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tmp" ContentType="image/png"/>
  <Default Extension="xlsx" ContentType="application/haansoftxlsx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theme/theme2.xml" ContentType="application/vnd.openxmlformats-officedocument.theme+xml"/>
  <Override PartName="/ppt/slideLayouts/slideLayout31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charts/chart1.xml" ContentType="application/vnd.openxmlformats-officedocument.drawingml.chart+xml"/>
  <Override PartName="/ppt/drawings/drawing1.xml" ContentType="application/vnd.openxmlformats-officedocument.drawingml.chartshapes+xml"/>
  <Override PartName="/ppt/charts/chart2.xml" ContentType="application/vnd.openxmlformats-officedocument.drawingml.chart+xml"/>
  <Override PartName="/ppt/drawings/drawing2.xml" ContentType="application/vnd.openxmlformats-officedocument.drawingml.chartshapes+xml"/>
  <Override PartName="/ppt/charts/chart3.xml" ContentType="application/vnd.openxmlformats-officedocument.drawingml.chart+xml"/>
  <Override PartName="/ppt/drawings/drawing3.xml" ContentType="application/vnd.openxmlformats-officedocument.drawingml.chartshapes+xml"/>
  <Override PartName="/ppt/charts/chart4.xml" ContentType="application/vnd.openxmlformats-officedocument.drawingml.chart+xml"/>
  <Override PartName="/ppt/drawings/drawing4.xml" ContentType="application/vnd.openxmlformats-officedocument.drawingml.chartshapes+xml"/>
  <Override PartName="/ppt/notesSlides/notesSlide1.xml" ContentType="application/vnd.openxmlformats-officedocument.presentationml.notesSlide+xml"/>
  <Override PartName="/ppt/charts/chart5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50" r:id="rId1"/>
    <p:sldMasterId id="2147483652" r:id="rId2"/>
    <p:sldMasterId id="2147483684" r:id="rId3"/>
  </p:sldMasterIdLst>
  <p:notesMasterIdLst>
    <p:notesMasterId r:id="rId76"/>
  </p:notesMasterIdLst>
  <p:handoutMasterIdLst>
    <p:handoutMasterId r:id="rId77"/>
  </p:handoutMasterIdLst>
  <p:sldIdLst>
    <p:sldId id="256" r:id="rId4"/>
    <p:sldId id="262" r:id="rId5"/>
    <p:sldId id="261" r:id="rId6"/>
    <p:sldId id="265" r:id="rId7"/>
    <p:sldId id="286" r:id="rId8"/>
    <p:sldId id="326" r:id="rId9"/>
    <p:sldId id="293" r:id="rId10"/>
    <p:sldId id="278" r:id="rId11"/>
    <p:sldId id="299" r:id="rId12"/>
    <p:sldId id="297" r:id="rId13"/>
    <p:sldId id="272" r:id="rId14"/>
    <p:sldId id="306" r:id="rId15"/>
    <p:sldId id="282" r:id="rId16"/>
    <p:sldId id="274" r:id="rId17"/>
    <p:sldId id="315" r:id="rId18"/>
    <p:sldId id="277" r:id="rId19"/>
    <p:sldId id="296" r:id="rId20"/>
    <p:sldId id="309" r:id="rId21"/>
    <p:sldId id="270" r:id="rId22"/>
    <p:sldId id="279" r:id="rId23"/>
    <p:sldId id="268" r:id="rId24"/>
    <p:sldId id="280" r:id="rId25"/>
    <p:sldId id="295" r:id="rId26"/>
    <p:sldId id="327" r:id="rId27"/>
    <p:sldId id="281" r:id="rId28"/>
    <p:sldId id="298" r:id="rId29"/>
    <p:sldId id="320" r:id="rId30"/>
    <p:sldId id="273" r:id="rId31"/>
    <p:sldId id="271" r:id="rId32"/>
    <p:sldId id="284" r:id="rId33"/>
    <p:sldId id="316" r:id="rId34"/>
    <p:sldId id="275" r:id="rId35"/>
    <p:sldId id="318" r:id="rId36"/>
    <p:sldId id="321" r:id="rId37"/>
    <p:sldId id="319" r:id="rId38"/>
    <p:sldId id="322" r:id="rId39"/>
    <p:sldId id="323" r:id="rId40"/>
    <p:sldId id="324" r:id="rId41"/>
    <p:sldId id="307" r:id="rId42"/>
    <p:sldId id="325" r:id="rId43"/>
    <p:sldId id="285" r:id="rId44"/>
    <p:sldId id="314" r:id="rId45"/>
    <p:sldId id="276" r:id="rId46"/>
    <p:sldId id="287" r:id="rId47"/>
    <p:sldId id="288" r:id="rId48"/>
    <p:sldId id="290" r:id="rId49"/>
    <p:sldId id="292" r:id="rId50"/>
    <p:sldId id="289" r:id="rId51"/>
    <p:sldId id="294" r:id="rId52"/>
    <p:sldId id="283" r:id="rId53"/>
    <p:sldId id="317" r:id="rId54"/>
    <p:sldId id="266" r:id="rId55"/>
    <p:sldId id="267" r:id="rId56"/>
    <p:sldId id="260" r:id="rId57"/>
    <p:sldId id="329" r:id="rId58"/>
    <p:sldId id="328" r:id="rId59"/>
    <p:sldId id="342" r:id="rId60"/>
    <p:sldId id="343" r:id="rId61"/>
    <p:sldId id="344" r:id="rId62"/>
    <p:sldId id="334" r:id="rId63"/>
    <p:sldId id="335" r:id="rId64"/>
    <p:sldId id="336" r:id="rId65"/>
    <p:sldId id="337" r:id="rId66"/>
    <p:sldId id="338" r:id="rId67"/>
    <p:sldId id="339" r:id="rId68"/>
    <p:sldId id="340" r:id="rId69"/>
    <p:sldId id="341" r:id="rId70"/>
    <p:sldId id="300" r:id="rId71"/>
    <p:sldId id="301" r:id="rId72"/>
    <p:sldId id="302" r:id="rId73"/>
    <p:sldId id="303" r:id="rId74"/>
    <p:sldId id="304" r:id="rId75"/>
  </p:sldIdLst>
  <p:sldSz cx="12192000" cy="6858000"/>
  <p:notesSz cx="6858000" cy="9144000"/>
  <p:defaultTextStyle>
    <a:defPPr>
      <a:defRPr lang="en-US"/>
    </a:defPPr>
    <a:lvl1pPr marL="0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189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377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566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754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5943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131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320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509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364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3162" autoAdjust="0"/>
    <p:restoredTop sz="96215" autoAdjust="0"/>
  </p:normalViewPr>
  <p:slideViewPr>
    <p:cSldViewPr snapToGrid="0">
      <p:cViewPr varScale="1">
        <p:scale>
          <a:sx n="66" d="100"/>
          <a:sy n="66" d="100"/>
        </p:scale>
        <p:origin x="894" y="84"/>
      </p:cViewPr>
      <p:guideLst>
        <p:guide orient="horz" pos="2364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57" d="100"/>
        <a:sy n="57" d="100"/>
      </p:scale>
      <p:origin x="0" y="-7524"/>
    </p:cViewPr>
  </p:sorterViewPr>
  <p:notesViewPr>
    <p:cSldViewPr snapToGrid="0" showGuides="1">
      <p:cViewPr varScale="1">
        <p:scale>
          <a:sx n="86" d="100"/>
          <a:sy n="86" d="100"/>
        </p:scale>
        <p:origin x="3012" y="84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3.xml"/><Relationship Id="rId21" Type="http://schemas.openxmlformats.org/officeDocument/2006/relationships/slide" Target="slides/slide18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63" Type="http://schemas.openxmlformats.org/officeDocument/2006/relationships/slide" Target="slides/slide60.xml"/><Relationship Id="rId68" Type="http://schemas.openxmlformats.org/officeDocument/2006/relationships/slide" Target="slides/slide65.xml"/><Relationship Id="rId16" Type="http://schemas.openxmlformats.org/officeDocument/2006/relationships/slide" Target="slides/slide13.xml"/><Relationship Id="rId11" Type="http://schemas.openxmlformats.org/officeDocument/2006/relationships/slide" Target="slides/slide8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53" Type="http://schemas.openxmlformats.org/officeDocument/2006/relationships/slide" Target="slides/slide50.xml"/><Relationship Id="rId58" Type="http://schemas.openxmlformats.org/officeDocument/2006/relationships/slide" Target="slides/slide55.xml"/><Relationship Id="rId74" Type="http://schemas.openxmlformats.org/officeDocument/2006/relationships/slide" Target="slides/slide71.xml"/><Relationship Id="rId79" Type="http://schemas.openxmlformats.org/officeDocument/2006/relationships/viewProps" Target="viewProps.xml"/><Relationship Id="rId5" Type="http://schemas.openxmlformats.org/officeDocument/2006/relationships/slide" Target="slides/slide2.xml"/><Relationship Id="rId61" Type="http://schemas.openxmlformats.org/officeDocument/2006/relationships/slide" Target="slides/slide58.xml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slide" Target="slides/slide53.xml"/><Relationship Id="rId64" Type="http://schemas.openxmlformats.org/officeDocument/2006/relationships/slide" Target="slides/slide61.xml"/><Relationship Id="rId69" Type="http://schemas.openxmlformats.org/officeDocument/2006/relationships/slide" Target="slides/slide66.xml"/><Relationship Id="rId77" Type="http://schemas.openxmlformats.org/officeDocument/2006/relationships/handoutMaster" Target="handoutMasters/handoutMaster1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72" Type="http://schemas.openxmlformats.org/officeDocument/2006/relationships/slide" Target="slides/slide69.xml"/><Relationship Id="rId80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59" Type="http://schemas.openxmlformats.org/officeDocument/2006/relationships/slide" Target="slides/slide56.xml"/><Relationship Id="rId67" Type="http://schemas.openxmlformats.org/officeDocument/2006/relationships/slide" Target="slides/slide64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slide" Target="slides/slide51.xml"/><Relationship Id="rId62" Type="http://schemas.openxmlformats.org/officeDocument/2006/relationships/slide" Target="slides/slide59.xml"/><Relationship Id="rId70" Type="http://schemas.openxmlformats.org/officeDocument/2006/relationships/slide" Target="slides/slide67.xml"/><Relationship Id="rId75" Type="http://schemas.openxmlformats.org/officeDocument/2006/relationships/slide" Target="slides/slide72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slide" Target="slides/slide54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Relationship Id="rId60" Type="http://schemas.openxmlformats.org/officeDocument/2006/relationships/slide" Target="slides/slide57.xml"/><Relationship Id="rId65" Type="http://schemas.openxmlformats.org/officeDocument/2006/relationships/slide" Target="slides/slide62.xml"/><Relationship Id="rId73" Type="http://schemas.openxmlformats.org/officeDocument/2006/relationships/slide" Target="slides/slide70.xml"/><Relationship Id="rId78" Type="http://schemas.openxmlformats.org/officeDocument/2006/relationships/presProps" Target="presProps.xml"/><Relationship Id="rId81" Type="http://schemas.openxmlformats.org/officeDocument/2006/relationships/tableStyles" Target="tableStyle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slide" Target="slides/slide36.xml"/><Relationship Id="rId34" Type="http://schemas.openxmlformats.org/officeDocument/2006/relationships/slide" Target="slides/slide31.xml"/><Relationship Id="rId50" Type="http://schemas.openxmlformats.org/officeDocument/2006/relationships/slide" Target="slides/slide47.xml"/><Relationship Id="rId55" Type="http://schemas.openxmlformats.org/officeDocument/2006/relationships/slide" Target="slides/slide52.xml"/><Relationship Id="rId76" Type="http://schemas.openxmlformats.org/officeDocument/2006/relationships/notesMaster" Target="notesMasters/notesMaster1.xml"/><Relationship Id="rId7" Type="http://schemas.openxmlformats.org/officeDocument/2006/relationships/slide" Target="slides/slide4.xml"/><Relationship Id="rId71" Type="http://schemas.openxmlformats.org/officeDocument/2006/relationships/slide" Target="slides/slide68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6.xml"/><Relationship Id="rId24" Type="http://schemas.openxmlformats.org/officeDocument/2006/relationships/slide" Target="slides/slide21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66" Type="http://schemas.openxmlformats.org/officeDocument/2006/relationships/slide" Target="slides/slide63.xml"/></Relationships>
</file>

<file path=ppt/charts/_rels/chart1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.xml"/><Relationship Id="rId1" Type="http://schemas.openxmlformats.org/officeDocument/2006/relationships/package" Target="../embeddings/Microsoft_Excel_Worksheet111.xlsx"/></Relationships>
</file>

<file path=ppt/charts/_rels/chart2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2.xml"/><Relationship Id="rId1" Type="http://schemas.openxmlformats.org/officeDocument/2006/relationships/package" Target="../embeddings/Microsoft_Excel_Worksheet222.xlsx"/></Relationships>
</file>

<file path=ppt/charts/_rels/chart3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3.xml"/><Relationship Id="rId1" Type="http://schemas.openxmlformats.org/officeDocument/2006/relationships/package" Target="../embeddings/Microsoft_Excel_Worksheet333.xlsx"/></Relationships>
</file>

<file path=ppt/charts/_rels/chart4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4.xml"/><Relationship Id="rId1" Type="http://schemas.openxmlformats.org/officeDocument/2006/relationships/package" Target="../embeddings/Microsoft_Excel_Worksheet444.xlsx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5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17353627374736"/>
          <c:y val="0.11934540032059297"/>
          <c:w val="0.75426519560504668"/>
          <c:h val="0.93788808900699538"/>
        </c:manualLayout>
      </c:layout>
      <c:doughnutChart>
        <c:varyColors val="1"/>
        <c:ser>
          <c:idx val="0"/>
          <c:order val="0"/>
          <c:spPr>
            <a:solidFill>
              <a:schemeClr val="bg1"/>
            </a:solidFill>
          </c:spPr>
          <c:dPt>
            <c:idx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0A88-44A9-979B-33D5B8E0485A}"/>
              </c:ext>
            </c:extLst>
          </c:dPt>
          <c:dPt>
            <c:idx val="1"/>
            <c:bubble3D val="0"/>
            <c:spPr>
              <a:noFill/>
            </c:spPr>
            <c:extLst>
              <c:ext xmlns:c16="http://schemas.microsoft.com/office/drawing/2014/chart" uri="{C3380CC4-5D6E-409C-BE32-E72D297353CC}">
                <c16:uniqueId val="{00000003-0A88-44A9-979B-33D5B8E0485A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60</c:v>
                </c:pt>
                <c:pt idx="1">
                  <c:v>40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Sales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1st Qtr</c:v>
                      </c:pt>
                      <c:pt idx="1">
                        <c:v>2nd Qtr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0A88-44A9-979B-33D5B8E0485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  <c:userShapes r:id="rId2"/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17353627374736"/>
          <c:y val="0.11934540032059297"/>
          <c:w val="0.75426519560504668"/>
          <c:h val="0.93788808900699538"/>
        </c:manualLayout>
      </c:layout>
      <c:doughnutChart>
        <c:varyColors val="1"/>
        <c:ser>
          <c:idx val="0"/>
          <c:order val="0"/>
          <c:spPr>
            <a:solidFill>
              <a:schemeClr val="bg1"/>
            </a:solidFill>
          </c:spPr>
          <c:dPt>
            <c:idx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1-7AEB-489E-BFE7-93543885CA79}"/>
              </c:ext>
            </c:extLst>
          </c:dPt>
          <c:dPt>
            <c:idx val="1"/>
            <c:bubble3D val="0"/>
            <c:spPr>
              <a:noFill/>
            </c:spPr>
            <c:extLst>
              <c:ext xmlns:c16="http://schemas.microsoft.com/office/drawing/2014/chart" uri="{C3380CC4-5D6E-409C-BE32-E72D297353CC}">
                <c16:uniqueId val="{00000003-7AEB-489E-BFE7-93543885CA79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85</c:v>
                </c:pt>
                <c:pt idx="1">
                  <c:v>15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Sales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1st Qtr</c:v>
                      </c:pt>
                      <c:pt idx="1">
                        <c:v>2nd Qtr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7AEB-489E-BFE7-93543885CA7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  <c:userShapes r:id="rId2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17353627374736"/>
          <c:y val="0.11934540032059297"/>
          <c:w val="0.75426519560504668"/>
          <c:h val="0.93788808900699538"/>
        </c:manualLayout>
      </c:layout>
      <c:doughnutChart>
        <c:varyColors val="1"/>
        <c:ser>
          <c:idx val="0"/>
          <c:order val="0"/>
          <c:spPr>
            <a:solidFill>
              <a:schemeClr val="bg1"/>
            </a:solidFill>
          </c:spPr>
          <c:dPt>
            <c:idx val="0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01-A5C6-419A-816B-EBE5ADE556AA}"/>
              </c:ext>
            </c:extLst>
          </c:dPt>
          <c:dPt>
            <c:idx val="1"/>
            <c:bubble3D val="0"/>
            <c:spPr>
              <a:noFill/>
            </c:spPr>
            <c:extLst>
              <c:ext xmlns:c16="http://schemas.microsoft.com/office/drawing/2014/chart" uri="{C3380CC4-5D6E-409C-BE32-E72D297353CC}">
                <c16:uniqueId val="{00000003-A5C6-419A-816B-EBE5ADE556AA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30</c:v>
                </c:pt>
                <c:pt idx="1">
                  <c:v>70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Sales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1st Qtr</c:v>
                      </c:pt>
                      <c:pt idx="1">
                        <c:v>2nd Qtr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A5C6-419A-816B-EBE5ADE556A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  <c:userShapes r:id="rId2"/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17353627374736"/>
          <c:y val="0.11934540032059297"/>
          <c:w val="0.75426519560504668"/>
          <c:h val="0.93788808900699538"/>
        </c:manualLayout>
      </c:layout>
      <c:doughnutChart>
        <c:varyColors val="1"/>
        <c:ser>
          <c:idx val="0"/>
          <c:order val="0"/>
          <c:spPr>
            <a:solidFill>
              <a:schemeClr val="bg1"/>
            </a:solidFill>
          </c:spPr>
          <c:dPt>
            <c:idx val="0"/>
            <c:bubble3D val="0"/>
            <c:spPr>
              <a:solidFill>
                <a:schemeClr val="accent4"/>
              </a:solidFill>
            </c:spPr>
            <c:extLst>
              <c:ext xmlns:c16="http://schemas.microsoft.com/office/drawing/2014/chart" uri="{C3380CC4-5D6E-409C-BE32-E72D297353CC}">
                <c16:uniqueId val="{00000001-C3BB-4403-BBE0-EDBD1D8F5C21}"/>
              </c:ext>
            </c:extLst>
          </c:dPt>
          <c:dPt>
            <c:idx val="1"/>
            <c:bubble3D val="0"/>
            <c:spPr>
              <a:noFill/>
            </c:spPr>
            <c:extLst>
              <c:ext xmlns:c16="http://schemas.microsoft.com/office/drawing/2014/chart" uri="{C3380CC4-5D6E-409C-BE32-E72D297353CC}">
                <c16:uniqueId val="{00000003-C3BB-4403-BBE0-EDBD1D8F5C21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70</c:v>
                </c:pt>
                <c:pt idx="1">
                  <c:v>30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Sales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1st Qtr</c:v>
                      </c:pt>
                      <c:pt idx="1">
                        <c:v>2nd Qtr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C3BB-4403-BBE0-EDBD1D8F5C2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  <c:userShapes r:id="rId2"/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circle"/>
            <c:size val="6"/>
            <c:spPr>
              <a:solidFill>
                <a:schemeClr val="accent2"/>
              </a:solidFill>
              <a:ln w="9525">
                <a:solidFill>
                  <a:schemeClr val="accent2"/>
                </a:solidFill>
                <a:round/>
                <a:headEnd type="oval"/>
                <a:tailEnd type="oval"/>
              </a:ln>
              <a:effectLst/>
            </c:spPr>
          </c:marker>
          <c:val>
            <c:numRef>
              <c:f>Sheet1!$B$2:$B$6</c:f>
              <c:numCache>
                <c:formatCode>General</c:formatCode>
                <c:ptCount val="5"/>
                <c:pt idx="0">
                  <c:v>5</c:v>
                </c:pt>
                <c:pt idx="1">
                  <c:v>25</c:v>
                </c:pt>
                <c:pt idx="2">
                  <c:v>25</c:v>
                </c:pt>
                <c:pt idx="3">
                  <c:v>70</c:v>
                </c:pt>
                <c:pt idx="4">
                  <c:v>75</c:v>
                </c:pt>
              </c:numCache>
            </c:numRef>
          </c:val>
          <c:smooth val="0"/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Column2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Sheet1!$A$2:$A$6</c15:sqref>
                        </c15:formulaRef>
                      </c:ext>
                    </c:extLst>
                    <c:strCache>
                      <c:ptCount val="5"/>
                      <c:pt idx="0">
                        <c:v>Category 1</c:v>
                      </c:pt>
                      <c:pt idx="1">
                        <c:v>Category 2</c:v>
                      </c:pt>
                      <c:pt idx="2">
                        <c:v>Category 3</c:v>
                      </c:pt>
                      <c:pt idx="3">
                        <c:v>Category 4</c:v>
                      </c:pt>
                      <c:pt idx="4">
                        <c:v>Categor 5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0-01F3-455E-881C-08A00A201ABF}"/>
            </c:ext>
          </c:extLst>
        </c:ser>
        <c:ser>
          <c:idx val="1"/>
          <c:order val="1"/>
          <c:spPr>
            <a:ln w="28575" cap="rnd">
              <a:solidFill>
                <a:schemeClr val="accent3"/>
              </a:solidFill>
              <a:round/>
              <a:headEnd type="none"/>
              <a:tailEnd type="none"/>
            </a:ln>
            <a:effectLst/>
          </c:spPr>
          <c:marker>
            <c:symbol val="circle"/>
            <c:size val="5"/>
            <c:spPr>
              <a:solidFill>
                <a:schemeClr val="accent3">
                  <a:alpha val="98000"/>
                </a:schemeClr>
              </a:solidFill>
              <a:ln w="9525">
                <a:solidFill>
                  <a:schemeClr val="accent3"/>
                </a:solidFill>
                <a:headEnd type="none"/>
                <a:tailEnd type="none"/>
              </a:ln>
              <a:effectLst/>
            </c:spPr>
          </c:marker>
          <c:val>
            <c:numRef>
              <c:f>Sheet1!$C$2:$C$6</c:f>
              <c:numCache>
                <c:formatCode>General</c:formatCode>
                <c:ptCount val="5"/>
                <c:pt idx="0">
                  <c:v>20</c:v>
                </c:pt>
                <c:pt idx="1">
                  <c:v>65</c:v>
                </c:pt>
                <c:pt idx="2">
                  <c:v>15</c:v>
                </c:pt>
                <c:pt idx="3">
                  <c:v>50</c:v>
                </c:pt>
                <c:pt idx="4">
                  <c:v>35</c:v>
                </c:pt>
              </c:numCache>
            </c:numRef>
          </c:val>
          <c:smooth val="0"/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Sheet1!$C$1</c15:sqref>
                        </c15:formulaRef>
                      </c:ext>
                    </c:extLst>
                    <c:strCache>
                      <c:ptCount val="1"/>
                      <c:pt idx="0">
                        <c:v>Series 4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Sheet1!$A$2:$A$6</c15:sqref>
                        </c15:formulaRef>
                      </c:ext>
                    </c:extLst>
                    <c:strCache>
                      <c:ptCount val="5"/>
                      <c:pt idx="0">
                        <c:v>Category 1</c:v>
                      </c:pt>
                      <c:pt idx="1">
                        <c:v>Category 2</c:v>
                      </c:pt>
                      <c:pt idx="2">
                        <c:v>Category 3</c:v>
                      </c:pt>
                      <c:pt idx="3">
                        <c:v>Category 4</c:v>
                      </c:pt>
                      <c:pt idx="4">
                        <c:v>Categor 5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1-01F3-455E-881C-08A00A201AB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-1963464352"/>
        <c:axId val="-1963463808"/>
      </c:lineChart>
      <c:catAx>
        <c:axId val="-196346435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-1963463808"/>
        <c:crosses val="autoZero"/>
        <c:auto val="1"/>
        <c:lblAlgn val="ctr"/>
        <c:lblOffset val="100"/>
        <c:noMultiLvlLbl val="0"/>
      </c:catAx>
      <c:valAx>
        <c:axId val="-196346380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963464352"/>
        <c:crosses val="autoZero"/>
        <c:crossBetween val="between"/>
      </c:valAx>
      <c:spPr>
        <a:noFill/>
        <a:ln>
          <a:solidFill>
            <a:schemeClr val="tx1">
              <a:lumMod val="75000"/>
              <a:lumOff val="25000"/>
            </a:schemeClr>
          </a:solidFill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0.09941</cdr:x>
      <cdr:y>0.07453</cdr:y>
    </cdr:from>
    <cdr:to>
      <cdr:x>0.51389</cdr:x>
      <cdr:y>0.31342</cdr:y>
    </cdr:to>
    <cdr:sp macro="" textlink="">
      <cdr:nvSpPr>
        <cdr:cNvPr id="3" name="TextBox 43"/>
        <cdr:cNvSpPr txBox="1"/>
      </cdr:nvSpPr>
      <cdr:spPr>
        <a:xfrm xmlns:a="http://schemas.openxmlformats.org/drawingml/2006/main">
          <a:off x="207243" y="144041"/>
          <a:ext cx="864096" cy="461665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 lIns="108000" rIns="108000" rtlCol="0">
          <a:spAutoFit/>
        </a:bodyPr>
        <a:lstStyle xmlns:a="http://schemas.openxmlformats.org/drawingml/2006/main">
          <a:defPPr>
            <a:defRPr lang="ko-KR"/>
          </a:defPPr>
          <a:lvl1pPr marL="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en-US" altLang="ko-KR" sz="24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rPr>
            <a:t>60%</a:t>
          </a:r>
          <a:endParaRPr lang="ko-KR" altLang="en-US" sz="2400" b="1" dirty="0">
            <a:solidFill>
              <a:schemeClr val="tx1">
                <a:lumMod val="75000"/>
                <a:lumOff val="25000"/>
              </a:schemeClr>
            </a:solidFill>
            <a:latin typeface="Arial" pitchFamily="34" charset="0"/>
            <a:cs typeface="Arial" pitchFamily="34" charset="0"/>
          </a:endParaRPr>
        </a:p>
      </cdr:txBody>
    </cdr:sp>
  </cdr:relSizeAnchor>
  <cdr:relSizeAnchor xmlns:cdr="http://schemas.openxmlformats.org/drawingml/2006/chartDrawing">
    <cdr:from>
      <cdr:x>0</cdr:x>
      <cdr:y>0.40986</cdr:y>
    </cdr:from>
    <cdr:to>
      <cdr:x>1</cdr:x>
      <cdr:y>0.56912</cdr:y>
    </cdr:to>
    <cdr:sp macro="" textlink="">
      <cdr:nvSpPr>
        <cdr:cNvPr id="5" name="TextBox 90"/>
        <cdr:cNvSpPr txBox="1"/>
      </cdr:nvSpPr>
      <cdr:spPr>
        <a:xfrm xmlns:a="http://schemas.openxmlformats.org/drawingml/2006/main">
          <a:off x="0" y="792091"/>
          <a:ext cx="2084782" cy="307777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 lIns="108000" rIns="108000" rtlCol="0">
          <a:spAutoFit/>
        </a:bodyPr>
        <a:lstStyle xmlns:a="http://schemas.openxmlformats.org/drawingml/2006/main">
          <a:defPPr>
            <a:defRPr lang="ko-KR"/>
          </a:defPPr>
          <a:lvl1pPr marL="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fa-IR" altLang="ko-KR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rPr>
            <a:t>فهرستاینجا</a:t>
          </a:r>
          <a:endParaRPr lang="ko-KR" altLang="en-US" sz="1400" b="1" dirty="0">
            <a:solidFill>
              <a:schemeClr val="tx1">
                <a:lumMod val="75000"/>
                <a:lumOff val="25000"/>
              </a:schemeClr>
            </a:solidFill>
            <a:latin typeface="+mn-lt"/>
            <a:cs typeface="Arial" pitchFamily="34" charset="0"/>
          </a:endParaRPr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0.09941</cdr:x>
      <cdr:y>0.07453</cdr:y>
    </cdr:from>
    <cdr:to>
      <cdr:x>0.51389</cdr:x>
      <cdr:y>0.31342</cdr:y>
    </cdr:to>
    <cdr:sp macro="" textlink="">
      <cdr:nvSpPr>
        <cdr:cNvPr id="3" name="TextBox 43"/>
        <cdr:cNvSpPr txBox="1"/>
      </cdr:nvSpPr>
      <cdr:spPr>
        <a:xfrm xmlns:a="http://schemas.openxmlformats.org/drawingml/2006/main">
          <a:off x="207243" y="144041"/>
          <a:ext cx="864096" cy="461665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 lIns="108000" rIns="108000" rtlCol="0">
          <a:spAutoFit/>
        </a:bodyPr>
        <a:lstStyle xmlns:a="http://schemas.openxmlformats.org/drawingml/2006/main">
          <a:defPPr>
            <a:defRPr lang="ko-KR"/>
          </a:defPPr>
          <a:lvl1pPr marL="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en-US" altLang="ko-KR" sz="24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rPr>
            <a:t>85%</a:t>
          </a:r>
          <a:endParaRPr lang="ko-KR" altLang="en-US" sz="2400" b="1" dirty="0">
            <a:solidFill>
              <a:schemeClr val="tx1">
                <a:lumMod val="75000"/>
                <a:lumOff val="25000"/>
              </a:schemeClr>
            </a:solidFill>
            <a:latin typeface="Arial" pitchFamily="34" charset="0"/>
            <a:cs typeface="Arial" pitchFamily="34" charset="0"/>
          </a:endParaRPr>
        </a:p>
      </cdr:txBody>
    </cdr:sp>
  </cdr:relSizeAnchor>
  <cdr:relSizeAnchor xmlns:cdr="http://schemas.openxmlformats.org/drawingml/2006/chartDrawing">
    <cdr:from>
      <cdr:x>0</cdr:x>
      <cdr:y>0.40986</cdr:y>
    </cdr:from>
    <cdr:to>
      <cdr:x>1</cdr:x>
      <cdr:y>0.56912</cdr:y>
    </cdr:to>
    <cdr:sp macro="" textlink="">
      <cdr:nvSpPr>
        <cdr:cNvPr id="5" name="TextBox 90"/>
        <cdr:cNvSpPr txBox="1"/>
      </cdr:nvSpPr>
      <cdr:spPr>
        <a:xfrm xmlns:a="http://schemas.openxmlformats.org/drawingml/2006/main">
          <a:off x="0" y="792091"/>
          <a:ext cx="2084782" cy="307777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 lIns="108000" rIns="108000" rtlCol="0">
          <a:spAutoFit/>
        </a:bodyPr>
        <a:lstStyle xmlns:a="http://schemas.openxmlformats.org/drawingml/2006/main">
          <a:defPPr>
            <a:defRPr lang="ko-KR"/>
          </a:defPPr>
          <a:lvl1pPr marL="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fa-IR" altLang="ko-KR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rPr>
            <a:t>فهرستاینجا</a:t>
          </a:r>
          <a:endParaRPr lang="ko-KR" altLang="en-US" sz="1400" b="1" dirty="0">
            <a:solidFill>
              <a:schemeClr val="tx1">
                <a:lumMod val="75000"/>
                <a:lumOff val="25000"/>
              </a:schemeClr>
            </a:solidFill>
            <a:latin typeface="+mn-lt"/>
            <a:cs typeface="Arial" pitchFamily="34" charset="0"/>
          </a:endParaRPr>
        </a:p>
      </cdr:txBody>
    </cdr:sp>
  </cdr:relSizeAnchor>
</c:userShapes>
</file>

<file path=ppt/drawings/drawing3.xml><?xml version="1.0" encoding="utf-8"?>
<c:userShapes xmlns:c="http://schemas.openxmlformats.org/drawingml/2006/chart">
  <cdr:relSizeAnchor xmlns:cdr="http://schemas.openxmlformats.org/drawingml/2006/chartDrawing">
    <cdr:from>
      <cdr:x>0.09941</cdr:x>
      <cdr:y>0.07453</cdr:y>
    </cdr:from>
    <cdr:to>
      <cdr:x>0.51389</cdr:x>
      <cdr:y>0.31342</cdr:y>
    </cdr:to>
    <cdr:sp macro="" textlink="">
      <cdr:nvSpPr>
        <cdr:cNvPr id="3" name="TextBox 43"/>
        <cdr:cNvSpPr txBox="1"/>
      </cdr:nvSpPr>
      <cdr:spPr>
        <a:xfrm xmlns:a="http://schemas.openxmlformats.org/drawingml/2006/main">
          <a:off x="207243" y="144041"/>
          <a:ext cx="864096" cy="461665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 lIns="108000" rIns="108000" rtlCol="0">
          <a:spAutoFit/>
        </a:bodyPr>
        <a:lstStyle xmlns:a="http://schemas.openxmlformats.org/drawingml/2006/main">
          <a:defPPr>
            <a:defRPr lang="ko-KR"/>
          </a:defPPr>
          <a:lvl1pPr marL="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en-US" altLang="ko-KR" sz="24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rPr>
            <a:t>30%</a:t>
          </a:r>
          <a:endParaRPr lang="ko-KR" altLang="en-US" sz="2400" b="1" dirty="0">
            <a:solidFill>
              <a:schemeClr val="tx1">
                <a:lumMod val="75000"/>
                <a:lumOff val="25000"/>
              </a:schemeClr>
            </a:solidFill>
            <a:latin typeface="Arial" pitchFamily="34" charset="0"/>
            <a:cs typeface="Arial" pitchFamily="34" charset="0"/>
          </a:endParaRPr>
        </a:p>
      </cdr:txBody>
    </cdr:sp>
  </cdr:relSizeAnchor>
  <cdr:relSizeAnchor xmlns:cdr="http://schemas.openxmlformats.org/drawingml/2006/chartDrawing">
    <cdr:from>
      <cdr:x>0</cdr:x>
      <cdr:y>0.40986</cdr:y>
    </cdr:from>
    <cdr:to>
      <cdr:x>1</cdr:x>
      <cdr:y>0.56912</cdr:y>
    </cdr:to>
    <cdr:sp macro="" textlink="">
      <cdr:nvSpPr>
        <cdr:cNvPr id="5" name="TextBox 90"/>
        <cdr:cNvSpPr txBox="1"/>
      </cdr:nvSpPr>
      <cdr:spPr>
        <a:xfrm xmlns:a="http://schemas.openxmlformats.org/drawingml/2006/main">
          <a:off x="0" y="792091"/>
          <a:ext cx="2084782" cy="307777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 lIns="108000" rIns="108000" rtlCol="0">
          <a:spAutoFit/>
        </a:bodyPr>
        <a:lstStyle xmlns:a="http://schemas.openxmlformats.org/drawingml/2006/main">
          <a:defPPr>
            <a:defRPr lang="ko-KR"/>
          </a:defPPr>
          <a:lvl1pPr marL="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fa-IR" altLang="ko-KR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rPr>
            <a:t>فهرستاینجا</a:t>
          </a:r>
          <a:endParaRPr lang="ko-KR" altLang="en-US" sz="1400" b="1" dirty="0">
            <a:solidFill>
              <a:schemeClr val="tx1">
                <a:lumMod val="75000"/>
                <a:lumOff val="25000"/>
              </a:schemeClr>
            </a:solidFill>
            <a:latin typeface="+mn-lt"/>
            <a:cs typeface="Arial" pitchFamily="34" charset="0"/>
          </a:endParaRPr>
        </a:p>
      </cdr:txBody>
    </cdr:sp>
  </cdr:relSizeAnchor>
</c:userShapes>
</file>

<file path=ppt/drawings/drawing4.xml><?xml version="1.0" encoding="utf-8"?>
<c:userShapes xmlns:c="http://schemas.openxmlformats.org/drawingml/2006/chart">
  <cdr:relSizeAnchor xmlns:cdr="http://schemas.openxmlformats.org/drawingml/2006/chartDrawing">
    <cdr:from>
      <cdr:x>0.09941</cdr:x>
      <cdr:y>0.07453</cdr:y>
    </cdr:from>
    <cdr:to>
      <cdr:x>0.51389</cdr:x>
      <cdr:y>0.31342</cdr:y>
    </cdr:to>
    <cdr:sp macro="" textlink="">
      <cdr:nvSpPr>
        <cdr:cNvPr id="3" name="TextBox 43"/>
        <cdr:cNvSpPr txBox="1"/>
      </cdr:nvSpPr>
      <cdr:spPr>
        <a:xfrm xmlns:a="http://schemas.openxmlformats.org/drawingml/2006/main">
          <a:off x="207243" y="144041"/>
          <a:ext cx="864096" cy="461665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 lIns="108000" rIns="108000" rtlCol="0">
          <a:spAutoFit/>
        </a:bodyPr>
        <a:lstStyle xmlns:a="http://schemas.openxmlformats.org/drawingml/2006/main">
          <a:defPPr>
            <a:defRPr lang="ko-KR"/>
          </a:defPPr>
          <a:lvl1pPr marL="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en-US" altLang="ko-KR" sz="24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rPr>
            <a:t>70%</a:t>
          </a:r>
          <a:endParaRPr lang="ko-KR" altLang="en-US" sz="2400" b="1" dirty="0">
            <a:solidFill>
              <a:schemeClr val="tx1">
                <a:lumMod val="75000"/>
                <a:lumOff val="25000"/>
              </a:schemeClr>
            </a:solidFill>
            <a:latin typeface="Arial" pitchFamily="34" charset="0"/>
            <a:cs typeface="Arial" pitchFamily="34" charset="0"/>
          </a:endParaRPr>
        </a:p>
      </cdr:txBody>
    </cdr:sp>
  </cdr:relSizeAnchor>
  <cdr:relSizeAnchor xmlns:cdr="http://schemas.openxmlformats.org/drawingml/2006/chartDrawing">
    <cdr:from>
      <cdr:x>0.00601</cdr:x>
      <cdr:y>0.39856</cdr:y>
    </cdr:from>
    <cdr:to>
      <cdr:x>1</cdr:x>
      <cdr:y>0.55782</cdr:y>
    </cdr:to>
    <cdr:sp macro="" textlink="">
      <cdr:nvSpPr>
        <cdr:cNvPr id="5" name="TextBox 90"/>
        <cdr:cNvSpPr txBox="1"/>
      </cdr:nvSpPr>
      <cdr:spPr>
        <a:xfrm xmlns:a="http://schemas.openxmlformats.org/drawingml/2006/main">
          <a:off x="12530" y="770253"/>
          <a:ext cx="2072252" cy="307777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 lIns="108000" rIns="108000" rtlCol="0">
          <a:spAutoFit/>
        </a:bodyPr>
        <a:lstStyle xmlns:a="http://schemas.openxmlformats.org/drawingml/2006/main">
          <a:defPPr>
            <a:defRPr lang="ko-KR"/>
          </a:defPPr>
          <a:lvl1pPr marL="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fa-IR" altLang="ko-KR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rPr>
            <a:t>فهرستاینجا</a:t>
          </a:r>
          <a:endParaRPr lang="ko-KR" altLang="en-US" sz="1400" b="1" dirty="0">
            <a:solidFill>
              <a:schemeClr val="tx1">
                <a:lumMod val="75000"/>
                <a:lumOff val="25000"/>
              </a:schemeClr>
            </a:solidFill>
            <a:latin typeface="+mn-lt"/>
            <a:cs typeface="Arial" pitchFamily="34" charset="0"/>
          </a:endParaRPr>
        </a:p>
      </cdr:txBody>
    </cdr:sp>
  </cdr:relSizeAnchor>
</c:userShape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7858C8E-A9E1-4B67-A0DE-F0226F420C24}" type="datetimeFigureOut">
              <a:rPr lang="en-US" smtClean="0"/>
              <a:t>6/20/2023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031E918-66B4-45AF-95F1-BB806A08E66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6978016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F953C38-70A0-43D3-AF72-E0D40790126E}" type="datetimeFigureOut">
              <a:rPr lang="ko-KR" altLang="en-US" smtClean="0"/>
              <a:t>2023-06-20</a:t>
            </a:fld>
            <a:endParaRPr lang="ko-KR" altLang="en-US"/>
          </a:p>
        </p:txBody>
      </p:sp>
      <p:sp>
        <p:nvSpPr>
          <p:cNvPr id="4" name="슬라이드 이미지 개체 틀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ko-KR" altLang="en-US"/>
          </a:p>
        </p:txBody>
      </p:sp>
      <p:sp>
        <p:nvSpPr>
          <p:cNvPr id="5" name="슬라이드 노트 개체 틀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ko-KR" altLang="en-US"/>
              <a:t>마스터 텍스트 스타일 편집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03DA0E8-A035-4E0F-B824-6E3600825577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58903282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52BF807-55DD-429A-905F-03B3427F111F}" type="slidenum">
              <a:rPr lang="ko-KR" altLang="en-US" smtClean="0"/>
              <a:t>15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69995262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1" name="Google Shape;9621;g176abbfc273_2_22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2" name="Google Shape;9622;g176abbfc273_2_22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5" name="Google Shape;11155;g176abbfc273_2_237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56" name="Google Shape;11156;g176abbfc273_2_237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8" name="Google Shape;11848;g176abbfc273_2_244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49" name="Google Shape;11849;g176abbfc273_2_244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0" name="Google Shape;12150;g176abbfc273_2_247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51" name="Google Shape;12151;g176abbfc273_2_247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0" name="Google Shape;9190;g176abbfc273_2_217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91" name="Google Shape;9191;g176abbfc273_2_217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tmp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jpg"/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ver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2" hasCustomPrompt="1"/>
          </p:nvPr>
        </p:nvSpPr>
        <p:spPr>
          <a:xfrm>
            <a:off x="5316277" y="2639192"/>
            <a:ext cx="6545964" cy="432048"/>
          </a:xfrm>
          <a:prstGeom prst="rect">
            <a:avLst/>
          </a:prstGeom>
        </p:spPr>
        <p:txBody>
          <a:bodyPr anchor="ctr"/>
          <a:lstStyle>
            <a:lvl1pPr marL="0" indent="0" algn="r">
              <a:buNone/>
              <a:defRPr sz="1800" b="0" baseline="0">
                <a:solidFill>
                  <a:schemeClr val="bg1"/>
                </a:solidFill>
                <a:effectLst/>
                <a:latin typeface="Arial" panose="020B0604020202020204" pitchFamily="34" charset="0"/>
                <a:ea typeface="+mj-ea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your subtitle here</a:t>
            </a:r>
          </a:p>
        </p:txBody>
      </p:sp>
      <p:sp>
        <p:nvSpPr>
          <p:cNvPr id="4" name="Title Placeholder 1"/>
          <p:cNvSpPr>
            <a:spLocks noGrp="1"/>
          </p:cNvSpPr>
          <p:nvPr>
            <p:ph type="title" hasCustomPrompt="1"/>
          </p:nvPr>
        </p:nvSpPr>
        <p:spPr>
          <a:xfrm>
            <a:off x="5316277" y="1095151"/>
            <a:ext cx="6545964" cy="151198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r">
              <a:defRPr sz="54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</a:t>
            </a:r>
            <a:br>
              <a:rPr lang="en-US" dirty="0"/>
            </a:br>
            <a:r>
              <a:rPr lang="en-US" dirty="0"/>
              <a:t>to edit title</a:t>
            </a:r>
          </a:p>
        </p:txBody>
      </p:sp>
    </p:spTree>
    <p:extLst>
      <p:ext uri="{BB962C8B-B14F-4D97-AF65-F5344CB8AC3E}">
        <p14:creationId xmlns:p14="http://schemas.microsoft.com/office/powerpoint/2010/main" val="93675020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287254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492CF27B-AE75-42F8-A6A3-C23A73C591E9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1240943"/>
            <a:ext cx="4367808" cy="432048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3F951FD5-BABB-40A3-A45F-8CE7EDF3DC26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465305" y="1240943"/>
            <a:ext cx="2592288" cy="1389924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505F58A9-08BE-4A74-8640-2074BF96F510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4465305" y="2706221"/>
            <a:ext cx="2592288" cy="1389924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40059D7E-89F1-4418-8191-740B0DE8F5B7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465305" y="4171499"/>
            <a:ext cx="2592288" cy="1389924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Rectangle 22">
            <a:extLst>
              <a:ext uri="{FF2B5EF4-FFF2-40B4-BE49-F238E27FC236}">
                <a16:creationId xmlns:a16="http://schemas.microsoft.com/office/drawing/2014/main" id="{46D90B82-F344-48DC-81EE-EF9B39CF2820}"/>
              </a:ext>
            </a:extLst>
          </p:cNvPr>
          <p:cNvSpPr/>
          <p:nvPr userDrawn="1"/>
        </p:nvSpPr>
        <p:spPr>
          <a:xfrm>
            <a:off x="7141029" y="1240819"/>
            <a:ext cx="5050972" cy="432048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</p:spTree>
    <p:extLst>
      <p:ext uri="{BB962C8B-B14F-4D97-AF65-F5344CB8AC3E}">
        <p14:creationId xmlns:p14="http://schemas.microsoft.com/office/powerpoint/2010/main" val="167007577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287254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>
            <a:lum bright="8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476240"/>
            <a:ext cx="12192000" cy="1381760"/>
          </a:xfrm>
          <a:prstGeom prst="rect">
            <a:avLst/>
          </a:prstGeom>
        </p:spPr>
      </p:pic>
      <p:sp>
        <p:nvSpPr>
          <p:cNvPr id="4" name="Rectangle 4">
            <a:extLst>
              <a:ext uri="{FF2B5EF4-FFF2-40B4-BE49-F238E27FC236}">
                <a16:creationId xmlns:a16="http://schemas.microsoft.com/office/drawing/2014/main" id="{22CBC6E8-0ABE-4AD7-B620-5652C07C1FDB}"/>
              </a:ext>
            </a:extLst>
          </p:cNvPr>
          <p:cNvSpPr/>
          <p:nvPr userDrawn="1"/>
        </p:nvSpPr>
        <p:spPr>
          <a:xfrm>
            <a:off x="1522610" y="4199150"/>
            <a:ext cx="3011079" cy="576064"/>
          </a:xfrm>
          <a:custGeom>
            <a:avLst/>
            <a:gdLst/>
            <a:ahLst/>
            <a:cxnLst/>
            <a:rect l="l" t="t" r="r" b="b"/>
            <a:pathLst>
              <a:path w="2258309" h="432048">
                <a:moveTo>
                  <a:pt x="2177175" y="0"/>
                </a:moveTo>
                <a:lnTo>
                  <a:pt x="2258309" y="0"/>
                </a:lnTo>
                <a:lnTo>
                  <a:pt x="2258309" y="432048"/>
                </a:lnTo>
                <a:lnTo>
                  <a:pt x="0" y="432048"/>
                </a:lnTo>
                <a:lnTo>
                  <a:pt x="0" y="343106"/>
                </a:lnTo>
                <a:lnTo>
                  <a:pt x="2177175" y="34310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ko-KR" altLang="en-US" sz="1200">
              <a:latin typeface="+mn-lt"/>
            </a:endParaRPr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A927759A-8338-432E-BC6F-5A05B62F6D60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1532223" y="1500719"/>
            <a:ext cx="2902899" cy="3158487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Rectangle 1">
            <a:extLst>
              <a:ext uri="{FF2B5EF4-FFF2-40B4-BE49-F238E27FC236}">
                <a16:creationId xmlns:a16="http://schemas.microsoft.com/office/drawing/2014/main" id="{3EB48E5A-CBAD-40D5-9C57-D847F6E8C265}"/>
              </a:ext>
            </a:extLst>
          </p:cNvPr>
          <p:cNvSpPr/>
          <p:nvPr userDrawn="1"/>
        </p:nvSpPr>
        <p:spPr>
          <a:xfrm>
            <a:off x="1" y="1411084"/>
            <a:ext cx="970844" cy="335166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latin typeface="+mn-lt"/>
            </a:endParaRPr>
          </a:p>
        </p:txBody>
      </p:sp>
      <p:sp>
        <p:nvSpPr>
          <p:cNvPr id="8" name="Rectangle 2">
            <a:extLst>
              <a:ext uri="{FF2B5EF4-FFF2-40B4-BE49-F238E27FC236}">
                <a16:creationId xmlns:a16="http://schemas.microsoft.com/office/drawing/2014/main" id="{F36924AD-5E28-4F2F-AF17-ADB064F3C2BA}"/>
              </a:ext>
            </a:extLst>
          </p:cNvPr>
          <p:cNvSpPr/>
          <p:nvPr userDrawn="1"/>
        </p:nvSpPr>
        <p:spPr>
          <a:xfrm>
            <a:off x="1435234" y="1419794"/>
            <a:ext cx="960107" cy="1344149"/>
          </a:xfrm>
          <a:custGeom>
            <a:avLst/>
            <a:gdLst/>
            <a:ahLst/>
            <a:cxnLst/>
            <a:rect l="l" t="t" r="r" b="b"/>
            <a:pathLst>
              <a:path w="720080" h="1008112">
                <a:moveTo>
                  <a:pt x="0" y="0"/>
                </a:moveTo>
                <a:lnTo>
                  <a:pt x="720080" y="0"/>
                </a:lnTo>
                <a:lnTo>
                  <a:pt x="720080" y="63541"/>
                </a:lnTo>
                <a:lnTo>
                  <a:pt x="72008" y="63541"/>
                </a:lnTo>
                <a:lnTo>
                  <a:pt x="72008" y="1008112"/>
                </a:lnTo>
                <a:lnTo>
                  <a:pt x="0" y="100811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latin typeface="+mn-lt"/>
            </a:endParaRPr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46FB37F-ABC8-4068-B989-FA32AC28DD69}"/>
              </a:ext>
            </a:extLst>
          </p:cNvPr>
          <p:cNvSpPr/>
          <p:nvPr userDrawn="1"/>
        </p:nvSpPr>
        <p:spPr>
          <a:xfrm>
            <a:off x="4989655" y="4199150"/>
            <a:ext cx="3011079" cy="576064"/>
          </a:xfrm>
          <a:custGeom>
            <a:avLst/>
            <a:gdLst/>
            <a:ahLst/>
            <a:cxnLst/>
            <a:rect l="l" t="t" r="r" b="b"/>
            <a:pathLst>
              <a:path w="2258309" h="432048">
                <a:moveTo>
                  <a:pt x="2177175" y="0"/>
                </a:moveTo>
                <a:lnTo>
                  <a:pt x="2258309" y="0"/>
                </a:lnTo>
                <a:lnTo>
                  <a:pt x="2258309" y="432048"/>
                </a:lnTo>
                <a:lnTo>
                  <a:pt x="0" y="432048"/>
                </a:lnTo>
                <a:lnTo>
                  <a:pt x="0" y="343106"/>
                </a:lnTo>
                <a:lnTo>
                  <a:pt x="2177175" y="34310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ko-KR" altLang="en-US" sz="1200">
              <a:solidFill>
                <a:schemeClr val="accent2"/>
              </a:solidFill>
              <a:latin typeface="+mn-lt"/>
            </a:endParaRPr>
          </a:p>
        </p:txBody>
      </p:sp>
      <p:sp>
        <p:nvSpPr>
          <p:cNvPr id="10" name="그림 개체 틀 2">
            <a:extLst>
              <a:ext uri="{FF2B5EF4-FFF2-40B4-BE49-F238E27FC236}">
                <a16:creationId xmlns:a16="http://schemas.microsoft.com/office/drawing/2014/main" id="{A37D2DE5-5AD9-4E7A-8E13-A09737DB999A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996500" y="1500719"/>
            <a:ext cx="2902899" cy="3158487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1" name="Rectangle 2">
            <a:extLst>
              <a:ext uri="{FF2B5EF4-FFF2-40B4-BE49-F238E27FC236}">
                <a16:creationId xmlns:a16="http://schemas.microsoft.com/office/drawing/2014/main" id="{FDE14E29-DEE7-4B9A-AE9A-6FB2F585607D}"/>
              </a:ext>
            </a:extLst>
          </p:cNvPr>
          <p:cNvSpPr/>
          <p:nvPr userDrawn="1"/>
        </p:nvSpPr>
        <p:spPr>
          <a:xfrm>
            <a:off x="4902316" y="1419794"/>
            <a:ext cx="960107" cy="1344149"/>
          </a:xfrm>
          <a:custGeom>
            <a:avLst/>
            <a:gdLst/>
            <a:ahLst/>
            <a:cxnLst/>
            <a:rect l="l" t="t" r="r" b="b"/>
            <a:pathLst>
              <a:path w="720080" h="1008112">
                <a:moveTo>
                  <a:pt x="0" y="0"/>
                </a:moveTo>
                <a:lnTo>
                  <a:pt x="720080" y="0"/>
                </a:lnTo>
                <a:lnTo>
                  <a:pt x="720080" y="63541"/>
                </a:lnTo>
                <a:lnTo>
                  <a:pt x="72008" y="63541"/>
                </a:lnTo>
                <a:lnTo>
                  <a:pt x="72008" y="1008112"/>
                </a:lnTo>
                <a:lnTo>
                  <a:pt x="0" y="1008112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latin typeface="+mn-lt"/>
            </a:endParaRPr>
          </a:p>
        </p:txBody>
      </p:sp>
      <p:sp>
        <p:nvSpPr>
          <p:cNvPr id="12" name="Rectangle 4">
            <a:extLst>
              <a:ext uri="{FF2B5EF4-FFF2-40B4-BE49-F238E27FC236}">
                <a16:creationId xmlns:a16="http://schemas.microsoft.com/office/drawing/2014/main" id="{8528CCF0-B66B-4CE2-96C1-DDA7F46E8675}"/>
              </a:ext>
            </a:extLst>
          </p:cNvPr>
          <p:cNvSpPr/>
          <p:nvPr userDrawn="1"/>
        </p:nvSpPr>
        <p:spPr>
          <a:xfrm>
            <a:off x="8456699" y="4199150"/>
            <a:ext cx="3011079" cy="576064"/>
          </a:xfrm>
          <a:custGeom>
            <a:avLst/>
            <a:gdLst/>
            <a:ahLst/>
            <a:cxnLst/>
            <a:rect l="l" t="t" r="r" b="b"/>
            <a:pathLst>
              <a:path w="2258309" h="432048">
                <a:moveTo>
                  <a:pt x="2177175" y="0"/>
                </a:moveTo>
                <a:lnTo>
                  <a:pt x="2258309" y="0"/>
                </a:lnTo>
                <a:lnTo>
                  <a:pt x="2258309" y="432048"/>
                </a:lnTo>
                <a:lnTo>
                  <a:pt x="0" y="432048"/>
                </a:lnTo>
                <a:lnTo>
                  <a:pt x="0" y="343106"/>
                </a:lnTo>
                <a:lnTo>
                  <a:pt x="2177175" y="34310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ko-KR" altLang="en-US" sz="1200">
              <a:latin typeface="+mn-lt"/>
            </a:endParaRPr>
          </a:p>
        </p:txBody>
      </p:sp>
      <p:sp>
        <p:nvSpPr>
          <p:cNvPr id="13" name="그림 개체 틀 2">
            <a:extLst>
              <a:ext uri="{FF2B5EF4-FFF2-40B4-BE49-F238E27FC236}">
                <a16:creationId xmlns:a16="http://schemas.microsoft.com/office/drawing/2014/main" id="{550451AF-3294-4443-8D31-1CA35AA5EEB8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8460777" y="1500719"/>
            <a:ext cx="2902899" cy="3158487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4" name="Rectangle 2">
            <a:extLst>
              <a:ext uri="{FF2B5EF4-FFF2-40B4-BE49-F238E27FC236}">
                <a16:creationId xmlns:a16="http://schemas.microsoft.com/office/drawing/2014/main" id="{32C4D9B9-54CB-44C0-A88C-612776CE2A23}"/>
              </a:ext>
            </a:extLst>
          </p:cNvPr>
          <p:cNvSpPr/>
          <p:nvPr userDrawn="1"/>
        </p:nvSpPr>
        <p:spPr>
          <a:xfrm>
            <a:off x="8369397" y="1419794"/>
            <a:ext cx="960107" cy="1344149"/>
          </a:xfrm>
          <a:custGeom>
            <a:avLst/>
            <a:gdLst/>
            <a:ahLst/>
            <a:cxnLst/>
            <a:rect l="l" t="t" r="r" b="b"/>
            <a:pathLst>
              <a:path w="720080" h="1008112">
                <a:moveTo>
                  <a:pt x="0" y="0"/>
                </a:moveTo>
                <a:lnTo>
                  <a:pt x="720080" y="0"/>
                </a:lnTo>
                <a:lnTo>
                  <a:pt x="720080" y="63541"/>
                </a:lnTo>
                <a:lnTo>
                  <a:pt x="72008" y="63541"/>
                </a:lnTo>
                <a:lnTo>
                  <a:pt x="72008" y="1008112"/>
                </a:lnTo>
                <a:lnTo>
                  <a:pt x="0" y="100811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80399553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>
            <a:lum bright="8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476240"/>
            <a:ext cx="12192000" cy="1381760"/>
          </a:xfrm>
          <a:prstGeom prst="rect">
            <a:avLst/>
          </a:prstGeom>
        </p:spPr>
      </p:pic>
      <p:pic>
        <p:nvPicPr>
          <p:cNvPr id="4" name="Picture 15" descr="Screen Clipping">
            <a:extLst>
              <a:ext uri="{FF2B5EF4-FFF2-40B4-BE49-F238E27FC236}">
                <a16:creationId xmlns:a16="http://schemas.microsoft.com/office/drawing/2014/main" id="{31AA75B5-A3B2-44F9-ABD1-06B1BA688800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74331" y="999575"/>
            <a:ext cx="3117669" cy="5290365"/>
          </a:xfrm>
          <a:prstGeom prst="rect">
            <a:avLst/>
          </a:prstGeom>
        </p:spPr>
      </p:pic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344909AC-06F1-4FD8-8891-064B9E0FBD35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9268081" y="1214213"/>
            <a:ext cx="2923920" cy="337899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bg1">
                <a:lumMod val="50000"/>
              </a:schemeClr>
            </a:solidFill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4780077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287254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>
            <a:lum bright="8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476240"/>
            <a:ext cx="12192000" cy="1381760"/>
          </a:xfrm>
          <a:prstGeom prst="rect">
            <a:avLst/>
          </a:prstGeom>
        </p:spPr>
      </p:pic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F31AABB0-C3F7-4C19-930F-7104A2B50221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1454468"/>
            <a:ext cx="2438400" cy="1692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86DCC24-15EC-4E6C-AF2F-F8C2FD02FCA6}"/>
              </a:ext>
            </a:extLst>
          </p:cNvPr>
          <p:cNvSpPr/>
          <p:nvPr userDrawn="1"/>
        </p:nvSpPr>
        <p:spPr>
          <a:xfrm>
            <a:off x="0" y="3146979"/>
            <a:ext cx="2438400" cy="1692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7" name="Rectangle 43">
            <a:extLst>
              <a:ext uri="{FF2B5EF4-FFF2-40B4-BE49-F238E27FC236}">
                <a16:creationId xmlns:a16="http://schemas.microsoft.com/office/drawing/2014/main" id="{C475EC33-8CC8-4DB6-853A-C88CCC9B7B42}"/>
              </a:ext>
            </a:extLst>
          </p:cNvPr>
          <p:cNvSpPr/>
          <p:nvPr userDrawn="1"/>
        </p:nvSpPr>
        <p:spPr>
          <a:xfrm>
            <a:off x="4876800" y="3146979"/>
            <a:ext cx="2438400" cy="1692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8" name="Rectangle 45">
            <a:extLst>
              <a:ext uri="{FF2B5EF4-FFF2-40B4-BE49-F238E27FC236}">
                <a16:creationId xmlns:a16="http://schemas.microsoft.com/office/drawing/2014/main" id="{D703C179-4FC7-49F7-9A7C-C3898374A7F6}"/>
              </a:ext>
            </a:extLst>
          </p:cNvPr>
          <p:cNvSpPr/>
          <p:nvPr userDrawn="1"/>
        </p:nvSpPr>
        <p:spPr>
          <a:xfrm>
            <a:off x="9753600" y="3146979"/>
            <a:ext cx="2438400" cy="169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9" name="Rectangle 47">
            <a:extLst>
              <a:ext uri="{FF2B5EF4-FFF2-40B4-BE49-F238E27FC236}">
                <a16:creationId xmlns:a16="http://schemas.microsoft.com/office/drawing/2014/main" id="{F3FE88B0-2A67-4B06-BAF8-DA185704832F}"/>
              </a:ext>
            </a:extLst>
          </p:cNvPr>
          <p:cNvSpPr/>
          <p:nvPr userDrawn="1"/>
        </p:nvSpPr>
        <p:spPr>
          <a:xfrm>
            <a:off x="2438400" y="1454468"/>
            <a:ext cx="2438400" cy="1692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10" name="Rectangle 49">
            <a:extLst>
              <a:ext uri="{FF2B5EF4-FFF2-40B4-BE49-F238E27FC236}">
                <a16:creationId xmlns:a16="http://schemas.microsoft.com/office/drawing/2014/main" id="{234F44B1-17A6-42EF-9BDB-957A7FE9B8D3}"/>
              </a:ext>
            </a:extLst>
          </p:cNvPr>
          <p:cNvSpPr/>
          <p:nvPr userDrawn="1"/>
        </p:nvSpPr>
        <p:spPr>
          <a:xfrm>
            <a:off x="7315200" y="1454468"/>
            <a:ext cx="2438400" cy="1692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11" name="그림 개체 틀 2">
            <a:extLst>
              <a:ext uri="{FF2B5EF4-FFF2-40B4-BE49-F238E27FC236}">
                <a16:creationId xmlns:a16="http://schemas.microsoft.com/office/drawing/2014/main" id="{E3A5FD35-7E79-451B-924D-346F7714B61D}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>
          <a:xfrm>
            <a:off x="4876800" y="1454468"/>
            <a:ext cx="2438400" cy="1692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2" name="그림 개체 틀 2">
            <a:extLst>
              <a:ext uri="{FF2B5EF4-FFF2-40B4-BE49-F238E27FC236}">
                <a16:creationId xmlns:a16="http://schemas.microsoft.com/office/drawing/2014/main" id="{A28BBE71-5E06-4C44-BB6F-ED887E499163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9753600" y="1454468"/>
            <a:ext cx="2438400" cy="1692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3" name="그림 개체 틀 2">
            <a:extLst>
              <a:ext uri="{FF2B5EF4-FFF2-40B4-BE49-F238E27FC236}">
                <a16:creationId xmlns:a16="http://schemas.microsoft.com/office/drawing/2014/main" id="{F4FFA7C6-67C3-4C12-88CA-6ABDA059D8AB}"/>
              </a:ext>
            </a:extLst>
          </p:cNvPr>
          <p:cNvSpPr>
            <a:spLocks noGrp="1"/>
          </p:cNvSpPr>
          <p:nvPr>
            <p:ph type="pic" sz="quarter" idx="44" hasCustomPrompt="1"/>
          </p:nvPr>
        </p:nvSpPr>
        <p:spPr>
          <a:xfrm>
            <a:off x="7315200" y="3146979"/>
            <a:ext cx="2438400" cy="1692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4" name="그림 개체 틀 2">
            <a:extLst>
              <a:ext uri="{FF2B5EF4-FFF2-40B4-BE49-F238E27FC236}">
                <a16:creationId xmlns:a16="http://schemas.microsoft.com/office/drawing/2014/main" id="{01DD4038-BEB5-4201-88F3-B694D6319076}"/>
              </a:ext>
            </a:extLst>
          </p:cNvPr>
          <p:cNvSpPr>
            <a:spLocks noGrp="1"/>
          </p:cNvSpPr>
          <p:nvPr>
            <p:ph type="pic" sz="quarter" idx="45" hasCustomPrompt="1"/>
          </p:nvPr>
        </p:nvSpPr>
        <p:spPr>
          <a:xfrm>
            <a:off x="2438400" y="3146979"/>
            <a:ext cx="2438400" cy="1692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83559500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287254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>
            <a:lum bright="8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476240"/>
            <a:ext cx="12192000" cy="1381760"/>
          </a:xfrm>
          <a:prstGeom prst="rect">
            <a:avLst/>
          </a:prstGeom>
        </p:spPr>
      </p:pic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E91D385B-447F-4E11-A689-4C6E9AAE1B89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727567" y="1676364"/>
            <a:ext cx="2592000" cy="205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0B2365D5-4312-455B-BED1-745C33A2BF25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3448232" y="3871201"/>
            <a:ext cx="2592000" cy="205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72F5E45-5D1F-4A17-A3F3-CEB54FAFBF69}"/>
              </a:ext>
            </a:extLst>
          </p:cNvPr>
          <p:cNvSpPr/>
          <p:nvPr userDrawn="1"/>
        </p:nvSpPr>
        <p:spPr>
          <a:xfrm>
            <a:off x="727567" y="3871201"/>
            <a:ext cx="2592000" cy="2052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3F18A4D0-F4C0-4CEB-B34D-225C20F28AFE}"/>
              </a:ext>
            </a:extLst>
          </p:cNvPr>
          <p:cNvSpPr/>
          <p:nvPr userDrawn="1"/>
        </p:nvSpPr>
        <p:spPr>
          <a:xfrm>
            <a:off x="3448232" y="1676364"/>
            <a:ext cx="2592000" cy="2052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9" name="Picture Placeholder 2">
            <a:extLst>
              <a:ext uri="{FF2B5EF4-FFF2-40B4-BE49-F238E27FC236}">
                <a16:creationId xmlns:a16="http://schemas.microsoft.com/office/drawing/2014/main" id="{1C82F992-8C25-4D7A-AB38-DF52A932E784}"/>
              </a:ext>
            </a:extLst>
          </p:cNvPr>
          <p:cNvSpPr>
            <a:spLocks noGrp="1"/>
          </p:cNvSpPr>
          <p:nvPr>
            <p:ph type="pic" idx="17" hasCustomPrompt="1"/>
          </p:nvPr>
        </p:nvSpPr>
        <p:spPr>
          <a:xfrm>
            <a:off x="6168897" y="1676364"/>
            <a:ext cx="2592000" cy="205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Picture Placeholder 2">
            <a:extLst>
              <a:ext uri="{FF2B5EF4-FFF2-40B4-BE49-F238E27FC236}">
                <a16:creationId xmlns:a16="http://schemas.microsoft.com/office/drawing/2014/main" id="{189E4DCC-AE6F-42CF-88BA-BB6AFF34D457}"/>
              </a:ext>
            </a:extLst>
          </p:cNvPr>
          <p:cNvSpPr>
            <a:spLocks noGrp="1"/>
          </p:cNvSpPr>
          <p:nvPr>
            <p:ph type="pic" idx="18" hasCustomPrompt="1"/>
          </p:nvPr>
        </p:nvSpPr>
        <p:spPr>
          <a:xfrm>
            <a:off x="8889561" y="3871201"/>
            <a:ext cx="2592000" cy="205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1" name="Rectangle 11">
            <a:extLst>
              <a:ext uri="{FF2B5EF4-FFF2-40B4-BE49-F238E27FC236}">
                <a16:creationId xmlns:a16="http://schemas.microsoft.com/office/drawing/2014/main" id="{5B4E9166-CE0C-416F-9A7F-46D8AE5EC60C}"/>
              </a:ext>
            </a:extLst>
          </p:cNvPr>
          <p:cNvSpPr/>
          <p:nvPr userDrawn="1"/>
        </p:nvSpPr>
        <p:spPr>
          <a:xfrm>
            <a:off x="6168897" y="3871201"/>
            <a:ext cx="2592000" cy="205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12" name="Rectangle 12">
            <a:extLst>
              <a:ext uri="{FF2B5EF4-FFF2-40B4-BE49-F238E27FC236}">
                <a16:creationId xmlns:a16="http://schemas.microsoft.com/office/drawing/2014/main" id="{105A5BB0-3574-40F9-A03D-C0724F3C1E6D}"/>
              </a:ext>
            </a:extLst>
          </p:cNvPr>
          <p:cNvSpPr/>
          <p:nvPr userDrawn="1"/>
        </p:nvSpPr>
        <p:spPr>
          <a:xfrm>
            <a:off x="8889561" y="1676364"/>
            <a:ext cx="2592000" cy="2052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</p:spTree>
    <p:extLst>
      <p:ext uri="{BB962C8B-B14F-4D97-AF65-F5344CB8AC3E}">
        <p14:creationId xmlns:p14="http://schemas.microsoft.com/office/powerpoint/2010/main" val="206632122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>
            <a:lum bright="8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476240"/>
            <a:ext cx="12192000" cy="1381760"/>
          </a:xfrm>
          <a:prstGeom prst="rect">
            <a:avLst/>
          </a:prstGeom>
        </p:spPr>
      </p:pic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4C49D263-A817-49DF-9C01-E6B1348A7DF4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280705" y="264573"/>
            <a:ext cx="11617291" cy="290889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A5DDFA7C-6FC1-4960-9F01-91A1CB1C7C65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858526" y="2564904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08D29F38-4C17-4028-94E9-FF4C3BA95224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3628465" y="2564904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id="{6FADA637-93E0-445E-B4C9-044ECFF36B97}"/>
              </a:ext>
            </a:extLst>
          </p:cNvPr>
          <p:cNvSpPr>
            <a:spLocks noGrp="1"/>
          </p:cNvSpPr>
          <p:nvPr>
            <p:ph type="pic" idx="17" hasCustomPrompt="1"/>
          </p:nvPr>
        </p:nvSpPr>
        <p:spPr>
          <a:xfrm>
            <a:off x="6398404" y="2564904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2">
            <a:extLst>
              <a:ext uri="{FF2B5EF4-FFF2-40B4-BE49-F238E27FC236}">
                <a16:creationId xmlns:a16="http://schemas.microsoft.com/office/drawing/2014/main" id="{AC268B71-8961-49B1-8412-280DB1E3E3C2}"/>
              </a:ext>
            </a:extLst>
          </p:cNvPr>
          <p:cNvSpPr>
            <a:spLocks noGrp="1"/>
          </p:cNvSpPr>
          <p:nvPr>
            <p:ph type="pic" idx="18" hasCustomPrompt="1"/>
          </p:nvPr>
        </p:nvSpPr>
        <p:spPr>
          <a:xfrm>
            <a:off x="9168342" y="2564904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grpSp>
        <p:nvGrpSpPr>
          <p:cNvPr id="10" name="그룹 9">
            <a:extLst>
              <a:ext uri="{FF2B5EF4-FFF2-40B4-BE49-F238E27FC236}">
                <a16:creationId xmlns:a16="http://schemas.microsoft.com/office/drawing/2014/main" id="{CC4E5EC7-8AB9-41C5-BAB0-51B473E8DEF6}"/>
              </a:ext>
            </a:extLst>
          </p:cNvPr>
          <p:cNvGrpSpPr/>
          <p:nvPr userDrawn="1"/>
        </p:nvGrpSpPr>
        <p:grpSpPr>
          <a:xfrm>
            <a:off x="914665" y="4794870"/>
            <a:ext cx="2049231" cy="144016"/>
            <a:chOff x="518969" y="4794870"/>
            <a:chExt cx="1679267" cy="144016"/>
          </a:xfrm>
        </p:grpSpPr>
        <p:sp>
          <p:nvSpPr>
            <p:cNvPr id="11" name="Rectangle 35">
              <a:extLst>
                <a:ext uri="{FF2B5EF4-FFF2-40B4-BE49-F238E27FC236}">
                  <a16:creationId xmlns:a16="http://schemas.microsoft.com/office/drawing/2014/main" id="{AD5ADEF5-98CF-44F5-B927-0ABE4B5064BB}"/>
                </a:ext>
              </a:extLst>
            </p:cNvPr>
            <p:cNvSpPr/>
            <p:nvPr/>
          </p:nvSpPr>
          <p:spPr>
            <a:xfrm>
              <a:off x="518969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2" name="Rectangle 36">
              <a:extLst>
                <a:ext uri="{FF2B5EF4-FFF2-40B4-BE49-F238E27FC236}">
                  <a16:creationId xmlns:a16="http://schemas.microsoft.com/office/drawing/2014/main" id="{B64D3123-74F8-4F59-89BE-08360DB96BF4}"/>
                </a:ext>
              </a:extLst>
            </p:cNvPr>
            <p:cNvSpPr/>
            <p:nvPr/>
          </p:nvSpPr>
          <p:spPr>
            <a:xfrm>
              <a:off x="796605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3" name="Rectangle 37">
              <a:extLst>
                <a:ext uri="{FF2B5EF4-FFF2-40B4-BE49-F238E27FC236}">
                  <a16:creationId xmlns:a16="http://schemas.microsoft.com/office/drawing/2014/main" id="{A49B52C1-E296-425D-8F1E-1D556DB8424A}"/>
                </a:ext>
              </a:extLst>
            </p:cNvPr>
            <p:cNvSpPr/>
            <p:nvPr/>
          </p:nvSpPr>
          <p:spPr>
            <a:xfrm>
              <a:off x="1076390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4" name="Rectangle 38">
              <a:extLst>
                <a:ext uri="{FF2B5EF4-FFF2-40B4-BE49-F238E27FC236}">
                  <a16:creationId xmlns:a16="http://schemas.microsoft.com/office/drawing/2014/main" id="{EB03ED15-C38C-4087-BFD3-EBAB1C8BCB95}"/>
                </a:ext>
              </a:extLst>
            </p:cNvPr>
            <p:cNvSpPr/>
            <p:nvPr/>
          </p:nvSpPr>
          <p:spPr>
            <a:xfrm>
              <a:off x="1358024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5" name="Rectangle 39">
              <a:extLst>
                <a:ext uri="{FF2B5EF4-FFF2-40B4-BE49-F238E27FC236}">
                  <a16:creationId xmlns:a16="http://schemas.microsoft.com/office/drawing/2014/main" id="{F0DC5F74-14C8-40A8-8107-ABF3D5E8F3AB}"/>
                </a:ext>
              </a:extLst>
            </p:cNvPr>
            <p:cNvSpPr/>
            <p:nvPr/>
          </p:nvSpPr>
          <p:spPr>
            <a:xfrm>
              <a:off x="1637808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6" name="Rectangle 40">
              <a:extLst>
                <a:ext uri="{FF2B5EF4-FFF2-40B4-BE49-F238E27FC236}">
                  <a16:creationId xmlns:a16="http://schemas.microsoft.com/office/drawing/2014/main" id="{FA8E7701-1896-4325-99B2-5FAC61C6BD96}"/>
                </a:ext>
              </a:extLst>
            </p:cNvPr>
            <p:cNvSpPr/>
            <p:nvPr/>
          </p:nvSpPr>
          <p:spPr>
            <a:xfrm>
              <a:off x="1916800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</p:grpSp>
      <p:grpSp>
        <p:nvGrpSpPr>
          <p:cNvPr id="17" name="그룹 16">
            <a:extLst>
              <a:ext uri="{FF2B5EF4-FFF2-40B4-BE49-F238E27FC236}">
                <a16:creationId xmlns:a16="http://schemas.microsoft.com/office/drawing/2014/main" id="{27E294D3-E216-490B-BF66-CE8EC9E68704}"/>
              </a:ext>
            </a:extLst>
          </p:cNvPr>
          <p:cNvGrpSpPr/>
          <p:nvPr userDrawn="1"/>
        </p:nvGrpSpPr>
        <p:grpSpPr>
          <a:xfrm>
            <a:off x="3684604" y="4794870"/>
            <a:ext cx="2049231" cy="144016"/>
            <a:chOff x="2655206" y="4794870"/>
            <a:chExt cx="1679267" cy="144016"/>
          </a:xfrm>
        </p:grpSpPr>
        <p:sp>
          <p:nvSpPr>
            <p:cNvPr id="18" name="Rectangle 42">
              <a:extLst>
                <a:ext uri="{FF2B5EF4-FFF2-40B4-BE49-F238E27FC236}">
                  <a16:creationId xmlns:a16="http://schemas.microsoft.com/office/drawing/2014/main" id="{07C8D70F-1915-4932-B821-CA5C2B851D51}"/>
                </a:ext>
              </a:extLst>
            </p:cNvPr>
            <p:cNvSpPr/>
            <p:nvPr/>
          </p:nvSpPr>
          <p:spPr>
            <a:xfrm>
              <a:off x="2655206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9" name="Rectangle 43">
              <a:extLst>
                <a:ext uri="{FF2B5EF4-FFF2-40B4-BE49-F238E27FC236}">
                  <a16:creationId xmlns:a16="http://schemas.microsoft.com/office/drawing/2014/main" id="{9A38780B-6EE8-4103-B454-04FF4DE8E204}"/>
                </a:ext>
              </a:extLst>
            </p:cNvPr>
            <p:cNvSpPr/>
            <p:nvPr/>
          </p:nvSpPr>
          <p:spPr>
            <a:xfrm>
              <a:off x="2932842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20" name="Rectangle 44">
              <a:extLst>
                <a:ext uri="{FF2B5EF4-FFF2-40B4-BE49-F238E27FC236}">
                  <a16:creationId xmlns:a16="http://schemas.microsoft.com/office/drawing/2014/main" id="{1CC2A210-1C71-467F-8110-95FF10C776A2}"/>
                </a:ext>
              </a:extLst>
            </p:cNvPr>
            <p:cNvSpPr/>
            <p:nvPr/>
          </p:nvSpPr>
          <p:spPr>
            <a:xfrm>
              <a:off x="3212627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21" name="Rectangle 45">
              <a:extLst>
                <a:ext uri="{FF2B5EF4-FFF2-40B4-BE49-F238E27FC236}">
                  <a16:creationId xmlns:a16="http://schemas.microsoft.com/office/drawing/2014/main" id="{442C1975-4F8B-4710-9011-5B7BE3BE04A9}"/>
                </a:ext>
              </a:extLst>
            </p:cNvPr>
            <p:cNvSpPr/>
            <p:nvPr/>
          </p:nvSpPr>
          <p:spPr>
            <a:xfrm>
              <a:off x="3494261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22" name="Rectangle 46">
              <a:extLst>
                <a:ext uri="{FF2B5EF4-FFF2-40B4-BE49-F238E27FC236}">
                  <a16:creationId xmlns:a16="http://schemas.microsoft.com/office/drawing/2014/main" id="{99991FC0-DE5D-485B-A2E7-467C7F2FDA2A}"/>
                </a:ext>
              </a:extLst>
            </p:cNvPr>
            <p:cNvSpPr/>
            <p:nvPr/>
          </p:nvSpPr>
          <p:spPr>
            <a:xfrm>
              <a:off x="3774045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23" name="Rectangle 47">
              <a:extLst>
                <a:ext uri="{FF2B5EF4-FFF2-40B4-BE49-F238E27FC236}">
                  <a16:creationId xmlns:a16="http://schemas.microsoft.com/office/drawing/2014/main" id="{EBE94D74-C917-4818-8E81-F498D0A2D98B}"/>
                </a:ext>
              </a:extLst>
            </p:cNvPr>
            <p:cNvSpPr/>
            <p:nvPr/>
          </p:nvSpPr>
          <p:spPr>
            <a:xfrm>
              <a:off x="4053037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</p:grp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DA163698-67E5-4695-AC6D-3CAD20860F6B}"/>
              </a:ext>
            </a:extLst>
          </p:cNvPr>
          <p:cNvGrpSpPr/>
          <p:nvPr userDrawn="1"/>
        </p:nvGrpSpPr>
        <p:grpSpPr>
          <a:xfrm>
            <a:off x="6454543" y="4794870"/>
            <a:ext cx="2049231" cy="144016"/>
            <a:chOff x="4791443" y="4794870"/>
            <a:chExt cx="1679267" cy="144016"/>
          </a:xfrm>
        </p:grpSpPr>
        <p:sp>
          <p:nvSpPr>
            <p:cNvPr id="25" name="Rectangle 49">
              <a:extLst>
                <a:ext uri="{FF2B5EF4-FFF2-40B4-BE49-F238E27FC236}">
                  <a16:creationId xmlns:a16="http://schemas.microsoft.com/office/drawing/2014/main" id="{012637EA-BF0B-48E4-ACAD-0896F4B2D3B7}"/>
                </a:ext>
              </a:extLst>
            </p:cNvPr>
            <p:cNvSpPr/>
            <p:nvPr/>
          </p:nvSpPr>
          <p:spPr>
            <a:xfrm>
              <a:off x="4791443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26" name="Rectangle 50">
              <a:extLst>
                <a:ext uri="{FF2B5EF4-FFF2-40B4-BE49-F238E27FC236}">
                  <a16:creationId xmlns:a16="http://schemas.microsoft.com/office/drawing/2014/main" id="{54C6DA61-81B8-4C8E-B82E-34532B4603B5}"/>
                </a:ext>
              </a:extLst>
            </p:cNvPr>
            <p:cNvSpPr/>
            <p:nvPr/>
          </p:nvSpPr>
          <p:spPr>
            <a:xfrm>
              <a:off x="5069079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27" name="Rectangle 51">
              <a:extLst>
                <a:ext uri="{FF2B5EF4-FFF2-40B4-BE49-F238E27FC236}">
                  <a16:creationId xmlns:a16="http://schemas.microsoft.com/office/drawing/2014/main" id="{CBF82173-D21E-4096-A7E0-7FB11629182D}"/>
                </a:ext>
              </a:extLst>
            </p:cNvPr>
            <p:cNvSpPr/>
            <p:nvPr/>
          </p:nvSpPr>
          <p:spPr>
            <a:xfrm>
              <a:off x="5348864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28" name="Rectangle 52">
              <a:extLst>
                <a:ext uri="{FF2B5EF4-FFF2-40B4-BE49-F238E27FC236}">
                  <a16:creationId xmlns:a16="http://schemas.microsoft.com/office/drawing/2014/main" id="{9869367B-AADB-4512-A91A-E7F70BE26588}"/>
                </a:ext>
              </a:extLst>
            </p:cNvPr>
            <p:cNvSpPr/>
            <p:nvPr/>
          </p:nvSpPr>
          <p:spPr>
            <a:xfrm>
              <a:off x="5630498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29" name="Rectangle 53">
              <a:extLst>
                <a:ext uri="{FF2B5EF4-FFF2-40B4-BE49-F238E27FC236}">
                  <a16:creationId xmlns:a16="http://schemas.microsoft.com/office/drawing/2014/main" id="{8F6211E9-6A70-44E3-91EE-49B34CC39CA4}"/>
                </a:ext>
              </a:extLst>
            </p:cNvPr>
            <p:cNvSpPr/>
            <p:nvPr/>
          </p:nvSpPr>
          <p:spPr>
            <a:xfrm>
              <a:off x="5910282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30" name="Rectangle 54">
              <a:extLst>
                <a:ext uri="{FF2B5EF4-FFF2-40B4-BE49-F238E27FC236}">
                  <a16:creationId xmlns:a16="http://schemas.microsoft.com/office/drawing/2014/main" id="{1D78D025-BC48-4024-9B50-78151C34F8DD}"/>
                </a:ext>
              </a:extLst>
            </p:cNvPr>
            <p:cNvSpPr/>
            <p:nvPr/>
          </p:nvSpPr>
          <p:spPr>
            <a:xfrm>
              <a:off x="6189274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</p:grp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52A91D7A-4B21-4147-95BC-3BBD1B98A66B}"/>
              </a:ext>
            </a:extLst>
          </p:cNvPr>
          <p:cNvGrpSpPr/>
          <p:nvPr userDrawn="1"/>
        </p:nvGrpSpPr>
        <p:grpSpPr>
          <a:xfrm>
            <a:off x="9224481" y="4794870"/>
            <a:ext cx="2049231" cy="144016"/>
            <a:chOff x="6927681" y="4794870"/>
            <a:chExt cx="1679267" cy="144016"/>
          </a:xfrm>
        </p:grpSpPr>
        <p:sp>
          <p:nvSpPr>
            <p:cNvPr id="32" name="Rectangle 57">
              <a:extLst>
                <a:ext uri="{FF2B5EF4-FFF2-40B4-BE49-F238E27FC236}">
                  <a16:creationId xmlns:a16="http://schemas.microsoft.com/office/drawing/2014/main" id="{3D06F016-0803-46C6-8CDB-EFBB1499D1E5}"/>
                </a:ext>
              </a:extLst>
            </p:cNvPr>
            <p:cNvSpPr/>
            <p:nvPr/>
          </p:nvSpPr>
          <p:spPr>
            <a:xfrm>
              <a:off x="6927681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33" name="Rectangle 58">
              <a:extLst>
                <a:ext uri="{FF2B5EF4-FFF2-40B4-BE49-F238E27FC236}">
                  <a16:creationId xmlns:a16="http://schemas.microsoft.com/office/drawing/2014/main" id="{E438FD44-E248-44F2-A1D7-37CA533BF2AE}"/>
                </a:ext>
              </a:extLst>
            </p:cNvPr>
            <p:cNvSpPr/>
            <p:nvPr/>
          </p:nvSpPr>
          <p:spPr>
            <a:xfrm>
              <a:off x="7205317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34" name="Rectangle 59">
              <a:extLst>
                <a:ext uri="{FF2B5EF4-FFF2-40B4-BE49-F238E27FC236}">
                  <a16:creationId xmlns:a16="http://schemas.microsoft.com/office/drawing/2014/main" id="{61B25684-F781-440E-BDB5-CA70F0E3DCCB}"/>
                </a:ext>
              </a:extLst>
            </p:cNvPr>
            <p:cNvSpPr/>
            <p:nvPr/>
          </p:nvSpPr>
          <p:spPr>
            <a:xfrm>
              <a:off x="7485102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35" name="Rectangle 60">
              <a:extLst>
                <a:ext uri="{FF2B5EF4-FFF2-40B4-BE49-F238E27FC236}">
                  <a16:creationId xmlns:a16="http://schemas.microsoft.com/office/drawing/2014/main" id="{8AD3F76A-18CD-4519-9537-34E9DBB3C3F6}"/>
                </a:ext>
              </a:extLst>
            </p:cNvPr>
            <p:cNvSpPr/>
            <p:nvPr/>
          </p:nvSpPr>
          <p:spPr>
            <a:xfrm>
              <a:off x="7766736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36" name="Rectangle 61">
              <a:extLst>
                <a:ext uri="{FF2B5EF4-FFF2-40B4-BE49-F238E27FC236}">
                  <a16:creationId xmlns:a16="http://schemas.microsoft.com/office/drawing/2014/main" id="{42EF3A83-1905-4298-8091-FA1A4D438143}"/>
                </a:ext>
              </a:extLst>
            </p:cNvPr>
            <p:cNvSpPr/>
            <p:nvPr/>
          </p:nvSpPr>
          <p:spPr>
            <a:xfrm>
              <a:off x="8046520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37" name="Rectangle 62">
              <a:extLst>
                <a:ext uri="{FF2B5EF4-FFF2-40B4-BE49-F238E27FC236}">
                  <a16:creationId xmlns:a16="http://schemas.microsoft.com/office/drawing/2014/main" id="{6B951A8D-CB9D-4155-B56C-293764EC4B88}"/>
                </a:ext>
              </a:extLst>
            </p:cNvPr>
            <p:cNvSpPr/>
            <p:nvPr/>
          </p:nvSpPr>
          <p:spPr>
            <a:xfrm>
              <a:off x="8325512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</p:grpSp>
    </p:spTree>
    <p:extLst>
      <p:ext uri="{BB962C8B-B14F-4D97-AF65-F5344CB8AC3E}">
        <p14:creationId xmlns:p14="http://schemas.microsoft.com/office/powerpoint/2010/main" val="171402395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2061682" y="6509984"/>
            <a:ext cx="9675392" cy="12282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188978" y="679533"/>
            <a:ext cx="4285940" cy="1595271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pic>
        <p:nvPicPr>
          <p:cNvPr id="4" name="Picture 3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2088978" cy="68580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>
          <a:xfrm>
            <a:off x="300251" y="6496335"/>
            <a:ext cx="1788727" cy="136477"/>
          </a:xfrm>
          <a:prstGeom prst="rect">
            <a:avLst/>
          </a:prstGeom>
          <a:solidFill>
            <a:schemeClr val="bg1"/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/>
          <p:cNvGrpSpPr/>
          <p:nvPr userDrawn="1"/>
        </p:nvGrpSpPr>
        <p:grpSpPr>
          <a:xfrm flipV="1">
            <a:off x="310201" y="155346"/>
            <a:ext cx="477653" cy="448840"/>
            <a:chOff x="2300733" y="2007958"/>
            <a:chExt cx="834252" cy="783928"/>
          </a:xfrm>
        </p:grpSpPr>
        <p:sp>
          <p:nvSpPr>
            <p:cNvPr id="12" name="Freeform 11"/>
            <p:cNvSpPr/>
            <p:nvPr/>
          </p:nvSpPr>
          <p:spPr>
            <a:xfrm>
              <a:off x="2300733" y="2007958"/>
              <a:ext cx="370398" cy="783928"/>
            </a:xfrm>
            <a:custGeom>
              <a:avLst/>
              <a:gdLst>
                <a:gd name="connsiteX0" fmla="*/ 188798 w 1132764"/>
                <a:gd name="connsiteY0" fmla="*/ 0 h 2397435"/>
                <a:gd name="connsiteX1" fmla="*/ 943966 w 1132764"/>
                <a:gd name="connsiteY1" fmla="*/ 0 h 2397435"/>
                <a:gd name="connsiteX2" fmla="*/ 1132764 w 1132764"/>
                <a:gd name="connsiteY2" fmla="*/ 188798 h 2397435"/>
                <a:gd name="connsiteX3" fmla="*/ 1132764 w 1132764"/>
                <a:gd name="connsiteY3" fmla="*/ 1035815 h 2397435"/>
                <a:gd name="connsiteX4" fmla="*/ 943966 w 1132764"/>
                <a:gd name="connsiteY4" fmla="*/ 1224613 h 2397435"/>
                <a:gd name="connsiteX5" fmla="*/ 555971 w 1132764"/>
                <a:gd name="connsiteY5" fmla="*/ 1224613 h 2397435"/>
                <a:gd name="connsiteX6" fmla="*/ 556177 w 1132764"/>
                <a:gd name="connsiteY6" fmla="*/ 1225922 h 2397435"/>
                <a:gd name="connsiteX7" fmla="*/ 983506 w 1132764"/>
                <a:gd name="connsiteY7" fmla="*/ 1928815 h 2397435"/>
                <a:gd name="connsiteX8" fmla="*/ 1132764 w 1132764"/>
                <a:gd name="connsiteY8" fmla="*/ 2051963 h 2397435"/>
                <a:gd name="connsiteX9" fmla="*/ 1064525 w 1132764"/>
                <a:gd name="connsiteY9" fmla="*/ 2397435 h 2397435"/>
                <a:gd name="connsiteX10" fmla="*/ 865938 w 1132764"/>
                <a:gd name="connsiteY10" fmla="*/ 2313437 h 2397435"/>
                <a:gd name="connsiteX11" fmla="*/ 16118 w 1132764"/>
                <a:gd name="connsiteY11" fmla="*/ 1178727 h 2397435"/>
                <a:gd name="connsiteX12" fmla="*/ 5759 w 1132764"/>
                <a:gd name="connsiteY12" fmla="*/ 1080058 h 2397435"/>
                <a:gd name="connsiteX13" fmla="*/ 3836 w 1132764"/>
                <a:gd name="connsiteY13" fmla="*/ 1073864 h 2397435"/>
                <a:gd name="connsiteX14" fmla="*/ 0 w 1132764"/>
                <a:gd name="connsiteY14" fmla="*/ 1035815 h 2397435"/>
                <a:gd name="connsiteX15" fmla="*/ 0 w 1132764"/>
                <a:gd name="connsiteY15" fmla="*/ 942490 h 2397435"/>
                <a:gd name="connsiteX16" fmla="*/ 0 w 1132764"/>
                <a:gd name="connsiteY16" fmla="*/ 317733 h 2397435"/>
                <a:gd name="connsiteX17" fmla="*/ 0 w 1132764"/>
                <a:gd name="connsiteY17" fmla="*/ 188798 h 2397435"/>
                <a:gd name="connsiteX18" fmla="*/ 188798 w 1132764"/>
                <a:gd name="connsiteY18" fmla="*/ 0 h 2397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764" h="2397435">
                  <a:moveTo>
                    <a:pt x="188798" y="0"/>
                  </a:moveTo>
                  <a:lnTo>
                    <a:pt x="943966" y="0"/>
                  </a:lnTo>
                  <a:cubicBezTo>
                    <a:pt x="1048236" y="0"/>
                    <a:pt x="1132764" y="84528"/>
                    <a:pt x="1132764" y="188798"/>
                  </a:cubicBezTo>
                  <a:lnTo>
                    <a:pt x="1132764" y="1035815"/>
                  </a:lnTo>
                  <a:cubicBezTo>
                    <a:pt x="1132764" y="1140085"/>
                    <a:pt x="1048236" y="1224613"/>
                    <a:pt x="943966" y="1224613"/>
                  </a:cubicBezTo>
                  <a:lnTo>
                    <a:pt x="555971" y="1224613"/>
                  </a:lnTo>
                  <a:lnTo>
                    <a:pt x="556177" y="1225922"/>
                  </a:lnTo>
                  <a:cubicBezTo>
                    <a:pt x="629881" y="1592732"/>
                    <a:pt x="759260" y="1704569"/>
                    <a:pt x="983506" y="1928815"/>
                  </a:cubicBezTo>
                  <a:lnTo>
                    <a:pt x="1132764" y="2051963"/>
                  </a:lnTo>
                  <a:lnTo>
                    <a:pt x="1064525" y="2397435"/>
                  </a:lnTo>
                  <a:lnTo>
                    <a:pt x="865938" y="2313437"/>
                  </a:lnTo>
                  <a:cubicBezTo>
                    <a:pt x="416006" y="2009468"/>
                    <a:pt x="90471" y="1698688"/>
                    <a:pt x="16118" y="1178727"/>
                  </a:cubicBezTo>
                  <a:lnTo>
                    <a:pt x="5759" y="1080058"/>
                  </a:lnTo>
                  <a:lnTo>
                    <a:pt x="3836" y="1073864"/>
                  </a:lnTo>
                  <a:cubicBezTo>
                    <a:pt x="1321" y="1061574"/>
                    <a:pt x="0" y="1048849"/>
                    <a:pt x="0" y="1035815"/>
                  </a:cubicBezTo>
                  <a:lnTo>
                    <a:pt x="0" y="942490"/>
                  </a:lnTo>
                  <a:lnTo>
                    <a:pt x="0" y="317733"/>
                  </a:lnTo>
                  <a:lnTo>
                    <a:pt x="0" y="188798"/>
                  </a:lnTo>
                  <a:cubicBezTo>
                    <a:pt x="0" y="84528"/>
                    <a:pt x="84528" y="0"/>
                    <a:pt x="18879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Freeform 12"/>
            <p:cNvSpPr/>
            <p:nvPr/>
          </p:nvSpPr>
          <p:spPr>
            <a:xfrm>
              <a:off x="2764587" y="2007958"/>
              <a:ext cx="370398" cy="783928"/>
            </a:xfrm>
            <a:custGeom>
              <a:avLst/>
              <a:gdLst>
                <a:gd name="connsiteX0" fmla="*/ 188798 w 1132764"/>
                <a:gd name="connsiteY0" fmla="*/ 0 h 2397435"/>
                <a:gd name="connsiteX1" fmla="*/ 943966 w 1132764"/>
                <a:gd name="connsiteY1" fmla="*/ 0 h 2397435"/>
                <a:gd name="connsiteX2" fmla="*/ 1132764 w 1132764"/>
                <a:gd name="connsiteY2" fmla="*/ 188798 h 2397435"/>
                <a:gd name="connsiteX3" fmla="*/ 1132764 w 1132764"/>
                <a:gd name="connsiteY3" fmla="*/ 1035815 h 2397435"/>
                <a:gd name="connsiteX4" fmla="*/ 943966 w 1132764"/>
                <a:gd name="connsiteY4" fmla="*/ 1224613 h 2397435"/>
                <a:gd name="connsiteX5" fmla="*/ 555971 w 1132764"/>
                <a:gd name="connsiteY5" fmla="*/ 1224613 h 2397435"/>
                <a:gd name="connsiteX6" fmla="*/ 556177 w 1132764"/>
                <a:gd name="connsiteY6" fmla="*/ 1225922 h 2397435"/>
                <a:gd name="connsiteX7" fmla="*/ 983506 w 1132764"/>
                <a:gd name="connsiteY7" fmla="*/ 1928815 h 2397435"/>
                <a:gd name="connsiteX8" fmla="*/ 1132764 w 1132764"/>
                <a:gd name="connsiteY8" fmla="*/ 2051963 h 2397435"/>
                <a:gd name="connsiteX9" fmla="*/ 1064525 w 1132764"/>
                <a:gd name="connsiteY9" fmla="*/ 2397435 h 2397435"/>
                <a:gd name="connsiteX10" fmla="*/ 865938 w 1132764"/>
                <a:gd name="connsiteY10" fmla="*/ 2313437 h 2397435"/>
                <a:gd name="connsiteX11" fmla="*/ 16118 w 1132764"/>
                <a:gd name="connsiteY11" fmla="*/ 1178727 h 2397435"/>
                <a:gd name="connsiteX12" fmla="*/ 5759 w 1132764"/>
                <a:gd name="connsiteY12" fmla="*/ 1080058 h 2397435"/>
                <a:gd name="connsiteX13" fmla="*/ 3836 w 1132764"/>
                <a:gd name="connsiteY13" fmla="*/ 1073864 h 2397435"/>
                <a:gd name="connsiteX14" fmla="*/ 0 w 1132764"/>
                <a:gd name="connsiteY14" fmla="*/ 1035815 h 2397435"/>
                <a:gd name="connsiteX15" fmla="*/ 0 w 1132764"/>
                <a:gd name="connsiteY15" fmla="*/ 942490 h 2397435"/>
                <a:gd name="connsiteX16" fmla="*/ 0 w 1132764"/>
                <a:gd name="connsiteY16" fmla="*/ 317733 h 2397435"/>
                <a:gd name="connsiteX17" fmla="*/ 0 w 1132764"/>
                <a:gd name="connsiteY17" fmla="*/ 188798 h 2397435"/>
                <a:gd name="connsiteX18" fmla="*/ 188798 w 1132764"/>
                <a:gd name="connsiteY18" fmla="*/ 0 h 2397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764" h="2397435">
                  <a:moveTo>
                    <a:pt x="188798" y="0"/>
                  </a:moveTo>
                  <a:lnTo>
                    <a:pt x="943966" y="0"/>
                  </a:lnTo>
                  <a:cubicBezTo>
                    <a:pt x="1048236" y="0"/>
                    <a:pt x="1132764" y="84528"/>
                    <a:pt x="1132764" y="188798"/>
                  </a:cubicBezTo>
                  <a:lnTo>
                    <a:pt x="1132764" y="1035815"/>
                  </a:lnTo>
                  <a:cubicBezTo>
                    <a:pt x="1132764" y="1140085"/>
                    <a:pt x="1048236" y="1224613"/>
                    <a:pt x="943966" y="1224613"/>
                  </a:cubicBezTo>
                  <a:lnTo>
                    <a:pt x="555971" y="1224613"/>
                  </a:lnTo>
                  <a:lnTo>
                    <a:pt x="556177" y="1225922"/>
                  </a:lnTo>
                  <a:cubicBezTo>
                    <a:pt x="629881" y="1592732"/>
                    <a:pt x="759260" y="1704569"/>
                    <a:pt x="983506" y="1928815"/>
                  </a:cubicBezTo>
                  <a:lnTo>
                    <a:pt x="1132764" y="2051963"/>
                  </a:lnTo>
                  <a:lnTo>
                    <a:pt x="1064525" y="2397435"/>
                  </a:lnTo>
                  <a:lnTo>
                    <a:pt x="865938" y="2313437"/>
                  </a:lnTo>
                  <a:cubicBezTo>
                    <a:pt x="416006" y="2009468"/>
                    <a:pt x="90471" y="1698688"/>
                    <a:pt x="16118" y="1178727"/>
                  </a:cubicBezTo>
                  <a:lnTo>
                    <a:pt x="5759" y="1080058"/>
                  </a:lnTo>
                  <a:lnTo>
                    <a:pt x="3836" y="1073864"/>
                  </a:lnTo>
                  <a:cubicBezTo>
                    <a:pt x="1321" y="1061574"/>
                    <a:pt x="0" y="1048849"/>
                    <a:pt x="0" y="1035815"/>
                  </a:cubicBezTo>
                  <a:lnTo>
                    <a:pt x="0" y="942490"/>
                  </a:lnTo>
                  <a:lnTo>
                    <a:pt x="0" y="317733"/>
                  </a:lnTo>
                  <a:lnTo>
                    <a:pt x="0" y="188798"/>
                  </a:lnTo>
                  <a:cubicBezTo>
                    <a:pt x="0" y="84528"/>
                    <a:pt x="84528" y="0"/>
                    <a:pt x="18879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" name="그룹 2">
            <a:extLst>
              <a:ext uri="{FF2B5EF4-FFF2-40B4-BE49-F238E27FC236}">
                <a16:creationId xmlns:a16="http://schemas.microsoft.com/office/drawing/2014/main" id="{388ACCFD-E9C6-42CB-B830-40B915F04587}"/>
              </a:ext>
            </a:extLst>
          </p:cNvPr>
          <p:cNvGrpSpPr/>
          <p:nvPr userDrawn="1"/>
        </p:nvGrpSpPr>
        <p:grpSpPr>
          <a:xfrm>
            <a:off x="962358" y="383872"/>
            <a:ext cx="2207564" cy="2466874"/>
            <a:chOff x="1406494" y="382273"/>
            <a:chExt cx="1347792" cy="1506110"/>
          </a:xfrm>
        </p:grpSpPr>
        <p:sp>
          <p:nvSpPr>
            <p:cNvPr id="22" name="Freeform 21"/>
            <p:cNvSpPr/>
            <p:nvPr userDrawn="1"/>
          </p:nvSpPr>
          <p:spPr>
            <a:xfrm>
              <a:off x="1984272" y="385083"/>
              <a:ext cx="770014" cy="1503300"/>
            </a:xfrm>
            <a:custGeom>
              <a:avLst/>
              <a:gdLst>
                <a:gd name="connsiteX0" fmla="*/ 675916 w 770014"/>
                <a:gd name="connsiteY0" fmla="*/ 1133483 h 1503300"/>
                <a:gd name="connsiteX1" fmla="*/ 770014 w 770014"/>
                <a:gd name="connsiteY1" fmla="*/ 1133483 h 1503300"/>
                <a:gd name="connsiteX2" fmla="*/ 770014 w 770014"/>
                <a:gd name="connsiteY2" fmla="*/ 1503300 h 1503300"/>
                <a:gd name="connsiteX3" fmla="*/ 0 w 770014"/>
                <a:gd name="connsiteY3" fmla="*/ 1503300 h 1503300"/>
                <a:gd name="connsiteX4" fmla="*/ 0 w 770014"/>
                <a:gd name="connsiteY4" fmla="*/ 1420086 h 1503300"/>
                <a:gd name="connsiteX5" fmla="*/ 675916 w 770014"/>
                <a:gd name="connsiteY5" fmla="*/ 1420086 h 1503300"/>
                <a:gd name="connsiteX6" fmla="*/ 0 w 770014"/>
                <a:gd name="connsiteY6" fmla="*/ 0 h 1503300"/>
                <a:gd name="connsiteX7" fmla="*/ 770014 w 770014"/>
                <a:gd name="connsiteY7" fmla="*/ 0 h 1503300"/>
                <a:gd name="connsiteX8" fmla="*/ 770014 w 770014"/>
                <a:gd name="connsiteY8" fmla="*/ 219083 h 1503300"/>
                <a:gd name="connsiteX9" fmla="*/ 675916 w 770014"/>
                <a:gd name="connsiteY9" fmla="*/ 219083 h 1503300"/>
                <a:gd name="connsiteX10" fmla="*/ 675916 w 770014"/>
                <a:gd name="connsiteY10" fmla="*/ 105212 h 1503300"/>
                <a:gd name="connsiteX11" fmla="*/ 0 w 770014"/>
                <a:gd name="connsiteY11" fmla="*/ 105212 h 150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0014" h="1503300">
                  <a:moveTo>
                    <a:pt x="675916" y="1133483"/>
                  </a:moveTo>
                  <a:lnTo>
                    <a:pt x="770014" y="1133483"/>
                  </a:lnTo>
                  <a:lnTo>
                    <a:pt x="770014" y="1503300"/>
                  </a:lnTo>
                  <a:lnTo>
                    <a:pt x="0" y="1503300"/>
                  </a:lnTo>
                  <a:lnTo>
                    <a:pt x="0" y="1420086"/>
                  </a:lnTo>
                  <a:lnTo>
                    <a:pt x="675916" y="1420086"/>
                  </a:lnTo>
                  <a:close/>
                  <a:moveTo>
                    <a:pt x="0" y="0"/>
                  </a:moveTo>
                  <a:lnTo>
                    <a:pt x="770014" y="0"/>
                  </a:lnTo>
                  <a:lnTo>
                    <a:pt x="770014" y="219083"/>
                  </a:lnTo>
                  <a:lnTo>
                    <a:pt x="675916" y="219083"/>
                  </a:lnTo>
                  <a:lnTo>
                    <a:pt x="675916" y="105212"/>
                  </a:lnTo>
                  <a:lnTo>
                    <a:pt x="0" y="10521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Freeform 18"/>
            <p:cNvSpPr/>
            <p:nvPr/>
          </p:nvSpPr>
          <p:spPr>
            <a:xfrm>
              <a:off x="1406494" y="382273"/>
              <a:ext cx="686066" cy="1503300"/>
            </a:xfrm>
            <a:custGeom>
              <a:avLst/>
              <a:gdLst>
                <a:gd name="connsiteX0" fmla="*/ 0 w 686066"/>
                <a:gd name="connsiteY0" fmla="*/ 0 h 1503300"/>
                <a:gd name="connsiteX1" fmla="*/ 89765 w 686066"/>
                <a:gd name="connsiteY1" fmla="*/ 0 h 1503300"/>
                <a:gd name="connsiteX2" fmla="*/ 534870 w 686066"/>
                <a:gd name="connsiteY2" fmla="*/ 0 h 1503300"/>
                <a:gd name="connsiteX3" fmla="*/ 686066 w 686066"/>
                <a:gd name="connsiteY3" fmla="*/ 0 h 1503300"/>
                <a:gd name="connsiteX4" fmla="*/ 686066 w 686066"/>
                <a:gd name="connsiteY4" fmla="*/ 105212 h 1503300"/>
                <a:gd name="connsiteX5" fmla="*/ 534870 w 686066"/>
                <a:gd name="connsiteY5" fmla="*/ 105212 h 1503300"/>
                <a:gd name="connsiteX6" fmla="*/ 95421 w 686066"/>
                <a:gd name="connsiteY6" fmla="*/ 105212 h 1503300"/>
                <a:gd name="connsiteX7" fmla="*/ 95421 w 686066"/>
                <a:gd name="connsiteY7" fmla="*/ 1420086 h 1503300"/>
                <a:gd name="connsiteX8" fmla="*/ 534870 w 686066"/>
                <a:gd name="connsiteY8" fmla="*/ 1420086 h 1503300"/>
                <a:gd name="connsiteX9" fmla="*/ 686066 w 686066"/>
                <a:gd name="connsiteY9" fmla="*/ 1420086 h 1503300"/>
                <a:gd name="connsiteX10" fmla="*/ 686066 w 686066"/>
                <a:gd name="connsiteY10" fmla="*/ 1503300 h 1503300"/>
                <a:gd name="connsiteX11" fmla="*/ 534870 w 686066"/>
                <a:gd name="connsiteY11" fmla="*/ 1503300 h 1503300"/>
                <a:gd name="connsiteX12" fmla="*/ 89765 w 686066"/>
                <a:gd name="connsiteY12" fmla="*/ 1503300 h 1503300"/>
                <a:gd name="connsiteX13" fmla="*/ 0 w 686066"/>
                <a:gd name="connsiteY13" fmla="*/ 1503300 h 150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86066" h="1503300">
                  <a:moveTo>
                    <a:pt x="0" y="0"/>
                  </a:moveTo>
                  <a:lnTo>
                    <a:pt x="89765" y="0"/>
                  </a:lnTo>
                  <a:lnTo>
                    <a:pt x="534870" y="0"/>
                  </a:lnTo>
                  <a:lnTo>
                    <a:pt x="686066" y="0"/>
                  </a:lnTo>
                  <a:lnTo>
                    <a:pt x="686066" y="105212"/>
                  </a:lnTo>
                  <a:lnTo>
                    <a:pt x="534870" y="105212"/>
                  </a:lnTo>
                  <a:lnTo>
                    <a:pt x="95421" y="105212"/>
                  </a:lnTo>
                  <a:lnTo>
                    <a:pt x="95421" y="1420086"/>
                  </a:lnTo>
                  <a:lnTo>
                    <a:pt x="534870" y="1420086"/>
                  </a:lnTo>
                  <a:lnTo>
                    <a:pt x="686066" y="1420086"/>
                  </a:lnTo>
                  <a:lnTo>
                    <a:pt x="686066" y="1503300"/>
                  </a:lnTo>
                  <a:lnTo>
                    <a:pt x="534870" y="1503300"/>
                  </a:lnTo>
                  <a:lnTo>
                    <a:pt x="89765" y="1503300"/>
                  </a:lnTo>
                  <a:lnTo>
                    <a:pt x="0" y="150330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4" name="Picture Placeholder 2">
            <a:extLst>
              <a:ext uri="{FF2B5EF4-FFF2-40B4-BE49-F238E27FC236}">
                <a16:creationId xmlns:a16="http://schemas.microsoft.com/office/drawing/2014/main" id="{64D74253-B5E4-414F-BE51-8894C515B207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6096001" y="492240"/>
            <a:ext cx="5382637" cy="288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5" name="Picture Placeholder 2">
            <a:extLst>
              <a:ext uri="{FF2B5EF4-FFF2-40B4-BE49-F238E27FC236}">
                <a16:creationId xmlns:a16="http://schemas.microsoft.com/office/drawing/2014/main" id="{A479E8C0-0339-4FA9-BFFD-8976F9AE7E45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4331948" y="3372098"/>
            <a:ext cx="3673916" cy="288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6" name="Picture Placeholder 2">
            <a:extLst>
              <a:ext uri="{FF2B5EF4-FFF2-40B4-BE49-F238E27FC236}">
                <a16:creationId xmlns:a16="http://schemas.microsoft.com/office/drawing/2014/main" id="{A5AB0DDC-B91C-4187-9ACB-5FB03F214C95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8210550" y="3546980"/>
            <a:ext cx="3268088" cy="270511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210546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7296" y="0"/>
            <a:ext cx="2116274" cy="6858000"/>
          </a:xfrm>
          <a:prstGeom prst="rect">
            <a:avLst/>
          </a:prstGeom>
        </p:spPr>
      </p:pic>
      <p:sp>
        <p:nvSpPr>
          <p:cNvPr id="22" name="Freeform 21"/>
          <p:cNvSpPr/>
          <p:nvPr userDrawn="1"/>
        </p:nvSpPr>
        <p:spPr>
          <a:xfrm>
            <a:off x="1984272" y="379766"/>
            <a:ext cx="770014" cy="1503300"/>
          </a:xfrm>
          <a:custGeom>
            <a:avLst/>
            <a:gdLst>
              <a:gd name="connsiteX0" fmla="*/ 675916 w 770014"/>
              <a:gd name="connsiteY0" fmla="*/ 1133483 h 1503300"/>
              <a:gd name="connsiteX1" fmla="*/ 770014 w 770014"/>
              <a:gd name="connsiteY1" fmla="*/ 1133483 h 1503300"/>
              <a:gd name="connsiteX2" fmla="*/ 770014 w 770014"/>
              <a:gd name="connsiteY2" fmla="*/ 1503300 h 1503300"/>
              <a:gd name="connsiteX3" fmla="*/ 0 w 770014"/>
              <a:gd name="connsiteY3" fmla="*/ 1503300 h 1503300"/>
              <a:gd name="connsiteX4" fmla="*/ 0 w 770014"/>
              <a:gd name="connsiteY4" fmla="*/ 1420086 h 1503300"/>
              <a:gd name="connsiteX5" fmla="*/ 675916 w 770014"/>
              <a:gd name="connsiteY5" fmla="*/ 1420086 h 1503300"/>
              <a:gd name="connsiteX6" fmla="*/ 0 w 770014"/>
              <a:gd name="connsiteY6" fmla="*/ 0 h 1503300"/>
              <a:gd name="connsiteX7" fmla="*/ 770014 w 770014"/>
              <a:gd name="connsiteY7" fmla="*/ 0 h 1503300"/>
              <a:gd name="connsiteX8" fmla="*/ 770014 w 770014"/>
              <a:gd name="connsiteY8" fmla="*/ 219083 h 1503300"/>
              <a:gd name="connsiteX9" fmla="*/ 675916 w 770014"/>
              <a:gd name="connsiteY9" fmla="*/ 219083 h 1503300"/>
              <a:gd name="connsiteX10" fmla="*/ 675916 w 770014"/>
              <a:gd name="connsiteY10" fmla="*/ 105212 h 1503300"/>
              <a:gd name="connsiteX11" fmla="*/ 0 w 770014"/>
              <a:gd name="connsiteY11" fmla="*/ 105212 h 1503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70014" h="1503300">
                <a:moveTo>
                  <a:pt x="675916" y="1133483"/>
                </a:moveTo>
                <a:lnTo>
                  <a:pt x="770014" y="1133483"/>
                </a:lnTo>
                <a:lnTo>
                  <a:pt x="770014" y="1503300"/>
                </a:lnTo>
                <a:lnTo>
                  <a:pt x="0" y="1503300"/>
                </a:lnTo>
                <a:lnTo>
                  <a:pt x="0" y="1420086"/>
                </a:lnTo>
                <a:lnTo>
                  <a:pt x="675916" y="1420086"/>
                </a:lnTo>
                <a:close/>
                <a:moveTo>
                  <a:pt x="0" y="0"/>
                </a:moveTo>
                <a:lnTo>
                  <a:pt x="770014" y="0"/>
                </a:lnTo>
                <a:lnTo>
                  <a:pt x="770014" y="219083"/>
                </a:lnTo>
                <a:lnTo>
                  <a:pt x="675916" y="219083"/>
                </a:lnTo>
                <a:lnTo>
                  <a:pt x="675916" y="105212"/>
                </a:lnTo>
                <a:lnTo>
                  <a:pt x="0" y="10521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/>
          <p:cNvSpPr/>
          <p:nvPr userDrawn="1"/>
        </p:nvSpPr>
        <p:spPr>
          <a:xfrm>
            <a:off x="2061682" y="6509984"/>
            <a:ext cx="9675392" cy="12282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349012" y="703792"/>
            <a:ext cx="9522015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6" name="Rectangle 5"/>
          <p:cNvSpPr/>
          <p:nvPr userDrawn="1"/>
        </p:nvSpPr>
        <p:spPr>
          <a:xfrm>
            <a:off x="300251" y="6496335"/>
            <a:ext cx="1788727" cy="136477"/>
          </a:xfrm>
          <a:prstGeom prst="rect">
            <a:avLst/>
          </a:prstGeom>
          <a:solidFill>
            <a:schemeClr val="accent3"/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/>
          <p:cNvGrpSpPr/>
          <p:nvPr userDrawn="1"/>
        </p:nvGrpSpPr>
        <p:grpSpPr>
          <a:xfrm flipV="1">
            <a:off x="837615" y="167725"/>
            <a:ext cx="477653" cy="448840"/>
            <a:chOff x="2300733" y="2007958"/>
            <a:chExt cx="834252" cy="783928"/>
          </a:xfrm>
          <a:solidFill>
            <a:schemeClr val="accent3"/>
          </a:solidFill>
        </p:grpSpPr>
        <p:sp>
          <p:nvSpPr>
            <p:cNvPr id="12" name="Freeform 11"/>
            <p:cNvSpPr/>
            <p:nvPr/>
          </p:nvSpPr>
          <p:spPr>
            <a:xfrm>
              <a:off x="2300733" y="2007958"/>
              <a:ext cx="370398" cy="783928"/>
            </a:xfrm>
            <a:custGeom>
              <a:avLst/>
              <a:gdLst>
                <a:gd name="connsiteX0" fmla="*/ 188798 w 1132764"/>
                <a:gd name="connsiteY0" fmla="*/ 0 h 2397435"/>
                <a:gd name="connsiteX1" fmla="*/ 943966 w 1132764"/>
                <a:gd name="connsiteY1" fmla="*/ 0 h 2397435"/>
                <a:gd name="connsiteX2" fmla="*/ 1132764 w 1132764"/>
                <a:gd name="connsiteY2" fmla="*/ 188798 h 2397435"/>
                <a:gd name="connsiteX3" fmla="*/ 1132764 w 1132764"/>
                <a:gd name="connsiteY3" fmla="*/ 1035815 h 2397435"/>
                <a:gd name="connsiteX4" fmla="*/ 943966 w 1132764"/>
                <a:gd name="connsiteY4" fmla="*/ 1224613 h 2397435"/>
                <a:gd name="connsiteX5" fmla="*/ 555971 w 1132764"/>
                <a:gd name="connsiteY5" fmla="*/ 1224613 h 2397435"/>
                <a:gd name="connsiteX6" fmla="*/ 556177 w 1132764"/>
                <a:gd name="connsiteY6" fmla="*/ 1225922 h 2397435"/>
                <a:gd name="connsiteX7" fmla="*/ 983506 w 1132764"/>
                <a:gd name="connsiteY7" fmla="*/ 1928815 h 2397435"/>
                <a:gd name="connsiteX8" fmla="*/ 1132764 w 1132764"/>
                <a:gd name="connsiteY8" fmla="*/ 2051963 h 2397435"/>
                <a:gd name="connsiteX9" fmla="*/ 1064525 w 1132764"/>
                <a:gd name="connsiteY9" fmla="*/ 2397435 h 2397435"/>
                <a:gd name="connsiteX10" fmla="*/ 865938 w 1132764"/>
                <a:gd name="connsiteY10" fmla="*/ 2313437 h 2397435"/>
                <a:gd name="connsiteX11" fmla="*/ 16118 w 1132764"/>
                <a:gd name="connsiteY11" fmla="*/ 1178727 h 2397435"/>
                <a:gd name="connsiteX12" fmla="*/ 5759 w 1132764"/>
                <a:gd name="connsiteY12" fmla="*/ 1080058 h 2397435"/>
                <a:gd name="connsiteX13" fmla="*/ 3836 w 1132764"/>
                <a:gd name="connsiteY13" fmla="*/ 1073864 h 2397435"/>
                <a:gd name="connsiteX14" fmla="*/ 0 w 1132764"/>
                <a:gd name="connsiteY14" fmla="*/ 1035815 h 2397435"/>
                <a:gd name="connsiteX15" fmla="*/ 0 w 1132764"/>
                <a:gd name="connsiteY15" fmla="*/ 942490 h 2397435"/>
                <a:gd name="connsiteX16" fmla="*/ 0 w 1132764"/>
                <a:gd name="connsiteY16" fmla="*/ 317733 h 2397435"/>
                <a:gd name="connsiteX17" fmla="*/ 0 w 1132764"/>
                <a:gd name="connsiteY17" fmla="*/ 188798 h 2397435"/>
                <a:gd name="connsiteX18" fmla="*/ 188798 w 1132764"/>
                <a:gd name="connsiteY18" fmla="*/ 0 h 2397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764" h="2397435">
                  <a:moveTo>
                    <a:pt x="188798" y="0"/>
                  </a:moveTo>
                  <a:lnTo>
                    <a:pt x="943966" y="0"/>
                  </a:lnTo>
                  <a:cubicBezTo>
                    <a:pt x="1048236" y="0"/>
                    <a:pt x="1132764" y="84528"/>
                    <a:pt x="1132764" y="188798"/>
                  </a:cubicBezTo>
                  <a:lnTo>
                    <a:pt x="1132764" y="1035815"/>
                  </a:lnTo>
                  <a:cubicBezTo>
                    <a:pt x="1132764" y="1140085"/>
                    <a:pt x="1048236" y="1224613"/>
                    <a:pt x="943966" y="1224613"/>
                  </a:cubicBezTo>
                  <a:lnTo>
                    <a:pt x="555971" y="1224613"/>
                  </a:lnTo>
                  <a:lnTo>
                    <a:pt x="556177" y="1225922"/>
                  </a:lnTo>
                  <a:cubicBezTo>
                    <a:pt x="629881" y="1592732"/>
                    <a:pt x="759260" y="1704569"/>
                    <a:pt x="983506" y="1928815"/>
                  </a:cubicBezTo>
                  <a:lnTo>
                    <a:pt x="1132764" y="2051963"/>
                  </a:lnTo>
                  <a:lnTo>
                    <a:pt x="1064525" y="2397435"/>
                  </a:lnTo>
                  <a:lnTo>
                    <a:pt x="865938" y="2313437"/>
                  </a:lnTo>
                  <a:cubicBezTo>
                    <a:pt x="416006" y="2009468"/>
                    <a:pt x="90471" y="1698688"/>
                    <a:pt x="16118" y="1178727"/>
                  </a:cubicBezTo>
                  <a:lnTo>
                    <a:pt x="5759" y="1080058"/>
                  </a:lnTo>
                  <a:lnTo>
                    <a:pt x="3836" y="1073864"/>
                  </a:lnTo>
                  <a:cubicBezTo>
                    <a:pt x="1321" y="1061574"/>
                    <a:pt x="0" y="1048849"/>
                    <a:pt x="0" y="1035815"/>
                  </a:cubicBezTo>
                  <a:lnTo>
                    <a:pt x="0" y="942490"/>
                  </a:lnTo>
                  <a:lnTo>
                    <a:pt x="0" y="317733"/>
                  </a:lnTo>
                  <a:lnTo>
                    <a:pt x="0" y="188798"/>
                  </a:lnTo>
                  <a:cubicBezTo>
                    <a:pt x="0" y="84528"/>
                    <a:pt x="84528" y="0"/>
                    <a:pt x="18879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Freeform 12"/>
            <p:cNvSpPr/>
            <p:nvPr/>
          </p:nvSpPr>
          <p:spPr>
            <a:xfrm>
              <a:off x="2764587" y="2007958"/>
              <a:ext cx="370398" cy="783928"/>
            </a:xfrm>
            <a:custGeom>
              <a:avLst/>
              <a:gdLst>
                <a:gd name="connsiteX0" fmla="*/ 188798 w 1132764"/>
                <a:gd name="connsiteY0" fmla="*/ 0 h 2397435"/>
                <a:gd name="connsiteX1" fmla="*/ 943966 w 1132764"/>
                <a:gd name="connsiteY1" fmla="*/ 0 h 2397435"/>
                <a:gd name="connsiteX2" fmla="*/ 1132764 w 1132764"/>
                <a:gd name="connsiteY2" fmla="*/ 188798 h 2397435"/>
                <a:gd name="connsiteX3" fmla="*/ 1132764 w 1132764"/>
                <a:gd name="connsiteY3" fmla="*/ 1035815 h 2397435"/>
                <a:gd name="connsiteX4" fmla="*/ 943966 w 1132764"/>
                <a:gd name="connsiteY4" fmla="*/ 1224613 h 2397435"/>
                <a:gd name="connsiteX5" fmla="*/ 555971 w 1132764"/>
                <a:gd name="connsiteY5" fmla="*/ 1224613 h 2397435"/>
                <a:gd name="connsiteX6" fmla="*/ 556177 w 1132764"/>
                <a:gd name="connsiteY6" fmla="*/ 1225922 h 2397435"/>
                <a:gd name="connsiteX7" fmla="*/ 983506 w 1132764"/>
                <a:gd name="connsiteY7" fmla="*/ 1928815 h 2397435"/>
                <a:gd name="connsiteX8" fmla="*/ 1132764 w 1132764"/>
                <a:gd name="connsiteY8" fmla="*/ 2051963 h 2397435"/>
                <a:gd name="connsiteX9" fmla="*/ 1064525 w 1132764"/>
                <a:gd name="connsiteY9" fmla="*/ 2397435 h 2397435"/>
                <a:gd name="connsiteX10" fmla="*/ 865938 w 1132764"/>
                <a:gd name="connsiteY10" fmla="*/ 2313437 h 2397435"/>
                <a:gd name="connsiteX11" fmla="*/ 16118 w 1132764"/>
                <a:gd name="connsiteY11" fmla="*/ 1178727 h 2397435"/>
                <a:gd name="connsiteX12" fmla="*/ 5759 w 1132764"/>
                <a:gd name="connsiteY12" fmla="*/ 1080058 h 2397435"/>
                <a:gd name="connsiteX13" fmla="*/ 3836 w 1132764"/>
                <a:gd name="connsiteY13" fmla="*/ 1073864 h 2397435"/>
                <a:gd name="connsiteX14" fmla="*/ 0 w 1132764"/>
                <a:gd name="connsiteY14" fmla="*/ 1035815 h 2397435"/>
                <a:gd name="connsiteX15" fmla="*/ 0 w 1132764"/>
                <a:gd name="connsiteY15" fmla="*/ 942490 h 2397435"/>
                <a:gd name="connsiteX16" fmla="*/ 0 w 1132764"/>
                <a:gd name="connsiteY16" fmla="*/ 317733 h 2397435"/>
                <a:gd name="connsiteX17" fmla="*/ 0 w 1132764"/>
                <a:gd name="connsiteY17" fmla="*/ 188798 h 2397435"/>
                <a:gd name="connsiteX18" fmla="*/ 188798 w 1132764"/>
                <a:gd name="connsiteY18" fmla="*/ 0 h 2397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764" h="2397435">
                  <a:moveTo>
                    <a:pt x="188798" y="0"/>
                  </a:moveTo>
                  <a:lnTo>
                    <a:pt x="943966" y="0"/>
                  </a:lnTo>
                  <a:cubicBezTo>
                    <a:pt x="1048236" y="0"/>
                    <a:pt x="1132764" y="84528"/>
                    <a:pt x="1132764" y="188798"/>
                  </a:cubicBezTo>
                  <a:lnTo>
                    <a:pt x="1132764" y="1035815"/>
                  </a:lnTo>
                  <a:cubicBezTo>
                    <a:pt x="1132764" y="1140085"/>
                    <a:pt x="1048236" y="1224613"/>
                    <a:pt x="943966" y="1224613"/>
                  </a:cubicBezTo>
                  <a:lnTo>
                    <a:pt x="555971" y="1224613"/>
                  </a:lnTo>
                  <a:lnTo>
                    <a:pt x="556177" y="1225922"/>
                  </a:lnTo>
                  <a:cubicBezTo>
                    <a:pt x="629881" y="1592732"/>
                    <a:pt x="759260" y="1704569"/>
                    <a:pt x="983506" y="1928815"/>
                  </a:cubicBezTo>
                  <a:lnTo>
                    <a:pt x="1132764" y="2051963"/>
                  </a:lnTo>
                  <a:lnTo>
                    <a:pt x="1064525" y="2397435"/>
                  </a:lnTo>
                  <a:lnTo>
                    <a:pt x="865938" y="2313437"/>
                  </a:lnTo>
                  <a:cubicBezTo>
                    <a:pt x="416006" y="2009468"/>
                    <a:pt x="90471" y="1698688"/>
                    <a:pt x="16118" y="1178727"/>
                  </a:cubicBezTo>
                  <a:lnTo>
                    <a:pt x="5759" y="1080058"/>
                  </a:lnTo>
                  <a:lnTo>
                    <a:pt x="3836" y="1073864"/>
                  </a:lnTo>
                  <a:cubicBezTo>
                    <a:pt x="1321" y="1061574"/>
                    <a:pt x="0" y="1048849"/>
                    <a:pt x="0" y="1035815"/>
                  </a:cubicBezTo>
                  <a:lnTo>
                    <a:pt x="0" y="942490"/>
                  </a:lnTo>
                  <a:lnTo>
                    <a:pt x="0" y="317733"/>
                  </a:lnTo>
                  <a:lnTo>
                    <a:pt x="0" y="188798"/>
                  </a:lnTo>
                  <a:cubicBezTo>
                    <a:pt x="0" y="84528"/>
                    <a:pt x="84528" y="0"/>
                    <a:pt x="18879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9" name="Freeform 18"/>
          <p:cNvSpPr/>
          <p:nvPr/>
        </p:nvSpPr>
        <p:spPr>
          <a:xfrm>
            <a:off x="1406494" y="382273"/>
            <a:ext cx="686066" cy="1503300"/>
          </a:xfrm>
          <a:custGeom>
            <a:avLst/>
            <a:gdLst>
              <a:gd name="connsiteX0" fmla="*/ 0 w 686066"/>
              <a:gd name="connsiteY0" fmla="*/ 0 h 1503300"/>
              <a:gd name="connsiteX1" fmla="*/ 89765 w 686066"/>
              <a:gd name="connsiteY1" fmla="*/ 0 h 1503300"/>
              <a:gd name="connsiteX2" fmla="*/ 534870 w 686066"/>
              <a:gd name="connsiteY2" fmla="*/ 0 h 1503300"/>
              <a:gd name="connsiteX3" fmla="*/ 686066 w 686066"/>
              <a:gd name="connsiteY3" fmla="*/ 0 h 1503300"/>
              <a:gd name="connsiteX4" fmla="*/ 686066 w 686066"/>
              <a:gd name="connsiteY4" fmla="*/ 105212 h 1503300"/>
              <a:gd name="connsiteX5" fmla="*/ 534870 w 686066"/>
              <a:gd name="connsiteY5" fmla="*/ 105212 h 1503300"/>
              <a:gd name="connsiteX6" fmla="*/ 95421 w 686066"/>
              <a:gd name="connsiteY6" fmla="*/ 105212 h 1503300"/>
              <a:gd name="connsiteX7" fmla="*/ 95421 w 686066"/>
              <a:gd name="connsiteY7" fmla="*/ 1420086 h 1503300"/>
              <a:gd name="connsiteX8" fmla="*/ 534870 w 686066"/>
              <a:gd name="connsiteY8" fmla="*/ 1420086 h 1503300"/>
              <a:gd name="connsiteX9" fmla="*/ 686066 w 686066"/>
              <a:gd name="connsiteY9" fmla="*/ 1420086 h 1503300"/>
              <a:gd name="connsiteX10" fmla="*/ 686066 w 686066"/>
              <a:gd name="connsiteY10" fmla="*/ 1503300 h 1503300"/>
              <a:gd name="connsiteX11" fmla="*/ 534870 w 686066"/>
              <a:gd name="connsiteY11" fmla="*/ 1503300 h 1503300"/>
              <a:gd name="connsiteX12" fmla="*/ 89765 w 686066"/>
              <a:gd name="connsiteY12" fmla="*/ 1503300 h 1503300"/>
              <a:gd name="connsiteX13" fmla="*/ 0 w 686066"/>
              <a:gd name="connsiteY13" fmla="*/ 1503300 h 1503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86066" h="1503300">
                <a:moveTo>
                  <a:pt x="0" y="0"/>
                </a:moveTo>
                <a:lnTo>
                  <a:pt x="89765" y="0"/>
                </a:lnTo>
                <a:lnTo>
                  <a:pt x="534870" y="0"/>
                </a:lnTo>
                <a:lnTo>
                  <a:pt x="686066" y="0"/>
                </a:lnTo>
                <a:lnTo>
                  <a:pt x="686066" y="105212"/>
                </a:lnTo>
                <a:lnTo>
                  <a:pt x="534870" y="105212"/>
                </a:lnTo>
                <a:lnTo>
                  <a:pt x="95421" y="105212"/>
                </a:lnTo>
                <a:lnTo>
                  <a:pt x="95421" y="1420086"/>
                </a:lnTo>
                <a:lnTo>
                  <a:pt x="534870" y="1420086"/>
                </a:lnTo>
                <a:lnTo>
                  <a:pt x="686066" y="1420086"/>
                </a:lnTo>
                <a:lnTo>
                  <a:pt x="686066" y="1503300"/>
                </a:lnTo>
                <a:lnTo>
                  <a:pt x="534870" y="1503300"/>
                </a:lnTo>
                <a:lnTo>
                  <a:pt x="89765" y="1503300"/>
                </a:lnTo>
                <a:lnTo>
                  <a:pt x="0" y="150330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4" name="그림 5">
            <a:extLst>
              <a:ext uri="{FF2B5EF4-FFF2-40B4-BE49-F238E27FC236}">
                <a16:creationId xmlns:a16="http://schemas.microsoft.com/office/drawing/2014/main" id="{B2FF7110-2193-4586-B1C1-184631E02939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5901" y="1780083"/>
            <a:ext cx="2649566" cy="4646531"/>
          </a:xfrm>
          <a:prstGeom prst="rect">
            <a:avLst/>
          </a:prstGeom>
        </p:spPr>
      </p:pic>
      <p:sp>
        <p:nvSpPr>
          <p:cNvPr id="15" name="그림 개체 틀 2">
            <a:extLst>
              <a:ext uri="{FF2B5EF4-FFF2-40B4-BE49-F238E27FC236}">
                <a16:creationId xmlns:a16="http://schemas.microsoft.com/office/drawing/2014/main" id="{33B7B650-CC33-409E-BECD-3E3339D6A416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096329" y="2532537"/>
            <a:ext cx="1877187" cy="281005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FontTx/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9014994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37719" y="2871450"/>
            <a:ext cx="1343025" cy="3761362"/>
          </a:xfrm>
          <a:prstGeom prst="rect">
            <a:avLst/>
          </a:prstGeom>
        </p:spPr>
      </p:pic>
      <p:grpSp>
        <p:nvGrpSpPr>
          <p:cNvPr id="9" name="Group 8"/>
          <p:cNvGrpSpPr/>
          <p:nvPr userDrawn="1"/>
        </p:nvGrpSpPr>
        <p:grpSpPr>
          <a:xfrm>
            <a:off x="691154" y="232968"/>
            <a:ext cx="11276441" cy="6404885"/>
            <a:chOff x="691154" y="232968"/>
            <a:chExt cx="11276441" cy="6404885"/>
          </a:xfrm>
        </p:grpSpPr>
        <p:sp>
          <p:nvSpPr>
            <p:cNvPr id="7" name="Rectangle 6"/>
            <p:cNvSpPr/>
            <p:nvPr userDrawn="1"/>
          </p:nvSpPr>
          <p:spPr>
            <a:xfrm>
              <a:off x="1640577" y="6500693"/>
              <a:ext cx="10230450" cy="13716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ectangle 15"/>
            <p:cNvSpPr/>
            <p:nvPr userDrawn="1"/>
          </p:nvSpPr>
          <p:spPr>
            <a:xfrm>
              <a:off x="697584" y="232968"/>
              <a:ext cx="11269140" cy="13716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ectangle 16"/>
            <p:cNvSpPr/>
            <p:nvPr userDrawn="1"/>
          </p:nvSpPr>
          <p:spPr>
            <a:xfrm rot="5400000">
              <a:off x="8699093" y="3364312"/>
              <a:ext cx="6399844" cy="13716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Freeform 19"/>
            <p:cNvSpPr/>
            <p:nvPr userDrawn="1"/>
          </p:nvSpPr>
          <p:spPr>
            <a:xfrm rot="5400000">
              <a:off x="-363035" y="1287157"/>
              <a:ext cx="2245537" cy="137160"/>
            </a:xfrm>
            <a:custGeom>
              <a:avLst/>
              <a:gdLst>
                <a:gd name="connsiteX0" fmla="*/ 0 w 2245537"/>
                <a:gd name="connsiteY0" fmla="*/ 226426 h 226426"/>
                <a:gd name="connsiteX1" fmla="*/ 0 w 2245537"/>
                <a:gd name="connsiteY1" fmla="*/ 0 h 226426"/>
                <a:gd name="connsiteX2" fmla="*/ 2245537 w 2245537"/>
                <a:gd name="connsiteY2" fmla="*/ 0 h 226426"/>
                <a:gd name="connsiteX3" fmla="*/ 2245537 w 2245537"/>
                <a:gd name="connsiteY3" fmla="*/ 226426 h 226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5537" h="226426">
                  <a:moveTo>
                    <a:pt x="0" y="226426"/>
                  </a:moveTo>
                  <a:lnTo>
                    <a:pt x="0" y="0"/>
                  </a:lnTo>
                  <a:lnTo>
                    <a:pt x="2245537" y="0"/>
                  </a:lnTo>
                  <a:lnTo>
                    <a:pt x="2245537" y="2264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75638" y="5356549"/>
            <a:ext cx="10095389" cy="1144144"/>
          </a:xfrm>
          <a:prstGeom prst="rect">
            <a:avLst/>
          </a:prstGeom>
        </p:spPr>
      </p:pic>
      <p:sp>
        <p:nvSpPr>
          <p:cNvPr id="11" name="Picture Placeholder 2">
            <a:extLst>
              <a:ext uri="{FF2B5EF4-FFF2-40B4-BE49-F238E27FC236}">
                <a16:creationId xmlns:a16="http://schemas.microsoft.com/office/drawing/2014/main" id="{1ABF066B-F1FA-4BC9-80A1-EC87C1A43DCD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6372111" y="682481"/>
            <a:ext cx="2303614" cy="154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Picture Placeholder 2">
            <a:extLst>
              <a:ext uri="{FF2B5EF4-FFF2-40B4-BE49-F238E27FC236}">
                <a16:creationId xmlns:a16="http://schemas.microsoft.com/office/drawing/2014/main" id="{E6F66AB4-5AF6-4C8E-BBE8-2728F0EDFBA0}"/>
              </a:ext>
            </a:extLst>
          </p:cNvPr>
          <p:cNvSpPr>
            <a:spLocks noGrp="1"/>
          </p:cNvSpPr>
          <p:nvPr>
            <p:ph type="pic" idx="19" hasCustomPrompt="1"/>
          </p:nvPr>
        </p:nvSpPr>
        <p:spPr>
          <a:xfrm>
            <a:off x="6372111" y="3909328"/>
            <a:ext cx="2303614" cy="154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Picture Placeholder 2">
            <a:extLst>
              <a:ext uri="{FF2B5EF4-FFF2-40B4-BE49-F238E27FC236}">
                <a16:creationId xmlns:a16="http://schemas.microsoft.com/office/drawing/2014/main" id="{F4F80FFC-D051-4E52-BA13-BEBEEAAFFA4D}"/>
              </a:ext>
            </a:extLst>
          </p:cNvPr>
          <p:cNvSpPr>
            <a:spLocks noGrp="1"/>
          </p:cNvSpPr>
          <p:nvPr>
            <p:ph type="pic" idx="20" hasCustomPrompt="1"/>
          </p:nvPr>
        </p:nvSpPr>
        <p:spPr>
          <a:xfrm>
            <a:off x="8756768" y="682481"/>
            <a:ext cx="2781393" cy="154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4" name="Picture Placeholder 2">
            <a:extLst>
              <a:ext uri="{FF2B5EF4-FFF2-40B4-BE49-F238E27FC236}">
                <a16:creationId xmlns:a16="http://schemas.microsoft.com/office/drawing/2014/main" id="{990D4E15-4B11-4101-8244-FDD0495FDC0F}"/>
              </a:ext>
            </a:extLst>
          </p:cNvPr>
          <p:cNvSpPr>
            <a:spLocks noGrp="1"/>
          </p:cNvSpPr>
          <p:nvPr>
            <p:ph type="pic" idx="21" hasCustomPrompt="1"/>
          </p:nvPr>
        </p:nvSpPr>
        <p:spPr>
          <a:xfrm>
            <a:off x="3518272" y="3909328"/>
            <a:ext cx="2781393" cy="154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5" name="Picture Placeholder 2">
            <a:extLst>
              <a:ext uri="{FF2B5EF4-FFF2-40B4-BE49-F238E27FC236}">
                <a16:creationId xmlns:a16="http://schemas.microsoft.com/office/drawing/2014/main" id="{211E2748-39D7-4D70-A37C-09B298D0C84B}"/>
              </a:ext>
            </a:extLst>
          </p:cNvPr>
          <p:cNvSpPr>
            <a:spLocks noGrp="1"/>
          </p:cNvSpPr>
          <p:nvPr>
            <p:ph type="pic" idx="22" hasCustomPrompt="1"/>
          </p:nvPr>
        </p:nvSpPr>
        <p:spPr>
          <a:xfrm>
            <a:off x="8756768" y="2312085"/>
            <a:ext cx="2781393" cy="314524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8" name="Picture Placeholder 2">
            <a:extLst>
              <a:ext uri="{FF2B5EF4-FFF2-40B4-BE49-F238E27FC236}">
                <a16:creationId xmlns:a16="http://schemas.microsoft.com/office/drawing/2014/main" id="{2FD1797E-6169-45E7-9539-EB10E5836876}"/>
              </a:ext>
            </a:extLst>
          </p:cNvPr>
          <p:cNvSpPr>
            <a:spLocks noGrp="1"/>
          </p:cNvSpPr>
          <p:nvPr>
            <p:ph type="pic" idx="23" hasCustomPrompt="1"/>
          </p:nvPr>
        </p:nvSpPr>
        <p:spPr>
          <a:xfrm>
            <a:off x="3518272" y="682481"/>
            <a:ext cx="2781393" cy="314524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9" name="Rectangle 19">
            <a:extLst>
              <a:ext uri="{FF2B5EF4-FFF2-40B4-BE49-F238E27FC236}">
                <a16:creationId xmlns:a16="http://schemas.microsoft.com/office/drawing/2014/main" id="{2FE64BC5-68B9-4AE4-8077-568D7BAE692A}"/>
              </a:ext>
            </a:extLst>
          </p:cNvPr>
          <p:cNvSpPr/>
          <p:nvPr userDrawn="1"/>
        </p:nvSpPr>
        <p:spPr>
          <a:xfrm>
            <a:off x="6370959" y="2295905"/>
            <a:ext cx="2304766" cy="154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409757127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5636026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4"/>
          <p:cNvSpPr/>
          <p:nvPr userDrawn="1"/>
        </p:nvSpPr>
        <p:spPr>
          <a:xfrm>
            <a:off x="4842251" y="0"/>
            <a:ext cx="7349749" cy="6858000"/>
          </a:xfrm>
          <a:custGeom>
            <a:avLst/>
            <a:gdLst>
              <a:gd name="connsiteX0" fmla="*/ 866856 w 7349749"/>
              <a:gd name="connsiteY0" fmla="*/ 0 h 6858000"/>
              <a:gd name="connsiteX1" fmla="*/ 7349749 w 7349749"/>
              <a:gd name="connsiteY1" fmla="*/ 0 h 6858000"/>
              <a:gd name="connsiteX2" fmla="*/ 7349749 w 7349749"/>
              <a:gd name="connsiteY2" fmla="*/ 6858000 h 6858000"/>
              <a:gd name="connsiteX3" fmla="*/ 880844 w 7349749"/>
              <a:gd name="connsiteY3" fmla="*/ 6858000 h 6858000"/>
              <a:gd name="connsiteX4" fmla="*/ 880002 w 7349749"/>
              <a:gd name="connsiteY4" fmla="*/ 6856547 h 6858000"/>
              <a:gd name="connsiteX5" fmla="*/ 0 w 7349749"/>
              <a:gd name="connsiteY5" fmla="*/ 3415567 h 6858000"/>
              <a:gd name="connsiteX6" fmla="*/ 718985 w 7349749"/>
              <a:gd name="connsiteY6" fmla="*/ 28585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349749" h="6858000">
                <a:moveTo>
                  <a:pt x="866856" y="0"/>
                </a:moveTo>
                <a:lnTo>
                  <a:pt x="7349749" y="0"/>
                </a:lnTo>
                <a:lnTo>
                  <a:pt x="7349749" y="6858000"/>
                </a:lnTo>
                <a:lnTo>
                  <a:pt x="880844" y="6858000"/>
                </a:lnTo>
                <a:lnTo>
                  <a:pt x="880002" y="6856547"/>
                </a:lnTo>
                <a:cubicBezTo>
                  <a:pt x="318785" y="5833670"/>
                  <a:pt x="0" y="4661479"/>
                  <a:pt x="0" y="3415567"/>
                </a:cubicBezTo>
                <a:cubicBezTo>
                  <a:pt x="0" y="2294247"/>
                  <a:pt x="258216" y="1232640"/>
                  <a:pt x="718985" y="285855"/>
                </a:cubicBezTo>
                <a:close/>
              </a:path>
            </a:pathLst>
          </a:custGeom>
          <a:solidFill>
            <a:schemeClr val="accent3">
              <a:alpha val="9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 userDrawn="1"/>
        </p:nvSpPr>
        <p:spPr>
          <a:xfrm>
            <a:off x="11156818" y="-13433"/>
            <a:ext cx="1035182" cy="6858000"/>
          </a:xfrm>
          <a:custGeom>
            <a:avLst/>
            <a:gdLst>
              <a:gd name="connsiteX0" fmla="*/ 858273 w 1035182"/>
              <a:gd name="connsiteY0" fmla="*/ 0 h 6858000"/>
              <a:gd name="connsiteX1" fmla="*/ 1035182 w 1035182"/>
              <a:gd name="connsiteY1" fmla="*/ 0 h 6858000"/>
              <a:gd name="connsiteX2" fmla="*/ 1035182 w 1035182"/>
              <a:gd name="connsiteY2" fmla="*/ 6858000 h 6858000"/>
              <a:gd name="connsiteX3" fmla="*/ 872123 w 1035182"/>
              <a:gd name="connsiteY3" fmla="*/ 6858000 h 6858000"/>
              <a:gd name="connsiteX4" fmla="*/ 871289 w 1035182"/>
              <a:gd name="connsiteY4" fmla="*/ 6856547 h 6858000"/>
              <a:gd name="connsiteX5" fmla="*/ 0 w 1035182"/>
              <a:gd name="connsiteY5" fmla="*/ 3415567 h 6858000"/>
              <a:gd name="connsiteX6" fmla="*/ 711866 w 1035182"/>
              <a:gd name="connsiteY6" fmla="*/ 28585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35182" h="6858000">
                <a:moveTo>
                  <a:pt x="858273" y="0"/>
                </a:moveTo>
                <a:lnTo>
                  <a:pt x="1035182" y="0"/>
                </a:lnTo>
                <a:lnTo>
                  <a:pt x="1035182" y="6858000"/>
                </a:lnTo>
                <a:lnTo>
                  <a:pt x="872123" y="6858000"/>
                </a:lnTo>
                <a:lnTo>
                  <a:pt x="871289" y="6856547"/>
                </a:lnTo>
                <a:cubicBezTo>
                  <a:pt x="315628" y="5833670"/>
                  <a:pt x="0" y="4661479"/>
                  <a:pt x="0" y="3415567"/>
                </a:cubicBezTo>
                <a:cubicBezTo>
                  <a:pt x="0" y="2294247"/>
                  <a:pt x="255659" y="1232640"/>
                  <a:pt x="711866" y="285855"/>
                </a:cubicBezTo>
                <a:close/>
              </a:path>
            </a:pathLst>
          </a:custGeom>
          <a:solidFill>
            <a:schemeClr val="accent1">
              <a:alpha val="8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 userDrawn="1"/>
        </p:nvSpPr>
        <p:spPr>
          <a:xfrm flipH="1">
            <a:off x="-41363" y="5617"/>
            <a:ext cx="3727868" cy="6858000"/>
          </a:xfrm>
          <a:custGeom>
            <a:avLst/>
            <a:gdLst>
              <a:gd name="connsiteX0" fmla="*/ 3727868 w 3727868"/>
              <a:gd name="connsiteY0" fmla="*/ 0 h 6858000"/>
              <a:gd name="connsiteX1" fmla="*/ 0 w 3727868"/>
              <a:gd name="connsiteY1" fmla="*/ 0 h 6858000"/>
              <a:gd name="connsiteX2" fmla="*/ 0 w 3727868"/>
              <a:gd name="connsiteY2" fmla="*/ 13433 h 6858000"/>
              <a:gd name="connsiteX3" fmla="*/ 1773796 w 3727868"/>
              <a:gd name="connsiteY3" fmla="*/ 13433 h 6858000"/>
              <a:gd name="connsiteX4" fmla="*/ 1921667 w 3727868"/>
              <a:gd name="connsiteY4" fmla="*/ 299288 h 6858000"/>
              <a:gd name="connsiteX5" fmla="*/ 2640652 w 3727868"/>
              <a:gd name="connsiteY5" fmla="*/ 3429000 h 6858000"/>
              <a:gd name="connsiteX6" fmla="*/ 1959593 w 3727868"/>
              <a:gd name="connsiteY6" fmla="*/ 6479550 h 6858000"/>
              <a:gd name="connsiteX7" fmla="*/ 1766754 w 3727868"/>
              <a:gd name="connsiteY7" fmla="*/ 6858000 h 6858000"/>
              <a:gd name="connsiteX8" fmla="*/ 3727868 w 3727868"/>
              <a:gd name="connsiteY8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27868" h="6858000">
                <a:moveTo>
                  <a:pt x="3727868" y="0"/>
                </a:moveTo>
                <a:lnTo>
                  <a:pt x="0" y="0"/>
                </a:lnTo>
                <a:lnTo>
                  <a:pt x="0" y="13433"/>
                </a:lnTo>
                <a:lnTo>
                  <a:pt x="1773796" y="13433"/>
                </a:lnTo>
                <a:lnTo>
                  <a:pt x="1921667" y="299288"/>
                </a:lnTo>
                <a:cubicBezTo>
                  <a:pt x="2382436" y="1246073"/>
                  <a:pt x="2640652" y="2307680"/>
                  <a:pt x="2640652" y="3429000"/>
                </a:cubicBezTo>
                <a:cubicBezTo>
                  <a:pt x="2640652" y="4519173"/>
                  <a:pt x="2396583" y="5552904"/>
                  <a:pt x="1959593" y="6479550"/>
                </a:cubicBezTo>
                <a:lnTo>
                  <a:pt x="1766754" y="6858000"/>
                </a:lnTo>
                <a:lnTo>
                  <a:pt x="3727868" y="6858000"/>
                </a:lnTo>
                <a:close/>
              </a:path>
            </a:pathLst>
          </a:custGeom>
          <a:solidFill>
            <a:schemeClr val="accent1">
              <a:alpha val="9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/>
          <p:cNvGrpSpPr/>
          <p:nvPr userDrawn="1"/>
        </p:nvGrpSpPr>
        <p:grpSpPr>
          <a:xfrm>
            <a:off x="3893324" y="2438401"/>
            <a:ext cx="1895272" cy="2076450"/>
            <a:chOff x="3007364" y="818147"/>
            <a:chExt cx="1372132" cy="1503300"/>
          </a:xfrm>
        </p:grpSpPr>
        <p:sp>
          <p:nvSpPr>
            <p:cNvPr id="12" name="Freeform 11"/>
            <p:cNvSpPr/>
            <p:nvPr/>
          </p:nvSpPr>
          <p:spPr>
            <a:xfrm>
              <a:off x="3097129" y="818147"/>
              <a:ext cx="1282367" cy="1503300"/>
            </a:xfrm>
            <a:custGeom>
              <a:avLst/>
              <a:gdLst>
                <a:gd name="connsiteX0" fmla="*/ 1188269 w 1282367"/>
                <a:gd name="connsiteY0" fmla="*/ 1133483 h 1503300"/>
                <a:gd name="connsiteX1" fmla="*/ 1282367 w 1282367"/>
                <a:gd name="connsiteY1" fmla="*/ 1133483 h 1503300"/>
                <a:gd name="connsiteX2" fmla="*/ 1282367 w 1282367"/>
                <a:gd name="connsiteY2" fmla="*/ 1503300 h 1503300"/>
                <a:gd name="connsiteX3" fmla="*/ 0 w 1282367"/>
                <a:gd name="connsiteY3" fmla="*/ 1503300 h 1503300"/>
                <a:gd name="connsiteX4" fmla="*/ 0 w 1282367"/>
                <a:gd name="connsiteY4" fmla="*/ 1420086 h 1503300"/>
                <a:gd name="connsiteX5" fmla="*/ 1188269 w 1282367"/>
                <a:gd name="connsiteY5" fmla="*/ 1420086 h 1503300"/>
                <a:gd name="connsiteX6" fmla="*/ 0 w 1282367"/>
                <a:gd name="connsiteY6" fmla="*/ 0 h 1503300"/>
                <a:gd name="connsiteX7" fmla="*/ 1282367 w 1282367"/>
                <a:gd name="connsiteY7" fmla="*/ 0 h 1503300"/>
                <a:gd name="connsiteX8" fmla="*/ 1282367 w 1282367"/>
                <a:gd name="connsiteY8" fmla="*/ 219083 h 1503300"/>
                <a:gd name="connsiteX9" fmla="*/ 1188269 w 1282367"/>
                <a:gd name="connsiteY9" fmla="*/ 219083 h 1503300"/>
                <a:gd name="connsiteX10" fmla="*/ 1188269 w 1282367"/>
                <a:gd name="connsiteY10" fmla="*/ 105212 h 1503300"/>
                <a:gd name="connsiteX11" fmla="*/ 0 w 1282367"/>
                <a:gd name="connsiteY11" fmla="*/ 105212 h 150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2367" h="1503300">
                  <a:moveTo>
                    <a:pt x="1188269" y="1133483"/>
                  </a:moveTo>
                  <a:lnTo>
                    <a:pt x="1282367" y="1133483"/>
                  </a:lnTo>
                  <a:lnTo>
                    <a:pt x="1282367" y="1503300"/>
                  </a:lnTo>
                  <a:lnTo>
                    <a:pt x="0" y="1503300"/>
                  </a:lnTo>
                  <a:lnTo>
                    <a:pt x="0" y="1420086"/>
                  </a:lnTo>
                  <a:lnTo>
                    <a:pt x="1188269" y="1420086"/>
                  </a:lnTo>
                  <a:close/>
                  <a:moveTo>
                    <a:pt x="0" y="0"/>
                  </a:moveTo>
                  <a:lnTo>
                    <a:pt x="1282367" y="0"/>
                  </a:lnTo>
                  <a:lnTo>
                    <a:pt x="1282367" y="219083"/>
                  </a:lnTo>
                  <a:lnTo>
                    <a:pt x="1188269" y="219083"/>
                  </a:lnTo>
                  <a:lnTo>
                    <a:pt x="1188269" y="105212"/>
                  </a:lnTo>
                  <a:lnTo>
                    <a:pt x="0" y="1052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Freeform 12"/>
            <p:cNvSpPr/>
            <p:nvPr/>
          </p:nvSpPr>
          <p:spPr>
            <a:xfrm>
              <a:off x="3007364" y="818147"/>
              <a:ext cx="534870" cy="1503300"/>
            </a:xfrm>
            <a:custGeom>
              <a:avLst/>
              <a:gdLst>
                <a:gd name="connsiteX0" fmla="*/ 0 w 534870"/>
                <a:gd name="connsiteY0" fmla="*/ 0 h 1503300"/>
                <a:gd name="connsiteX1" fmla="*/ 534870 w 534870"/>
                <a:gd name="connsiteY1" fmla="*/ 0 h 1503300"/>
                <a:gd name="connsiteX2" fmla="*/ 534870 w 534870"/>
                <a:gd name="connsiteY2" fmla="*/ 105212 h 1503300"/>
                <a:gd name="connsiteX3" fmla="*/ 95421 w 534870"/>
                <a:gd name="connsiteY3" fmla="*/ 105212 h 1503300"/>
                <a:gd name="connsiteX4" fmla="*/ 95421 w 534870"/>
                <a:gd name="connsiteY4" fmla="*/ 1420086 h 1503300"/>
                <a:gd name="connsiteX5" fmla="*/ 534870 w 534870"/>
                <a:gd name="connsiteY5" fmla="*/ 1420086 h 1503300"/>
                <a:gd name="connsiteX6" fmla="*/ 534870 w 534870"/>
                <a:gd name="connsiteY6" fmla="*/ 1503300 h 1503300"/>
                <a:gd name="connsiteX7" fmla="*/ 0 w 534870"/>
                <a:gd name="connsiteY7" fmla="*/ 1503300 h 150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4870" h="1503300">
                  <a:moveTo>
                    <a:pt x="0" y="0"/>
                  </a:moveTo>
                  <a:lnTo>
                    <a:pt x="534870" y="0"/>
                  </a:lnTo>
                  <a:lnTo>
                    <a:pt x="534870" y="105212"/>
                  </a:lnTo>
                  <a:lnTo>
                    <a:pt x="95421" y="105212"/>
                  </a:lnTo>
                  <a:lnTo>
                    <a:pt x="95421" y="1420086"/>
                  </a:lnTo>
                  <a:lnTo>
                    <a:pt x="534870" y="1420086"/>
                  </a:lnTo>
                  <a:lnTo>
                    <a:pt x="534870" y="1503300"/>
                  </a:lnTo>
                  <a:lnTo>
                    <a:pt x="0" y="150330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" name="Group 13"/>
          <p:cNvGrpSpPr/>
          <p:nvPr userDrawn="1"/>
        </p:nvGrpSpPr>
        <p:grpSpPr>
          <a:xfrm flipV="1">
            <a:off x="3316718" y="2203310"/>
            <a:ext cx="475301" cy="446630"/>
            <a:chOff x="2300733" y="2007958"/>
            <a:chExt cx="834252" cy="783928"/>
          </a:xfrm>
        </p:grpSpPr>
        <p:sp>
          <p:nvSpPr>
            <p:cNvPr id="15" name="Freeform 14"/>
            <p:cNvSpPr/>
            <p:nvPr/>
          </p:nvSpPr>
          <p:spPr>
            <a:xfrm>
              <a:off x="2300733" y="2007958"/>
              <a:ext cx="370398" cy="783928"/>
            </a:xfrm>
            <a:custGeom>
              <a:avLst/>
              <a:gdLst>
                <a:gd name="connsiteX0" fmla="*/ 188798 w 1132764"/>
                <a:gd name="connsiteY0" fmla="*/ 0 h 2397435"/>
                <a:gd name="connsiteX1" fmla="*/ 943966 w 1132764"/>
                <a:gd name="connsiteY1" fmla="*/ 0 h 2397435"/>
                <a:gd name="connsiteX2" fmla="*/ 1132764 w 1132764"/>
                <a:gd name="connsiteY2" fmla="*/ 188798 h 2397435"/>
                <a:gd name="connsiteX3" fmla="*/ 1132764 w 1132764"/>
                <a:gd name="connsiteY3" fmla="*/ 1035815 h 2397435"/>
                <a:gd name="connsiteX4" fmla="*/ 943966 w 1132764"/>
                <a:gd name="connsiteY4" fmla="*/ 1224613 h 2397435"/>
                <a:gd name="connsiteX5" fmla="*/ 555971 w 1132764"/>
                <a:gd name="connsiteY5" fmla="*/ 1224613 h 2397435"/>
                <a:gd name="connsiteX6" fmla="*/ 556177 w 1132764"/>
                <a:gd name="connsiteY6" fmla="*/ 1225922 h 2397435"/>
                <a:gd name="connsiteX7" fmla="*/ 983506 w 1132764"/>
                <a:gd name="connsiteY7" fmla="*/ 1928815 h 2397435"/>
                <a:gd name="connsiteX8" fmla="*/ 1132764 w 1132764"/>
                <a:gd name="connsiteY8" fmla="*/ 2051963 h 2397435"/>
                <a:gd name="connsiteX9" fmla="*/ 1064525 w 1132764"/>
                <a:gd name="connsiteY9" fmla="*/ 2397435 h 2397435"/>
                <a:gd name="connsiteX10" fmla="*/ 865938 w 1132764"/>
                <a:gd name="connsiteY10" fmla="*/ 2313437 h 2397435"/>
                <a:gd name="connsiteX11" fmla="*/ 16118 w 1132764"/>
                <a:gd name="connsiteY11" fmla="*/ 1178727 h 2397435"/>
                <a:gd name="connsiteX12" fmla="*/ 5759 w 1132764"/>
                <a:gd name="connsiteY12" fmla="*/ 1080058 h 2397435"/>
                <a:gd name="connsiteX13" fmla="*/ 3836 w 1132764"/>
                <a:gd name="connsiteY13" fmla="*/ 1073864 h 2397435"/>
                <a:gd name="connsiteX14" fmla="*/ 0 w 1132764"/>
                <a:gd name="connsiteY14" fmla="*/ 1035815 h 2397435"/>
                <a:gd name="connsiteX15" fmla="*/ 0 w 1132764"/>
                <a:gd name="connsiteY15" fmla="*/ 942490 h 2397435"/>
                <a:gd name="connsiteX16" fmla="*/ 0 w 1132764"/>
                <a:gd name="connsiteY16" fmla="*/ 317733 h 2397435"/>
                <a:gd name="connsiteX17" fmla="*/ 0 w 1132764"/>
                <a:gd name="connsiteY17" fmla="*/ 188798 h 2397435"/>
                <a:gd name="connsiteX18" fmla="*/ 188798 w 1132764"/>
                <a:gd name="connsiteY18" fmla="*/ 0 h 2397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764" h="2397435">
                  <a:moveTo>
                    <a:pt x="188798" y="0"/>
                  </a:moveTo>
                  <a:lnTo>
                    <a:pt x="943966" y="0"/>
                  </a:lnTo>
                  <a:cubicBezTo>
                    <a:pt x="1048236" y="0"/>
                    <a:pt x="1132764" y="84528"/>
                    <a:pt x="1132764" y="188798"/>
                  </a:cubicBezTo>
                  <a:lnTo>
                    <a:pt x="1132764" y="1035815"/>
                  </a:lnTo>
                  <a:cubicBezTo>
                    <a:pt x="1132764" y="1140085"/>
                    <a:pt x="1048236" y="1224613"/>
                    <a:pt x="943966" y="1224613"/>
                  </a:cubicBezTo>
                  <a:lnTo>
                    <a:pt x="555971" y="1224613"/>
                  </a:lnTo>
                  <a:lnTo>
                    <a:pt x="556177" y="1225922"/>
                  </a:lnTo>
                  <a:cubicBezTo>
                    <a:pt x="629881" y="1592732"/>
                    <a:pt x="759260" y="1704569"/>
                    <a:pt x="983506" y="1928815"/>
                  </a:cubicBezTo>
                  <a:lnTo>
                    <a:pt x="1132764" y="2051963"/>
                  </a:lnTo>
                  <a:lnTo>
                    <a:pt x="1064525" y="2397435"/>
                  </a:lnTo>
                  <a:lnTo>
                    <a:pt x="865938" y="2313437"/>
                  </a:lnTo>
                  <a:cubicBezTo>
                    <a:pt x="416006" y="2009468"/>
                    <a:pt x="90471" y="1698688"/>
                    <a:pt x="16118" y="1178727"/>
                  </a:cubicBezTo>
                  <a:lnTo>
                    <a:pt x="5759" y="1080058"/>
                  </a:lnTo>
                  <a:lnTo>
                    <a:pt x="3836" y="1073864"/>
                  </a:lnTo>
                  <a:cubicBezTo>
                    <a:pt x="1321" y="1061574"/>
                    <a:pt x="0" y="1048849"/>
                    <a:pt x="0" y="1035815"/>
                  </a:cubicBezTo>
                  <a:lnTo>
                    <a:pt x="0" y="942490"/>
                  </a:lnTo>
                  <a:lnTo>
                    <a:pt x="0" y="317733"/>
                  </a:lnTo>
                  <a:lnTo>
                    <a:pt x="0" y="188798"/>
                  </a:lnTo>
                  <a:cubicBezTo>
                    <a:pt x="0" y="84528"/>
                    <a:pt x="84528" y="0"/>
                    <a:pt x="18879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 15"/>
            <p:cNvSpPr/>
            <p:nvPr/>
          </p:nvSpPr>
          <p:spPr>
            <a:xfrm>
              <a:off x="2764587" y="2007958"/>
              <a:ext cx="370398" cy="783928"/>
            </a:xfrm>
            <a:custGeom>
              <a:avLst/>
              <a:gdLst>
                <a:gd name="connsiteX0" fmla="*/ 188798 w 1132764"/>
                <a:gd name="connsiteY0" fmla="*/ 0 h 2397435"/>
                <a:gd name="connsiteX1" fmla="*/ 943966 w 1132764"/>
                <a:gd name="connsiteY1" fmla="*/ 0 h 2397435"/>
                <a:gd name="connsiteX2" fmla="*/ 1132764 w 1132764"/>
                <a:gd name="connsiteY2" fmla="*/ 188798 h 2397435"/>
                <a:gd name="connsiteX3" fmla="*/ 1132764 w 1132764"/>
                <a:gd name="connsiteY3" fmla="*/ 1035815 h 2397435"/>
                <a:gd name="connsiteX4" fmla="*/ 943966 w 1132764"/>
                <a:gd name="connsiteY4" fmla="*/ 1224613 h 2397435"/>
                <a:gd name="connsiteX5" fmla="*/ 555971 w 1132764"/>
                <a:gd name="connsiteY5" fmla="*/ 1224613 h 2397435"/>
                <a:gd name="connsiteX6" fmla="*/ 556177 w 1132764"/>
                <a:gd name="connsiteY6" fmla="*/ 1225922 h 2397435"/>
                <a:gd name="connsiteX7" fmla="*/ 983506 w 1132764"/>
                <a:gd name="connsiteY7" fmla="*/ 1928815 h 2397435"/>
                <a:gd name="connsiteX8" fmla="*/ 1132764 w 1132764"/>
                <a:gd name="connsiteY8" fmla="*/ 2051963 h 2397435"/>
                <a:gd name="connsiteX9" fmla="*/ 1064525 w 1132764"/>
                <a:gd name="connsiteY9" fmla="*/ 2397435 h 2397435"/>
                <a:gd name="connsiteX10" fmla="*/ 865938 w 1132764"/>
                <a:gd name="connsiteY10" fmla="*/ 2313437 h 2397435"/>
                <a:gd name="connsiteX11" fmla="*/ 16118 w 1132764"/>
                <a:gd name="connsiteY11" fmla="*/ 1178727 h 2397435"/>
                <a:gd name="connsiteX12" fmla="*/ 5759 w 1132764"/>
                <a:gd name="connsiteY12" fmla="*/ 1080058 h 2397435"/>
                <a:gd name="connsiteX13" fmla="*/ 3836 w 1132764"/>
                <a:gd name="connsiteY13" fmla="*/ 1073864 h 2397435"/>
                <a:gd name="connsiteX14" fmla="*/ 0 w 1132764"/>
                <a:gd name="connsiteY14" fmla="*/ 1035815 h 2397435"/>
                <a:gd name="connsiteX15" fmla="*/ 0 w 1132764"/>
                <a:gd name="connsiteY15" fmla="*/ 942490 h 2397435"/>
                <a:gd name="connsiteX16" fmla="*/ 0 w 1132764"/>
                <a:gd name="connsiteY16" fmla="*/ 317733 h 2397435"/>
                <a:gd name="connsiteX17" fmla="*/ 0 w 1132764"/>
                <a:gd name="connsiteY17" fmla="*/ 188798 h 2397435"/>
                <a:gd name="connsiteX18" fmla="*/ 188798 w 1132764"/>
                <a:gd name="connsiteY18" fmla="*/ 0 h 2397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764" h="2397435">
                  <a:moveTo>
                    <a:pt x="188798" y="0"/>
                  </a:moveTo>
                  <a:lnTo>
                    <a:pt x="943966" y="0"/>
                  </a:lnTo>
                  <a:cubicBezTo>
                    <a:pt x="1048236" y="0"/>
                    <a:pt x="1132764" y="84528"/>
                    <a:pt x="1132764" y="188798"/>
                  </a:cubicBezTo>
                  <a:lnTo>
                    <a:pt x="1132764" y="1035815"/>
                  </a:lnTo>
                  <a:cubicBezTo>
                    <a:pt x="1132764" y="1140085"/>
                    <a:pt x="1048236" y="1224613"/>
                    <a:pt x="943966" y="1224613"/>
                  </a:cubicBezTo>
                  <a:lnTo>
                    <a:pt x="555971" y="1224613"/>
                  </a:lnTo>
                  <a:lnTo>
                    <a:pt x="556177" y="1225922"/>
                  </a:lnTo>
                  <a:cubicBezTo>
                    <a:pt x="629881" y="1592732"/>
                    <a:pt x="759260" y="1704569"/>
                    <a:pt x="983506" y="1928815"/>
                  </a:cubicBezTo>
                  <a:lnTo>
                    <a:pt x="1132764" y="2051963"/>
                  </a:lnTo>
                  <a:lnTo>
                    <a:pt x="1064525" y="2397435"/>
                  </a:lnTo>
                  <a:lnTo>
                    <a:pt x="865938" y="2313437"/>
                  </a:lnTo>
                  <a:cubicBezTo>
                    <a:pt x="416006" y="2009468"/>
                    <a:pt x="90471" y="1698688"/>
                    <a:pt x="16118" y="1178727"/>
                  </a:cubicBezTo>
                  <a:lnTo>
                    <a:pt x="5759" y="1080058"/>
                  </a:lnTo>
                  <a:lnTo>
                    <a:pt x="3836" y="1073864"/>
                  </a:lnTo>
                  <a:cubicBezTo>
                    <a:pt x="1321" y="1061574"/>
                    <a:pt x="0" y="1048849"/>
                    <a:pt x="0" y="1035815"/>
                  </a:cubicBezTo>
                  <a:lnTo>
                    <a:pt x="0" y="942490"/>
                  </a:lnTo>
                  <a:lnTo>
                    <a:pt x="0" y="317733"/>
                  </a:lnTo>
                  <a:lnTo>
                    <a:pt x="0" y="188798"/>
                  </a:lnTo>
                  <a:cubicBezTo>
                    <a:pt x="0" y="84528"/>
                    <a:pt x="84528" y="0"/>
                    <a:pt x="18879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" name="Group 16"/>
          <p:cNvGrpSpPr/>
          <p:nvPr userDrawn="1"/>
        </p:nvGrpSpPr>
        <p:grpSpPr>
          <a:xfrm>
            <a:off x="627406" y="3028072"/>
            <a:ext cx="983273" cy="3835545"/>
            <a:chOff x="2989606" y="3028072"/>
            <a:chExt cx="983273" cy="3835545"/>
          </a:xfrm>
        </p:grpSpPr>
        <p:sp>
          <p:nvSpPr>
            <p:cNvPr id="18" name="Freeform 17"/>
            <p:cNvSpPr/>
            <p:nvPr/>
          </p:nvSpPr>
          <p:spPr>
            <a:xfrm>
              <a:off x="3062656" y="3133591"/>
              <a:ext cx="910223" cy="3730026"/>
            </a:xfrm>
            <a:custGeom>
              <a:avLst/>
              <a:gdLst>
                <a:gd name="connsiteX0" fmla="*/ 8180 w 910223"/>
                <a:gd name="connsiteY0" fmla="*/ 0 h 3730026"/>
                <a:gd name="connsiteX1" fmla="*/ 46280 w 910223"/>
                <a:gd name="connsiteY1" fmla="*/ 0 h 3730026"/>
                <a:gd name="connsiteX2" fmla="*/ 38100 w 910223"/>
                <a:gd name="connsiteY2" fmla="*/ 287593 h 3730026"/>
                <a:gd name="connsiteX3" fmla="*/ 909389 w 910223"/>
                <a:gd name="connsiteY3" fmla="*/ 3728573 h 3730026"/>
                <a:gd name="connsiteX4" fmla="*/ 910223 w 910223"/>
                <a:gd name="connsiteY4" fmla="*/ 3730026 h 3730026"/>
                <a:gd name="connsiteX5" fmla="*/ 872123 w 910223"/>
                <a:gd name="connsiteY5" fmla="*/ 3730026 h 3730026"/>
                <a:gd name="connsiteX6" fmla="*/ 871289 w 910223"/>
                <a:gd name="connsiteY6" fmla="*/ 3728573 h 3730026"/>
                <a:gd name="connsiteX7" fmla="*/ 0 w 910223"/>
                <a:gd name="connsiteY7" fmla="*/ 287593 h 3730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0223" h="3730026">
                  <a:moveTo>
                    <a:pt x="8180" y="0"/>
                  </a:moveTo>
                  <a:lnTo>
                    <a:pt x="46280" y="0"/>
                  </a:lnTo>
                  <a:lnTo>
                    <a:pt x="38100" y="287593"/>
                  </a:lnTo>
                  <a:cubicBezTo>
                    <a:pt x="38100" y="1533505"/>
                    <a:pt x="353728" y="2705696"/>
                    <a:pt x="909389" y="3728573"/>
                  </a:cubicBezTo>
                  <a:lnTo>
                    <a:pt x="910223" y="3730026"/>
                  </a:lnTo>
                  <a:lnTo>
                    <a:pt x="872123" y="3730026"/>
                  </a:lnTo>
                  <a:lnTo>
                    <a:pt x="871289" y="3728573"/>
                  </a:lnTo>
                  <a:cubicBezTo>
                    <a:pt x="315628" y="2705696"/>
                    <a:pt x="0" y="1533505"/>
                    <a:pt x="0" y="287593"/>
                  </a:cubicBezTo>
                  <a:close/>
                </a:path>
              </a:pathLst>
            </a:custGeom>
            <a:solidFill>
              <a:schemeClr val="bg1">
                <a:alpha val="84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/>
            <p:cNvSpPr/>
            <p:nvPr/>
          </p:nvSpPr>
          <p:spPr>
            <a:xfrm>
              <a:off x="2989606" y="3028072"/>
              <a:ext cx="219253" cy="21925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" name="Freeform 19"/>
          <p:cNvSpPr/>
          <p:nvPr userDrawn="1"/>
        </p:nvSpPr>
        <p:spPr>
          <a:xfrm>
            <a:off x="11520590" y="274679"/>
            <a:ext cx="671411" cy="1945412"/>
          </a:xfrm>
          <a:custGeom>
            <a:avLst/>
            <a:gdLst>
              <a:gd name="connsiteX0" fmla="*/ 671411 w 671411"/>
              <a:gd name="connsiteY0" fmla="*/ 0 h 1945412"/>
              <a:gd name="connsiteX1" fmla="*/ 671411 w 671411"/>
              <a:gd name="connsiteY1" fmla="*/ 74389 h 1945412"/>
              <a:gd name="connsiteX2" fmla="*/ 619531 w 671411"/>
              <a:gd name="connsiteY2" fmla="*/ 175683 h 1945412"/>
              <a:gd name="connsiteX3" fmla="*/ 92520 w 671411"/>
              <a:gd name="connsiteY3" fmla="*/ 1675089 h 1945412"/>
              <a:gd name="connsiteX4" fmla="*/ 38100 w 671411"/>
              <a:gd name="connsiteY4" fmla="*/ 1945412 h 1945412"/>
              <a:gd name="connsiteX5" fmla="*/ 0 w 671411"/>
              <a:gd name="connsiteY5" fmla="*/ 1945412 h 1945412"/>
              <a:gd name="connsiteX6" fmla="*/ 54420 w 671411"/>
              <a:gd name="connsiteY6" fmla="*/ 1675089 h 1945412"/>
              <a:gd name="connsiteX7" fmla="*/ 581431 w 671411"/>
              <a:gd name="connsiteY7" fmla="*/ 175683 h 194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71411" h="1945412">
                <a:moveTo>
                  <a:pt x="671411" y="0"/>
                </a:moveTo>
                <a:lnTo>
                  <a:pt x="671411" y="74389"/>
                </a:lnTo>
                <a:lnTo>
                  <a:pt x="619531" y="175683"/>
                </a:lnTo>
                <a:cubicBezTo>
                  <a:pt x="391428" y="649076"/>
                  <a:pt x="213461" y="1151174"/>
                  <a:pt x="92520" y="1675089"/>
                </a:cubicBezTo>
                <a:lnTo>
                  <a:pt x="38100" y="1945412"/>
                </a:lnTo>
                <a:lnTo>
                  <a:pt x="0" y="1945412"/>
                </a:lnTo>
                <a:lnTo>
                  <a:pt x="54420" y="1675089"/>
                </a:lnTo>
                <a:cubicBezTo>
                  <a:pt x="175361" y="1151174"/>
                  <a:pt x="353328" y="649076"/>
                  <a:pt x="581431" y="1756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5029200" y="2908253"/>
            <a:ext cx="7162800" cy="982459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66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Thank you</a:t>
            </a:r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5988785" y="3907804"/>
            <a:ext cx="6203215" cy="443332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800" b="0" baseline="0">
                <a:solidFill>
                  <a:schemeClr val="bg1"/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your subtitle here</a:t>
            </a:r>
          </a:p>
        </p:txBody>
      </p:sp>
      <p:sp>
        <p:nvSpPr>
          <p:cNvPr id="23" name="Oval 22"/>
          <p:cNvSpPr/>
          <p:nvPr userDrawn="1"/>
        </p:nvSpPr>
        <p:spPr>
          <a:xfrm>
            <a:off x="11417056" y="2203281"/>
            <a:ext cx="219253" cy="21925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502376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Images and Contents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211516" y="216000"/>
            <a:ext cx="5228944" cy="642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2589C8AA-2D4C-4994-980A-55755859B752}"/>
              </a:ext>
            </a:extLst>
          </p:cNvPr>
          <p:cNvSpPr/>
          <p:nvPr userDrawn="1"/>
        </p:nvSpPr>
        <p:spPr>
          <a:xfrm>
            <a:off x="0" y="0"/>
            <a:ext cx="216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직사각형 9">
            <a:extLst>
              <a:ext uri="{FF2B5EF4-FFF2-40B4-BE49-F238E27FC236}">
                <a16:creationId xmlns:a16="http://schemas.microsoft.com/office/drawing/2014/main" id="{A449903D-1884-4F36-ADC7-5E445863E767}"/>
              </a:ext>
            </a:extLst>
          </p:cNvPr>
          <p:cNvSpPr/>
          <p:nvPr userDrawn="1"/>
        </p:nvSpPr>
        <p:spPr>
          <a:xfrm>
            <a:off x="11976000" y="0"/>
            <a:ext cx="216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43353408-014E-40E6-91DD-CB316B4EA769}"/>
              </a:ext>
            </a:extLst>
          </p:cNvPr>
          <p:cNvSpPr/>
          <p:nvPr userDrawn="1"/>
        </p:nvSpPr>
        <p:spPr>
          <a:xfrm>
            <a:off x="0" y="0"/>
            <a:ext cx="12192000" cy="216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직사각형 11">
            <a:extLst>
              <a:ext uri="{FF2B5EF4-FFF2-40B4-BE49-F238E27FC236}">
                <a16:creationId xmlns:a16="http://schemas.microsoft.com/office/drawing/2014/main" id="{E3769F56-512B-47D6-9A36-7436DFABFE7B}"/>
              </a:ext>
            </a:extLst>
          </p:cNvPr>
          <p:cNvSpPr/>
          <p:nvPr userDrawn="1"/>
        </p:nvSpPr>
        <p:spPr>
          <a:xfrm>
            <a:off x="0" y="6642000"/>
            <a:ext cx="12192000" cy="216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56022607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3728244" y="2682240"/>
            <a:ext cx="3600000" cy="417576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0" y="2682240"/>
            <a:ext cx="3600000" cy="417576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21817B51-CDC2-4F69-A281-89B84C29BEC1}"/>
              </a:ext>
            </a:extLst>
          </p:cNvPr>
          <p:cNvSpPr/>
          <p:nvPr userDrawn="1"/>
        </p:nvSpPr>
        <p:spPr>
          <a:xfrm>
            <a:off x="11982026" y="0"/>
            <a:ext cx="212688" cy="685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3D01B805-68A9-4B26-9376-83768382CD27}"/>
              </a:ext>
            </a:extLst>
          </p:cNvPr>
          <p:cNvSpPr/>
          <p:nvPr userDrawn="1"/>
        </p:nvSpPr>
        <p:spPr>
          <a:xfrm>
            <a:off x="11769338" y="0"/>
            <a:ext cx="212688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</p:spTree>
    <p:extLst>
      <p:ext uri="{BB962C8B-B14F-4D97-AF65-F5344CB8AC3E}">
        <p14:creationId xmlns:p14="http://schemas.microsoft.com/office/powerpoint/2010/main" val="62170388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4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4092000" y="0"/>
            <a:ext cx="8100000" cy="396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0" y="3960000"/>
            <a:ext cx="4092000" cy="289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2" name="Rectangle 1"/>
          <p:cNvSpPr/>
          <p:nvPr userDrawn="1"/>
        </p:nvSpPr>
        <p:spPr>
          <a:xfrm>
            <a:off x="4200000" y="4050000"/>
            <a:ext cx="7992000" cy="2808000"/>
          </a:xfrm>
          <a:prstGeom prst="rect">
            <a:avLst/>
          </a:prstGeom>
          <a:solidFill>
            <a:schemeClr val="accent4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 b="1" dirty="0"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95026650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198A1873-1C37-4473-8088-A76C3B6C95DB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287254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pic>
        <p:nvPicPr>
          <p:cNvPr id="25" name="Picture 4">
            <a:extLst>
              <a:ext uri="{FF2B5EF4-FFF2-40B4-BE49-F238E27FC236}">
                <a16:creationId xmlns:a16="http://schemas.microsoft.com/office/drawing/2014/main" id="{0732DB8F-EDA2-49C6-8122-561F7C37E7E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lum bright="8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476240"/>
            <a:ext cx="12192000" cy="1381760"/>
          </a:xfrm>
          <a:prstGeom prst="rect">
            <a:avLst/>
          </a:prstGeom>
        </p:spPr>
      </p:pic>
      <p:sp>
        <p:nvSpPr>
          <p:cNvPr id="20" name="Picture Placeholder 8"/>
          <p:cNvSpPr>
            <a:spLocks noGrp="1"/>
          </p:cNvSpPr>
          <p:nvPr>
            <p:ph type="pic" sz="quarter" idx="12" hasCustomPrompt="1"/>
          </p:nvPr>
        </p:nvSpPr>
        <p:spPr>
          <a:xfrm>
            <a:off x="6156841" y="1606800"/>
            <a:ext cx="2592156" cy="208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144000"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21" name="Picture Placeholder 8"/>
          <p:cNvSpPr>
            <a:spLocks noGrp="1"/>
          </p:cNvSpPr>
          <p:nvPr>
            <p:ph type="pic" sz="quarter" idx="13" hasCustomPrompt="1"/>
          </p:nvPr>
        </p:nvSpPr>
        <p:spPr>
          <a:xfrm>
            <a:off x="684887" y="3772334"/>
            <a:ext cx="5364000" cy="208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144000"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23" name="Picture Placeholder 8"/>
          <p:cNvSpPr>
            <a:spLocks noGrp="1"/>
          </p:cNvSpPr>
          <p:nvPr>
            <p:ph type="pic" sz="quarter" idx="14" hasCustomPrompt="1"/>
          </p:nvPr>
        </p:nvSpPr>
        <p:spPr>
          <a:xfrm>
            <a:off x="8883863" y="1606800"/>
            <a:ext cx="2592156" cy="208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144000"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3" name="Rectangle 17">
            <a:extLst>
              <a:ext uri="{FF2B5EF4-FFF2-40B4-BE49-F238E27FC236}">
                <a16:creationId xmlns:a16="http://schemas.microsoft.com/office/drawing/2014/main" id="{97D694C2-6BD0-4884-9545-3FDDC64F1CD2}"/>
              </a:ext>
            </a:extLst>
          </p:cNvPr>
          <p:cNvSpPr/>
          <p:nvPr userDrawn="1"/>
        </p:nvSpPr>
        <p:spPr>
          <a:xfrm>
            <a:off x="6142354" y="3772334"/>
            <a:ext cx="5333665" cy="529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14" name="Rectangle 21">
            <a:extLst>
              <a:ext uri="{FF2B5EF4-FFF2-40B4-BE49-F238E27FC236}">
                <a16:creationId xmlns:a16="http://schemas.microsoft.com/office/drawing/2014/main" id="{F04717D6-3676-4644-AB23-D68443BE51ED}"/>
              </a:ext>
            </a:extLst>
          </p:cNvPr>
          <p:cNvSpPr/>
          <p:nvPr userDrawn="1"/>
        </p:nvSpPr>
        <p:spPr>
          <a:xfrm>
            <a:off x="684887" y="2362800"/>
            <a:ext cx="5364000" cy="133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</p:spTree>
    <p:extLst>
      <p:ext uri="{BB962C8B-B14F-4D97-AF65-F5344CB8AC3E}">
        <p14:creationId xmlns:p14="http://schemas.microsoft.com/office/powerpoint/2010/main" val="247060701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3_Images &amp; Contents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그림 개체 틀 2"/>
          <p:cNvSpPr>
            <a:spLocks noGrp="1"/>
          </p:cNvSpPr>
          <p:nvPr>
            <p:ph type="pic" sz="quarter" idx="14" hasCustomPrompt="1"/>
          </p:nvPr>
        </p:nvSpPr>
        <p:spPr>
          <a:xfrm>
            <a:off x="8133805" y="2826000"/>
            <a:ext cx="3312000" cy="403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/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9" name="Rectangle 8"/>
          <p:cNvSpPr/>
          <p:nvPr userDrawn="1"/>
        </p:nvSpPr>
        <p:spPr>
          <a:xfrm>
            <a:off x="8133805" y="1245141"/>
            <a:ext cx="3312000" cy="1440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latin typeface="+mn-lt"/>
              <a:cs typeface="Arial" pitchFamily="34" charset="0"/>
            </a:endParaRPr>
          </a:p>
        </p:txBody>
      </p:sp>
      <p:sp>
        <p:nvSpPr>
          <p:cNvPr id="10" name="그림 개체 틀 2"/>
          <p:cNvSpPr>
            <a:spLocks noGrp="1"/>
          </p:cNvSpPr>
          <p:nvPr>
            <p:ph type="pic" sz="quarter" idx="41" hasCustomPrompt="1"/>
          </p:nvPr>
        </p:nvSpPr>
        <p:spPr>
          <a:xfrm>
            <a:off x="4650651" y="1245141"/>
            <a:ext cx="3312000" cy="403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/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1" name="Rectangle 10"/>
          <p:cNvSpPr/>
          <p:nvPr userDrawn="1"/>
        </p:nvSpPr>
        <p:spPr>
          <a:xfrm>
            <a:off x="4650651" y="5418000"/>
            <a:ext cx="3312000" cy="144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latin typeface="+mn-lt"/>
              <a:cs typeface="Arial" pitchFamily="34" charset="0"/>
            </a:endParaRP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2C278988-BC61-46F5-A620-66C13138F85B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287254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19315944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3">
            <a:extLst>
              <a:ext uri="{FF2B5EF4-FFF2-40B4-BE49-F238E27FC236}">
                <a16:creationId xmlns:a16="http://schemas.microsoft.com/office/drawing/2014/main" id="{E5078C3C-55B7-4FF0-9F7A-1CB275BB5F28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>
            <a:off x="5344563" y="130766"/>
            <a:ext cx="6758506" cy="6596467"/>
          </a:xfrm>
          <a:custGeom>
            <a:avLst/>
            <a:gdLst>
              <a:gd name="connsiteX0" fmla="*/ 4271471 w 6758506"/>
              <a:gd name="connsiteY0" fmla="*/ 0 h 6596467"/>
              <a:gd name="connsiteX1" fmla="*/ 4351667 w 6758506"/>
              <a:gd name="connsiteY1" fmla="*/ 113994 h 6596467"/>
              <a:gd name="connsiteX2" fmla="*/ 4275691 w 6758506"/>
              <a:gd name="connsiteY2" fmla="*/ 417977 h 6596467"/>
              <a:gd name="connsiteX3" fmla="*/ 4225042 w 6758506"/>
              <a:gd name="connsiteY3" fmla="*/ 451753 h 6596467"/>
              <a:gd name="connsiteX4" fmla="*/ 4212379 w 6758506"/>
              <a:gd name="connsiteY4" fmla="*/ 396867 h 6596467"/>
              <a:gd name="connsiteX5" fmla="*/ 4220821 w 6758506"/>
              <a:gd name="connsiteY5" fmla="*/ 337759 h 6596467"/>
              <a:gd name="connsiteX6" fmla="*/ 4106859 w 6758506"/>
              <a:gd name="connsiteY6" fmla="*/ 557302 h 6596467"/>
              <a:gd name="connsiteX7" fmla="*/ 4165949 w 6758506"/>
              <a:gd name="connsiteY7" fmla="*/ 481307 h 6596467"/>
              <a:gd name="connsiteX8" fmla="*/ 4195495 w 6758506"/>
              <a:gd name="connsiteY8" fmla="*/ 464419 h 6596467"/>
              <a:gd name="connsiteX9" fmla="*/ 4229262 w 6758506"/>
              <a:gd name="connsiteY9" fmla="*/ 493972 h 6596467"/>
              <a:gd name="connsiteX10" fmla="*/ 4208158 w 6758506"/>
              <a:gd name="connsiteY10" fmla="*/ 515083 h 6596467"/>
              <a:gd name="connsiteX11" fmla="*/ 4191275 w 6758506"/>
              <a:gd name="connsiteY11" fmla="*/ 553079 h 6596467"/>
              <a:gd name="connsiteX12" fmla="*/ 4195495 w 6758506"/>
              <a:gd name="connsiteY12" fmla="*/ 650185 h 6596467"/>
              <a:gd name="connsiteX13" fmla="*/ 4161729 w 6758506"/>
              <a:gd name="connsiteY13" fmla="*/ 667074 h 6596467"/>
              <a:gd name="connsiteX14" fmla="*/ 4140625 w 6758506"/>
              <a:gd name="connsiteY14" fmla="*/ 688184 h 6596467"/>
              <a:gd name="connsiteX15" fmla="*/ 4187055 w 6758506"/>
              <a:gd name="connsiteY15" fmla="*/ 789510 h 6596467"/>
              <a:gd name="connsiteX16" fmla="*/ 4195495 w 6758506"/>
              <a:gd name="connsiteY16" fmla="*/ 793733 h 6596467"/>
              <a:gd name="connsiteX17" fmla="*/ 4199718 w 6758506"/>
              <a:gd name="connsiteY17" fmla="*/ 747291 h 6596467"/>
              <a:gd name="connsiteX18" fmla="*/ 4220821 w 6758506"/>
              <a:gd name="connsiteY18" fmla="*/ 721960 h 6596467"/>
              <a:gd name="connsiteX19" fmla="*/ 4237705 w 6758506"/>
              <a:gd name="connsiteY19" fmla="*/ 743069 h 6596467"/>
              <a:gd name="connsiteX20" fmla="*/ 4220821 w 6758506"/>
              <a:gd name="connsiteY20" fmla="*/ 903504 h 6596467"/>
              <a:gd name="connsiteX21" fmla="*/ 4330561 w 6758506"/>
              <a:gd name="connsiteY21" fmla="*/ 810621 h 6596467"/>
              <a:gd name="connsiteX22" fmla="*/ 4339004 w 6758506"/>
              <a:gd name="connsiteY22" fmla="*/ 785290 h 6596467"/>
              <a:gd name="connsiteX23" fmla="*/ 4385434 w 6758506"/>
              <a:gd name="connsiteY23" fmla="*/ 675519 h 6596467"/>
              <a:gd name="connsiteX24" fmla="*/ 4562707 w 6758506"/>
              <a:gd name="connsiteY24" fmla="*/ 531971 h 6596467"/>
              <a:gd name="connsiteX25" fmla="*/ 4626019 w 6758506"/>
              <a:gd name="connsiteY25" fmla="*/ 548859 h 6596467"/>
              <a:gd name="connsiteX26" fmla="*/ 4672449 w 6758506"/>
              <a:gd name="connsiteY26" fmla="*/ 709292 h 6596467"/>
              <a:gd name="connsiteX27" fmla="*/ 4710435 w 6758506"/>
              <a:gd name="connsiteY27" fmla="*/ 781068 h 6596467"/>
              <a:gd name="connsiteX28" fmla="*/ 4718878 w 6758506"/>
              <a:gd name="connsiteY28" fmla="*/ 882396 h 6596467"/>
              <a:gd name="connsiteX29" fmla="*/ 4710435 w 6758506"/>
              <a:gd name="connsiteY29" fmla="*/ 962611 h 6596467"/>
              <a:gd name="connsiteX30" fmla="*/ 4799074 w 6758506"/>
              <a:gd name="connsiteY30" fmla="*/ 941503 h 6596467"/>
              <a:gd name="connsiteX31" fmla="*/ 4997451 w 6758506"/>
              <a:gd name="connsiteY31" fmla="*/ 793733 h 6596467"/>
              <a:gd name="connsiteX32" fmla="*/ 5048100 w 6758506"/>
              <a:gd name="connsiteY32" fmla="*/ 810621 h 6596467"/>
              <a:gd name="connsiteX33" fmla="*/ 5064983 w 6758506"/>
              <a:gd name="connsiteY33" fmla="*/ 835952 h 6596467"/>
              <a:gd name="connsiteX34" fmla="*/ 5073427 w 6758506"/>
              <a:gd name="connsiteY34" fmla="*/ 954169 h 6596467"/>
              <a:gd name="connsiteX35" fmla="*/ 4887711 w 6758506"/>
              <a:gd name="connsiteY35" fmla="*/ 1063940 h 6596467"/>
              <a:gd name="connsiteX36" fmla="*/ 4862385 w 6758506"/>
              <a:gd name="connsiteY36" fmla="*/ 1101939 h 6596467"/>
              <a:gd name="connsiteX37" fmla="*/ 4790631 w 6758506"/>
              <a:gd name="connsiteY37" fmla="*/ 1131492 h 6596467"/>
              <a:gd name="connsiteX38" fmla="*/ 4756865 w 6758506"/>
              <a:gd name="connsiteY38" fmla="*/ 1131492 h 6596467"/>
              <a:gd name="connsiteX39" fmla="*/ 4761085 w 6758506"/>
              <a:gd name="connsiteY39" fmla="*/ 1161046 h 6596467"/>
              <a:gd name="connsiteX40" fmla="*/ 4756865 w 6758506"/>
              <a:gd name="connsiteY40" fmla="*/ 1199045 h 6596467"/>
              <a:gd name="connsiteX41" fmla="*/ 4765305 w 6758506"/>
              <a:gd name="connsiteY41" fmla="*/ 1237041 h 6596467"/>
              <a:gd name="connsiteX42" fmla="*/ 4697772 w 6758506"/>
              <a:gd name="connsiteY42" fmla="*/ 1304593 h 6596467"/>
              <a:gd name="connsiteX43" fmla="*/ 4693552 w 6758506"/>
              <a:gd name="connsiteY43" fmla="*/ 1359480 h 6596467"/>
              <a:gd name="connsiteX44" fmla="*/ 4773748 w 6758506"/>
              <a:gd name="connsiteY44" fmla="*/ 1372146 h 6596467"/>
              <a:gd name="connsiteX45" fmla="*/ 4866607 w 6758506"/>
              <a:gd name="connsiteY45" fmla="*/ 1308816 h 6596467"/>
              <a:gd name="connsiteX46" fmla="*/ 4997451 w 6758506"/>
              <a:gd name="connsiteY46" fmla="*/ 1177934 h 6596467"/>
              <a:gd name="connsiteX47" fmla="*/ 5170505 w 6758506"/>
              <a:gd name="connsiteY47" fmla="*/ 1025944 h 6596467"/>
              <a:gd name="connsiteX48" fmla="*/ 5208493 w 6758506"/>
              <a:gd name="connsiteY48" fmla="*/ 1017498 h 6596467"/>
              <a:gd name="connsiteX49" fmla="*/ 5242259 w 6758506"/>
              <a:gd name="connsiteY49" fmla="*/ 979500 h 6596467"/>
              <a:gd name="connsiteX50" fmla="*/ 5259142 w 6758506"/>
              <a:gd name="connsiteY50" fmla="*/ 954169 h 6596467"/>
              <a:gd name="connsiteX51" fmla="*/ 5440637 w 6758506"/>
              <a:gd name="connsiteY51" fmla="*/ 810621 h 6596467"/>
              <a:gd name="connsiteX52" fmla="*/ 5693886 w 6758506"/>
              <a:gd name="connsiteY52" fmla="*/ 595301 h 6596467"/>
              <a:gd name="connsiteX53" fmla="*/ 5740315 w 6758506"/>
              <a:gd name="connsiteY53" fmla="*/ 565745 h 6596467"/>
              <a:gd name="connsiteX54" fmla="*/ 5778303 w 6758506"/>
              <a:gd name="connsiteY54" fmla="*/ 620632 h 6596467"/>
              <a:gd name="connsiteX55" fmla="*/ 5795185 w 6758506"/>
              <a:gd name="connsiteY55" fmla="*/ 751514 h 6596467"/>
              <a:gd name="connsiteX56" fmla="*/ 5731873 w 6758506"/>
              <a:gd name="connsiteY56" fmla="*/ 848620 h 6596467"/>
              <a:gd name="connsiteX57" fmla="*/ 5698107 w 6758506"/>
              <a:gd name="connsiteY57" fmla="*/ 869728 h 6596467"/>
              <a:gd name="connsiteX58" fmla="*/ 5609470 w 6758506"/>
              <a:gd name="connsiteY58" fmla="*/ 924615 h 6596467"/>
              <a:gd name="connsiteX59" fmla="*/ 5605249 w 6758506"/>
              <a:gd name="connsiteY59" fmla="*/ 979500 h 6596467"/>
              <a:gd name="connsiteX60" fmla="*/ 5609470 w 6758506"/>
              <a:gd name="connsiteY60" fmla="*/ 1009055 h 6596467"/>
              <a:gd name="connsiteX61" fmla="*/ 5575703 w 6758506"/>
              <a:gd name="connsiteY61" fmla="*/ 1004833 h 6596467"/>
              <a:gd name="connsiteX62" fmla="*/ 5512391 w 6758506"/>
              <a:gd name="connsiteY62" fmla="*/ 1025944 h 6596467"/>
              <a:gd name="connsiteX63" fmla="*/ 5373105 w 6758506"/>
              <a:gd name="connsiteY63" fmla="*/ 1232818 h 6596467"/>
              <a:gd name="connsiteX64" fmla="*/ 5322455 w 6758506"/>
              <a:gd name="connsiteY64" fmla="*/ 1329924 h 6596467"/>
              <a:gd name="connsiteX65" fmla="*/ 5330895 w 6758506"/>
              <a:gd name="connsiteY65" fmla="*/ 1351035 h 6596467"/>
              <a:gd name="connsiteX66" fmla="*/ 5381545 w 6758506"/>
              <a:gd name="connsiteY66" fmla="*/ 1359480 h 6596467"/>
              <a:gd name="connsiteX67" fmla="*/ 5402651 w 6758506"/>
              <a:gd name="connsiteY67" fmla="*/ 1329924 h 6596467"/>
              <a:gd name="connsiteX68" fmla="*/ 5427975 w 6758506"/>
              <a:gd name="connsiteY68" fmla="*/ 1275040 h 6596467"/>
              <a:gd name="connsiteX69" fmla="*/ 5601029 w 6758506"/>
              <a:gd name="connsiteY69" fmla="*/ 1131492 h 6596467"/>
              <a:gd name="connsiteX70" fmla="*/ 5647457 w 6758506"/>
              <a:gd name="connsiteY70" fmla="*/ 1123047 h 6596467"/>
              <a:gd name="connsiteX71" fmla="*/ 5723433 w 6758506"/>
              <a:gd name="connsiteY71" fmla="*/ 1097716 h 6596467"/>
              <a:gd name="connsiteX72" fmla="*/ 5820511 w 6758506"/>
              <a:gd name="connsiteY72" fmla="*/ 1101939 h 6596467"/>
              <a:gd name="connsiteX73" fmla="*/ 5850058 w 6758506"/>
              <a:gd name="connsiteY73" fmla="*/ 1101939 h 6596467"/>
              <a:gd name="connsiteX74" fmla="*/ 5972461 w 6758506"/>
              <a:gd name="connsiteY74" fmla="*/ 996388 h 6596467"/>
              <a:gd name="connsiteX75" fmla="*/ 6213047 w 6758506"/>
              <a:gd name="connsiteY75" fmla="*/ 768402 h 6596467"/>
              <a:gd name="connsiteX76" fmla="*/ 6390322 w 6758506"/>
              <a:gd name="connsiteY76" fmla="*/ 620632 h 6596467"/>
              <a:gd name="connsiteX77" fmla="*/ 6424089 w 6758506"/>
              <a:gd name="connsiteY77" fmla="*/ 569968 h 6596467"/>
              <a:gd name="connsiteX78" fmla="*/ 6487401 w 6758506"/>
              <a:gd name="connsiteY78" fmla="*/ 527749 h 6596467"/>
              <a:gd name="connsiteX79" fmla="*/ 6512725 w 6758506"/>
              <a:gd name="connsiteY79" fmla="*/ 510861 h 6596467"/>
              <a:gd name="connsiteX80" fmla="*/ 6567597 w 6758506"/>
              <a:gd name="connsiteY80" fmla="*/ 409532 h 6596467"/>
              <a:gd name="connsiteX81" fmla="*/ 6630910 w 6758506"/>
              <a:gd name="connsiteY81" fmla="*/ 354648 h 6596467"/>
              <a:gd name="connsiteX82" fmla="*/ 6694221 w 6758506"/>
              <a:gd name="connsiteY82" fmla="*/ 384201 h 6596467"/>
              <a:gd name="connsiteX83" fmla="*/ 6706883 w 6758506"/>
              <a:gd name="connsiteY83" fmla="*/ 413755 h 6596467"/>
              <a:gd name="connsiteX84" fmla="*/ 6744870 w 6758506"/>
              <a:gd name="connsiteY84" fmla="*/ 519303 h 6596467"/>
              <a:gd name="connsiteX85" fmla="*/ 6576037 w 6758506"/>
              <a:gd name="connsiteY85" fmla="*/ 721960 h 6596467"/>
              <a:gd name="connsiteX86" fmla="*/ 6525388 w 6758506"/>
              <a:gd name="connsiteY86" fmla="*/ 768402 h 6596467"/>
              <a:gd name="connsiteX87" fmla="*/ 6343893 w 6758506"/>
              <a:gd name="connsiteY87" fmla="*/ 1021721 h 6596467"/>
              <a:gd name="connsiteX88" fmla="*/ 6293243 w 6758506"/>
              <a:gd name="connsiteY88" fmla="*/ 1165269 h 6596467"/>
              <a:gd name="connsiteX89" fmla="*/ 6267919 w 6758506"/>
              <a:gd name="connsiteY89" fmla="*/ 1224376 h 6596467"/>
              <a:gd name="connsiteX90" fmla="*/ 6263697 w 6758506"/>
              <a:gd name="connsiteY90" fmla="*/ 1245486 h 6596467"/>
              <a:gd name="connsiteX91" fmla="*/ 6284802 w 6758506"/>
              <a:gd name="connsiteY91" fmla="*/ 1245486 h 6596467"/>
              <a:gd name="connsiteX92" fmla="*/ 6436751 w 6758506"/>
              <a:gd name="connsiteY92" fmla="*/ 1110382 h 6596467"/>
              <a:gd name="connsiteX93" fmla="*/ 6618247 w 6758506"/>
              <a:gd name="connsiteY93" fmla="*/ 869728 h 6596467"/>
              <a:gd name="connsiteX94" fmla="*/ 6626687 w 6758506"/>
              <a:gd name="connsiteY94" fmla="*/ 857063 h 6596467"/>
              <a:gd name="connsiteX95" fmla="*/ 6694221 w 6758506"/>
              <a:gd name="connsiteY95" fmla="*/ 827509 h 6596467"/>
              <a:gd name="connsiteX96" fmla="*/ 6698443 w 6758506"/>
              <a:gd name="connsiteY96" fmla="*/ 903504 h 6596467"/>
              <a:gd name="connsiteX97" fmla="*/ 6639351 w 6758506"/>
              <a:gd name="connsiteY97" fmla="*/ 1000610 h 6596467"/>
              <a:gd name="connsiteX98" fmla="*/ 6491621 w 6758506"/>
              <a:gd name="connsiteY98" fmla="*/ 1220153 h 6596467"/>
              <a:gd name="connsiteX99" fmla="*/ 6487401 w 6758506"/>
              <a:gd name="connsiteY99" fmla="*/ 1300371 h 6596467"/>
              <a:gd name="connsiteX100" fmla="*/ 6525388 w 6758506"/>
              <a:gd name="connsiteY100" fmla="*/ 1367923 h 6596467"/>
              <a:gd name="connsiteX101" fmla="*/ 6533831 w 6758506"/>
              <a:gd name="connsiteY101" fmla="*/ 1422810 h 6596467"/>
              <a:gd name="connsiteX102" fmla="*/ 6495841 w 6758506"/>
              <a:gd name="connsiteY102" fmla="*/ 1435475 h 6596467"/>
              <a:gd name="connsiteX103" fmla="*/ 6457855 w 6758506"/>
              <a:gd name="connsiteY103" fmla="*/ 1431253 h 6596467"/>
              <a:gd name="connsiteX104" fmla="*/ 6466297 w 6758506"/>
              <a:gd name="connsiteY104" fmla="*/ 1439696 h 6596467"/>
              <a:gd name="connsiteX105" fmla="*/ 6457855 w 6758506"/>
              <a:gd name="connsiteY105" fmla="*/ 1557912 h 6596467"/>
              <a:gd name="connsiteX106" fmla="*/ 6394542 w 6758506"/>
              <a:gd name="connsiteY106" fmla="*/ 1587466 h 6596467"/>
              <a:gd name="connsiteX107" fmla="*/ 6369219 w 6758506"/>
              <a:gd name="connsiteY107" fmla="*/ 1739458 h 6596467"/>
              <a:gd name="connsiteX108" fmla="*/ 6364998 w 6758506"/>
              <a:gd name="connsiteY108" fmla="*/ 1794343 h 6596467"/>
              <a:gd name="connsiteX109" fmla="*/ 6386101 w 6758506"/>
              <a:gd name="connsiteY109" fmla="*/ 1836562 h 6596467"/>
              <a:gd name="connsiteX110" fmla="*/ 6449415 w 6758506"/>
              <a:gd name="connsiteY110" fmla="*/ 1760567 h 6596467"/>
              <a:gd name="connsiteX111" fmla="*/ 6457855 w 6758506"/>
              <a:gd name="connsiteY111" fmla="*/ 1709903 h 6596467"/>
              <a:gd name="connsiteX112" fmla="*/ 6462075 w 6758506"/>
              <a:gd name="connsiteY112" fmla="*/ 1650796 h 6596467"/>
              <a:gd name="connsiteX113" fmla="*/ 6462075 w 6758506"/>
              <a:gd name="connsiteY113" fmla="*/ 1629685 h 6596467"/>
              <a:gd name="connsiteX114" fmla="*/ 6550714 w 6758506"/>
              <a:gd name="connsiteY114" fmla="*/ 1646573 h 6596467"/>
              <a:gd name="connsiteX115" fmla="*/ 6550714 w 6758506"/>
              <a:gd name="connsiteY115" fmla="*/ 1684572 h 6596467"/>
              <a:gd name="connsiteX116" fmla="*/ 6529608 w 6758506"/>
              <a:gd name="connsiteY116" fmla="*/ 1785900 h 6596467"/>
              <a:gd name="connsiteX117" fmla="*/ 6525388 w 6758506"/>
              <a:gd name="connsiteY117" fmla="*/ 1802788 h 6596467"/>
              <a:gd name="connsiteX118" fmla="*/ 6428309 w 6758506"/>
              <a:gd name="connsiteY118" fmla="*/ 2001220 h 6596467"/>
              <a:gd name="connsiteX119" fmla="*/ 6398765 w 6758506"/>
              <a:gd name="connsiteY119" fmla="*/ 2043439 h 6596467"/>
              <a:gd name="connsiteX120" fmla="*/ 6314346 w 6758506"/>
              <a:gd name="connsiteY120" fmla="*/ 2165879 h 6596467"/>
              <a:gd name="connsiteX121" fmla="*/ 6297463 w 6758506"/>
              <a:gd name="connsiteY121" fmla="*/ 2199655 h 6596467"/>
              <a:gd name="connsiteX122" fmla="*/ 6263697 w 6758506"/>
              <a:gd name="connsiteY122" fmla="*/ 2275650 h 6596467"/>
              <a:gd name="connsiteX123" fmla="*/ 6314346 w 6758506"/>
              <a:gd name="connsiteY123" fmla="*/ 2368533 h 6596467"/>
              <a:gd name="connsiteX124" fmla="*/ 6331229 w 6758506"/>
              <a:gd name="connsiteY124" fmla="*/ 2499415 h 6596467"/>
              <a:gd name="connsiteX125" fmla="*/ 6073761 w 6758506"/>
              <a:gd name="connsiteY125" fmla="*/ 2870948 h 6596467"/>
              <a:gd name="connsiteX126" fmla="*/ 5972461 w 6758506"/>
              <a:gd name="connsiteY126" fmla="*/ 2989165 h 6596467"/>
              <a:gd name="connsiteX127" fmla="*/ 5871161 w 6758506"/>
              <a:gd name="connsiteY127" fmla="*/ 3060938 h 6596467"/>
              <a:gd name="connsiteX128" fmla="*/ 5837395 w 6758506"/>
              <a:gd name="connsiteY128" fmla="*/ 3103159 h 6596467"/>
              <a:gd name="connsiteX129" fmla="*/ 5719213 w 6758506"/>
              <a:gd name="connsiteY129" fmla="*/ 3322702 h 6596467"/>
              <a:gd name="connsiteX130" fmla="*/ 5812069 w 6758506"/>
              <a:gd name="connsiteY130" fmla="*/ 3339590 h 6596467"/>
              <a:gd name="connsiteX131" fmla="*/ 5850058 w 6758506"/>
              <a:gd name="connsiteY131" fmla="*/ 3326924 h 6596467"/>
              <a:gd name="connsiteX132" fmla="*/ 5947135 w 6758506"/>
              <a:gd name="connsiteY132" fmla="*/ 3145378 h 6596467"/>
              <a:gd name="connsiteX133" fmla="*/ 6052657 w 6758506"/>
              <a:gd name="connsiteY133" fmla="*/ 3044049 h 6596467"/>
              <a:gd name="connsiteX134" fmla="*/ 6103307 w 6758506"/>
              <a:gd name="connsiteY134" fmla="*/ 2989165 h 6596467"/>
              <a:gd name="connsiteX135" fmla="*/ 6246813 w 6758506"/>
              <a:gd name="connsiteY135" fmla="*/ 2723181 h 6596467"/>
              <a:gd name="connsiteX136" fmla="*/ 6305905 w 6758506"/>
              <a:gd name="connsiteY136" fmla="*/ 2672516 h 6596467"/>
              <a:gd name="connsiteX137" fmla="*/ 6289023 w 6758506"/>
              <a:gd name="connsiteY137" fmla="*/ 2820287 h 6596467"/>
              <a:gd name="connsiteX138" fmla="*/ 6221489 w 6758506"/>
              <a:gd name="connsiteY138" fmla="*/ 3022941 h 6596467"/>
              <a:gd name="connsiteX139" fmla="*/ 6141293 w 6758506"/>
              <a:gd name="connsiteY139" fmla="*/ 3141155 h 6596467"/>
              <a:gd name="connsiteX140" fmla="*/ 6006227 w 6758506"/>
              <a:gd name="connsiteY140" fmla="*/ 3301591 h 6596467"/>
              <a:gd name="connsiteX141" fmla="*/ 5989344 w 6758506"/>
              <a:gd name="connsiteY141" fmla="*/ 3322702 h 6596467"/>
              <a:gd name="connsiteX142" fmla="*/ 5904928 w 6758506"/>
              <a:gd name="connsiteY142" fmla="*/ 3424028 h 6596467"/>
              <a:gd name="connsiteX143" fmla="*/ 5803629 w 6758506"/>
              <a:gd name="connsiteY143" fmla="*/ 3525356 h 6596467"/>
              <a:gd name="connsiteX144" fmla="*/ 5799409 w 6758506"/>
              <a:gd name="connsiteY144" fmla="*/ 3546467 h 6596467"/>
              <a:gd name="connsiteX145" fmla="*/ 5765642 w 6758506"/>
              <a:gd name="connsiteY145" fmla="*/ 3567575 h 6596467"/>
              <a:gd name="connsiteX146" fmla="*/ 5710769 w 6758506"/>
              <a:gd name="connsiteY146" fmla="*/ 3567575 h 6596467"/>
              <a:gd name="connsiteX147" fmla="*/ 5622133 w 6758506"/>
              <a:gd name="connsiteY147" fmla="*/ 3647793 h 6596467"/>
              <a:gd name="connsiteX148" fmla="*/ 5609470 w 6758506"/>
              <a:gd name="connsiteY148" fmla="*/ 3681569 h 6596467"/>
              <a:gd name="connsiteX149" fmla="*/ 5571483 w 6758506"/>
              <a:gd name="connsiteY149" fmla="*/ 3740679 h 6596467"/>
              <a:gd name="connsiteX150" fmla="*/ 5516613 w 6758506"/>
              <a:gd name="connsiteY150" fmla="*/ 3787120 h 6596467"/>
              <a:gd name="connsiteX151" fmla="*/ 5516613 w 6758506"/>
              <a:gd name="connsiteY151" fmla="*/ 3863116 h 6596467"/>
              <a:gd name="connsiteX152" fmla="*/ 5503951 w 6758506"/>
              <a:gd name="connsiteY152" fmla="*/ 3896892 h 6596467"/>
              <a:gd name="connsiteX153" fmla="*/ 5436417 w 6758506"/>
              <a:gd name="connsiteY153" fmla="*/ 3968664 h 6596467"/>
              <a:gd name="connsiteX154" fmla="*/ 5402651 w 6758506"/>
              <a:gd name="connsiteY154" fmla="*/ 3968664 h 6596467"/>
              <a:gd name="connsiteX155" fmla="*/ 5309791 w 6758506"/>
              <a:gd name="connsiteY155" fmla="*/ 3905335 h 6596467"/>
              <a:gd name="connsiteX156" fmla="*/ 5259142 w 6758506"/>
              <a:gd name="connsiteY156" fmla="*/ 3888446 h 6596467"/>
              <a:gd name="connsiteX157" fmla="*/ 5242259 w 6758506"/>
              <a:gd name="connsiteY157" fmla="*/ 3930668 h 6596467"/>
              <a:gd name="connsiteX158" fmla="*/ 5208493 w 6758506"/>
              <a:gd name="connsiteY158" fmla="*/ 3981330 h 6596467"/>
              <a:gd name="connsiteX159" fmla="*/ 5026997 w 6758506"/>
              <a:gd name="connsiteY159" fmla="*/ 4162876 h 6596467"/>
              <a:gd name="connsiteX160" fmla="*/ 4955243 w 6758506"/>
              <a:gd name="connsiteY160" fmla="*/ 4243094 h 6596467"/>
              <a:gd name="connsiteX161" fmla="*/ 4845501 w 6758506"/>
              <a:gd name="connsiteY161" fmla="*/ 4331755 h 6596467"/>
              <a:gd name="connsiteX162" fmla="*/ 4701995 w 6758506"/>
              <a:gd name="connsiteY162" fmla="*/ 4449971 h 6596467"/>
              <a:gd name="connsiteX163" fmla="*/ 4642903 w 6758506"/>
              <a:gd name="connsiteY163" fmla="*/ 4513301 h 6596467"/>
              <a:gd name="connsiteX164" fmla="*/ 4398094 w 6758506"/>
              <a:gd name="connsiteY164" fmla="*/ 4737066 h 6596467"/>
              <a:gd name="connsiteX165" fmla="*/ 4385434 w 6758506"/>
              <a:gd name="connsiteY165" fmla="*/ 4758175 h 6596467"/>
              <a:gd name="connsiteX166" fmla="*/ 4360108 w 6758506"/>
              <a:gd name="connsiteY166" fmla="*/ 4838392 h 6596467"/>
              <a:gd name="connsiteX167" fmla="*/ 4246145 w 6758506"/>
              <a:gd name="connsiteY167" fmla="*/ 5007273 h 6596467"/>
              <a:gd name="connsiteX168" fmla="*/ 4174392 w 6758506"/>
              <a:gd name="connsiteY168" fmla="*/ 5074823 h 6596467"/>
              <a:gd name="connsiteX169" fmla="*/ 4149066 w 6758506"/>
              <a:gd name="connsiteY169" fmla="*/ 5104379 h 6596467"/>
              <a:gd name="connsiteX170" fmla="*/ 4051989 w 6758506"/>
              <a:gd name="connsiteY170" fmla="*/ 5188817 h 6596467"/>
              <a:gd name="connsiteX171" fmla="*/ 4026663 w 6758506"/>
              <a:gd name="connsiteY171" fmla="*/ 5197262 h 6596467"/>
              <a:gd name="connsiteX172" fmla="*/ 4026663 w 6758506"/>
              <a:gd name="connsiteY172" fmla="*/ 5218371 h 6596467"/>
              <a:gd name="connsiteX173" fmla="*/ 4039326 w 6758506"/>
              <a:gd name="connsiteY173" fmla="*/ 5290146 h 6596467"/>
              <a:gd name="connsiteX174" fmla="*/ 4001339 w 6758506"/>
              <a:gd name="connsiteY174" fmla="*/ 5437916 h 6596467"/>
              <a:gd name="connsiteX175" fmla="*/ 3946467 w 6758506"/>
              <a:gd name="connsiteY175" fmla="*/ 5497023 h 6596467"/>
              <a:gd name="connsiteX176" fmla="*/ 3866271 w 6758506"/>
              <a:gd name="connsiteY176" fmla="*/ 5573018 h 6596467"/>
              <a:gd name="connsiteX177" fmla="*/ 3815621 w 6758506"/>
              <a:gd name="connsiteY177" fmla="*/ 5602572 h 6596467"/>
              <a:gd name="connsiteX178" fmla="*/ 3786077 w 6758506"/>
              <a:gd name="connsiteY178" fmla="*/ 5653236 h 6596467"/>
              <a:gd name="connsiteX179" fmla="*/ 3735427 w 6758506"/>
              <a:gd name="connsiteY179" fmla="*/ 5699678 h 6596467"/>
              <a:gd name="connsiteX180" fmla="*/ 3731205 w 6758506"/>
              <a:gd name="connsiteY180" fmla="*/ 5703900 h 6596467"/>
              <a:gd name="connsiteX181" fmla="*/ 3553932 w 6758506"/>
              <a:gd name="connsiteY181" fmla="*/ 5830560 h 6596467"/>
              <a:gd name="connsiteX182" fmla="*/ 3528606 w 6758506"/>
              <a:gd name="connsiteY182" fmla="*/ 5931886 h 6596467"/>
              <a:gd name="connsiteX183" fmla="*/ 3507502 w 6758506"/>
              <a:gd name="connsiteY183" fmla="*/ 5990995 h 6596467"/>
              <a:gd name="connsiteX184" fmla="*/ 3363994 w 6758506"/>
              <a:gd name="connsiteY184" fmla="*/ 6138763 h 6596467"/>
              <a:gd name="connsiteX185" fmla="*/ 3300681 w 6758506"/>
              <a:gd name="connsiteY185" fmla="*/ 6223203 h 6596467"/>
              <a:gd name="connsiteX186" fmla="*/ 3212044 w 6758506"/>
              <a:gd name="connsiteY186" fmla="*/ 6290756 h 6596467"/>
              <a:gd name="connsiteX187" fmla="*/ 3026329 w 6758506"/>
              <a:gd name="connsiteY187" fmla="*/ 6417415 h 6596467"/>
              <a:gd name="connsiteX188" fmla="*/ 2878600 w 6758506"/>
              <a:gd name="connsiteY188" fmla="*/ 6489188 h 6596467"/>
              <a:gd name="connsiteX189" fmla="*/ 2802626 w 6758506"/>
              <a:gd name="connsiteY189" fmla="*/ 6408970 h 6596467"/>
              <a:gd name="connsiteX190" fmla="*/ 2756197 w 6758506"/>
              <a:gd name="connsiteY190" fmla="*/ 6362528 h 6596467"/>
              <a:gd name="connsiteX191" fmla="*/ 2781520 w 6758506"/>
              <a:gd name="connsiteY191" fmla="*/ 6328752 h 6596467"/>
              <a:gd name="connsiteX192" fmla="*/ 2794183 w 6758506"/>
              <a:gd name="connsiteY192" fmla="*/ 6307644 h 6596467"/>
              <a:gd name="connsiteX193" fmla="*/ 2789963 w 6758506"/>
              <a:gd name="connsiteY193" fmla="*/ 6168319 h 6596467"/>
              <a:gd name="connsiteX194" fmla="*/ 2785743 w 6758506"/>
              <a:gd name="connsiteY194" fmla="*/ 6138763 h 6596467"/>
              <a:gd name="connsiteX195" fmla="*/ 2726650 w 6758506"/>
              <a:gd name="connsiteY195" fmla="*/ 6142986 h 6596467"/>
              <a:gd name="connsiteX196" fmla="*/ 2709767 w 6758506"/>
              <a:gd name="connsiteY196" fmla="*/ 6003661 h 6596467"/>
              <a:gd name="connsiteX197" fmla="*/ 2811067 w 6758506"/>
              <a:gd name="connsiteY197" fmla="*/ 5822114 h 6596467"/>
              <a:gd name="connsiteX198" fmla="*/ 2815287 w 6758506"/>
              <a:gd name="connsiteY198" fmla="*/ 5775673 h 6596467"/>
              <a:gd name="connsiteX199" fmla="*/ 2751976 w 6758506"/>
              <a:gd name="connsiteY199" fmla="*/ 5775673 h 6596467"/>
              <a:gd name="connsiteX200" fmla="*/ 2688664 w 6758506"/>
              <a:gd name="connsiteY200" fmla="*/ 5847448 h 6596467"/>
              <a:gd name="connsiteX201" fmla="*/ 2562038 w 6758506"/>
              <a:gd name="connsiteY201" fmla="*/ 5999438 h 6596467"/>
              <a:gd name="connsiteX202" fmla="*/ 2549375 w 6758506"/>
              <a:gd name="connsiteY202" fmla="*/ 6012104 h 6596467"/>
              <a:gd name="connsiteX203" fmla="*/ 2448076 w 6758506"/>
              <a:gd name="connsiteY203" fmla="*/ 6096544 h 6596467"/>
              <a:gd name="connsiteX204" fmla="*/ 2076644 w 6758506"/>
              <a:gd name="connsiteY204" fmla="*/ 6573628 h 6596467"/>
              <a:gd name="connsiteX205" fmla="*/ 2030215 w 6758506"/>
              <a:gd name="connsiteY205" fmla="*/ 6590516 h 6596467"/>
              <a:gd name="connsiteX206" fmla="*/ 2017552 w 6758506"/>
              <a:gd name="connsiteY206" fmla="*/ 6548297 h 6596467"/>
              <a:gd name="connsiteX207" fmla="*/ 2038658 w 6758506"/>
              <a:gd name="connsiteY207" fmla="*/ 6430081 h 6596467"/>
              <a:gd name="connsiteX208" fmla="*/ 2085085 w 6758506"/>
              <a:gd name="connsiteY208" fmla="*/ 6307644 h 6596467"/>
              <a:gd name="connsiteX209" fmla="*/ 2144177 w 6758506"/>
              <a:gd name="connsiteY209" fmla="*/ 6193650 h 6596467"/>
              <a:gd name="connsiteX210" fmla="*/ 2093528 w 6758506"/>
              <a:gd name="connsiteY210" fmla="*/ 6113432 h 6596467"/>
              <a:gd name="connsiteX211" fmla="*/ 2063981 w 6758506"/>
              <a:gd name="connsiteY211" fmla="*/ 6096544 h 6596467"/>
              <a:gd name="connsiteX212" fmla="*/ 2089307 w 6758506"/>
              <a:gd name="connsiteY212" fmla="*/ 6079656 h 6596467"/>
              <a:gd name="connsiteX213" fmla="*/ 2131514 w 6758506"/>
              <a:gd name="connsiteY213" fmla="*/ 6003661 h 6596467"/>
              <a:gd name="connsiteX214" fmla="*/ 2068201 w 6758506"/>
              <a:gd name="connsiteY214" fmla="*/ 5982550 h 6596467"/>
              <a:gd name="connsiteX215" fmla="*/ 1975345 w 6758506"/>
              <a:gd name="connsiteY215" fmla="*/ 6050102 h 6596467"/>
              <a:gd name="connsiteX216" fmla="*/ 1950019 w 6758506"/>
              <a:gd name="connsiteY216" fmla="*/ 6075433 h 6596467"/>
              <a:gd name="connsiteX217" fmla="*/ 1937358 w 6758506"/>
              <a:gd name="connsiteY217" fmla="*/ 6050102 h 6596467"/>
              <a:gd name="connsiteX218" fmla="*/ 1903592 w 6758506"/>
              <a:gd name="connsiteY218" fmla="*/ 6033214 h 6596467"/>
              <a:gd name="connsiteX219" fmla="*/ 1730537 w 6758506"/>
              <a:gd name="connsiteY219" fmla="*/ 6151431 h 6596467"/>
              <a:gd name="connsiteX220" fmla="*/ 1591250 w 6758506"/>
              <a:gd name="connsiteY220" fmla="*/ 6278090 h 6596467"/>
              <a:gd name="connsiteX221" fmla="*/ 1565924 w 6758506"/>
              <a:gd name="connsiteY221" fmla="*/ 6282311 h 6596467"/>
              <a:gd name="connsiteX222" fmla="*/ 1561704 w 6758506"/>
              <a:gd name="connsiteY222" fmla="*/ 6261202 h 6596467"/>
              <a:gd name="connsiteX223" fmla="*/ 1591250 w 6758506"/>
              <a:gd name="connsiteY223" fmla="*/ 6037437 h 6596467"/>
              <a:gd name="connsiteX224" fmla="*/ 1633457 w 6758506"/>
              <a:gd name="connsiteY224" fmla="*/ 5885444 h 6596467"/>
              <a:gd name="connsiteX225" fmla="*/ 1519497 w 6758506"/>
              <a:gd name="connsiteY225" fmla="*/ 5927666 h 6596467"/>
              <a:gd name="connsiteX226" fmla="*/ 1473068 w 6758506"/>
              <a:gd name="connsiteY226" fmla="*/ 5919220 h 6596467"/>
              <a:gd name="connsiteX227" fmla="*/ 1473068 w 6758506"/>
              <a:gd name="connsiteY227" fmla="*/ 5830560 h 6596467"/>
              <a:gd name="connsiteX228" fmla="*/ 1489951 w 6758506"/>
              <a:gd name="connsiteY228" fmla="*/ 5716566 h 6596467"/>
              <a:gd name="connsiteX229" fmla="*/ 1485728 w 6758506"/>
              <a:gd name="connsiteY229" fmla="*/ 5682789 h 6596467"/>
              <a:gd name="connsiteX230" fmla="*/ 1447742 w 6758506"/>
              <a:gd name="connsiteY230" fmla="*/ 5695455 h 6596467"/>
              <a:gd name="connsiteX231" fmla="*/ 1422418 w 6758506"/>
              <a:gd name="connsiteY231" fmla="*/ 5725008 h 6596467"/>
              <a:gd name="connsiteX232" fmla="*/ 1236702 w 6758506"/>
              <a:gd name="connsiteY232" fmla="*/ 5952996 h 6596467"/>
              <a:gd name="connsiteX233" fmla="*/ 1122740 w 6758506"/>
              <a:gd name="connsiteY233" fmla="*/ 5974107 h 6596467"/>
              <a:gd name="connsiteX234" fmla="*/ 1067867 w 6758506"/>
              <a:gd name="connsiteY234" fmla="*/ 5974107 h 6596467"/>
              <a:gd name="connsiteX235" fmla="*/ 1050984 w 6758506"/>
              <a:gd name="connsiteY235" fmla="*/ 5986773 h 6596467"/>
              <a:gd name="connsiteX236" fmla="*/ 966568 w 6758506"/>
              <a:gd name="connsiteY236" fmla="*/ 5965662 h 6596467"/>
              <a:gd name="connsiteX237" fmla="*/ 991894 w 6758506"/>
              <a:gd name="connsiteY237" fmla="*/ 5898112 h 6596467"/>
              <a:gd name="connsiteX238" fmla="*/ 1152284 w 6758506"/>
              <a:gd name="connsiteY238" fmla="*/ 5661679 h 6596467"/>
              <a:gd name="connsiteX239" fmla="*/ 1139623 w 6758506"/>
              <a:gd name="connsiteY239" fmla="*/ 5606794 h 6596467"/>
              <a:gd name="connsiteX240" fmla="*/ 1093193 w 6758506"/>
              <a:gd name="connsiteY240" fmla="*/ 5619460 h 6596467"/>
              <a:gd name="connsiteX241" fmla="*/ 1004557 w 6758506"/>
              <a:gd name="connsiteY241" fmla="*/ 5703900 h 6596467"/>
              <a:gd name="connsiteX242" fmla="*/ 953907 w 6758506"/>
              <a:gd name="connsiteY242" fmla="*/ 5703900 h 6596467"/>
              <a:gd name="connsiteX243" fmla="*/ 983451 w 6758506"/>
              <a:gd name="connsiteY243" fmla="*/ 5670124 h 6596467"/>
              <a:gd name="connsiteX244" fmla="*/ 1008777 w 6758506"/>
              <a:gd name="connsiteY244" fmla="*/ 5653236 h 6596467"/>
              <a:gd name="connsiteX245" fmla="*/ 987674 w 6758506"/>
              <a:gd name="connsiteY245" fmla="*/ 5568795 h 6596467"/>
              <a:gd name="connsiteX246" fmla="*/ 970790 w 6758506"/>
              <a:gd name="connsiteY246" fmla="*/ 5535019 h 6596467"/>
              <a:gd name="connsiteX247" fmla="*/ 1080530 w 6758506"/>
              <a:gd name="connsiteY247" fmla="*/ 5332365 h 6596467"/>
              <a:gd name="connsiteX248" fmla="*/ 1240922 w 6758506"/>
              <a:gd name="connsiteY248" fmla="*/ 5146598 h 6596467"/>
              <a:gd name="connsiteX249" fmla="*/ 1397092 w 6758506"/>
              <a:gd name="connsiteY249" fmla="*/ 4927055 h 6596467"/>
              <a:gd name="connsiteX250" fmla="*/ 1422418 w 6758506"/>
              <a:gd name="connsiteY250" fmla="*/ 4901722 h 6596467"/>
              <a:gd name="connsiteX251" fmla="*/ 1700990 w 6758506"/>
              <a:gd name="connsiteY251" fmla="*/ 4606184 h 6596467"/>
              <a:gd name="connsiteX252" fmla="*/ 1713653 w 6758506"/>
              <a:gd name="connsiteY252" fmla="*/ 4534412 h 6596467"/>
              <a:gd name="connsiteX253" fmla="*/ 1637680 w 6758506"/>
              <a:gd name="connsiteY253" fmla="*/ 4547077 h 6596467"/>
              <a:gd name="connsiteX254" fmla="*/ 1477288 w 6758506"/>
              <a:gd name="connsiteY254" fmla="*/ 4724401 h 6596467"/>
              <a:gd name="connsiteX255" fmla="*/ 1397092 w 6758506"/>
              <a:gd name="connsiteY255" fmla="*/ 4728621 h 6596467"/>
              <a:gd name="connsiteX256" fmla="*/ 1342222 w 6758506"/>
              <a:gd name="connsiteY256" fmla="*/ 4724401 h 6596467"/>
              <a:gd name="connsiteX257" fmla="*/ 962348 w 6758506"/>
              <a:gd name="connsiteY257" fmla="*/ 5053715 h 6596467"/>
              <a:gd name="connsiteX258" fmla="*/ 763969 w 6758506"/>
              <a:gd name="connsiteY258" fmla="*/ 5159264 h 6596467"/>
              <a:gd name="connsiteX259" fmla="*/ 717539 w 6758506"/>
              <a:gd name="connsiteY259" fmla="*/ 5184595 h 6596467"/>
              <a:gd name="connsiteX260" fmla="*/ 531824 w 6758506"/>
              <a:gd name="connsiteY260" fmla="*/ 5328142 h 6596467"/>
              <a:gd name="connsiteX261" fmla="*/ 400978 w 6758506"/>
              <a:gd name="connsiteY261" fmla="*/ 5416805 h 6596467"/>
              <a:gd name="connsiteX262" fmla="*/ 329225 w 6758506"/>
              <a:gd name="connsiteY262" fmla="*/ 5433693 h 6596467"/>
              <a:gd name="connsiteX263" fmla="*/ 308121 w 6758506"/>
              <a:gd name="connsiteY263" fmla="*/ 5370363 h 6596467"/>
              <a:gd name="connsiteX264" fmla="*/ 417861 w 6758506"/>
              <a:gd name="connsiteY264" fmla="*/ 5167709 h 6596467"/>
              <a:gd name="connsiteX265" fmla="*/ 219483 w 6758506"/>
              <a:gd name="connsiteY265" fmla="*/ 5273258 h 6596467"/>
              <a:gd name="connsiteX266" fmla="*/ 181496 w 6758506"/>
              <a:gd name="connsiteY266" fmla="*/ 5290146 h 6596467"/>
              <a:gd name="connsiteX267" fmla="*/ 177275 w 6758506"/>
              <a:gd name="connsiteY267" fmla="*/ 5256370 h 6596467"/>
              <a:gd name="connsiteX268" fmla="*/ 151949 w 6758506"/>
              <a:gd name="connsiteY268" fmla="*/ 5218371 h 6596467"/>
              <a:gd name="connsiteX269" fmla="*/ 118183 w 6758506"/>
              <a:gd name="connsiteY269" fmla="*/ 5247927 h 6596467"/>
              <a:gd name="connsiteX270" fmla="*/ 71756 w 6758506"/>
              <a:gd name="connsiteY270" fmla="*/ 5290146 h 6596467"/>
              <a:gd name="connsiteX271" fmla="*/ 0 w 6758506"/>
              <a:gd name="connsiteY271" fmla="*/ 5252147 h 6596467"/>
              <a:gd name="connsiteX272" fmla="*/ 59093 w 6758506"/>
              <a:gd name="connsiteY272" fmla="*/ 5222593 h 6596467"/>
              <a:gd name="connsiteX273" fmla="*/ 84416 w 6758506"/>
              <a:gd name="connsiteY273" fmla="*/ 5218371 h 6596467"/>
              <a:gd name="connsiteX274" fmla="*/ 42210 w 6758506"/>
              <a:gd name="connsiteY274" fmla="*/ 5197262 h 6596467"/>
              <a:gd name="connsiteX275" fmla="*/ 33767 w 6758506"/>
              <a:gd name="connsiteY275" fmla="*/ 5150821 h 6596467"/>
              <a:gd name="connsiteX276" fmla="*/ 46430 w 6758506"/>
              <a:gd name="connsiteY276" fmla="*/ 5125487 h 6596467"/>
              <a:gd name="connsiteX277" fmla="*/ 67533 w 6758506"/>
              <a:gd name="connsiteY277" fmla="*/ 4948164 h 6596467"/>
              <a:gd name="connsiteX278" fmla="*/ 109743 w 6758506"/>
              <a:gd name="connsiteY278" fmla="*/ 4766620 h 6596467"/>
              <a:gd name="connsiteX279" fmla="*/ 122406 w 6758506"/>
              <a:gd name="connsiteY279" fmla="*/ 4724401 h 6596467"/>
              <a:gd name="connsiteX280" fmla="*/ 151949 w 6758506"/>
              <a:gd name="connsiteY280" fmla="*/ 4601962 h 6596467"/>
              <a:gd name="connsiteX281" fmla="*/ 130846 w 6758506"/>
              <a:gd name="connsiteY281" fmla="*/ 4521744 h 6596467"/>
              <a:gd name="connsiteX282" fmla="*/ 135066 w 6758506"/>
              <a:gd name="connsiteY282" fmla="*/ 4458414 h 6596467"/>
              <a:gd name="connsiteX283" fmla="*/ 139289 w 6758506"/>
              <a:gd name="connsiteY283" fmla="*/ 4420418 h 6596467"/>
              <a:gd name="connsiteX284" fmla="*/ 130846 w 6758506"/>
              <a:gd name="connsiteY284" fmla="*/ 4407750 h 6596467"/>
              <a:gd name="connsiteX285" fmla="*/ 160392 w 6758506"/>
              <a:gd name="connsiteY285" fmla="*/ 4302201 h 6596467"/>
              <a:gd name="connsiteX286" fmla="*/ 156172 w 6758506"/>
              <a:gd name="connsiteY286" fmla="*/ 4251537 h 6596467"/>
              <a:gd name="connsiteX287" fmla="*/ 206822 w 6758506"/>
              <a:gd name="connsiteY287" fmla="*/ 4141765 h 6596467"/>
              <a:gd name="connsiteX288" fmla="*/ 337668 w 6758506"/>
              <a:gd name="connsiteY288" fmla="*/ 4031994 h 6596467"/>
              <a:gd name="connsiteX289" fmla="*/ 350328 w 6758506"/>
              <a:gd name="connsiteY289" fmla="*/ 4015106 h 6596467"/>
              <a:gd name="connsiteX290" fmla="*/ 493837 w 6758506"/>
              <a:gd name="connsiteY290" fmla="*/ 3778675 h 6596467"/>
              <a:gd name="connsiteX291" fmla="*/ 650006 w 6758506"/>
              <a:gd name="connsiteY291" fmla="*/ 3529579 h 6596467"/>
              <a:gd name="connsiteX292" fmla="*/ 873711 w 6758506"/>
              <a:gd name="connsiteY292" fmla="*/ 3238261 h 6596467"/>
              <a:gd name="connsiteX293" fmla="*/ 1063647 w 6758506"/>
              <a:gd name="connsiteY293" fmla="*/ 2896282 h 6596467"/>
              <a:gd name="connsiteX294" fmla="*/ 1059427 w 6758506"/>
              <a:gd name="connsiteY294" fmla="*/ 2803398 h 6596467"/>
              <a:gd name="connsiteX295" fmla="*/ 1059427 w 6758506"/>
              <a:gd name="connsiteY295" fmla="*/ 2765400 h 6596467"/>
              <a:gd name="connsiteX296" fmla="*/ 1287352 w 6758506"/>
              <a:gd name="connsiteY296" fmla="*/ 2402310 h 6596467"/>
              <a:gd name="connsiteX297" fmla="*/ 1422418 w 6758506"/>
              <a:gd name="connsiteY297" fmla="*/ 2110992 h 6596467"/>
              <a:gd name="connsiteX298" fmla="*/ 1439301 w 6758506"/>
              <a:gd name="connsiteY298" fmla="*/ 2068773 h 6596467"/>
              <a:gd name="connsiteX299" fmla="*/ 1321118 w 6758506"/>
              <a:gd name="connsiteY299" fmla="*/ 2110992 h 6596467"/>
              <a:gd name="connsiteX300" fmla="*/ 1278909 w 6758506"/>
              <a:gd name="connsiteY300" fmla="*/ 2136325 h 6596467"/>
              <a:gd name="connsiteX301" fmla="*/ 1126960 w 6758506"/>
              <a:gd name="connsiteY301" fmla="*/ 2153213 h 6596467"/>
              <a:gd name="connsiteX302" fmla="*/ 1114297 w 6758506"/>
              <a:gd name="connsiteY302" fmla="*/ 2157433 h 6596467"/>
              <a:gd name="connsiteX303" fmla="*/ 975011 w 6758506"/>
              <a:gd name="connsiteY303" fmla="*/ 2203875 h 6596467"/>
              <a:gd name="connsiteX304" fmla="*/ 493837 w 6758506"/>
              <a:gd name="connsiteY304" fmla="*/ 2334757 h 6596467"/>
              <a:gd name="connsiteX305" fmla="*/ 422084 w 6758506"/>
              <a:gd name="connsiteY305" fmla="*/ 2351645 h 6596467"/>
              <a:gd name="connsiteX306" fmla="*/ 371434 w 6758506"/>
              <a:gd name="connsiteY306" fmla="*/ 2334757 h 6596467"/>
              <a:gd name="connsiteX307" fmla="*/ 405201 w 6758506"/>
              <a:gd name="connsiteY307" fmla="*/ 2300981 h 6596467"/>
              <a:gd name="connsiteX308" fmla="*/ 721762 w 6758506"/>
              <a:gd name="connsiteY308" fmla="*/ 2174321 h 6596467"/>
              <a:gd name="connsiteX309" fmla="*/ 1181830 w 6758506"/>
              <a:gd name="connsiteY309" fmla="*/ 2030774 h 6596467"/>
              <a:gd name="connsiteX310" fmla="*/ 1219819 w 6758506"/>
              <a:gd name="connsiteY310" fmla="*/ 2022331 h 6596467"/>
              <a:gd name="connsiteX311" fmla="*/ 1232480 w 6758506"/>
              <a:gd name="connsiteY311" fmla="*/ 2001220 h 6596467"/>
              <a:gd name="connsiteX312" fmla="*/ 1211376 w 6758506"/>
              <a:gd name="connsiteY312" fmla="*/ 1988555 h 6596467"/>
              <a:gd name="connsiteX313" fmla="*/ 903258 w 6758506"/>
              <a:gd name="connsiteY313" fmla="*/ 2034997 h 6596467"/>
              <a:gd name="connsiteX314" fmla="*/ 877931 w 6758506"/>
              <a:gd name="connsiteY314" fmla="*/ 2030774 h 6596467"/>
              <a:gd name="connsiteX315" fmla="*/ 877931 w 6758506"/>
              <a:gd name="connsiteY315" fmla="*/ 2001220 h 6596467"/>
              <a:gd name="connsiteX316" fmla="*/ 970790 w 6758506"/>
              <a:gd name="connsiteY316" fmla="*/ 1937891 h 6596467"/>
              <a:gd name="connsiteX317" fmla="*/ 1034101 w 6758506"/>
              <a:gd name="connsiteY317" fmla="*/ 1878784 h 6596467"/>
              <a:gd name="connsiteX318" fmla="*/ 1097414 w 6758506"/>
              <a:gd name="connsiteY318" fmla="*/ 1832342 h 6596467"/>
              <a:gd name="connsiteX319" fmla="*/ 1283129 w 6758506"/>
              <a:gd name="connsiteY319" fmla="*/ 1790120 h 6596467"/>
              <a:gd name="connsiteX320" fmla="*/ 1608134 w 6758506"/>
              <a:gd name="connsiteY320" fmla="*/ 1714125 h 6596467"/>
              <a:gd name="connsiteX321" fmla="*/ 1409755 w 6758506"/>
              <a:gd name="connsiteY321" fmla="*/ 1684572 h 6596467"/>
              <a:gd name="connsiteX322" fmla="*/ 1228259 w 6758506"/>
              <a:gd name="connsiteY322" fmla="*/ 1735236 h 6596467"/>
              <a:gd name="connsiteX323" fmla="*/ 1181830 w 6758506"/>
              <a:gd name="connsiteY323" fmla="*/ 1726791 h 6596467"/>
              <a:gd name="connsiteX324" fmla="*/ 1359105 w 6758506"/>
              <a:gd name="connsiteY324" fmla="*/ 1659241 h 6596467"/>
              <a:gd name="connsiteX325" fmla="*/ 1283129 w 6758506"/>
              <a:gd name="connsiteY325" fmla="*/ 1646573 h 6596467"/>
              <a:gd name="connsiteX326" fmla="*/ 1232480 w 6758506"/>
              <a:gd name="connsiteY326" fmla="*/ 1667684 h 6596467"/>
              <a:gd name="connsiteX327" fmla="*/ 1194493 w 6758506"/>
              <a:gd name="connsiteY327" fmla="*/ 1663461 h 6596467"/>
              <a:gd name="connsiteX328" fmla="*/ 1207156 w 6758506"/>
              <a:gd name="connsiteY328" fmla="*/ 1629685 h 6596467"/>
              <a:gd name="connsiteX329" fmla="*/ 1240922 w 6758506"/>
              <a:gd name="connsiteY329" fmla="*/ 1591688 h 6596467"/>
              <a:gd name="connsiteX330" fmla="*/ 983451 w 6758506"/>
              <a:gd name="connsiteY330" fmla="*/ 1633907 h 6596467"/>
              <a:gd name="connsiteX331" fmla="*/ 738645 w 6758506"/>
              <a:gd name="connsiteY331" fmla="*/ 1633907 h 6596467"/>
              <a:gd name="connsiteX332" fmla="*/ 1316896 w 6758506"/>
              <a:gd name="connsiteY332" fmla="*/ 1494583 h 6596467"/>
              <a:gd name="connsiteX333" fmla="*/ 1274689 w 6758506"/>
              <a:gd name="connsiteY333" fmla="*/ 1473472 h 6596467"/>
              <a:gd name="connsiteX334" fmla="*/ 1321118 w 6758506"/>
              <a:gd name="connsiteY334" fmla="*/ 1448141 h 6596467"/>
              <a:gd name="connsiteX335" fmla="*/ 1574367 w 6758506"/>
              <a:gd name="connsiteY335" fmla="*/ 1376366 h 6596467"/>
              <a:gd name="connsiteX336" fmla="*/ 1785406 w 6758506"/>
              <a:gd name="connsiteY336" fmla="*/ 1367923 h 6596467"/>
              <a:gd name="connsiteX337" fmla="*/ 1924695 w 6758506"/>
              <a:gd name="connsiteY337" fmla="*/ 1342592 h 6596467"/>
              <a:gd name="connsiteX338" fmla="*/ 2055541 w 6758506"/>
              <a:gd name="connsiteY338" fmla="*/ 1300371 h 6596467"/>
              <a:gd name="connsiteX339" fmla="*/ 2089307 w 6758506"/>
              <a:gd name="connsiteY339" fmla="*/ 1266595 h 6596467"/>
              <a:gd name="connsiteX340" fmla="*/ 2030215 w 6758506"/>
              <a:gd name="connsiteY340" fmla="*/ 1199045 h 6596467"/>
              <a:gd name="connsiteX341" fmla="*/ 1975345 w 6758506"/>
              <a:gd name="connsiteY341" fmla="*/ 1203265 h 6596467"/>
              <a:gd name="connsiteX342" fmla="*/ 1840279 w 6758506"/>
              <a:gd name="connsiteY342" fmla="*/ 1156823 h 6596467"/>
              <a:gd name="connsiteX343" fmla="*/ 1709433 w 6758506"/>
              <a:gd name="connsiteY343" fmla="*/ 1173711 h 6596467"/>
              <a:gd name="connsiteX344" fmla="*/ 1726316 w 6758506"/>
              <a:gd name="connsiteY344" fmla="*/ 1148380 h 6596467"/>
              <a:gd name="connsiteX345" fmla="*/ 1966902 w 6758506"/>
              <a:gd name="connsiteY345" fmla="*/ 1068163 h 6596467"/>
              <a:gd name="connsiteX346" fmla="*/ 2034435 w 6758506"/>
              <a:gd name="connsiteY346" fmla="*/ 1097716 h 6596467"/>
              <a:gd name="connsiteX347" fmla="*/ 2106190 w 6758506"/>
              <a:gd name="connsiteY347" fmla="*/ 1135715 h 6596467"/>
              <a:gd name="connsiteX348" fmla="*/ 2148397 w 6758506"/>
              <a:gd name="connsiteY348" fmla="*/ 1127270 h 6596467"/>
              <a:gd name="connsiteX349" fmla="*/ 2194827 w 6758506"/>
              <a:gd name="connsiteY349" fmla="*/ 1148380 h 6596467"/>
              <a:gd name="connsiteX350" fmla="*/ 2177944 w 6758506"/>
              <a:gd name="connsiteY350" fmla="*/ 1190599 h 6596467"/>
              <a:gd name="connsiteX351" fmla="*/ 2156840 w 6758506"/>
              <a:gd name="connsiteY351" fmla="*/ 1220153 h 6596467"/>
              <a:gd name="connsiteX352" fmla="*/ 2177944 w 6758506"/>
              <a:gd name="connsiteY352" fmla="*/ 1237041 h 6596467"/>
              <a:gd name="connsiteX353" fmla="*/ 2199047 w 6758506"/>
              <a:gd name="connsiteY353" fmla="*/ 1211710 h 6596467"/>
              <a:gd name="connsiteX354" fmla="*/ 2224373 w 6758506"/>
              <a:gd name="connsiteY354" fmla="*/ 1177934 h 6596467"/>
              <a:gd name="connsiteX355" fmla="*/ 2308789 w 6758506"/>
              <a:gd name="connsiteY355" fmla="*/ 1169489 h 6596467"/>
              <a:gd name="connsiteX356" fmla="*/ 2397426 w 6758506"/>
              <a:gd name="connsiteY356" fmla="*/ 1156823 h 6596467"/>
              <a:gd name="connsiteX357" fmla="*/ 2397426 w 6758506"/>
              <a:gd name="connsiteY357" fmla="*/ 1152603 h 6596467"/>
              <a:gd name="connsiteX358" fmla="*/ 2646454 w 6758506"/>
              <a:gd name="connsiteY358" fmla="*/ 852840 h 6596467"/>
              <a:gd name="connsiteX359" fmla="*/ 2768860 w 6758506"/>
              <a:gd name="connsiteY359" fmla="*/ 755737 h 6596467"/>
              <a:gd name="connsiteX360" fmla="*/ 2794183 w 6758506"/>
              <a:gd name="connsiteY360" fmla="*/ 721960 h 6596467"/>
              <a:gd name="connsiteX361" fmla="*/ 2887042 w 6758506"/>
              <a:gd name="connsiteY361" fmla="*/ 574190 h 6596467"/>
              <a:gd name="connsiteX362" fmla="*/ 3060095 w 6758506"/>
              <a:gd name="connsiteY362" fmla="*/ 527749 h 6596467"/>
              <a:gd name="connsiteX363" fmla="*/ 3110745 w 6758506"/>
              <a:gd name="connsiteY363" fmla="*/ 599521 h 6596467"/>
              <a:gd name="connsiteX364" fmla="*/ 3064315 w 6758506"/>
              <a:gd name="connsiteY364" fmla="*/ 835952 h 6596467"/>
              <a:gd name="connsiteX365" fmla="*/ 3060095 w 6758506"/>
              <a:gd name="connsiteY365" fmla="*/ 873951 h 6596467"/>
              <a:gd name="connsiteX366" fmla="*/ 3106525 w 6758506"/>
              <a:gd name="connsiteY366" fmla="*/ 865508 h 6596467"/>
              <a:gd name="connsiteX367" fmla="*/ 3190941 w 6758506"/>
              <a:gd name="connsiteY367" fmla="*/ 755737 h 6596467"/>
              <a:gd name="connsiteX368" fmla="*/ 3515943 w 6758506"/>
              <a:gd name="connsiteY368" fmla="*/ 350425 h 6596467"/>
              <a:gd name="connsiteX369" fmla="*/ 3583476 w 6758506"/>
              <a:gd name="connsiteY369" fmla="*/ 295538 h 6596467"/>
              <a:gd name="connsiteX370" fmla="*/ 3629905 w 6758506"/>
              <a:gd name="connsiteY370" fmla="*/ 295538 h 6596467"/>
              <a:gd name="connsiteX371" fmla="*/ 3659452 w 6758506"/>
              <a:gd name="connsiteY371" fmla="*/ 295538 h 6596467"/>
              <a:gd name="connsiteX372" fmla="*/ 3748088 w 6758506"/>
              <a:gd name="connsiteY372" fmla="*/ 333537 h 6596467"/>
              <a:gd name="connsiteX373" fmla="*/ 3756531 w 6758506"/>
              <a:gd name="connsiteY373" fmla="*/ 346202 h 6596467"/>
              <a:gd name="connsiteX374" fmla="*/ 3781854 w 6758506"/>
              <a:gd name="connsiteY374" fmla="*/ 485530 h 6596467"/>
              <a:gd name="connsiteX375" fmla="*/ 3769194 w 6758506"/>
              <a:gd name="connsiteY375" fmla="*/ 510861 h 6596467"/>
              <a:gd name="connsiteX376" fmla="*/ 3828284 w 6758506"/>
              <a:gd name="connsiteY376" fmla="*/ 603744 h 6596467"/>
              <a:gd name="connsiteX377" fmla="*/ 3836727 w 6758506"/>
              <a:gd name="connsiteY377" fmla="*/ 599521 h 6596467"/>
              <a:gd name="connsiteX378" fmla="*/ 3946467 w 6758506"/>
              <a:gd name="connsiteY378" fmla="*/ 489750 h 6596467"/>
              <a:gd name="connsiteX379" fmla="*/ 4026663 w 6758506"/>
              <a:gd name="connsiteY379" fmla="*/ 413755 h 6596467"/>
              <a:gd name="connsiteX380" fmla="*/ 3988676 w 6758506"/>
              <a:gd name="connsiteY380" fmla="*/ 291318 h 6596467"/>
              <a:gd name="connsiteX381" fmla="*/ 4009779 w 6758506"/>
              <a:gd name="connsiteY381" fmla="*/ 274430 h 6596467"/>
              <a:gd name="connsiteX382" fmla="*/ 4014000 w 6758506"/>
              <a:gd name="connsiteY382" fmla="*/ 299761 h 6596467"/>
              <a:gd name="connsiteX383" fmla="*/ 4014000 w 6758506"/>
              <a:gd name="connsiteY383" fmla="*/ 341982 h 6596467"/>
              <a:gd name="connsiteX384" fmla="*/ 4039326 w 6758506"/>
              <a:gd name="connsiteY384" fmla="*/ 312429 h 6596467"/>
              <a:gd name="connsiteX385" fmla="*/ 4064649 w 6758506"/>
              <a:gd name="connsiteY385" fmla="*/ 173101 h 6596467"/>
              <a:gd name="connsiteX386" fmla="*/ 4161729 w 6758506"/>
              <a:gd name="connsiteY386" fmla="*/ 71775 h 6596467"/>
              <a:gd name="connsiteX387" fmla="*/ 4191275 w 6758506"/>
              <a:gd name="connsiteY387" fmla="*/ 50664 h 6596467"/>
              <a:gd name="connsiteX388" fmla="*/ 4271471 w 6758506"/>
              <a:gd name="connsiteY388" fmla="*/ 0 h 6596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</a:cxnLst>
            <a:rect l="l" t="t" r="r" b="b"/>
            <a:pathLst>
              <a:path w="6758506" h="6596467">
                <a:moveTo>
                  <a:pt x="4271471" y="0"/>
                </a:moveTo>
                <a:cubicBezTo>
                  <a:pt x="4292575" y="0"/>
                  <a:pt x="4355887" y="88663"/>
                  <a:pt x="4351667" y="113994"/>
                </a:cubicBezTo>
                <a:cubicBezTo>
                  <a:pt x="4326341" y="215323"/>
                  <a:pt x="4301017" y="316649"/>
                  <a:pt x="4275691" y="417977"/>
                </a:cubicBezTo>
                <a:cubicBezTo>
                  <a:pt x="4267251" y="443308"/>
                  <a:pt x="4250368" y="460196"/>
                  <a:pt x="4225042" y="451753"/>
                </a:cubicBezTo>
                <a:cubicBezTo>
                  <a:pt x="4195495" y="443308"/>
                  <a:pt x="4208158" y="417977"/>
                  <a:pt x="4212379" y="396867"/>
                </a:cubicBezTo>
                <a:cubicBezTo>
                  <a:pt x="4212379" y="379978"/>
                  <a:pt x="4225042" y="363090"/>
                  <a:pt x="4220821" y="337759"/>
                </a:cubicBezTo>
                <a:cubicBezTo>
                  <a:pt x="4153288" y="401089"/>
                  <a:pt x="4127962" y="472862"/>
                  <a:pt x="4106859" y="557302"/>
                </a:cubicBezTo>
                <a:cubicBezTo>
                  <a:pt x="4149066" y="540414"/>
                  <a:pt x="4153288" y="510861"/>
                  <a:pt x="4165949" y="481307"/>
                </a:cubicBezTo>
                <a:cubicBezTo>
                  <a:pt x="4170172" y="468641"/>
                  <a:pt x="4178612" y="460196"/>
                  <a:pt x="4195495" y="464419"/>
                </a:cubicBezTo>
                <a:cubicBezTo>
                  <a:pt x="4212379" y="468641"/>
                  <a:pt x="4225042" y="477084"/>
                  <a:pt x="4229262" y="493972"/>
                </a:cubicBezTo>
                <a:cubicBezTo>
                  <a:pt x="4233484" y="515083"/>
                  <a:pt x="4220821" y="515083"/>
                  <a:pt x="4208158" y="515083"/>
                </a:cubicBezTo>
                <a:cubicBezTo>
                  <a:pt x="4182832" y="523526"/>
                  <a:pt x="4182832" y="536191"/>
                  <a:pt x="4191275" y="553079"/>
                </a:cubicBezTo>
                <a:cubicBezTo>
                  <a:pt x="4216601" y="586856"/>
                  <a:pt x="4203938" y="616409"/>
                  <a:pt x="4195495" y="650185"/>
                </a:cubicBezTo>
                <a:cubicBezTo>
                  <a:pt x="4191275" y="671296"/>
                  <a:pt x="4182832" y="675519"/>
                  <a:pt x="4161729" y="667074"/>
                </a:cubicBezTo>
                <a:cubicBezTo>
                  <a:pt x="4140625" y="658631"/>
                  <a:pt x="4140625" y="688184"/>
                  <a:pt x="4140625" y="688184"/>
                </a:cubicBezTo>
                <a:cubicBezTo>
                  <a:pt x="4191275" y="709292"/>
                  <a:pt x="4170172" y="759957"/>
                  <a:pt x="4187055" y="789510"/>
                </a:cubicBezTo>
                <a:cubicBezTo>
                  <a:pt x="4191275" y="793733"/>
                  <a:pt x="4191275" y="793733"/>
                  <a:pt x="4195495" y="793733"/>
                </a:cubicBezTo>
                <a:cubicBezTo>
                  <a:pt x="4220821" y="781068"/>
                  <a:pt x="4195495" y="764179"/>
                  <a:pt x="4199718" y="747291"/>
                </a:cubicBezTo>
                <a:cubicBezTo>
                  <a:pt x="4199718" y="730403"/>
                  <a:pt x="4208158" y="721960"/>
                  <a:pt x="4220821" y="721960"/>
                </a:cubicBezTo>
                <a:cubicBezTo>
                  <a:pt x="4233484" y="721960"/>
                  <a:pt x="4237705" y="730403"/>
                  <a:pt x="4237705" y="743069"/>
                </a:cubicBezTo>
                <a:cubicBezTo>
                  <a:pt x="4246145" y="793733"/>
                  <a:pt x="4225042" y="840175"/>
                  <a:pt x="4220821" y="903504"/>
                </a:cubicBezTo>
                <a:cubicBezTo>
                  <a:pt x="4258808" y="857063"/>
                  <a:pt x="4288354" y="823286"/>
                  <a:pt x="4330561" y="810621"/>
                </a:cubicBezTo>
                <a:cubicBezTo>
                  <a:pt x="4339004" y="806398"/>
                  <a:pt x="4343224" y="793733"/>
                  <a:pt x="4339004" y="785290"/>
                </a:cubicBezTo>
                <a:cubicBezTo>
                  <a:pt x="4326341" y="734626"/>
                  <a:pt x="4364328" y="709292"/>
                  <a:pt x="4385434" y="675519"/>
                </a:cubicBezTo>
                <a:cubicBezTo>
                  <a:pt x="4423420" y="599521"/>
                  <a:pt x="4512057" y="595301"/>
                  <a:pt x="4562707" y="531971"/>
                </a:cubicBezTo>
                <a:cubicBezTo>
                  <a:pt x="4579589" y="506638"/>
                  <a:pt x="4609136" y="515083"/>
                  <a:pt x="4626019" y="548859"/>
                </a:cubicBezTo>
                <a:cubicBezTo>
                  <a:pt x="4651345" y="599521"/>
                  <a:pt x="4693552" y="641743"/>
                  <a:pt x="4672449" y="709292"/>
                </a:cubicBezTo>
                <a:cubicBezTo>
                  <a:pt x="4668229" y="734626"/>
                  <a:pt x="4693552" y="759957"/>
                  <a:pt x="4710435" y="781068"/>
                </a:cubicBezTo>
                <a:cubicBezTo>
                  <a:pt x="4739981" y="814844"/>
                  <a:pt x="4744202" y="844397"/>
                  <a:pt x="4718878" y="882396"/>
                </a:cubicBezTo>
                <a:cubicBezTo>
                  <a:pt x="4706215" y="907727"/>
                  <a:pt x="4685111" y="941503"/>
                  <a:pt x="4710435" y="962611"/>
                </a:cubicBezTo>
                <a:cubicBezTo>
                  <a:pt x="4744202" y="987945"/>
                  <a:pt x="4773748" y="966834"/>
                  <a:pt x="4799074" y="941503"/>
                </a:cubicBezTo>
                <a:cubicBezTo>
                  <a:pt x="4862385" y="886616"/>
                  <a:pt x="4925697" y="831732"/>
                  <a:pt x="4997451" y="793733"/>
                </a:cubicBezTo>
                <a:cubicBezTo>
                  <a:pt x="5022777" y="781068"/>
                  <a:pt x="5039660" y="781068"/>
                  <a:pt x="5048100" y="810621"/>
                </a:cubicBezTo>
                <a:cubicBezTo>
                  <a:pt x="5048100" y="823286"/>
                  <a:pt x="5052323" y="831732"/>
                  <a:pt x="5064983" y="835952"/>
                </a:cubicBezTo>
                <a:cubicBezTo>
                  <a:pt x="5124076" y="861285"/>
                  <a:pt x="5128296" y="924615"/>
                  <a:pt x="5073427" y="954169"/>
                </a:cubicBezTo>
                <a:cubicBezTo>
                  <a:pt x="5010113" y="987945"/>
                  <a:pt x="4959464" y="1042829"/>
                  <a:pt x="4887711" y="1063940"/>
                </a:cubicBezTo>
                <a:cubicBezTo>
                  <a:pt x="4870827" y="1068163"/>
                  <a:pt x="4862385" y="1080828"/>
                  <a:pt x="4862385" y="1101939"/>
                </a:cubicBezTo>
                <a:cubicBezTo>
                  <a:pt x="4858165" y="1139935"/>
                  <a:pt x="4824398" y="1152603"/>
                  <a:pt x="4790631" y="1131492"/>
                </a:cubicBezTo>
                <a:cubicBezTo>
                  <a:pt x="4777969" y="1127270"/>
                  <a:pt x="4765305" y="1118827"/>
                  <a:pt x="4756865" y="1131492"/>
                </a:cubicBezTo>
                <a:cubicBezTo>
                  <a:pt x="4744202" y="1144158"/>
                  <a:pt x="4752645" y="1152603"/>
                  <a:pt x="4761085" y="1161046"/>
                </a:cubicBezTo>
                <a:cubicBezTo>
                  <a:pt x="4782189" y="1177934"/>
                  <a:pt x="4777969" y="1190599"/>
                  <a:pt x="4756865" y="1199045"/>
                </a:cubicBezTo>
                <a:cubicBezTo>
                  <a:pt x="4710435" y="1224376"/>
                  <a:pt x="4756865" y="1224376"/>
                  <a:pt x="4765305" y="1237041"/>
                </a:cubicBezTo>
                <a:cubicBezTo>
                  <a:pt x="4739981" y="1258152"/>
                  <a:pt x="4710435" y="1270817"/>
                  <a:pt x="4697772" y="1304593"/>
                </a:cubicBezTo>
                <a:cubicBezTo>
                  <a:pt x="4693552" y="1321481"/>
                  <a:pt x="4668229" y="1342592"/>
                  <a:pt x="4693552" y="1359480"/>
                </a:cubicBezTo>
                <a:cubicBezTo>
                  <a:pt x="4714655" y="1376366"/>
                  <a:pt x="4748422" y="1393254"/>
                  <a:pt x="4773748" y="1372146"/>
                </a:cubicBezTo>
                <a:cubicBezTo>
                  <a:pt x="4803295" y="1342592"/>
                  <a:pt x="4853944" y="1329924"/>
                  <a:pt x="4866607" y="1308816"/>
                </a:cubicBezTo>
                <a:cubicBezTo>
                  <a:pt x="4896151" y="1245486"/>
                  <a:pt x="4959464" y="1228598"/>
                  <a:pt x="4997451" y="1177934"/>
                </a:cubicBezTo>
                <a:cubicBezTo>
                  <a:pt x="5043880" y="1114604"/>
                  <a:pt x="5124076" y="1089273"/>
                  <a:pt x="5170505" y="1025944"/>
                </a:cubicBezTo>
                <a:cubicBezTo>
                  <a:pt x="5178946" y="1017498"/>
                  <a:pt x="5195829" y="1017498"/>
                  <a:pt x="5208493" y="1017498"/>
                </a:cubicBezTo>
                <a:cubicBezTo>
                  <a:pt x="5229595" y="1013276"/>
                  <a:pt x="5259142" y="1017498"/>
                  <a:pt x="5242259" y="979500"/>
                </a:cubicBezTo>
                <a:cubicBezTo>
                  <a:pt x="5238039" y="966834"/>
                  <a:pt x="5250701" y="958391"/>
                  <a:pt x="5259142" y="954169"/>
                </a:cubicBezTo>
                <a:cubicBezTo>
                  <a:pt x="5343558" y="933058"/>
                  <a:pt x="5377325" y="852840"/>
                  <a:pt x="5440637" y="810621"/>
                </a:cubicBezTo>
                <a:cubicBezTo>
                  <a:pt x="5529274" y="747291"/>
                  <a:pt x="5584147" y="637520"/>
                  <a:pt x="5693886" y="595301"/>
                </a:cubicBezTo>
                <a:cubicBezTo>
                  <a:pt x="5710769" y="591078"/>
                  <a:pt x="5723433" y="578413"/>
                  <a:pt x="5740315" y="565745"/>
                </a:cubicBezTo>
                <a:cubicBezTo>
                  <a:pt x="5757199" y="582633"/>
                  <a:pt x="5757199" y="603744"/>
                  <a:pt x="5778303" y="620632"/>
                </a:cubicBezTo>
                <a:cubicBezTo>
                  <a:pt x="5816291" y="645963"/>
                  <a:pt x="5824732" y="709292"/>
                  <a:pt x="5795185" y="751514"/>
                </a:cubicBezTo>
                <a:cubicBezTo>
                  <a:pt x="5769862" y="781068"/>
                  <a:pt x="5731873" y="802178"/>
                  <a:pt x="5731873" y="848620"/>
                </a:cubicBezTo>
                <a:cubicBezTo>
                  <a:pt x="5731873" y="865508"/>
                  <a:pt x="5710769" y="865508"/>
                  <a:pt x="5698107" y="869728"/>
                </a:cubicBezTo>
                <a:cubicBezTo>
                  <a:pt x="5660119" y="873951"/>
                  <a:pt x="5634796" y="899282"/>
                  <a:pt x="5609470" y="924615"/>
                </a:cubicBezTo>
                <a:cubicBezTo>
                  <a:pt x="5588367" y="945726"/>
                  <a:pt x="5579923" y="958391"/>
                  <a:pt x="5605249" y="979500"/>
                </a:cubicBezTo>
                <a:cubicBezTo>
                  <a:pt x="5613690" y="987945"/>
                  <a:pt x="5617913" y="1000610"/>
                  <a:pt x="5609470" y="1009055"/>
                </a:cubicBezTo>
                <a:cubicBezTo>
                  <a:pt x="5596807" y="1025944"/>
                  <a:pt x="5584147" y="1013276"/>
                  <a:pt x="5575703" y="1004833"/>
                </a:cubicBezTo>
                <a:cubicBezTo>
                  <a:pt x="5541937" y="979500"/>
                  <a:pt x="5525053" y="996388"/>
                  <a:pt x="5512391" y="1025944"/>
                </a:cubicBezTo>
                <a:cubicBezTo>
                  <a:pt x="5474404" y="1101939"/>
                  <a:pt x="5432195" y="1173711"/>
                  <a:pt x="5373105" y="1232818"/>
                </a:cubicBezTo>
                <a:cubicBezTo>
                  <a:pt x="5347779" y="1262374"/>
                  <a:pt x="5373105" y="1313036"/>
                  <a:pt x="5322455" y="1329924"/>
                </a:cubicBezTo>
                <a:cubicBezTo>
                  <a:pt x="5318235" y="1329924"/>
                  <a:pt x="5326675" y="1346812"/>
                  <a:pt x="5330895" y="1351035"/>
                </a:cubicBezTo>
                <a:cubicBezTo>
                  <a:pt x="5347779" y="1367923"/>
                  <a:pt x="5364661" y="1367923"/>
                  <a:pt x="5381545" y="1359480"/>
                </a:cubicBezTo>
                <a:cubicBezTo>
                  <a:pt x="5394208" y="1355258"/>
                  <a:pt x="5415311" y="1346812"/>
                  <a:pt x="5402651" y="1329924"/>
                </a:cubicBezTo>
                <a:cubicBezTo>
                  <a:pt x="5389987" y="1300371"/>
                  <a:pt x="5411091" y="1291928"/>
                  <a:pt x="5427975" y="1275040"/>
                </a:cubicBezTo>
                <a:cubicBezTo>
                  <a:pt x="5487067" y="1228598"/>
                  <a:pt x="5558820" y="1199045"/>
                  <a:pt x="5601029" y="1131492"/>
                </a:cubicBezTo>
                <a:cubicBezTo>
                  <a:pt x="5613690" y="1110382"/>
                  <a:pt x="5630573" y="1118827"/>
                  <a:pt x="5647457" y="1123047"/>
                </a:cubicBezTo>
                <a:cubicBezTo>
                  <a:pt x="5681223" y="1139935"/>
                  <a:pt x="5702329" y="1127270"/>
                  <a:pt x="5723433" y="1097716"/>
                </a:cubicBezTo>
                <a:cubicBezTo>
                  <a:pt x="5757199" y="1051275"/>
                  <a:pt x="5786745" y="1051275"/>
                  <a:pt x="5820511" y="1101939"/>
                </a:cubicBezTo>
                <a:cubicBezTo>
                  <a:pt x="5837395" y="1123047"/>
                  <a:pt x="5841615" y="1106159"/>
                  <a:pt x="5850058" y="1101939"/>
                </a:cubicBezTo>
                <a:cubicBezTo>
                  <a:pt x="5892265" y="1068163"/>
                  <a:pt x="5934474" y="1034386"/>
                  <a:pt x="5972461" y="996388"/>
                </a:cubicBezTo>
                <a:cubicBezTo>
                  <a:pt x="6052657" y="920392"/>
                  <a:pt x="6145513" y="857063"/>
                  <a:pt x="6213047" y="768402"/>
                </a:cubicBezTo>
                <a:cubicBezTo>
                  <a:pt x="6255256" y="705072"/>
                  <a:pt x="6327009" y="667074"/>
                  <a:pt x="6390322" y="620632"/>
                </a:cubicBezTo>
                <a:cubicBezTo>
                  <a:pt x="6411425" y="603744"/>
                  <a:pt x="6419868" y="595301"/>
                  <a:pt x="6424089" y="569968"/>
                </a:cubicBezTo>
                <a:cubicBezTo>
                  <a:pt x="6432531" y="544637"/>
                  <a:pt x="6432531" y="493972"/>
                  <a:pt x="6487401" y="527749"/>
                </a:cubicBezTo>
                <a:cubicBezTo>
                  <a:pt x="6500064" y="536191"/>
                  <a:pt x="6516947" y="523526"/>
                  <a:pt x="6512725" y="510861"/>
                </a:cubicBezTo>
                <a:cubicBezTo>
                  <a:pt x="6491621" y="451753"/>
                  <a:pt x="6542271" y="439086"/>
                  <a:pt x="6567597" y="409532"/>
                </a:cubicBezTo>
                <a:cubicBezTo>
                  <a:pt x="6588701" y="388424"/>
                  <a:pt x="6609804" y="371536"/>
                  <a:pt x="6630910" y="354648"/>
                </a:cubicBezTo>
                <a:cubicBezTo>
                  <a:pt x="6673117" y="329314"/>
                  <a:pt x="6690000" y="337759"/>
                  <a:pt x="6694221" y="384201"/>
                </a:cubicBezTo>
                <a:cubicBezTo>
                  <a:pt x="6698443" y="396867"/>
                  <a:pt x="6694221" y="405312"/>
                  <a:pt x="6706883" y="413755"/>
                </a:cubicBezTo>
                <a:cubicBezTo>
                  <a:pt x="6753313" y="434865"/>
                  <a:pt x="6774417" y="477084"/>
                  <a:pt x="6744870" y="519303"/>
                </a:cubicBezTo>
                <a:cubicBezTo>
                  <a:pt x="6698443" y="595301"/>
                  <a:pt x="6652013" y="671296"/>
                  <a:pt x="6576037" y="721960"/>
                </a:cubicBezTo>
                <a:cubicBezTo>
                  <a:pt x="6554934" y="734626"/>
                  <a:pt x="6533831" y="747291"/>
                  <a:pt x="6525388" y="768402"/>
                </a:cubicBezTo>
                <a:cubicBezTo>
                  <a:pt x="6483181" y="865508"/>
                  <a:pt x="6411425" y="945726"/>
                  <a:pt x="6343893" y="1021721"/>
                </a:cubicBezTo>
                <a:cubicBezTo>
                  <a:pt x="6305905" y="1059717"/>
                  <a:pt x="6272139" y="1101939"/>
                  <a:pt x="6293243" y="1165269"/>
                </a:cubicBezTo>
                <a:cubicBezTo>
                  <a:pt x="6297463" y="1186377"/>
                  <a:pt x="6284802" y="1207488"/>
                  <a:pt x="6267919" y="1224376"/>
                </a:cubicBezTo>
                <a:cubicBezTo>
                  <a:pt x="6259476" y="1228598"/>
                  <a:pt x="6255256" y="1237041"/>
                  <a:pt x="6263697" y="1245486"/>
                </a:cubicBezTo>
                <a:cubicBezTo>
                  <a:pt x="6272139" y="1249707"/>
                  <a:pt x="6280579" y="1249707"/>
                  <a:pt x="6284802" y="1245486"/>
                </a:cubicBezTo>
                <a:cubicBezTo>
                  <a:pt x="6331229" y="1194822"/>
                  <a:pt x="6373439" y="1144158"/>
                  <a:pt x="6436751" y="1110382"/>
                </a:cubicBezTo>
                <a:cubicBezTo>
                  <a:pt x="6462075" y="1004833"/>
                  <a:pt x="6567597" y="958391"/>
                  <a:pt x="6618247" y="869728"/>
                </a:cubicBezTo>
                <a:cubicBezTo>
                  <a:pt x="6622467" y="865508"/>
                  <a:pt x="6622467" y="861285"/>
                  <a:pt x="6626687" y="857063"/>
                </a:cubicBezTo>
                <a:cubicBezTo>
                  <a:pt x="6647793" y="844397"/>
                  <a:pt x="6660454" y="806398"/>
                  <a:pt x="6694221" y="827509"/>
                </a:cubicBezTo>
                <a:cubicBezTo>
                  <a:pt x="6727987" y="848620"/>
                  <a:pt x="6706883" y="878173"/>
                  <a:pt x="6698443" y="903504"/>
                </a:cubicBezTo>
                <a:cubicBezTo>
                  <a:pt x="6690000" y="941503"/>
                  <a:pt x="6668897" y="975279"/>
                  <a:pt x="6639351" y="1000610"/>
                </a:cubicBezTo>
                <a:cubicBezTo>
                  <a:pt x="6580258" y="1068163"/>
                  <a:pt x="6546491" y="1152603"/>
                  <a:pt x="6491621" y="1220153"/>
                </a:cubicBezTo>
                <a:cubicBezTo>
                  <a:pt x="6474738" y="1241264"/>
                  <a:pt x="6500064" y="1270817"/>
                  <a:pt x="6487401" y="1300371"/>
                </a:cubicBezTo>
                <a:cubicBezTo>
                  <a:pt x="6478959" y="1329924"/>
                  <a:pt x="6478959" y="1359480"/>
                  <a:pt x="6525388" y="1367923"/>
                </a:cubicBezTo>
                <a:cubicBezTo>
                  <a:pt x="6550714" y="1372146"/>
                  <a:pt x="6542271" y="1401699"/>
                  <a:pt x="6533831" y="1422810"/>
                </a:cubicBezTo>
                <a:cubicBezTo>
                  <a:pt x="6525388" y="1439696"/>
                  <a:pt x="6512725" y="1448141"/>
                  <a:pt x="6495841" y="1435475"/>
                </a:cubicBezTo>
                <a:cubicBezTo>
                  <a:pt x="6487401" y="1427030"/>
                  <a:pt x="6474738" y="1414365"/>
                  <a:pt x="6457855" y="1431253"/>
                </a:cubicBezTo>
                <a:cubicBezTo>
                  <a:pt x="6462075" y="1431253"/>
                  <a:pt x="6466297" y="1439696"/>
                  <a:pt x="6466297" y="1439696"/>
                </a:cubicBezTo>
                <a:cubicBezTo>
                  <a:pt x="6529608" y="1490360"/>
                  <a:pt x="6525388" y="1524136"/>
                  <a:pt x="6457855" y="1557912"/>
                </a:cubicBezTo>
                <a:cubicBezTo>
                  <a:pt x="6436751" y="1570578"/>
                  <a:pt x="6398765" y="1562135"/>
                  <a:pt x="6394542" y="1587466"/>
                </a:cubicBezTo>
                <a:cubicBezTo>
                  <a:pt x="6386101" y="1638130"/>
                  <a:pt x="6360775" y="1688794"/>
                  <a:pt x="6369219" y="1739458"/>
                </a:cubicBezTo>
                <a:cubicBezTo>
                  <a:pt x="6373439" y="1760567"/>
                  <a:pt x="6381881" y="1777455"/>
                  <a:pt x="6364998" y="1794343"/>
                </a:cubicBezTo>
                <a:cubicBezTo>
                  <a:pt x="6339672" y="1823897"/>
                  <a:pt x="6369219" y="1832342"/>
                  <a:pt x="6386101" y="1836562"/>
                </a:cubicBezTo>
                <a:cubicBezTo>
                  <a:pt x="6415648" y="1845007"/>
                  <a:pt x="6457855" y="1790120"/>
                  <a:pt x="6449415" y="1760567"/>
                </a:cubicBezTo>
                <a:cubicBezTo>
                  <a:pt x="6440971" y="1739458"/>
                  <a:pt x="6440971" y="1726791"/>
                  <a:pt x="6457855" y="1709903"/>
                </a:cubicBezTo>
                <a:cubicBezTo>
                  <a:pt x="6474738" y="1693015"/>
                  <a:pt x="6512725" y="1671906"/>
                  <a:pt x="6462075" y="1650796"/>
                </a:cubicBezTo>
                <a:cubicBezTo>
                  <a:pt x="6453635" y="1646573"/>
                  <a:pt x="6457855" y="1638130"/>
                  <a:pt x="6462075" y="1629685"/>
                </a:cubicBezTo>
                <a:cubicBezTo>
                  <a:pt x="6495841" y="1608577"/>
                  <a:pt x="6516947" y="1650796"/>
                  <a:pt x="6550714" y="1646573"/>
                </a:cubicBezTo>
                <a:cubicBezTo>
                  <a:pt x="6567597" y="1646573"/>
                  <a:pt x="6554934" y="1667684"/>
                  <a:pt x="6550714" y="1684572"/>
                </a:cubicBezTo>
                <a:cubicBezTo>
                  <a:pt x="6542271" y="1718348"/>
                  <a:pt x="6508505" y="1747901"/>
                  <a:pt x="6529608" y="1785900"/>
                </a:cubicBezTo>
                <a:cubicBezTo>
                  <a:pt x="6533831" y="1790120"/>
                  <a:pt x="6529608" y="1798566"/>
                  <a:pt x="6525388" y="1802788"/>
                </a:cubicBezTo>
                <a:cubicBezTo>
                  <a:pt x="6453635" y="1849230"/>
                  <a:pt x="6478959" y="1946336"/>
                  <a:pt x="6428309" y="2001220"/>
                </a:cubicBezTo>
                <a:cubicBezTo>
                  <a:pt x="6415648" y="2013886"/>
                  <a:pt x="6411425" y="2030774"/>
                  <a:pt x="6398765" y="2043439"/>
                </a:cubicBezTo>
                <a:cubicBezTo>
                  <a:pt x="6356555" y="2077216"/>
                  <a:pt x="6335452" y="2119437"/>
                  <a:pt x="6314346" y="2165879"/>
                </a:cubicBezTo>
                <a:cubicBezTo>
                  <a:pt x="6310126" y="2178544"/>
                  <a:pt x="6301685" y="2186987"/>
                  <a:pt x="6297463" y="2199655"/>
                </a:cubicBezTo>
                <a:cubicBezTo>
                  <a:pt x="6297463" y="2229208"/>
                  <a:pt x="6208827" y="2216543"/>
                  <a:pt x="6263697" y="2275650"/>
                </a:cubicBezTo>
                <a:cubicBezTo>
                  <a:pt x="6284802" y="2300981"/>
                  <a:pt x="6280579" y="2338980"/>
                  <a:pt x="6314346" y="2368533"/>
                </a:cubicBezTo>
                <a:cubicBezTo>
                  <a:pt x="6352335" y="2402310"/>
                  <a:pt x="6360775" y="2452974"/>
                  <a:pt x="6331229" y="2499415"/>
                </a:cubicBezTo>
                <a:cubicBezTo>
                  <a:pt x="6251035" y="2626075"/>
                  <a:pt x="6175060" y="2756954"/>
                  <a:pt x="6073761" y="2870948"/>
                </a:cubicBezTo>
                <a:cubicBezTo>
                  <a:pt x="6039994" y="2908947"/>
                  <a:pt x="6002007" y="2946946"/>
                  <a:pt x="5972461" y="2989165"/>
                </a:cubicBezTo>
                <a:cubicBezTo>
                  <a:pt x="5951357" y="3022941"/>
                  <a:pt x="5904928" y="3039829"/>
                  <a:pt x="5871161" y="3060938"/>
                </a:cubicBezTo>
                <a:cubicBezTo>
                  <a:pt x="5854278" y="3069383"/>
                  <a:pt x="5841615" y="3082048"/>
                  <a:pt x="5837395" y="3103159"/>
                </a:cubicBezTo>
                <a:cubicBezTo>
                  <a:pt x="5807849" y="3179154"/>
                  <a:pt x="5769862" y="3246707"/>
                  <a:pt x="5719213" y="3322702"/>
                </a:cubicBezTo>
                <a:cubicBezTo>
                  <a:pt x="5752979" y="3326924"/>
                  <a:pt x="5782525" y="3335367"/>
                  <a:pt x="5812069" y="3339590"/>
                </a:cubicBezTo>
                <a:cubicBezTo>
                  <a:pt x="5828952" y="3343812"/>
                  <a:pt x="5845835" y="3339590"/>
                  <a:pt x="5850058" y="3326924"/>
                </a:cubicBezTo>
                <a:cubicBezTo>
                  <a:pt x="5866941" y="3259372"/>
                  <a:pt x="5959798" y="3229818"/>
                  <a:pt x="5947135" y="3145378"/>
                </a:cubicBezTo>
                <a:cubicBezTo>
                  <a:pt x="5989344" y="3124267"/>
                  <a:pt x="5964018" y="3031384"/>
                  <a:pt x="6052657" y="3044049"/>
                </a:cubicBezTo>
                <a:cubicBezTo>
                  <a:pt x="6077981" y="3048272"/>
                  <a:pt x="6082203" y="3006053"/>
                  <a:pt x="6103307" y="2989165"/>
                </a:cubicBezTo>
                <a:cubicBezTo>
                  <a:pt x="6187723" y="2921613"/>
                  <a:pt x="6229930" y="2828730"/>
                  <a:pt x="6246813" y="2723181"/>
                </a:cubicBezTo>
                <a:cubicBezTo>
                  <a:pt x="6255256" y="2689405"/>
                  <a:pt x="6272139" y="2672516"/>
                  <a:pt x="6305905" y="2672516"/>
                </a:cubicBezTo>
                <a:cubicBezTo>
                  <a:pt x="6331229" y="2723181"/>
                  <a:pt x="6318569" y="2769622"/>
                  <a:pt x="6289023" y="2820287"/>
                </a:cubicBezTo>
                <a:cubicBezTo>
                  <a:pt x="6251035" y="2879394"/>
                  <a:pt x="6242593" y="2955389"/>
                  <a:pt x="6221489" y="3022941"/>
                </a:cubicBezTo>
                <a:cubicBezTo>
                  <a:pt x="6208827" y="3073605"/>
                  <a:pt x="6187723" y="3111602"/>
                  <a:pt x="6141293" y="3141155"/>
                </a:cubicBezTo>
                <a:cubicBezTo>
                  <a:pt x="6082203" y="3179154"/>
                  <a:pt x="6061097" y="3255149"/>
                  <a:pt x="6006227" y="3301591"/>
                </a:cubicBezTo>
                <a:cubicBezTo>
                  <a:pt x="6002007" y="3310036"/>
                  <a:pt x="5997785" y="3322702"/>
                  <a:pt x="5989344" y="3322702"/>
                </a:cubicBezTo>
                <a:cubicBezTo>
                  <a:pt x="5926031" y="3326924"/>
                  <a:pt x="5926031" y="3386031"/>
                  <a:pt x="5904928" y="3424028"/>
                </a:cubicBezTo>
                <a:cubicBezTo>
                  <a:pt x="5879602" y="3466249"/>
                  <a:pt x="5841615" y="3495803"/>
                  <a:pt x="5803629" y="3525356"/>
                </a:cubicBezTo>
                <a:cubicBezTo>
                  <a:pt x="5795185" y="3529579"/>
                  <a:pt x="5795185" y="3538022"/>
                  <a:pt x="5799409" y="3546467"/>
                </a:cubicBezTo>
                <a:cubicBezTo>
                  <a:pt x="5799409" y="3576020"/>
                  <a:pt x="5769862" y="3580243"/>
                  <a:pt x="5765642" y="3567575"/>
                </a:cubicBezTo>
                <a:cubicBezTo>
                  <a:pt x="5744536" y="3529579"/>
                  <a:pt x="5727653" y="3554910"/>
                  <a:pt x="5710769" y="3567575"/>
                </a:cubicBezTo>
                <a:cubicBezTo>
                  <a:pt x="5681223" y="3592909"/>
                  <a:pt x="5664340" y="3635128"/>
                  <a:pt x="5622133" y="3647793"/>
                </a:cubicBezTo>
                <a:cubicBezTo>
                  <a:pt x="5609470" y="3652016"/>
                  <a:pt x="5605249" y="3668904"/>
                  <a:pt x="5609470" y="3681569"/>
                </a:cubicBezTo>
                <a:cubicBezTo>
                  <a:pt x="5622133" y="3715345"/>
                  <a:pt x="5601029" y="3728011"/>
                  <a:pt x="5571483" y="3740679"/>
                </a:cubicBezTo>
                <a:cubicBezTo>
                  <a:pt x="5554600" y="3753344"/>
                  <a:pt x="5508171" y="3732233"/>
                  <a:pt x="5516613" y="3787120"/>
                </a:cubicBezTo>
                <a:cubicBezTo>
                  <a:pt x="5520833" y="3808229"/>
                  <a:pt x="5478624" y="3833562"/>
                  <a:pt x="5516613" y="3863116"/>
                </a:cubicBezTo>
                <a:cubicBezTo>
                  <a:pt x="5529274" y="3871558"/>
                  <a:pt x="5512391" y="3888446"/>
                  <a:pt x="5503951" y="3896892"/>
                </a:cubicBezTo>
                <a:cubicBezTo>
                  <a:pt x="5478624" y="3918000"/>
                  <a:pt x="5444857" y="3926445"/>
                  <a:pt x="5436417" y="3968664"/>
                </a:cubicBezTo>
                <a:cubicBezTo>
                  <a:pt x="5432195" y="3985552"/>
                  <a:pt x="5415311" y="3977110"/>
                  <a:pt x="5402651" y="3968664"/>
                </a:cubicBezTo>
                <a:cubicBezTo>
                  <a:pt x="5373105" y="3947554"/>
                  <a:pt x="5339338" y="3926445"/>
                  <a:pt x="5309791" y="3905335"/>
                </a:cubicBezTo>
                <a:cubicBezTo>
                  <a:pt x="5292909" y="3892669"/>
                  <a:pt x="5276025" y="3880004"/>
                  <a:pt x="5259142" y="3888446"/>
                </a:cubicBezTo>
                <a:cubicBezTo>
                  <a:pt x="5238039" y="3896892"/>
                  <a:pt x="5242259" y="3913780"/>
                  <a:pt x="5242259" y="3930668"/>
                </a:cubicBezTo>
                <a:cubicBezTo>
                  <a:pt x="5246479" y="3960221"/>
                  <a:pt x="5233819" y="3968664"/>
                  <a:pt x="5208493" y="3981330"/>
                </a:cubicBezTo>
                <a:cubicBezTo>
                  <a:pt x="5128296" y="4019329"/>
                  <a:pt x="5064983" y="4082658"/>
                  <a:pt x="5026997" y="4162876"/>
                </a:cubicBezTo>
                <a:cubicBezTo>
                  <a:pt x="5010113" y="4196652"/>
                  <a:pt x="4984790" y="4221983"/>
                  <a:pt x="4955243" y="4243094"/>
                </a:cubicBezTo>
                <a:cubicBezTo>
                  <a:pt x="4917257" y="4272648"/>
                  <a:pt x="4883491" y="4314867"/>
                  <a:pt x="4845501" y="4331755"/>
                </a:cubicBezTo>
                <a:cubicBezTo>
                  <a:pt x="4782189" y="4357088"/>
                  <a:pt x="4752645" y="4416195"/>
                  <a:pt x="4701995" y="4449971"/>
                </a:cubicBezTo>
                <a:cubicBezTo>
                  <a:pt x="4676669" y="4466859"/>
                  <a:pt x="4659785" y="4487968"/>
                  <a:pt x="4642903" y="4513301"/>
                </a:cubicBezTo>
                <a:cubicBezTo>
                  <a:pt x="4579589" y="4606184"/>
                  <a:pt x="4499396" y="4682179"/>
                  <a:pt x="4398094" y="4737066"/>
                </a:cubicBezTo>
                <a:cubicBezTo>
                  <a:pt x="4389654" y="4741286"/>
                  <a:pt x="4376991" y="4745509"/>
                  <a:pt x="4385434" y="4758175"/>
                </a:cubicBezTo>
                <a:cubicBezTo>
                  <a:pt x="4410757" y="4796173"/>
                  <a:pt x="4381211" y="4817284"/>
                  <a:pt x="4360108" y="4838392"/>
                </a:cubicBezTo>
                <a:cubicBezTo>
                  <a:pt x="4309458" y="4884834"/>
                  <a:pt x="4292575" y="4952386"/>
                  <a:pt x="4246145" y="5007273"/>
                </a:cubicBezTo>
                <a:cubicBezTo>
                  <a:pt x="4275691" y="5087491"/>
                  <a:pt x="4220821" y="5074823"/>
                  <a:pt x="4174392" y="5074823"/>
                </a:cubicBezTo>
                <a:cubicBezTo>
                  <a:pt x="4161729" y="5074823"/>
                  <a:pt x="4144845" y="5083268"/>
                  <a:pt x="4149066" y="5104379"/>
                </a:cubicBezTo>
                <a:cubicBezTo>
                  <a:pt x="4153288" y="5167709"/>
                  <a:pt x="4119522" y="5197262"/>
                  <a:pt x="4051989" y="5188817"/>
                </a:cubicBezTo>
                <a:cubicBezTo>
                  <a:pt x="4043546" y="5188817"/>
                  <a:pt x="4035106" y="5188817"/>
                  <a:pt x="4026663" y="5197262"/>
                </a:cubicBezTo>
                <a:cubicBezTo>
                  <a:pt x="4022443" y="5201483"/>
                  <a:pt x="4022443" y="5209928"/>
                  <a:pt x="4026663" y="5218371"/>
                </a:cubicBezTo>
                <a:cubicBezTo>
                  <a:pt x="4039326" y="5239481"/>
                  <a:pt x="4115299" y="5252147"/>
                  <a:pt x="4039326" y="5290146"/>
                </a:cubicBezTo>
                <a:cubicBezTo>
                  <a:pt x="4064649" y="5349253"/>
                  <a:pt x="4005559" y="5383029"/>
                  <a:pt x="4001339" y="5437916"/>
                </a:cubicBezTo>
                <a:cubicBezTo>
                  <a:pt x="3997116" y="5463247"/>
                  <a:pt x="3984456" y="5484357"/>
                  <a:pt x="3946467" y="5497023"/>
                </a:cubicBezTo>
                <a:cubicBezTo>
                  <a:pt x="3916923" y="5505466"/>
                  <a:pt x="3891597" y="5543465"/>
                  <a:pt x="3866271" y="5573018"/>
                </a:cubicBezTo>
                <a:cubicBezTo>
                  <a:pt x="3849387" y="5585684"/>
                  <a:pt x="3836727" y="5598349"/>
                  <a:pt x="3815621" y="5602572"/>
                </a:cubicBezTo>
                <a:cubicBezTo>
                  <a:pt x="3794518" y="5606794"/>
                  <a:pt x="3743868" y="5602572"/>
                  <a:pt x="3786077" y="5653236"/>
                </a:cubicBezTo>
                <a:cubicBezTo>
                  <a:pt x="3752311" y="5653236"/>
                  <a:pt x="3798738" y="5729231"/>
                  <a:pt x="3735427" y="5699678"/>
                </a:cubicBezTo>
                <a:cubicBezTo>
                  <a:pt x="3735427" y="5699678"/>
                  <a:pt x="3731205" y="5699678"/>
                  <a:pt x="3731205" y="5703900"/>
                </a:cubicBezTo>
                <a:cubicBezTo>
                  <a:pt x="3688998" y="5767230"/>
                  <a:pt x="3583476" y="5741897"/>
                  <a:pt x="3553932" y="5830560"/>
                </a:cubicBezTo>
                <a:cubicBezTo>
                  <a:pt x="3545489" y="5864336"/>
                  <a:pt x="3520165" y="5893889"/>
                  <a:pt x="3528606" y="5931886"/>
                </a:cubicBezTo>
                <a:cubicBezTo>
                  <a:pt x="3532826" y="5957219"/>
                  <a:pt x="3520165" y="5974107"/>
                  <a:pt x="3507502" y="5990995"/>
                </a:cubicBezTo>
                <a:cubicBezTo>
                  <a:pt x="3461073" y="6041660"/>
                  <a:pt x="3418866" y="6100767"/>
                  <a:pt x="3363994" y="6138763"/>
                </a:cubicBezTo>
                <a:cubicBezTo>
                  <a:pt x="3330227" y="6159874"/>
                  <a:pt x="3317566" y="6193650"/>
                  <a:pt x="3300681" y="6223203"/>
                </a:cubicBezTo>
                <a:cubicBezTo>
                  <a:pt x="3283798" y="6261202"/>
                  <a:pt x="3254254" y="6286533"/>
                  <a:pt x="3212044" y="6290756"/>
                </a:cubicBezTo>
                <a:cubicBezTo>
                  <a:pt x="3127628" y="6299199"/>
                  <a:pt x="3068538" y="6345640"/>
                  <a:pt x="3026329" y="6417415"/>
                </a:cubicBezTo>
                <a:cubicBezTo>
                  <a:pt x="2992562" y="6480745"/>
                  <a:pt x="2937692" y="6489188"/>
                  <a:pt x="2878600" y="6489188"/>
                </a:cubicBezTo>
                <a:cubicBezTo>
                  <a:pt x="2844833" y="6489188"/>
                  <a:pt x="2798404" y="6434303"/>
                  <a:pt x="2802626" y="6408970"/>
                </a:cubicBezTo>
                <a:cubicBezTo>
                  <a:pt x="2806846" y="6358308"/>
                  <a:pt x="2806846" y="6358308"/>
                  <a:pt x="2756197" y="6362528"/>
                </a:cubicBezTo>
                <a:cubicBezTo>
                  <a:pt x="2751976" y="6341420"/>
                  <a:pt x="2768860" y="6337197"/>
                  <a:pt x="2781520" y="6328752"/>
                </a:cubicBezTo>
                <a:cubicBezTo>
                  <a:pt x="2785743" y="6324532"/>
                  <a:pt x="2802626" y="6316087"/>
                  <a:pt x="2794183" y="6307644"/>
                </a:cubicBezTo>
                <a:cubicBezTo>
                  <a:pt x="2747754" y="6265422"/>
                  <a:pt x="2798404" y="6214761"/>
                  <a:pt x="2789963" y="6168319"/>
                </a:cubicBezTo>
                <a:cubicBezTo>
                  <a:pt x="2789963" y="6159874"/>
                  <a:pt x="2785743" y="6147208"/>
                  <a:pt x="2785743" y="6138763"/>
                </a:cubicBezTo>
                <a:cubicBezTo>
                  <a:pt x="2764637" y="6134543"/>
                  <a:pt x="2726650" y="6164096"/>
                  <a:pt x="2726650" y="6142986"/>
                </a:cubicBezTo>
                <a:cubicBezTo>
                  <a:pt x="2722430" y="6096544"/>
                  <a:pt x="2671780" y="6054325"/>
                  <a:pt x="2709767" y="6003661"/>
                </a:cubicBezTo>
                <a:cubicBezTo>
                  <a:pt x="2751976" y="5948774"/>
                  <a:pt x="2789963" y="5889667"/>
                  <a:pt x="2811067" y="5822114"/>
                </a:cubicBezTo>
                <a:cubicBezTo>
                  <a:pt x="2815287" y="5805226"/>
                  <a:pt x="2832170" y="5792561"/>
                  <a:pt x="2815287" y="5775673"/>
                </a:cubicBezTo>
                <a:cubicBezTo>
                  <a:pt x="2798404" y="5763007"/>
                  <a:pt x="2773080" y="5763007"/>
                  <a:pt x="2751976" y="5775673"/>
                </a:cubicBezTo>
                <a:cubicBezTo>
                  <a:pt x="2726650" y="5796783"/>
                  <a:pt x="2705547" y="5817894"/>
                  <a:pt x="2688664" y="5847448"/>
                </a:cubicBezTo>
                <a:cubicBezTo>
                  <a:pt x="2659117" y="5906555"/>
                  <a:pt x="2612688" y="5952996"/>
                  <a:pt x="2562038" y="5999438"/>
                </a:cubicBezTo>
                <a:cubicBezTo>
                  <a:pt x="2557818" y="6003661"/>
                  <a:pt x="2553598" y="6016326"/>
                  <a:pt x="2549375" y="6012104"/>
                </a:cubicBezTo>
                <a:cubicBezTo>
                  <a:pt x="2486065" y="6007883"/>
                  <a:pt x="2473402" y="6062768"/>
                  <a:pt x="2448076" y="6096544"/>
                </a:cubicBezTo>
                <a:cubicBezTo>
                  <a:pt x="2329893" y="6261202"/>
                  <a:pt x="2177944" y="6400527"/>
                  <a:pt x="2076644" y="6573628"/>
                </a:cubicBezTo>
                <a:cubicBezTo>
                  <a:pt x="2063981" y="6594739"/>
                  <a:pt x="2051318" y="6603182"/>
                  <a:pt x="2030215" y="6590516"/>
                </a:cubicBezTo>
                <a:cubicBezTo>
                  <a:pt x="2013331" y="6577851"/>
                  <a:pt x="2009111" y="6565185"/>
                  <a:pt x="2017552" y="6548297"/>
                </a:cubicBezTo>
                <a:cubicBezTo>
                  <a:pt x="2038658" y="6510298"/>
                  <a:pt x="2038658" y="6468079"/>
                  <a:pt x="2038658" y="6430081"/>
                </a:cubicBezTo>
                <a:cubicBezTo>
                  <a:pt x="2038658" y="6379416"/>
                  <a:pt x="2055541" y="6341420"/>
                  <a:pt x="2085085" y="6307644"/>
                </a:cubicBezTo>
                <a:cubicBezTo>
                  <a:pt x="2110411" y="6273868"/>
                  <a:pt x="2127294" y="6231649"/>
                  <a:pt x="2144177" y="6193650"/>
                </a:cubicBezTo>
                <a:cubicBezTo>
                  <a:pt x="2165281" y="6138763"/>
                  <a:pt x="2135737" y="6126098"/>
                  <a:pt x="2093528" y="6113432"/>
                </a:cubicBezTo>
                <a:cubicBezTo>
                  <a:pt x="2080864" y="6113432"/>
                  <a:pt x="2063981" y="6113432"/>
                  <a:pt x="2063981" y="6096544"/>
                </a:cubicBezTo>
                <a:cubicBezTo>
                  <a:pt x="2063981" y="6079656"/>
                  <a:pt x="2080864" y="6083879"/>
                  <a:pt x="2089307" y="6079656"/>
                </a:cubicBezTo>
                <a:cubicBezTo>
                  <a:pt x="2118854" y="6062768"/>
                  <a:pt x="2131514" y="6028992"/>
                  <a:pt x="2131514" y="6003661"/>
                </a:cubicBezTo>
                <a:cubicBezTo>
                  <a:pt x="2127294" y="5969885"/>
                  <a:pt x="2089307" y="5978327"/>
                  <a:pt x="2068201" y="5982550"/>
                </a:cubicBezTo>
                <a:cubicBezTo>
                  <a:pt x="2025995" y="5990995"/>
                  <a:pt x="1992228" y="6007883"/>
                  <a:pt x="1975345" y="6050102"/>
                </a:cubicBezTo>
                <a:cubicBezTo>
                  <a:pt x="1971125" y="6058545"/>
                  <a:pt x="1966902" y="6075433"/>
                  <a:pt x="1950019" y="6075433"/>
                </a:cubicBezTo>
                <a:cubicBezTo>
                  <a:pt x="1937358" y="6075433"/>
                  <a:pt x="1937358" y="6058545"/>
                  <a:pt x="1937358" y="6050102"/>
                </a:cubicBezTo>
                <a:cubicBezTo>
                  <a:pt x="1933135" y="6028992"/>
                  <a:pt x="1920475" y="6028992"/>
                  <a:pt x="1903592" y="6033214"/>
                </a:cubicBezTo>
                <a:cubicBezTo>
                  <a:pt x="1836059" y="6058545"/>
                  <a:pt x="1772746" y="6083879"/>
                  <a:pt x="1730537" y="6151431"/>
                </a:cubicBezTo>
                <a:cubicBezTo>
                  <a:pt x="1696770" y="6202093"/>
                  <a:pt x="1637680" y="6235869"/>
                  <a:pt x="1591250" y="6278090"/>
                </a:cubicBezTo>
                <a:cubicBezTo>
                  <a:pt x="1587030" y="6286533"/>
                  <a:pt x="1574367" y="6286533"/>
                  <a:pt x="1565924" y="6282311"/>
                </a:cubicBezTo>
                <a:cubicBezTo>
                  <a:pt x="1561704" y="6278090"/>
                  <a:pt x="1561704" y="6265422"/>
                  <a:pt x="1561704" y="6261202"/>
                </a:cubicBezTo>
                <a:cubicBezTo>
                  <a:pt x="1587030" y="6189427"/>
                  <a:pt x="1574367" y="6109209"/>
                  <a:pt x="1591250" y="6037437"/>
                </a:cubicBezTo>
                <a:cubicBezTo>
                  <a:pt x="1599691" y="5986773"/>
                  <a:pt x="1612354" y="5936108"/>
                  <a:pt x="1633457" y="5885444"/>
                </a:cubicBezTo>
                <a:cubicBezTo>
                  <a:pt x="1582808" y="5872779"/>
                  <a:pt x="1544821" y="5885444"/>
                  <a:pt x="1519497" y="5927666"/>
                </a:cubicBezTo>
                <a:cubicBezTo>
                  <a:pt x="1498391" y="5961442"/>
                  <a:pt x="1485728" y="5948774"/>
                  <a:pt x="1473068" y="5919220"/>
                </a:cubicBezTo>
                <a:cubicBezTo>
                  <a:pt x="1456184" y="5889667"/>
                  <a:pt x="1473068" y="5860113"/>
                  <a:pt x="1473068" y="5830560"/>
                </a:cubicBezTo>
                <a:cubicBezTo>
                  <a:pt x="1477288" y="5792561"/>
                  <a:pt x="1485728" y="5754564"/>
                  <a:pt x="1489951" y="5716566"/>
                </a:cubicBezTo>
                <a:cubicBezTo>
                  <a:pt x="1489951" y="5703900"/>
                  <a:pt x="1498391" y="5687012"/>
                  <a:pt x="1485728" y="5682789"/>
                </a:cubicBezTo>
                <a:cubicBezTo>
                  <a:pt x="1468845" y="5674347"/>
                  <a:pt x="1456184" y="5687012"/>
                  <a:pt x="1447742" y="5695455"/>
                </a:cubicBezTo>
                <a:cubicBezTo>
                  <a:pt x="1439301" y="5703900"/>
                  <a:pt x="1430858" y="5716566"/>
                  <a:pt x="1422418" y="5725008"/>
                </a:cubicBezTo>
                <a:cubicBezTo>
                  <a:pt x="1363325" y="5801006"/>
                  <a:pt x="1300013" y="5881224"/>
                  <a:pt x="1236702" y="5952996"/>
                </a:cubicBezTo>
                <a:cubicBezTo>
                  <a:pt x="1207156" y="5982550"/>
                  <a:pt x="1169167" y="6003661"/>
                  <a:pt x="1122740" y="5974107"/>
                </a:cubicBezTo>
                <a:cubicBezTo>
                  <a:pt x="1105856" y="5961442"/>
                  <a:pt x="1084751" y="5965662"/>
                  <a:pt x="1067867" y="5974107"/>
                </a:cubicBezTo>
                <a:cubicBezTo>
                  <a:pt x="1063647" y="5978327"/>
                  <a:pt x="1055207" y="5982550"/>
                  <a:pt x="1050984" y="5986773"/>
                </a:cubicBezTo>
                <a:cubicBezTo>
                  <a:pt x="1021440" y="5986773"/>
                  <a:pt x="983451" y="5990995"/>
                  <a:pt x="966568" y="5965662"/>
                </a:cubicBezTo>
                <a:cubicBezTo>
                  <a:pt x="949685" y="5940331"/>
                  <a:pt x="970790" y="5914998"/>
                  <a:pt x="991894" y="5898112"/>
                </a:cubicBezTo>
                <a:cubicBezTo>
                  <a:pt x="1059427" y="5830560"/>
                  <a:pt x="1114297" y="5754564"/>
                  <a:pt x="1152284" y="5661679"/>
                </a:cubicBezTo>
                <a:cubicBezTo>
                  <a:pt x="1164947" y="5636348"/>
                  <a:pt x="1156506" y="5623682"/>
                  <a:pt x="1139623" y="5606794"/>
                </a:cubicBezTo>
                <a:cubicBezTo>
                  <a:pt x="1118517" y="5585684"/>
                  <a:pt x="1105856" y="5606794"/>
                  <a:pt x="1093193" y="5619460"/>
                </a:cubicBezTo>
                <a:cubicBezTo>
                  <a:pt x="1063647" y="5649013"/>
                  <a:pt x="1034101" y="5678567"/>
                  <a:pt x="1004557" y="5703900"/>
                </a:cubicBezTo>
                <a:cubicBezTo>
                  <a:pt x="987674" y="5716566"/>
                  <a:pt x="966568" y="5725008"/>
                  <a:pt x="953907" y="5703900"/>
                </a:cubicBezTo>
                <a:cubicBezTo>
                  <a:pt x="941244" y="5682789"/>
                  <a:pt x="970790" y="5682789"/>
                  <a:pt x="983451" y="5670124"/>
                </a:cubicBezTo>
                <a:cubicBezTo>
                  <a:pt x="991894" y="5665901"/>
                  <a:pt x="1000334" y="5657459"/>
                  <a:pt x="1008777" y="5653236"/>
                </a:cubicBezTo>
                <a:cubicBezTo>
                  <a:pt x="1067867" y="5598349"/>
                  <a:pt x="1067867" y="5594129"/>
                  <a:pt x="987674" y="5568795"/>
                </a:cubicBezTo>
                <a:cubicBezTo>
                  <a:pt x="966568" y="5560353"/>
                  <a:pt x="970790" y="5551907"/>
                  <a:pt x="970790" y="5535019"/>
                </a:cubicBezTo>
                <a:cubicBezTo>
                  <a:pt x="983451" y="5454802"/>
                  <a:pt x="1004557" y="5383029"/>
                  <a:pt x="1080530" y="5332365"/>
                </a:cubicBezTo>
                <a:cubicBezTo>
                  <a:pt x="1148063" y="5281700"/>
                  <a:pt x="1198713" y="5218371"/>
                  <a:pt x="1240922" y="5146598"/>
                </a:cubicBezTo>
                <a:cubicBezTo>
                  <a:pt x="1287352" y="5070603"/>
                  <a:pt x="1363325" y="5015716"/>
                  <a:pt x="1397092" y="4927055"/>
                </a:cubicBezTo>
                <a:cubicBezTo>
                  <a:pt x="1401312" y="4914390"/>
                  <a:pt x="1413975" y="4905945"/>
                  <a:pt x="1422418" y="4901722"/>
                </a:cubicBezTo>
                <a:cubicBezTo>
                  <a:pt x="1536380" y="4821504"/>
                  <a:pt x="1620797" y="4715956"/>
                  <a:pt x="1700990" y="4606184"/>
                </a:cubicBezTo>
                <a:cubicBezTo>
                  <a:pt x="1717873" y="4585074"/>
                  <a:pt x="1738979" y="4559743"/>
                  <a:pt x="1713653" y="4534412"/>
                </a:cubicBezTo>
                <a:cubicBezTo>
                  <a:pt x="1688330" y="4504856"/>
                  <a:pt x="1663004" y="4525966"/>
                  <a:pt x="1637680" y="4547077"/>
                </a:cubicBezTo>
                <a:cubicBezTo>
                  <a:pt x="1578587" y="4597741"/>
                  <a:pt x="1506834" y="4635738"/>
                  <a:pt x="1477288" y="4724401"/>
                </a:cubicBezTo>
                <a:cubicBezTo>
                  <a:pt x="1464625" y="4766620"/>
                  <a:pt x="1426638" y="4770842"/>
                  <a:pt x="1397092" y="4728621"/>
                </a:cubicBezTo>
                <a:cubicBezTo>
                  <a:pt x="1375988" y="4707513"/>
                  <a:pt x="1363325" y="4707513"/>
                  <a:pt x="1342222" y="4724401"/>
                </a:cubicBezTo>
                <a:cubicBezTo>
                  <a:pt x="1211376" y="4829950"/>
                  <a:pt x="1076310" y="4931278"/>
                  <a:pt x="962348" y="5053715"/>
                </a:cubicBezTo>
                <a:cubicBezTo>
                  <a:pt x="907478" y="5112822"/>
                  <a:pt x="852605" y="5163486"/>
                  <a:pt x="763969" y="5159264"/>
                </a:cubicBezTo>
                <a:cubicBezTo>
                  <a:pt x="747086" y="5159264"/>
                  <a:pt x="730202" y="5167709"/>
                  <a:pt x="717539" y="5184595"/>
                </a:cubicBezTo>
                <a:cubicBezTo>
                  <a:pt x="671112" y="5252147"/>
                  <a:pt x="599357" y="5285923"/>
                  <a:pt x="531824" y="5328142"/>
                </a:cubicBezTo>
                <a:cubicBezTo>
                  <a:pt x="485394" y="5357698"/>
                  <a:pt x="443187" y="5387252"/>
                  <a:pt x="400978" y="5416805"/>
                </a:cubicBezTo>
                <a:cubicBezTo>
                  <a:pt x="379874" y="5429471"/>
                  <a:pt x="354551" y="5442136"/>
                  <a:pt x="329225" y="5433693"/>
                </a:cubicBezTo>
                <a:cubicBezTo>
                  <a:pt x="303901" y="5421028"/>
                  <a:pt x="278575" y="5408360"/>
                  <a:pt x="308121" y="5370363"/>
                </a:cubicBezTo>
                <a:cubicBezTo>
                  <a:pt x="358771" y="5315477"/>
                  <a:pt x="375654" y="5243704"/>
                  <a:pt x="417861" y="5167709"/>
                </a:cubicBezTo>
                <a:cubicBezTo>
                  <a:pt x="337668" y="5197262"/>
                  <a:pt x="265912" y="5214151"/>
                  <a:pt x="219483" y="5273258"/>
                </a:cubicBezTo>
                <a:cubicBezTo>
                  <a:pt x="211042" y="5285923"/>
                  <a:pt x="198379" y="5294368"/>
                  <a:pt x="181496" y="5290146"/>
                </a:cubicBezTo>
                <a:cubicBezTo>
                  <a:pt x="164612" y="5281700"/>
                  <a:pt x="173055" y="5269035"/>
                  <a:pt x="177275" y="5256370"/>
                </a:cubicBezTo>
                <a:cubicBezTo>
                  <a:pt x="181496" y="5235259"/>
                  <a:pt x="168833" y="5222593"/>
                  <a:pt x="151949" y="5218371"/>
                </a:cubicBezTo>
                <a:cubicBezTo>
                  <a:pt x="126626" y="5209928"/>
                  <a:pt x="118183" y="5231039"/>
                  <a:pt x="118183" y="5247927"/>
                </a:cubicBezTo>
                <a:cubicBezTo>
                  <a:pt x="118183" y="5281700"/>
                  <a:pt x="97079" y="5290146"/>
                  <a:pt x="71756" y="5290146"/>
                </a:cubicBezTo>
                <a:cubicBezTo>
                  <a:pt x="37989" y="5294368"/>
                  <a:pt x="4223" y="5281700"/>
                  <a:pt x="0" y="5252147"/>
                </a:cubicBezTo>
                <a:cubicBezTo>
                  <a:pt x="0" y="5222593"/>
                  <a:pt x="33767" y="5226816"/>
                  <a:pt x="59093" y="5222593"/>
                </a:cubicBezTo>
                <a:cubicBezTo>
                  <a:pt x="67533" y="5222593"/>
                  <a:pt x="71756" y="5218371"/>
                  <a:pt x="84416" y="5218371"/>
                </a:cubicBezTo>
                <a:cubicBezTo>
                  <a:pt x="75976" y="5193040"/>
                  <a:pt x="54873" y="5205705"/>
                  <a:pt x="42210" y="5197262"/>
                </a:cubicBezTo>
                <a:cubicBezTo>
                  <a:pt x="21106" y="5184595"/>
                  <a:pt x="0" y="5171929"/>
                  <a:pt x="33767" y="5150821"/>
                </a:cubicBezTo>
                <a:cubicBezTo>
                  <a:pt x="46430" y="5142376"/>
                  <a:pt x="50650" y="5142376"/>
                  <a:pt x="46430" y="5125487"/>
                </a:cubicBezTo>
                <a:cubicBezTo>
                  <a:pt x="37989" y="5062158"/>
                  <a:pt x="50650" y="5003051"/>
                  <a:pt x="67533" y="4948164"/>
                </a:cubicBezTo>
                <a:cubicBezTo>
                  <a:pt x="88639" y="4889057"/>
                  <a:pt x="109743" y="4829950"/>
                  <a:pt x="109743" y="4766620"/>
                </a:cubicBezTo>
                <a:cubicBezTo>
                  <a:pt x="109743" y="4753954"/>
                  <a:pt x="113963" y="4732844"/>
                  <a:pt x="122406" y="4724401"/>
                </a:cubicBezTo>
                <a:cubicBezTo>
                  <a:pt x="168833" y="4690625"/>
                  <a:pt x="156172" y="4639960"/>
                  <a:pt x="151949" y="4601962"/>
                </a:cubicBezTo>
                <a:cubicBezTo>
                  <a:pt x="151949" y="4580853"/>
                  <a:pt x="143509" y="4538632"/>
                  <a:pt x="130846" y="4521744"/>
                </a:cubicBezTo>
                <a:cubicBezTo>
                  <a:pt x="101300" y="4492190"/>
                  <a:pt x="118183" y="4479525"/>
                  <a:pt x="135066" y="4458414"/>
                </a:cubicBezTo>
                <a:cubicBezTo>
                  <a:pt x="147729" y="4445749"/>
                  <a:pt x="160392" y="4437306"/>
                  <a:pt x="139289" y="4420418"/>
                </a:cubicBezTo>
                <a:cubicBezTo>
                  <a:pt x="135066" y="4416195"/>
                  <a:pt x="135066" y="4411972"/>
                  <a:pt x="130846" y="4407750"/>
                </a:cubicBezTo>
                <a:cubicBezTo>
                  <a:pt x="181496" y="4382419"/>
                  <a:pt x="130846" y="4331755"/>
                  <a:pt x="160392" y="4302201"/>
                </a:cubicBezTo>
                <a:cubicBezTo>
                  <a:pt x="168833" y="4289536"/>
                  <a:pt x="160392" y="4268425"/>
                  <a:pt x="156172" y="4251537"/>
                </a:cubicBezTo>
                <a:cubicBezTo>
                  <a:pt x="143509" y="4200875"/>
                  <a:pt x="160392" y="4167099"/>
                  <a:pt x="206822" y="4141765"/>
                </a:cubicBezTo>
                <a:cubicBezTo>
                  <a:pt x="257471" y="4116434"/>
                  <a:pt x="303901" y="4082658"/>
                  <a:pt x="337668" y="4031994"/>
                </a:cubicBezTo>
                <a:cubicBezTo>
                  <a:pt x="341888" y="4027771"/>
                  <a:pt x="350328" y="4023551"/>
                  <a:pt x="350328" y="4015106"/>
                </a:cubicBezTo>
                <a:cubicBezTo>
                  <a:pt x="362991" y="3918000"/>
                  <a:pt x="455850" y="3863116"/>
                  <a:pt x="493837" y="3778675"/>
                </a:cubicBezTo>
                <a:cubicBezTo>
                  <a:pt x="536044" y="3690014"/>
                  <a:pt x="599357" y="3614019"/>
                  <a:pt x="650006" y="3529579"/>
                </a:cubicBezTo>
                <a:cubicBezTo>
                  <a:pt x="713319" y="3419807"/>
                  <a:pt x="797735" y="3335367"/>
                  <a:pt x="873711" y="3238261"/>
                </a:cubicBezTo>
                <a:cubicBezTo>
                  <a:pt x="953907" y="3132712"/>
                  <a:pt x="1004557" y="3010276"/>
                  <a:pt x="1063647" y="2896282"/>
                </a:cubicBezTo>
                <a:cubicBezTo>
                  <a:pt x="1080530" y="2866728"/>
                  <a:pt x="1101634" y="2828730"/>
                  <a:pt x="1059427" y="2803398"/>
                </a:cubicBezTo>
                <a:cubicBezTo>
                  <a:pt x="1046764" y="2790730"/>
                  <a:pt x="1055207" y="2778065"/>
                  <a:pt x="1059427" y="2765400"/>
                </a:cubicBezTo>
                <a:cubicBezTo>
                  <a:pt x="1110077" y="2630295"/>
                  <a:pt x="1194493" y="2516303"/>
                  <a:pt x="1287352" y="2402310"/>
                </a:cubicBezTo>
                <a:cubicBezTo>
                  <a:pt x="1359105" y="2317869"/>
                  <a:pt x="1418195" y="2224986"/>
                  <a:pt x="1422418" y="2110992"/>
                </a:cubicBezTo>
                <a:cubicBezTo>
                  <a:pt x="1422418" y="2094104"/>
                  <a:pt x="1439301" y="2085661"/>
                  <a:pt x="1439301" y="2068773"/>
                </a:cubicBezTo>
                <a:cubicBezTo>
                  <a:pt x="1388651" y="2056107"/>
                  <a:pt x="1350662" y="2068773"/>
                  <a:pt x="1321118" y="2110992"/>
                </a:cubicBezTo>
                <a:cubicBezTo>
                  <a:pt x="1308455" y="2127880"/>
                  <a:pt x="1300013" y="2140545"/>
                  <a:pt x="1278909" y="2136325"/>
                </a:cubicBezTo>
                <a:cubicBezTo>
                  <a:pt x="1228259" y="2123657"/>
                  <a:pt x="1177610" y="2153213"/>
                  <a:pt x="1126960" y="2153213"/>
                </a:cubicBezTo>
                <a:cubicBezTo>
                  <a:pt x="1122740" y="2153213"/>
                  <a:pt x="1118517" y="2153213"/>
                  <a:pt x="1114297" y="2157433"/>
                </a:cubicBezTo>
                <a:cubicBezTo>
                  <a:pt x="1088973" y="2229208"/>
                  <a:pt x="1021440" y="2191209"/>
                  <a:pt x="975011" y="2203875"/>
                </a:cubicBezTo>
                <a:cubicBezTo>
                  <a:pt x="814619" y="2250317"/>
                  <a:pt x="654229" y="2292538"/>
                  <a:pt x="493837" y="2334757"/>
                </a:cubicBezTo>
                <a:cubicBezTo>
                  <a:pt x="472734" y="2343202"/>
                  <a:pt x="447407" y="2347423"/>
                  <a:pt x="422084" y="2351645"/>
                </a:cubicBezTo>
                <a:cubicBezTo>
                  <a:pt x="405201" y="2355868"/>
                  <a:pt x="379874" y="2360088"/>
                  <a:pt x="371434" y="2334757"/>
                </a:cubicBezTo>
                <a:cubicBezTo>
                  <a:pt x="367211" y="2313646"/>
                  <a:pt x="392538" y="2305203"/>
                  <a:pt x="405201" y="2300981"/>
                </a:cubicBezTo>
                <a:cubicBezTo>
                  <a:pt x="510720" y="2258762"/>
                  <a:pt x="616240" y="2216543"/>
                  <a:pt x="721762" y="2174321"/>
                </a:cubicBezTo>
                <a:cubicBezTo>
                  <a:pt x="873711" y="2115214"/>
                  <a:pt x="1029881" y="2077216"/>
                  <a:pt x="1181830" y="2030774"/>
                </a:cubicBezTo>
                <a:cubicBezTo>
                  <a:pt x="1194493" y="2030774"/>
                  <a:pt x="1207156" y="2026551"/>
                  <a:pt x="1219819" y="2022331"/>
                </a:cubicBezTo>
                <a:cubicBezTo>
                  <a:pt x="1228259" y="2018108"/>
                  <a:pt x="1236702" y="2009666"/>
                  <a:pt x="1232480" y="2001220"/>
                </a:cubicBezTo>
                <a:cubicBezTo>
                  <a:pt x="1232480" y="1992778"/>
                  <a:pt x="1219819" y="1984332"/>
                  <a:pt x="1211376" y="1988555"/>
                </a:cubicBezTo>
                <a:cubicBezTo>
                  <a:pt x="1110077" y="2026551"/>
                  <a:pt x="1000334" y="1992778"/>
                  <a:pt x="903258" y="2034997"/>
                </a:cubicBezTo>
                <a:cubicBezTo>
                  <a:pt x="894815" y="2034997"/>
                  <a:pt x="886372" y="2039219"/>
                  <a:pt x="877931" y="2030774"/>
                </a:cubicBezTo>
                <a:cubicBezTo>
                  <a:pt x="869489" y="2018108"/>
                  <a:pt x="869489" y="2009666"/>
                  <a:pt x="877931" y="2001220"/>
                </a:cubicBezTo>
                <a:cubicBezTo>
                  <a:pt x="907478" y="1975890"/>
                  <a:pt x="932801" y="1946336"/>
                  <a:pt x="970790" y="1937891"/>
                </a:cubicBezTo>
                <a:cubicBezTo>
                  <a:pt x="1004557" y="1929448"/>
                  <a:pt x="1025660" y="1908337"/>
                  <a:pt x="1034101" y="1878784"/>
                </a:cubicBezTo>
                <a:cubicBezTo>
                  <a:pt x="1042544" y="1845007"/>
                  <a:pt x="1059427" y="1828119"/>
                  <a:pt x="1097414" y="1832342"/>
                </a:cubicBezTo>
                <a:cubicBezTo>
                  <a:pt x="1164947" y="1840785"/>
                  <a:pt x="1219819" y="1794343"/>
                  <a:pt x="1283129" y="1790120"/>
                </a:cubicBezTo>
                <a:cubicBezTo>
                  <a:pt x="1392872" y="1777455"/>
                  <a:pt x="1481508" y="1684572"/>
                  <a:pt x="1608134" y="1714125"/>
                </a:cubicBezTo>
                <a:cubicBezTo>
                  <a:pt x="1557484" y="1663461"/>
                  <a:pt x="1481508" y="1655018"/>
                  <a:pt x="1409755" y="1684572"/>
                </a:cubicBezTo>
                <a:cubicBezTo>
                  <a:pt x="1350662" y="1705682"/>
                  <a:pt x="1291572" y="1722571"/>
                  <a:pt x="1228259" y="1735236"/>
                </a:cubicBezTo>
                <a:cubicBezTo>
                  <a:pt x="1211376" y="1739458"/>
                  <a:pt x="1198713" y="1747901"/>
                  <a:pt x="1181830" y="1726791"/>
                </a:cubicBezTo>
                <a:cubicBezTo>
                  <a:pt x="1236702" y="1693015"/>
                  <a:pt x="1300013" y="1680349"/>
                  <a:pt x="1359105" y="1659241"/>
                </a:cubicBezTo>
                <a:cubicBezTo>
                  <a:pt x="1325339" y="1633907"/>
                  <a:pt x="1316896" y="1633907"/>
                  <a:pt x="1283129" y="1646573"/>
                </a:cubicBezTo>
                <a:cubicBezTo>
                  <a:pt x="1266246" y="1655018"/>
                  <a:pt x="1249363" y="1659241"/>
                  <a:pt x="1232480" y="1667684"/>
                </a:cubicBezTo>
                <a:cubicBezTo>
                  <a:pt x="1215596" y="1676129"/>
                  <a:pt x="1202936" y="1680349"/>
                  <a:pt x="1194493" y="1663461"/>
                </a:cubicBezTo>
                <a:cubicBezTo>
                  <a:pt x="1181830" y="1642353"/>
                  <a:pt x="1198713" y="1638130"/>
                  <a:pt x="1207156" y="1629685"/>
                </a:cubicBezTo>
                <a:cubicBezTo>
                  <a:pt x="1219819" y="1621242"/>
                  <a:pt x="1236702" y="1617019"/>
                  <a:pt x="1240922" y="1591688"/>
                </a:cubicBezTo>
                <a:cubicBezTo>
                  <a:pt x="1152284" y="1608577"/>
                  <a:pt x="1063647" y="1587466"/>
                  <a:pt x="983451" y="1633907"/>
                </a:cubicBezTo>
                <a:cubicBezTo>
                  <a:pt x="907478" y="1680349"/>
                  <a:pt x="831502" y="1676129"/>
                  <a:pt x="738645" y="1633907"/>
                </a:cubicBezTo>
                <a:cubicBezTo>
                  <a:pt x="932801" y="1562135"/>
                  <a:pt x="1110077" y="1473472"/>
                  <a:pt x="1316896" y="1494583"/>
                </a:cubicBezTo>
                <a:cubicBezTo>
                  <a:pt x="1308455" y="1469252"/>
                  <a:pt x="1274689" y="1498805"/>
                  <a:pt x="1274689" y="1473472"/>
                </a:cubicBezTo>
                <a:cubicBezTo>
                  <a:pt x="1274689" y="1448141"/>
                  <a:pt x="1304235" y="1448141"/>
                  <a:pt x="1321118" y="1448141"/>
                </a:cubicBezTo>
                <a:cubicBezTo>
                  <a:pt x="1409755" y="1443918"/>
                  <a:pt x="1489951" y="1401699"/>
                  <a:pt x="1574367" y="1376366"/>
                </a:cubicBezTo>
                <a:cubicBezTo>
                  <a:pt x="1641900" y="1355258"/>
                  <a:pt x="1713653" y="1355258"/>
                  <a:pt x="1785406" y="1367923"/>
                </a:cubicBezTo>
                <a:cubicBezTo>
                  <a:pt x="1836059" y="1380589"/>
                  <a:pt x="1882486" y="1376366"/>
                  <a:pt x="1924695" y="1342592"/>
                </a:cubicBezTo>
                <a:cubicBezTo>
                  <a:pt x="1958462" y="1313036"/>
                  <a:pt x="2009111" y="1308816"/>
                  <a:pt x="2055541" y="1300371"/>
                </a:cubicBezTo>
                <a:cubicBezTo>
                  <a:pt x="2072424" y="1296148"/>
                  <a:pt x="2110411" y="1304593"/>
                  <a:pt x="2089307" y="1266595"/>
                </a:cubicBezTo>
                <a:cubicBezTo>
                  <a:pt x="2076644" y="1241264"/>
                  <a:pt x="2089307" y="1186377"/>
                  <a:pt x="2030215" y="1199045"/>
                </a:cubicBezTo>
                <a:cubicBezTo>
                  <a:pt x="2013331" y="1207488"/>
                  <a:pt x="1996448" y="1207488"/>
                  <a:pt x="1975345" y="1203265"/>
                </a:cubicBezTo>
                <a:cubicBezTo>
                  <a:pt x="1928915" y="1194822"/>
                  <a:pt x="1886708" y="1161046"/>
                  <a:pt x="1840279" y="1156823"/>
                </a:cubicBezTo>
                <a:cubicBezTo>
                  <a:pt x="1798070" y="1152603"/>
                  <a:pt x="1755863" y="1190599"/>
                  <a:pt x="1709433" y="1173711"/>
                </a:cubicBezTo>
                <a:cubicBezTo>
                  <a:pt x="1705213" y="1156823"/>
                  <a:pt x="1713653" y="1152603"/>
                  <a:pt x="1726316" y="1148380"/>
                </a:cubicBezTo>
                <a:cubicBezTo>
                  <a:pt x="1806512" y="1131492"/>
                  <a:pt x="1886708" y="1093494"/>
                  <a:pt x="1966902" y="1068163"/>
                </a:cubicBezTo>
                <a:cubicBezTo>
                  <a:pt x="1996448" y="1059717"/>
                  <a:pt x="2021774" y="1051275"/>
                  <a:pt x="2034435" y="1097716"/>
                </a:cubicBezTo>
                <a:cubicBezTo>
                  <a:pt x="2038658" y="1131492"/>
                  <a:pt x="2072424" y="1135715"/>
                  <a:pt x="2106190" y="1135715"/>
                </a:cubicBezTo>
                <a:cubicBezTo>
                  <a:pt x="2118854" y="1135715"/>
                  <a:pt x="2131514" y="1127270"/>
                  <a:pt x="2148397" y="1127270"/>
                </a:cubicBezTo>
                <a:cubicBezTo>
                  <a:pt x="2169503" y="1123047"/>
                  <a:pt x="2186387" y="1131492"/>
                  <a:pt x="2194827" y="1148380"/>
                </a:cubicBezTo>
                <a:cubicBezTo>
                  <a:pt x="2207490" y="1169489"/>
                  <a:pt x="2190607" y="1182156"/>
                  <a:pt x="2177944" y="1190599"/>
                </a:cubicBezTo>
                <a:cubicBezTo>
                  <a:pt x="2165281" y="1199045"/>
                  <a:pt x="2152620" y="1207488"/>
                  <a:pt x="2156840" y="1220153"/>
                </a:cubicBezTo>
                <a:cubicBezTo>
                  <a:pt x="2161060" y="1228598"/>
                  <a:pt x="2169503" y="1237041"/>
                  <a:pt x="2177944" y="1237041"/>
                </a:cubicBezTo>
                <a:cubicBezTo>
                  <a:pt x="2194827" y="1241264"/>
                  <a:pt x="2190607" y="1220153"/>
                  <a:pt x="2199047" y="1211710"/>
                </a:cubicBezTo>
                <a:cubicBezTo>
                  <a:pt x="2207490" y="1199045"/>
                  <a:pt x="2215930" y="1190599"/>
                  <a:pt x="2224373" y="1177934"/>
                </a:cubicBezTo>
                <a:cubicBezTo>
                  <a:pt x="2249697" y="1144158"/>
                  <a:pt x="2275023" y="1135715"/>
                  <a:pt x="2308789" y="1169489"/>
                </a:cubicBezTo>
                <a:cubicBezTo>
                  <a:pt x="2338336" y="1199045"/>
                  <a:pt x="2372102" y="1194822"/>
                  <a:pt x="2397426" y="1156823"/>
                </a:cubicBezTo>
                <a:cubicBezTo>
                  <a:pt x="2397426" y="1156823"/>
                  <a:pt x="2397426" y="1152603"/>
                  <a:pt x="2397426" y="1152603"/>
                </a:cubicBezTo>
                <a:cubicBezTo>
                  <a:pt x="2452298" y="1030164"/>
                  <a:pt x="2553598" y="945726"/>
                  <a:pt x="2646454" y="852840"/>
                </a:cubicBezTo>
                <a:cubicBezTo>
                  <a:pt x="2684441" y="814844"/>
                  <a:pt x="2701324" y="755737"/>
                  <a:pt x="2768860" y="755737"/>
                </a:cubicBezTo>
                <a:cubicBezTo>
                  <a:pt x="2781520" y="755737"/>
                  <a:pt x="2789963" y="734626"/>
                  <a:pt x="2794183" y="721960"/>
                </a:cubicBezTo>
                <a:cubicBezTo>
                  <a:pt x="2806846" y="658631"/>
                  <a:pt x="2840613" y="607966"/>
                  <a:pt x="2887042" y="574190"/>
                </a:cubicBezTo>
                <a:cubicBezTo>
                  <a:pt x="2937692" y="540414"/>
                  <a:pt x="2984119" y="477084"/>
                  <a:pt x="3060095" y="527749"/>
                </a:cubicBezTo>
                <a:cubicBezTo>
                  <a:pt x="3089641" y="548859"/>
                  <a:pt x="3110745" y="561525"/>
                  <a:pt x="3110745" y="599521"/>
                </a:cubicBezTo>
                <a:cubicBezTo>
                  <a:pt x="3110745" y="679739"/>
                  <a:pt x="3089641" y="759957"/>
                  <a:pt x="3064315" y="835952"/>
                </a:cubicBezTo>
                <a:cubicBezTo>
                  <a:pt x="3060095" y="848620"/>
                  <a:pt x="3043212" y="861285"/>
                  <a:pt x="3060095" y="873951"/>
                </a:cubicBezTo>
                <a:cubicBezTo>
                  <a:pt x="3076978" y="886616"/>
                  <a:pt x="3093862" y="878173"/>
                  <a:pt x="3106525" y="865508"/>
                </a:cubicBezTo>
                <a:cubicBezTo>
                  <a:pt x="3136071" y="831732"/>
                  <a:pt x="3165615" y="797956"/>
                  <a:pt x="3190941" y="755737"/>
                </a:cubicBezTo>
                <a:cubicBezTo>
                  <a:pt x="3275357" y="603744"/>
                  <a:pt x="3410423" y="485530"/>
                  <a:pt x="3515943" y="350425"/>
                </a:cubicBezTo>
                <a:cubicBezTo>
                  <a:pt x="3532826" y="329314"/>
                  <a:pt x="3562372" y="312429"/>
                  <a:pt x="3583476" y="295538"/>
                </a:cubicBezTo>
                <a:cubicBezTo>
                  <a:pt x="3600359" y="282873"/>
                  <a:pt x="3617245" y="270207"/>
                  <a:pt x="3629905" y="295538"/>
                </a:cubicBezTo>
                <a:cubicBezTo>
                  <a:pt x="3638348" y="308206"/>
                  <a:pt x="3651011" y="299761"/>
                  <a:pt x="3659452" y="295538"/>
                </a:cubicBezTo>
                <a:cubicBezTo>
                  <a:pt x="3710101" y="265984"/>
                  <a:pt x="3735427" y="278652"/>
                  <a:pt x="3748088" y="333537"/>
                </a:cubicBezTo>
                <a:cubicBezTo>
                  <a:pt x="3748088" y="337759"/>
                  <a:pt x="3752311" y="346202"/>
                  <a:pt x="3756531" y="346202"/>
                </a:cubicBezTo>
                <a:cubicBezTo>
                  <a:pt x="3832504" y="379978"/>
                  <a:pt x="3790297" y="434865"/>
                  <a:pt x="3781854" y="485530"/>
                </a:cubicBezTo>
                <a:cubicBezTo>
                  <a:pt x="3777634" y="493972"/>
                  <a:pt x="3773414" y="502415"/>
                  <a:pt x="3769194" y="510861"/>
                </a:cubicBezTo>
                <a:cubicBezTo>
                  <a:pt x="3743868" y="578413"/>
                  <a:pt x="3760751" y="603744"/>
                  <a:pt x="3828284" y="603744"/>
                </a:cubicBezTo>
                <a:cubicBezTo>
                  <a:pt x="3832504" y="603744"/>
                  <a:pt x="3836727" y="603744"/>
                  <a:pt x="3836727" y="599521"/>
                </a:cubicBezTo>
                <a:cubicBezTo>
                  <a:pt x="3853610" y="544637"/>
                  <a:pt x="3933806" y="553079"/>
                  <a:pt x="3946467" y="489750"/>
                </a:cubicBezTo>
                <a:cubicBezTo>
                  <a:pt x="3954910" y="447531"/>
                  <a:pt x="3980233" y="422200"/>
                  <a:pt x="4026663" y="413755"/>
                </a:cubicBezTo>
                <a:cubicBezTo>
                  <a:pt x="3976013" y="384201"/>
                  <a:pt x="3967573" y="350425"/>
                  <a:pt x="3988676" y="291318"/>
                </a:cubicBezTo>
                <a:cubicBezTo>
                  <a:pt x="3992896" y="282873"/>
                  <a:pt x="3997116" y="270207"/>
                  <a:pt x="4009779" y="274430"/>
                </a:cubicBezTo>
                <a:cubicBezTo>
                  <a:pt x="4022443" y="278652"/>
                  <a:pt x="4018222" y="291318"/>
                  <a:pt x="4014000" y="299761"/>
                </a:cubicBezTo>
                <a:cubicBezTo>
                  <a:pt x="4009779" y="312429"/>
                  <a:pt x="4005559" y="325094"/>
                  <a:pt x="4014000" y="341982"/>
                </a:cubicBezTo>
                <a:cubicBezTo>
                  <a:pt x="4035106" y="341982"/>
                  <a:pt x="4039326" y="325094"/>
                  <a:pt x="4039326" y="312429"/>
                </a:cubicBezTo>
                <a:cubicBezTo>
                  <a:pt x="4039326" y="265984"/>
                  <a:pt x="4056209" y="219543"/>
                  <a:pt x="4064649" y="173101"/>
                </a:cubicBezTo>
                <a:cubicBezTo>
                  <a:pt x="4077312" y="118217"/>
                  <a:pt x="4102639" y="80218"/>
                  <a:pt x="4161729" y="71775"/>
                </a:cubicBezTo>
                <a:cubicBezTo>
                  <a:pt x="4174392" y="67552"/>
                  <a:pt x="4187055" y="67552"/>
                  <a:pt x="4191275" y="50664"/>
                </a:cubicBezTo>
                <a:cubicBezTo>
                  <a:pt x="4203938" y="12666"/>
                  <a:pt x="4237705" y="4223"/>
                  <a:pt x="4271471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25586796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3">
            <a:extLst>
              <a:ext uri="{FF2B5EF4-FFF2-40B4-BE49-F238E27FC236}">
                <a16:creationId xmlns:a16="http://schemas.microsoft.com/office/drawing/2014/main" id="{59766F49-BBA9-47BE-BC92-4B79AE0A8245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2" y="1"/>
            <a:ext cx="9402577" cy="6858001"/>
          </a:xfrm>
          <a:custGeom>
            <a:avLst/>
            <a:gdLst>
              <a:gd name="connsiteX0" fmla="*/ 2340532 w 9402577"/>
              <a:gd name="connsiteY0" fmla="*/ 6070560 h 6858001"/>
              <a:gd name="connsiteX1" fmla="*/ 2339892 w 9402577"/>
              <a:gd name="connsiteY1" fmla="*/ 6071348 h 6858001"/>
              <a:gd name="connsiteX2" fmla="*/ 2339884 w 9402577"/>
              <a:gd name="connsiteY2" fmla="*/ 6072226 h 6858001"/>
              <a:gd name="connsiteX3" fmla="*/ 1674165 w 9402577"/>
              <a:gd name="connsiteY3" fmla="*/ 5326201 h 6858001"/>
              <a:gd name="connsiteX4" fmla="*/ 1668599 w 9402577"/>
              <a:gd name="connsiteY4" fmla="*/ 5329219 h 6858001"/>
              <a:gd name="connsiteX5" fmla="*/ 1697456 w 9402577"/>
              <a:gd name="connsiteY5" fmla="*/ 5344799 h 6858001"/>
              <a:gd name="connsiteX6" fmla="*/ 1700373 w 9402577"/>
              <a:gd name="connsiteY6" fmla="*/ 5344755 h 6858001"/>
              <a:gd name="connsiteX7" fmla="*/ 1688927 w 9402577"/>
              <a:gd name="connsiteY7" fmla="*/ 5334204 h 6858001"/>
              <a:gd name="connsiteX8" fmla="*/ 1674165 w 9402577"/>
              <a:gd name="connsiteY8" fmla="*/ 5326201 h 6858001"/>
              <a:gd name="connsiteX9" fmla="*/ 2376721 w 9402577"/>
              <a:gd name="connsiteY9" fmla="*/ 5294375 h 6858001"/>
              <a:gd name="connsiteX10" fmla="*/ 2363800 w 9402577"/>
              <a:gd name="connsiteY10" fmla="*/ 5304328 h 6858001"/>
              <a:gd name="connsiteX11" fmla="*/ 2279440 w 9402577"/>
              <a:gd name="connsiteY11" fmla="*/ 5406762 h 6858001"/>
              <a:gd name="connsiteX12" fmla="*/ 2220390 w 9402577"/>
              <a:gd name="connsiteY12" fmla="*/ 5445174 h 6858001"/>
              <a:gd name="connsiteX13" fmla="*/ 2178210 w 9402577"/>
              <a:gd name="connsiteY13" fmla="*/ 5513464 h 6858001"/>
              <a:gd name="connsiteX14" fmla="*/ 2178517 w 9402577"/>
              <a:gd name="connsiteY14" fmla="*/ 5517408 h 6858001"/>
              <a:gd name="connsiteX15" fmla="*/ 2230907 w 9402577"/>
              <a:gd name="connsiteY15" fmla="*/ 5537183 h 6858001"/>
              <a:gd name="connsiteX16" fmla="*/ 2325708 w 9402577"/>
              <a:gd name="connsiteY16" fmla="*/ 5747687 h 6858001"/>
              <a:gd name="connsiteX17" fmla="*/ 2340725 w 9402577"/>
              <a:gd name="connsiteY17" fmla="*/ 5848832 h 6858001"/>
              <a:gd name="connsiteX18" fmla="*/ 2373254 w 9402577"/>
              <a:gd name="connsiteY18" fmla="*/ 5879163 h 6858001"/>
              <a:gd name="connsiteX19" fmla="*/ 2391192 w 9402577"/>
              <a:gd name="connsiteY19" fmla="*/ 5822156 h 6858001"/>
              <a:gd name="connsiteX20" fmla="*/ 2423766 w 9402577"/>
              <a:gd name="connsiteY20" fmla="*/ 5771252 h 6858001"/>
              <a:gd name="connsiteX21" fmla="*/ 2584909 w 9402577"/>
              <a:gd name="connsiteY21" fmla="*/ 5650406 h 6858001"/>
              <a:gd name="connsiteX22" fmla="*/ 2579995 w 9402577"/>
              <a:gd name="connsiteY22" fmla="*/ 5641492 h 6858001"/>
              <a:gd name="connsiteX23" fmla="*/ 2509782 w 9402577"/>
              <a:gd name="connsiteY23" fmla="*/ 5599391 h 6858001"/>
              <a:gd name="connsiteX24" fmla="*/ 2494179 w 9402577"/>
              <a:gd name="connsiteY24" fmla="*/ 5599391 h 6858001"/>
              <a:gd name="connsiteX25" fmla="*/ 2465574 w 9402577"/>
              <a:gd name="connsiteY25" fmla="*/ 5557289 h 6858001"/>
              <a:gd name="connsiteX26" fmla="*/ 2470776 w 9402577"/>
              <a:gd name="connsiteY26" fmla="*/ 5486244 h 6858001"/>
              <a:gd name="connsiteX27" fmla="*/ 2410963 w 9402577"/>
              <a:gd name="connsiteY27" fmla="*/ 5412566 h 6858001"/>
              <a:gd name="connsiteX28" fmla="*/ 2338149 w 9402577"/>
              <a:gd name="connsiteY28" fmla="*/ 5388884 h 6858001"/>
              <a:gd name="connsiteX29" fmla="*/ 2353753 w 9402577"/>
              <a:gd name="connsiteY29" fmla="*/ 5357309 h 6858001"/>
              <a:gd name="connsiteX30" fmla="*/ 2373500 w 9402577"/>
              <a:gd name="connsiteY30" fmla="*/ 5317016 h 6858001"/>
              <a:gd name="connsiteX31" fmla="*/ 192834 w 9402577"/>
              <a:gd name="connsiteY31" fmla="*/ 3991170 h 6858001"/>
              <a:gd name="connsiteX32" fmla="*/ 205653 w 9402577"/>
              <a:gd name="connsiteY32" fmla="*/ 3995504 h 6858001"/>
              <a:gd name="connsiteX33" fmla="*/ 264249 w 9402577"/>
              <a:gd name="connsiteY33" fmla="*/ 4004170 h 6858001"/>
              <a:gd name="connsiteX34" fmla="*/ 278899 w 9402577"/>
              <a:gd name="connsiteY34" fmla="*/ 4012836 h 6858001"/>
              <a:gd name="connsiteX35" fmla="*/ 321014 w 9402577"/>
              <a:gd name="connsiteY35" fmla="*/ 4028003 h 6858001"/>
              <a:gd name="connsiteX36" fmla="*/ 342989 w 9402577"/>
              <a:gd name="connsiteY36" fmla="*/ 4038836 h 6858001"/>
              <a:gd name="connsiteX37" fmla="*/ 355806 w 9402577"/>
              <a:gd name="connsiteY37" fmla="*/ 4069169 h 6858001"/>
              <a:gd name="connsiteX38" fmla="*/ 405246 w 9402577"/>
              <a:gd name="connsiteY38" fmla="*/ 4147170 h 6858001"/>
              <a:gd name="connsiteX39" fmla="*/ 427221 w 9402577"/>
              <a:gd name="connsiteY39" fmla="*/ 4199171 h 6858001"/>
              <a:gd name="connsiteX40" fmla="*/ 427221 w 9402577"/>
              <a:gd name="connsiteY40" fmla="*/ 4225169 h 6858001"/>
              <a:gd name="connsiteX41" fmla="*/ 408909 w 9402577"/>
              <a:gd name="connsiteY41" fmla="*/ 4283671 h 6858001"/>
              <a:gd name="connsiteX42" fmla="*/ 383273 w 9402577"/>
              <a:gd name="connsiteY42" fmla="*/ 4379005 h 6858001"/>
              <a:gd name="connsiteX43" fmla="*/ 361300 w 9402577"/>
              <a:gd name="connsiteY43" fmla="*/ 4413671 h 6858001"/>
              <a:gd name="connsiteX44" fmla="*/ 326508 w 9402577"/>
              <a:gd name="connsiteY44" fmla="*/ 4448338 h 6858001"/>
              <a:gd name="connsiteX45" fmla="*/ 295379 w 9402577"/>
              <a:gd name="connsiteY45" fmla="*/ 4467837 h 6858001"/>
              <a:gd name="connsiteX46" fmla="*/ 180017 w 9402577"/>
              <a:gd name="connsiteY46" fmla="*/ 4498171 h 6858001"/>
              <a:gd name="connsiteX47" fmla="*/ 121421 w 9402577"/>
              <a:gd name="connsiteY47" fmla="*/ 4496004 h 6858001"/>
              <a:gd name="connsiteX48" fmla="*/ 29863 w 9402577"/>
              <a:gd name="connsiteY48" fmla="*/ 4411504 h 6858001"/>
              <a:gd name="connsiteX49" fmla="*/ 24370 w 9402577"/>
              <a:gd name="connsiteY49" fmla="*/ 4359503 h 6858001"/>
              <a:gd name="connsiteX50" fmla="*/ 22538 w 9402577"/>
              <a:gd name="connsiteY50" fmla="*/ 4337837 h 6858001"/>
              <a:gd name="connsiteX51" fmla="*/ 13382 w 9402577"/>
              <a:gd name="connsiteY51" fmla="*/ 4279337 h 6858001"/>
              <a:gd name="connsiteX52" fmla="*/ 7888 w 9402577"/>
              <a:gd name="connsiteY52" fmla="*/ 4251170 h 6858001"/>
              <a:gd name="connsiteX53" fmla="*/ 9720 w 9402577"/>
              <a:gd name="connsiteY53" fmla="*/ 4214336 h 6858001"/>
              <a:gd name="connsiteX54" fmla="*/ 22538 w 9402577"/>
              <a:gd name="connsiteY54" fmla="*/ 4177502 h 6858001"/>
              <a:gd name="connsiteX55" fmla="*/ 62824 w 9402577"/>
              <a:gd name="connsiteY55" fmla="*/ 4088670 h 6858001"/>
              <a:gd name="connsiteX56" fmla="*/ 192834 w 9402577"/>
              <a:gd name="connsiteY56" fmla="*/ 3991170 h 6858001"/>
              <a:gd name="connsiteX57" fmla="*/ 7574908 w 9402577"/>
              <a:gd name="connsiteY57" fmla="*/ 867292 h 6858001"/>
              <a:gd name="connsiteX58" fmla="*/ 7530793 w 9402577"/>
              <a:gd name="connsiteY58" fmla="*/ 908210 h 6858001"/>
              <a:gd name="connsiteX59" fmla="*/ 7492831 w 9402577"/>
              <a:gd name="connsiteY59" fmla="*/ 967963 h 6858001"/>
              <a:gd name="connsiteX60" fmla="*/ 7505484 w 9402577"/>
              <a:gd name="connsiteY60" fmla="*/ 1006376 h 6858001"/>
              <a:gd name="connsiteX61" fmla="*/ 7537120 w 9402577"/>
              <a:gd name="connsiteY61" fmla="*/ 1006911 h 6858001"/>
              <a:gd name="connsiteX62" fmla="*/ 7550429 w 9402577"/>
              <a:gd name="connsiteY62" fmla="*/ 1003094 h 6858001"/>
              <a:gd name="connsiteX63" fmla="*/ 7567796 w 9402577"/>
              <a:gd name="connsiteY63" fmla="*/ 955148 h 6858001"/>
              <a:gd name="connsiteX64" fmla="*/ 7569721 w 9402577"/>
              <a:gd name="connsiteY64" fmla="*/ 887712 h 6858001"/>
              <a:gd name="connsiteX65" fmla="*/ 6858951 w 9402577"/>
              <a:gd name="connsiteY65" fmla="*/ 245 h 6858001"/>
              <a:gd name="connsiteX66" fmla="*/ 6893881 w 9402577"/>
              <a:gd name="connsiteY66" fmla="*/ 7648 h 6858001"/>
              <a:gd name="connsiteX67" fmla="*/ 6851702 w 9402577"/>
              <a:gd name="connsiteY67" fmla="*/ 152762 h 6858001"/>
              <a:gd name="connsiteX68" fmla="*/ 6809522 w 9402577"/>
              <a:gd name="connsiteY68" fmla="*/ 323485 h 6858001"/>
              <a:gd name="connsiteX69" fmla="*/ 6763124 w 9402577"/>
              <a:gd name="connsiteY69" fmla="*/ 489940 h 6858001"/>
              <a:gd name="connsiteX70" fmla="*/ 6868574 w 9402577"/>
              <a:gd name="connsiteY70" fmla="*/ 613714 h 6858001"/>
              <a:gd name="connsiteX71" fmla="*/ 6893881 w 9402577"/>
              <a:gd name="connsiteY71" fmla="*/ 596641 h 6858001"/>
              <a:gd name="connsiteX72" fmla="*/ 6906534 w 9402577"/>
              <a:gd name="connsiteY72" fmla="*/ 566766 h 6858001"/>
              <a:gd name="connsiteX73" fmla="*/ 6990895 w 9402577"/>
              <a:gd name="connsiteY73" fmla="*/ 532622 h 6858001"/>
              <a:gd name="connsiteX74" fmla="*/ 7037291 w 9402577"/>
              <a:gd name="connsiteY74" fmla="*/ 600910 h 6858001"/>
              <a:gd name="connsiteX75" fmla="*/ 7037291 w 9402577"/>
              <a:gd name="connsiteY75" fmla="*/ 635055 h 6858001"/>
              <a:gd name="connsiteX76" fmla="*/ 7163830 w 9402577"/>
              <a:gd name="connsiteY76" fmla="*/ 801509 h 6858001"/>
              <a:gd name="connsiteX77" fmla="*/ 7222882 w 9402577"/>
              <a:gd name="connsiteY77" fmla="*/ 797240 h 6858001"/>
              <a:gd name="connsiteX78" fmla="*/ 7400035 w 9402577"/>
              <a:gd name="connsiteY78" fmla="*/ 754560 h 6858001"/>
              <a:gd name="connsiteX79" fmla="*/ 7437997 w 9402577"/>
              <a:gd name="connsiteY79" fmla="*/ 771633 h 6858001"/>
              <a:gd name="connsiteX80" fmla="*/ 7484395 w 9402577"/>
              <a:gd name="connsiteY80" fmla="*/ 831386 h 6858001"/>
              <a:gd name="connsiteX81" fmla="*/ 7535009 w 9402577"/>
              <a:gd name="connsiteY81" fmla="*/ 839921 h 6858001"/>
              <a:gd name="connsiteX82" fmla="*/ 7551883 w 9402577"/>
              <a:gd name="connsiteY82" fmla="*/ 822850 h 6858001"/>
              <a:gd name="connsiteX83" fmla="*/ 7572445 w 9402577"/>
              <a:gd name="connsiteY83" fmla="*/ 818048 h 6858001"/>
              <a:gd name="connsiteX84" fmla="*/ 7586430 w 9402577"/>
              <a:gd name="connsiteY84" fmla="*/ 821907 h 6858001"/>
              <a:gd name="connsiteX85" fmla="*/ 7589588 w 9402577"/>
              <a:gd name="connsiteY85" fmla="*/ 803062 h 6858001"/>
              <a:gd name="connsiteX86" fmla="*/ 7575455 w 9402577"/>
              <a:gd name="connsiteY86" fmla="*/ 789260 h 6858001"/>
              <a:gd name="connsiteX87" fmla="*/ 7574903 w 9402577"/>
              <a:gd name="connsiteY87" fmla="*/ 763084 h 6858001"/>
              <a:gd name="connsiteX88" fmla="*/ 7576038 w 9402577"/>
              <a:gd name="connsiteY88" fmla="*/ 732353 h 6858001"/>
              <a:gd name="connsiteX89" fmla="*/ 7611765 w 9402577"/>
              <a:gd name="connsiteY89" fmla="*/ 753698 h 6858001"/>
              <a:gd name="connsiteX90" fmla="*/ 7612317 w 9402577"/>
              <a:gd name="connsiteY90" fmla="*/ 779876 h 6858001"/>
              <a:gd name="connsiteX91" fmla="*/ 7600426 w 9402577"/>
              <a:gd name="connsiteY91" fmla="*/ 977913 h 6858001"/>
              <a:gd name="connsiteX92" fmla="*/ 7600646 w 9402577"/>
              <a:gd name="connsiteY92" fmla="*/ 988259 h 6858001"/>
              <a:gd name="connsiteX93" fmla="*/ 7602498 w 9402577"/>
              <a:gd name="connsiteY93" fmla="*/ 987703 h 6858001"/>
              <a:gd name="connsiteX94" fmla="*/ 7636241 w 9402577"/>
              <a:gd name="connsiteY94" fmla="*/ 1006376 h 6858001"/>
              <a:gd name="connsiteX95" fmla="*/ 7659146 w 9402577"/>
              <a:gd name="connsiteY95" fmla="*/ 1050670 h 6858001"/>
              <a:gd name="connsiteX96" fmla="*/ 7670740 w 9402577"/>
              <a:gd name="connsiteY96" fmla="*/ 1051331 h 6858001"/>
              <a:gd name="connsiteX97" fmla="*/ 7714078 w 9402577"/>
              <a:gd name="connsiteY97" fmla="*/ 1031420 h 6858001"/>
              <a:gd name="connsiteX98" fmla="*/ 7760511 w 9402577"/>
              <a:gd name="connsiteY98" fmla="*/ 1010084 h 6858001"/>
              <a:gd name="connsiteX99" fmla="*/ 7797057 w 9402577"/>
              <a:gd name="connsiteY99" fmla="*/ 1091464 h 6858001"/>
              <a:gd name="connsiteX100" fmla="*/ 7887082 w 9402577"/>
              <a:gd name="connsiteY100" fmla="*/ 1125619 h 6858001"/>
              <a:gd name="connsiteX101" fmla="*/ 7960508 w 9402577"/>
              <a:gd name="connsiteY101" fmla="*/ 1156072 h 6858001"/>
              <a:gd name="connsiteX102" fmla="*/ 7987498 w 9402577"/>
              <a:gd name="connsiteY102" fmla="*/ 1207862 h 6858001"/>
              <a:gd name="connsiteX103" fmla="*/ 8046836 w 9402577"/>
              <a:gd name="connsiteY103" fmla="*/ 1290099 h 6858001"/>
              <a:gd name="connsiteX104" fmla="*/ 8066530 w 9402577"/>
              <a:gd name="connsiteY104" fmla="*/ 1292378 h 6858001"/>
              <a:gd name="connsiteX105" fmla="*/ 8174307 w 9402577"/>
              <a:gd name="connsiteY105" fmla="*/ 1257962 h 6858001"/>
              <a:gd name="connsiteX106" fmla="*/ 8213696 w 9402577"/>
              <a:gd name="connsiteY106" fmla="*/ 1262518 h 6858001"/>
              <a:gd name="connsiteX107" fmla="*/ 8214534 w 9402577"/>
              <a:gd name="connsiteY107" fmla="*/ 1281013 h 6858001"/>
              <a:gd name="connsiteX108" fmla="*/ 8141647 w 9402577"/>
              <a:gd name="connsiteY108" fmla="*/ 1318280 h 6858001"/>
              <a:gd name="connsiteX109" fmla="*/ 8123626 w 9402577"/>
              <a:gd name="connsiteY109" fmla="*/ 1352991 h 6858001"/>
              <a:gd name="connsiteX110" fmla="*/ 8161878 w 9402577"/>
              <a:gd name="connsiteY110" fmla="*/ 1388278 h 6858001"/>
              <a:gd name="connsiteX111" fmla="*/ 8202389 w 9402577"/>
              <a:gd name="connsiteY111" fmla="*/ 1403648 h 6858001"/>
              <a:gd name="connsiteX112" fmla="*/ 8148075 w 9402577"/>
              <a:gd name="connsiteY112" fmla="*/ 1432381 h 6858001"/>
              <a:gd name="connsiteX113" fmla="*/ 8125838 w 9402577"/>
              <a:gd name="connsiteY113" fmla="*/ 1457700 h 6858001"/>
              <a:gd name="connsiteX114" fmla="*/ 8147775 w 9402577"/>
              <a:gd name="connsiteY114" fmla="*/ 1481607 h 6858001"/>
              <a:gd name="connsiteX115" fmla="*/ 8230785 w 9402577"/>
              <a:gd name="connsiteY115" fmla="*/ 1458566 h 6858001"/>
              <a:gd name="connsiteX116" fmla="*/ 8399903 w 9402577"/>
              <a:gd name="connsiteY116" fmla="*/ 1411068 h 6858001"/>
              <a:gd name="connsiteX117" fmla="*/ 8427766 w 9402577"/>
              <a:gd name="connsiteY117" fmla="*/ 1398265 h 6858001"/>
              <a:gd name="connsiteX118" fmla="*/ 8455055 w 9402577"/>
              <a:gd name="connsiteY118" fmla="*/ 1400829 h 6858001"/>
              <a:gd name="connsiteX119" fmla="*/ 8446322 w 9402577"/>
              <a:gd name="connsiteY119" fmla="*/ 1431273 h 6858001"/>
              <a:gd name="connsiteX120" fmla="*/ 8426059 w 9402577"/>
              <a:gd name="connsiteY120" fmla="*/ 1444361 h 6858001"/>
              <a:gd name="connsiteX121" fmla="*/ 8360215 w 9402577"/>
              <a:gd name="connsiteY121" fmla="*/ 1455734 h 6858001"/>
              <a:gd name="connsiteX122" fmla="*/ 8304781 w 9402577"/>
              <a:gd name="connsiteY122" fmla="*/ 1473655 h 6858001"/>
              <a:gd name="connsiteX123" fmla="*/ 8269324 w 9402577"/>
              <a:gd name="connsiteY123" fmla="*/ 1486172 h 6858001"/>
              <a:gd name="connsiteX124" fmla="*/ 8193624 w 9402577"/>
              <a:gd name="connsiteY124" fmla="*/ 1517178 h 6858001"/>
              <a:gd name="connsiteX125" fmla="*/ 8124102 w 9402577"/>
              <a:gd name="connsiteY125" fmla="*/ 1586883 h 6858001"/>
              <a:gd name="connsiteX126" fmla="*/ 8195283 w 9402577"/>
              <a:gd name="connsiteY126" fmla="*/ 1595711 h 6858001"/>
              <a:gd name="connsiteX127" fmla="*/ 8345829 w 9402577"/>
              <a:gd name="connsiteY127" fmla="*/ 1556746 h 6858001"/>
              <a:gd name="connsiteX128" fmla="*/ 8437558 w 9402577"/>
              <a:gd name="connsiteY128" fmla="*/ 1544805 h 6858001"/>
              <a:gd name="connsiteX129" fmla="*/ 8456400 w 9402577"/>
              <a:gd name="connsiteY129" fmla="*/ 1570130 h 6858001"/>
              <a:gd name="connsiteX130" fmla="*/ 8440637 w 9402577"/>
              <a:gd name="connsiteY130" fmla="*/ 1584925 h 6858001"/>
              <a:gd name="connsiteX131" fmla="*/ 8285876 w 9402577"/>
              <a:gd name="connsiteY131" fmla="*/ 1614501 h 6858001"/>
              <a:gd name="connsiteX132" fmla="*/ 8233821 w 9402577"/>
              <a:gd name="connsiteY132" fmla="*/ 1623316 h 6858001"/>
              <a:gd name="connsiteX133" fmla="*/ 8164866 w 9402577"/>
              <a:gd name="connsiteY133" fmla="*/ 1677655 h 6858001"/>
              <a:gd name="connsiteX134" fmla="*/ 8082692 w 9402577"/>
              <a:gd name="connsiteY134" fmla="*/ 1719188 h 6858001"/>
              <a:gd name="connsiteX135" fmla="*/ 8077331 w 9402577"/>
              <a:gd name="connsiteY135" fmla="*/ 1720607 h 6858001"/>
              <a:gd name="connsiteX136" fmla="*/ 8071258 w 9402577"/>
              <a:gd name="connsiteY136" fmla="*/ 1727394 h 6858001"/>
              <a:gd name="connsiteX137" fmla="*/ 8071258 w 9402577"/>
              <a:gd name="connsiteY137" fmla="*/ 1753944 h 6858001"/>
              <a:gd name="connsiteX138" fmla="*/ 8084456 w 9402577"/>
              <a:gd name="connsiteY138" fmla="*/ 1789339 h 6858001"/>
              <a:gd name="connsiteX139" fmla="*/ 7992073 w 9402577"/>
              <a:gd name="connsiteY139" fmla="*/ 1833589 h 6858001"/>
              <a:gd name="connsiteX140" fmla="*/ 7983521 w 9402577"/>
              <a:gd name="connsiteY140" fmla="*/ 1845055 h 6858001"/>
              <a:gd name="connsiteX141" fmla="*/ 7994767 w 9402577"/>
              <a:gd name="connsiteY141" fmla="*/ 1864260 h 6858001"/>
              <a:gd name="connsiteX142" fmla="*/ 8000654 w 9402577"/>
              <a:gd name="connsiteY142" fmla="*/ 1869996 h 6858001"/>
              <a:gd name="connsiteX143" fmla="*/ 8029867 w 9402577"/>
              <a:gd name="connsiteY143" fmla="*/ 1873440 h 6858001"/>
              <a:gd name="connsiteX144" fmla="*/ 8032729 w 9402577"/>
              <a:gd name="connsiteY144" fmla="*/ 1872796 h 6858001"/>
              <a:gd name="connsiteX145" fmla="*/ 8138177 w 9402577"/>
              <a:gd name="connsiteY145" fmla="*/ 1864260 h 6858001"/>
              <a:gd name="connsiteX146" fmla="*/ 8170604 w 9402577"/>
              <a:gd name="connsiteY146" fmla="*/ 1878131 h 6858001"/>
              <a:gd name="connsiteX147" fmla="*/ 8188414 w 9402577"/>
              <a:gd name="connsiteY147" fmla="*/ 1899835 h 6858001"/>
              <a:gd name="connsiteX148" fmla="*/ 8199108 w 9402577"/>
              <a:gd name="connsiteY148" fmla="*/ 1897742 h 6858001"/>
              <a:gd name="connsiteX149" fmla="*/ 8223028 w 9402577"/>
              <a:gd name="connsiteY149" fmla="*/ 1895533 h 6858001"/>
              <a:gd name="connsiteX150" fmla="*/ 8256020 w 9402577"/>
              <a:gd name="connsiteY150" fmla="*/ 1922082 h 6858001"/>
              <a:gd name="connsiteX151" fmla="*/ 8236225 w 9402577"/>
              <a:gd name="connsiteY151" fmla="*/ 1957478 h 6858001"/>
              <a:gd name="connsiteX152" fmla="*/ 8204146 w 9402577"/>
              <a:gd name="connsiteY152" fmla="*/ 1965298 h 6858001"/>
              <a:gd name="connsiteX153" fmla="*/ 8201447 w 9402577"/>
              <a:gd name="connsiteY153" fmla="*/ 1983766 h 6858001"/>
              <a:gd name="connsiteX154" fmla="*/ 8129740 w 9402577"/>
              <a:gd name="connsiteY154" fmla="*/ 2116075 h 6858001"/>
              <a:gd name="connsiteX155" fmla="*/ 8091779 w 9402577"/>
              <a:gd name="connsiteY155" fmla="*/ 2120343 h 6858001"/>
              <a:gd name="connsiteX156" fmla="*/ 8071745 w 9402577"/>
              <a:gd name="connsiteY156" fmla="*/ 2119277 h 6858001"/>
              <a:gd name="connsiteX157" fmla="*/ 8058929 w 9402577"/>
              <a:gd name="connsiteY157" fmla="*/ 2136236 h 6858001"/>
              <a:gd name="connsiteX158" fmla="*/ 8071258 w 9402577"/>
              <a:gd name="connsiteY158" fmla="*/ 2152157 h 6858001"/>
              <a:gd name="connsiteX159" fmla="*/ 8071258 w 9402577"/>
              <a:gd name="connsiteY159" fmla="*/ 2169859 h 6858001"/>
              <a:gd name="connsiteX160" fmla="*/ 8051462 w 9402577"/>
              <a:gd name="connsiteY160" fmla="*/ 2178705 h 6858001"/>
              <a:gd name="connsiteX161" fmla="*/ 8032114 w 9402577"/>
              <a:gd name="connsiteY161" fmla="*/ 2176760 h 6858001"/>
              <a:gd name="connsiteX162" fmla="*/ 8024292 w 9402577"/>
              <a:gd name="connsiteY162" fmla="*/ 2188633 h 6858001"/>
              <a:gd name="connsiteX163" fmla="*/ 8026151 w 9402577"/>
              <a:gd name="connsiteY163" fmla="*/ 2205254 h 6858001"/>
              <a:gd name="connsiteX164" fmla="*/ 8051462 w 9402577"/>
              <a:gd name="connsiteY164" fmla="*/ 2205254 h 6858001"/>
              <a:gd name="connsiteX165" fmla="*/ 8117448 w 9402577"/>
              <a:gd name="connsiteY165" fmla="*/ 2205254 h 6858001"/>
              <a:gd name="connsiteX166" fmla="*/ 8150443 w 9402577"/>
              <a:gd name="connsiteY166" fmla="*/ 2205254 h 6858001"/>
              <a:gd name="connsiteX167" fmla="*/ 8203232 w 9402577"/>
              <a:gd name="connsiteY167" fmla="*/ 2249504 h 6858001"/>
              <a:gd name="connsiteX168" fmla="*/ 8282415 w 9402577"/>
              <a:gd name="connsiteY168" fmla="*/ 2284900 h 6858001"/>
              <a:gd name="connsiteX169" fmla="*/ 8302211 w 9402577"/>
              <a:gd name="connsiteY169" fmla="*/ 2311448 h 6858001"/>
              <a:gd name="connsiteX170" fmla="*/ 8282415 w 9402577"/>
              <a:gd name="connsiteY170" fmla="*/ 2329141 h 6858001"/>
              <a:gd name="connsiteX171" fmla="*/ 8275818 w 9402577"/>
              <a:gd name="connsiteY171" fmla="*/ 2355691 h 6858001"/>
              <a:gd name="connsiteX172" fmla="*/ 8269219 w 9402577"/>
              <a:gd name="connsiteY172" fmla="*/ 2391086 h 6858001"/>
              <a:gd name="connsiteX173" fmla="*/ 8269219 w 9402577"/>
              <a:gd name="connsiteY173" fmla="*/ 2417634 h 6858001"/>
              <a:gd name="connsiteX174" fmla="*/ 8275818 w 9402577"/>
              <a:gd name="connsiteY174" fmla="*/ 2417634 h 6858001"/>
              <a:gd name="connsiteX175" fmla="*/ 8275818 w 9402577"/>
              <a:gd name="connsiteY175" fmla="*/ 2479579 h 6858001"/>
              <a:gd name="connsiteX176" fmla="*/ 8223028 w 9402577"/>
              <a:gd name="connsiteY176" fmla="*/ 2541531 h 6858001"/>
              <a:gd name="connsiteX177" fmla="*/ 8289015 w 9402577"/>
              <a:gd name="connsiteY177" fmla="*/ 2568072 h 6858001"/>
              <a:gd name="connsiteX178" fmla="*/ 8282415 w 9402577"/>
              <a:gd name="connsiteY178" fmla="*/ 2576927 h 6858001"/>
              <a:gd name="connsiteX179" fmla="*/ 8047613 w 9402577"/>
              <a:gd name="connsiteY179" fmla="*/ 2576927 h 6858001"/>
              <a:gd name="connsiteX180" fmla="*/ 8031146 w 9402577"/>
              <a:gd name="connsiteY180" fmla="*/ 2587164 h 6858001"/>
              <a:gd name="connsiteX181" fmla="*/ 8030072 w 9402577"/>
              <a:gd name="connsiteY181" fmla="*/ 2590654 h 6858001"/>
              <a:gd name="connsiteX182" fmla="*/ 8044863 w 9402577"/>
              <a:gd name="connsiteY182" fmla="*/ 2594620 h 6858001"/>
              <a:gd name="connsiteX183" fmla="*/ 8097653 w 9402577"/>
              <a:gd name="connsiteY183" fmla="*/ 2638870 h 6858001"/>
              <a:gd name="connsiteX184" fmla="*/ 8124048 w 9402577"/>
              <a:gd name="connsiteY184" fmla="*/ 2665419 h 6858001"/>
              <a:gd name="connsiteX185" fmla="*/ 8196633 w 9402577"/>
              <a:gd name="connsiteY185" fmla="*/ 2683113 h 6858001"/>
              <a:gd name="connsiteX186" fmla="*/ 8209830 w 9402577"/>
              <a:gd name="connsiteY186" fmla="*/ 2700815 h 6858001"/>
              <a:gd name="connsiteX187" fmla="*/ 8196633 w 9402577"/>
              <a:gd name="connsiteY187" fmla="*/ 2709661 h 6858001"/>
              <a:gd name="connsiteX188" fmla="*/ 8038265 w 9402577"/>
              <a:gd name="connsiteY188" fmla="*/ 2709661 h 6858001"/>
              <a:gd name="connsiteX189" fmla="*/ 8025891 w 9402577"/>
              <a:gd name="connsiteY189" fmla="*/ 2710766 h 6858001"/>
              <a:gd name="connsiteX190" fmla="*/ 8025176 w 9402577"/>
              <a:gd name="connsiteY190" fmla="*/ 2711513 h 6858001"/>
              <a:gd name="connsiteX191" fmla="*/ 8025346 w 9402577"/>
              <a:gd name="connsiteY191" fmla="*/ 2712005 h 6858001"/>
              <a:gd name="connsiteX192" fmla="*/ 8091779 w 9402577"/>
              <a:gd name="connsiteY192" fmla="*/ 2730678 h 6858001"/>
              <a:gd name="connsiteX193" fmla="*/ 8184575 w 9402577"/>
              <a:gd name="connsiteY193" fmla="*/ 2816041 h 6858001"/>
              <a:gd name="connsiteX194" fmla="*/ 8184575 w 9402577"/>
              <a:gd name="connsiteY194" fmla="*/ 2824701 h 6858001"/>
              <a:gd name="connsiteX195" fmla="*/ 8262620 w 9402577"/>
              <a:gd name="connsiteY195" fmla="*/ 2824701 h 6858001"/>
              <a:gd name="connsiteX196" fmla="*/ 8322009 w 9402577"/>
              <a:gd name="connsiteY196" fmla="*/ 2815856 h 6858001"/>
              <a:gd name="connsiteX197" fmla="*/ 8348404 w 9402577"/>
              <a:gd name="connsiteY197" fmla="*/ 2842404 h 6858001"/>
              <a:gd name="connsiteX198" fmla="*/ 8341804 w 9402577"/>
              <a:gd name="connsiteY198" fmla="*/ 2868953 h 6858001"/>
              <a:gd name="connsiteX199" fmla="*/ 8308810 w 9402577"/>
              <a:gd name="connsiteY199" fmla="*/ 2868953 h 6858001"/>
              <a:gd name="connsiteX200" fmla="*/ 8223028 w 9402577"/>
              <a:gd name="connsiteY200" fmla="*/ 2860097 h 6858001"/>
              <a:gd name="connsiteX201" fmla="*/ 8199417 w 9402577"/>
              <a:gd name="connsiteY201" fmla="*/ 2855260 h 6858001"/>
              <a:gd name="connsiteX202" fmla="*/ 8182711 w 9402577"/>
              <a:gd name="connsiteY202" fmla="*/ 2859827 h 6858001"/>
              <a:gd name="connsiteX203" fmla="*/ 8169286 w 9402577"/>
              <a:gd name="connsiteY203" fmla="*/ 2867791 h 6858001"/>
              <a:gd name="connsiteX204" fmla="*/ 8160581 w 9402577"/>
              <a:gd name="connsiteY204" fmla="*/ 2867538 h 6858001"/>
              <a:gd name="connsiteX205" fmla="*/ 8157144 w 9402577"/>
              <a:gd name="connsiteY205" fmla="*/ 2868813 h 6858001"/>
              <a:gd name="connsiteX206" fmla="*/ 8146936 w 9402577"/>
              <a:gd name="connsiteY206" fmla="*/ 2868886 h 6858001"/>
              <a:gd name="connsiteX207" fmla="*/ 8121074 w 9402577"/>
              <a:gd name="connsiteY207" fmla="*/ 2879699 h 6858001"/>
              <a:gd name="connsiteX208" fmla="*/ 8194159 w 9402577"/>
              <a:gd name="connsiteY208" fmla="*/ 2893284 h 6858001"/>
              <a:gd name="connsiteX209" fmla="*/ 8282415 w 9402577"/>
              <a:gd name="connsiteY209" fmla="*/ 2895494 h 6858001"/>
              <a:gd name="connsiteX210" fmla="*/ 8308810 w 9402577"/>
              <a:gd name="connsiteY210" fmla="*/ 2895494 h 6858001"/>
              <a:gd name="connsiteX211" fmla="*/ 8341804 w 9402577"/>
              <a:gd name="connsiteY211" fmla="*/ 2913194 h 6858001"/>
              <a:gd name="connsiteX212" fmla="*/ 8348404 w 9402577"/>
              <a:gd name="connsiteY212" fmla="*/ 2939744 h 6858001"/>
              <a:gd name="connsiteX213" fmla="*/ 8335205 w 9402577"/>
              <a:gd name="connsiteY213" fmla="*/ 2957444 h 6858001"/>
              <a:gd name="connsiteX214" fmla="*/ 8236225 w 9402577"/>
              <a:gd name="connsiteY214" fmla="*/ 2957444 h 6858001"/>
              <a:gd name="connsiteX215" fmla="*/ 8341804 w 9402577"/>
              <a:gd name="connsiteY215" fmla="*/ 2992840 h 6858001"/>
              <a:gd name="connsiteX216" fmla="*/ 8361600 w 9402577"/>
              <a:gd name="connsiteY216" fmla="*/ 3010535 h 6858001"/>
              <a:gd name="connsiteX217" fmla="*/ 8335205 w 9402577"/>
              <a:gd name="connsiteY217" fmla="*/ 3019390 h 6858001"/>
              <a:gd name="connsiteX218" fmla="*/ 8170238 w 9402577"/>
              <a:gd name="connsiteY218" fmla="*/ 3019390 h 6858001"/>
              <a:gd name="connsiteX219" fmla="*/ 8143843 w 9402577"/>
              <a:gd name="connsiteY219" fmla="*/ 3037083 h 6858001"/>
              <a:gd name="connsiteX220" fmla="*/ 8190034 w 9402577"/>
              <a:gd name="connsiteY220" fmla="*/ 3037083 h 6858001"/>
              <a:gd name="connsiteX221" fmla="*/ 8249423 w 9402577"/>
              <a:gd name="connsiteY221" fmla="*/ 3063632 h 6858001"/>
              <a:gd name="connsiteX222" fmla="*/ 8308810 w 9402577"/>
              <a:gd name="connsiteY222" fmla="*/ 3063632 h 6858001"/>
              <a:gd name="connsiteX223" fmla="*/ 8328606 w 9402577"/>
              <a:gd name="connsiteY223" fmla="*/ 3090180 h 6858001"/>
              <a:gd name="connsiteX224" fmla="*/ 8308810 w 9402577"/>
              <a:gd name="connsiteY224" fmla="*/ 3116728 h 6858001"/>
              <a:gd name="connsiteX225" fmla="*/ 8170238 w 9402577"/>
              <a:gd name="connsiteY225" fmla="*/ 3116728 h 6858001"/>
              <a:gd name="connsiteX226" fmla="*/ 8110849 w 9402577"/>
              <a:gd name="connsiteY226" fmla="*/ 3125576 h 6858001"/>
              <a:gd name="connsiteX227" fmla="*/ 8183435 w 9402577"/>
              <a:gd name="connsiteY227" fmla="*/ 3125576 h 6858001"/>
              <a:gd name="connsiteX228" fmla="*/ 8229627 w 9402577"/>
              <a:gd name="connsiteY228" fmla="*/ 3160971 h 6858001"/>
              <a:gd name="connsiteX229" fmla="*/ 8229627 w 9402577"/>
              <a:gd name="connsiteY229" fmla="*/ 3187519 h 6858001"/>
              <a:gd name="connsiteX230" fmla="*/ 8203232 w 9402577"/>
              <a:gd name="connsiteY230" fmla="*/ 3205221 h 6858001"/>
              <a:gd name="connsiteX231" fmla="*/ 8117448 w 9402577"/>
              <a:gd name="connsiteY231" fmla="*/ 3222924 h 6858001"/>
              <a:gd name="connsiteX232" fmla="*/ 8089319 w 9402577"/>
              <a:gd name="connsiteY232" fmla="*/ 3228470 h 6858001"/>
              <a:gd name="connsiteX233" fmla="*/ 8095767 w 9402577"/>
              <a:gd name="connsiteY233" fmla="*/ 3237001 h 6858001"/>
              <a:gd name="connsiteX234" fmla="*/ 8046061 w 9402577"/>
              <a:gd name="connsiteY234" fmla="*/ 3266340 h 6858001"/>
              <a:gd name="connsiteX235" fmla="*/ 8019120 w 9402577"/>
              <a:gd name="connsiteY235" fmla="*/ 3279516 h 6858001"/>
              <a:gd name="connsiteX236" fmla="*/ 8087561 w 9402577"/>
              <a:gd name="connsiteY236" fmla="*/ 3302601 h 6858001"/>
              <a:gd name="connsiteX237" fmla="*/ 8205665 w 9402577"/>
              <a:gd name="connsiteY237" fmla="*/ 3285528 h 6858001"/>
              <a:gd name="connsiteX238" fmla="*/ 8260497 w 9402577"/>
              <a:gd name="connsiteY238" fmla="*/ 3251384 h 6858001"/>
              <a:gd name="connsiteX239" fmla="*/ 8353293 w 9402577"/>
              <a:gd name="connsiteY239" fmla="*/ 3153217 h 6858001"/>
              <a:gd name="connsiteX240" fmla="*/ 8509356 w 9402577"/>
              <a:gd name="connsiteY240" fmla="*/ 2986762 h 6858001"/>
              <a:gd name="connsiteX241" fmla="*/ 8711818 w 9402577"/>
              <a:gd name="connsiteY241" fmla="*/ 2905670 h 6858001"/>
              <a:gd name="connsiteX242" fmla="*/ 8876320 w 9402577"/>
              <a:gd name="connsiteY242" fmla="*/ 2811773 h 6858001"/>
              <a:gd name="connsiteX243" fmla="*/ 8888973 w 9402577"/>
              <a:gd name="connsiteY243" fmla="*/ 2798968 h 6858001"/>
              <a:gd name="connsiteX244" fmla="*/ 9057691 w 9402577"/>
              <a:gd name="connsiteY244" fmla="*/ 2726410 h 6858001"/>
              <a:gd name="connsiteX245" fmla="*/ 9074859 w 9402577"/>
              <a:gd name="connsiteY245" fmla="*/ 2720592 h 6858001"/>
              <a:gd name="connsiteX246" fmla="*/ 9077167 w 9402577"/>
              <a:gd name="connsiteY246" fmla="*/ 2716532 h 6858001"/>
              <a:gd name="connsiteX247" fmla="*/ 9096498 w 9402577"/>
              <a:gd name="connsiteY247" fmla="*/ 2694885 h 6858001"/>
              <a:gd name="connsiteX248" fmla="*/ 9178077 w 9402577"/>
              <a:gd name="connsiteY248" fmla="*/ 2642159 h 6858001"/>
              <a:gd name="connsiteX249" fmla="*/ 9223679 w 9402577"/>
              <a:gd name="connsiteY249" fmla="*/ 2626901 h 6858001"/>
              <a:gd name="connsiteX250" fmla="*/ 9314164 w 9402577"/>
              <a:gd name="connsiteY250" fmla="*/ 2656252 h 6858001"/>
              <a:gd name="connsiteX251" fmla="*/ 9330717 w 9402577"/>
              <a:gd name="connsiteY251" fmla="*/ 2688787 h 6858001"/>
              <a:gd name="connsiteX252" fmla="*/ 9337264 w 9402577"/>
              <a:gd name="connsiteY252" fmla="*/ 2702473 h 6858001"/>
              <a:gd name="connsiteX253" fmla="*/ 9360302 w 9402577"/>
              <a:gd name="connsiteY253" fmla="*/ 2712073 h 6858001"/>
              <a:gd name="connsiteX254" fmla="*/ 9359427 w 9402577"/>
              <a:gd name="connsiteY254" fmla="*/ 2722858 h 6858001"/>
              <a:gd name="connsiteX255" fmla="*/ 9386690 w 9402577"/>
              <a:gd name="connsiteY255" fmla="*/ 2743483 h 6858001"/>
              <a:gd name="connsiteX256" fmla="*/ 9399345 w 9402577"/>
              <a:gd name="connsiteY256" fmla="*/ 2764822 h 6858001"/>
              <a:gd name="connsiteX257" fmla="*/ 9378254 w 9402577"/>
              <a:gd name="connsiteY257" fmla="*/ 2914206 h 6858001"/>
              <a:gd name="connsiteX258" fmla="*/ 9281242 w 9402577"/>
              <a:gd name="connsiteY258" fmla="*/ 3003835 h 6858001"/>
              <a:gd name="connsiteX259" fmla="*/ 9192665 w 9402577"/>
              <a:gd name="connsiteY259" fmla="*/ 3012371 h 6858001"/>
              <a:gd name="connsiteX260" fmla="*/ 9078780 w 9402577"/>
              <a:gd name="connsiteY260" fmla="*/ 3008103 h 6858001"/>
              <a:gd name="connsiteX261" fmla="*/ 9053473 w 9402577"/>
              <a:gd name="connsiteY261" fmla="*/ 3025176 h 6858001"/>
              <a:gd name="connsiteX262" fmla="*/ 8952241 w 9402577"/>
              <a:gd name="connsiteY262" fmla="*/ 3076393 h 6858001"/>
              <a:gd name="connsiteX263" fmla="*/ 8859447 w 9402577"/>
              <a:gd name="connsiteY263" fmla="*/ 3114805 h 6858001"/>
              <a:gd name="connsiteX264" fmla="*/ 8648549 w 9402577"/>
              <a:gd name="connsiteY264" fmla="*/ 3174558 h 6858001"/>
              <a:gd name="connsiteX265" fmla="*/ 8446089 w 9402577"/>
              <a:gd name="connsiteY265" fmla="*/ 3259919 h 6858001"/>
              <a:gd name="connsiteX266" fmla="*/ 8319550 w 9402577"/>
              <a:gd name="connsiteY266" fmla="*/ 3358086 h 6858001"/>
              <a:gd name="connsiteX267" fmla="*/ 8260497 w 9402577"/>
              <a:gd name="connsiteY267" fmla="*/ 3396498 h 6858001"/>
              <a:gd name="connsiteX268" fmla="*/ 8020074 w 9402577"/>
              <a:gd name="connsiteY268" fmla="*/ 3537344 h 6858001"/>
              <a:gd name="connsiteX269" fmla="*/ 8003544 w 9402577"/>
              <a:gd name="connsiteY269" fmla="*/ 3547149 h 6858001"/>
              <a:gd name="connsiteX270" fmla="*/ 7991697 w 9402577"/>
              <a:gd name="connsiteY270" fmla="*/ 3639987 h 6858001"/>
              <a:gd name="connsiteX271" fmla="*/ 7949965 w 9402577"/>
              <a:gd name="connsiteY271" fmla="*/ 3746653 h 6858001"/>
              <a:gd name="connsiteX272" fmla="*/ 7946483 w 9402577"/>
              <a:gd name="connsiteY272" fmla="*/ 3767788 h 6858001"/>
              <a:gd name="connsiteX273" fmla="*/ 7956805 w 9402577"/>
              <a:gd name="connsiteY273" fmla="*/ 3772088 h 6858001"/>
              <a:gd name="connsiteX274" fmla="*/ 8281588 w 9402577"/>
              <a:gd name="connsiteY274" fmla="*/ 3891594 h 6858001"/>
              <a:gd name="connsiteX275" fmla="*/ 8353293 w 9402577"/>
              <a:gd name="connsiteY275" fmla="*/ 3917204 h 6858001"/>
              <a:gd name="connsiteX276" fmla="*/ 8450307 w 9402577"/>
              <a:gd name="connsiteY276" fmla="*/ 3904399 h 6858001"/>
              <a:gd name="connsiteX277" fmla="*/ 8505139 w 9402577"/>
              <a:gd name="connsiteY277" fmla="*/ 3895863 h 6858001"/>
              <a:gd name="connsiteX278" fmla="*/ 8564190 w 9402577"/>
              <a:gd name="connsiteY278" fmla="*/ 3912936 h 6858001"/>
              <a:gd name="connsiteX279" fmla="*/ 8589499 w 9402577"/>
              <a:gd name="connsiteY279" fmla="*/ 3942811 h 6858001"/>
              <a:gd name="connsiteX280" fmla="*/ 8479832 w 9402577"/>
              <a:gd name="connsiteY280" fmla="*/ 4169019 h 6858001"/>
              <a:gd name="connsiteX281" fmla="*/ 8361729 w 9402577"/>
              <a:gd name="connsiteY281" fmla="*/ 4169019 h 6858001"/>
              <a:gd name="connsiteX282" fmla="*/ 8264715 w 9402577"/>
              <a:gd name="connsiteY282" fmla="*/ 4100730 h 6858001"/>
              <a:gd name="connsiteX283" fmla="*/ 8159267 w 9402577"/>
              <a:gd name="connsiteY283" fmla="*/ 4079390 h 6858001"/>
              <a:gd name="connsiteX284" fmla="*/ 8049601 w 9402577"/>
              <a:gd name="connsiteY284" fmla="*/ 4023906 h 6858001"/>
              <a:gd name="connsiteX285" fmla="*/ 7986330 w 9402577"/>
              <a:gd name="connsiteY285" fmla="*/ 3921470 h 6858001"/>
              <a:gd name="connsiteX286" fmla="*/ 7959817 w 9402577"/>
              <a:gd name="connsiteY286" fmla="*/ 3898796 h 6858001"/>
              <a:gd name="connsiteX287" fmla="*/ 7936710 w 9402577"/>
              <a:gd name="connsiteY287" fmla="*/ 3921008 h 6858001"/>
              <a:gd name="connsiteX288" fmla="*/ 7857183 w 9402577"/>
              <a:gd name="connsiteY288" fmla="*/ 3921008 h 6858001"/>
              <a:gd name="connsiteX289" fmla="*/ 7737890 w 9402577"/>
              <a:gd name="connsiteY289" fmla="*/ 3947831 h 6858001"/>
              <a:gd name="connsiteX290" fmla="*/ 7704753 w 9402577"/>
              <a:gd name="connsiteY290" fmla="*/ 4048422 h 6858001"/>
              <a:gd name="connsiteX291" fmla="*/ 7512560 w 9402577"/>
              <a:gd name="connsiteY291" fmla="*/ 4309954 h 6858001"/>
              <a:gd name="connsiteX292" fmla="*/ 7466167 w 9402577"/>
              <a:gd name="connsiteY292" fmla="*/ 4323365 h 6858001"/>
              <a:gd name="connsiteX293" fmla="*/ 7201074 w 9402577"/>
              <a:gd name="connsiteY293" fmla="*/ 4323365 h 6858001"/>
              <a:gd name="connsiteX294" fmla="*/ 7254092 w 9402577"/>
              <a:gd name="connsiteY294" fmla="*/ 4544661 h 6858001"/>
              <a:gd name="connsiteX295" fmla="*/ 7101662 w 9402577"/>
              <a:gd name="connsiteY295" fmla="*/ 4423955 h 6858001"/>
              <a:gd name="connsiteX296" fmla="*/ 6863078 w 9402577"/>
              <a:gd name="connsiteY296" fmla="*/ 4363601 h 6858001"/>
              <a:gd name="connsiteX297" fmla="*/ 6750412 w 9402577"/>
              <a:gd name="connsiteY297" fmla="*/ 4558074 h 6858001"/>
              <a:gd name="connsiteX298" fmla="*/ 6584728 w 9402577"/>
              <a:gd name="connsiteY298" fmla="*/ 4658662 h 6858001"/>
              <a:gd name="connsiteX299" fmla="*/ 6472063 w 9402577"/>
              <a:gd name="connsiteY299" fmla="*/ 4698898 h 6858001"/>
              <a:gd name="connsiteX300" fmla="*/ 6286497 w 9402577"/>
              <a:gd name="connsiteY300" fmla="*/ 4812899 h 6858001"/>
              <a:gd name="connsiteX301" fmla="*/ 6226851 w 9402577"/>
              <a:gd name="connsiteY301" fmla="*/ 4866548 h 6858001"/>
              <a:gd name="connsiteX302" fmla="*/ 6253360 w 9402577"/>
              <a:gd name="connsiteY302" fmla="*/ 5034197 h 6858001"/>
              <a:gd name="connsiteX303" fmla="*/ 6275755 w 9402577"/>
              <a:gd name="connsiteY303" fmla="*/ 5142807 h 6858001"/>
              <a:gd name="connsiteX304" fmla="*/ 6290883 w 9402577"/>
              <a:gd name="connsiteY304" fmla="*/ 5144901 h 6858001"/>
              <a:gd name="connsiteX305" fmla="*/ 6306386 w 9402577"/>
              <a:gd name="connsiteY305" fmla="*/ 5157190 h 6858001"/>
              <a:gd name="connsiteX306" fmla="*/ 6319011 w 9402577"/>
              <a:gd name="connsiteY306" fmla="*/ 5182003 h 6858001"/>
              <a:gd name="connsiteX307" fmla="*/ 6324004 w 9402577"/>
              <a:gd name="connsiteY307" fmla="*/ 5192441 h 6858001"/>
              <a:gd name="connsiteX308" fmla="*/ 6339953 w 9402577"/>
              <a:gd name="connsiteY308" fmla="*/ 5219709 h 6858001"/>
              <a:gd name="connsiteX309" fmla="*/ 6348269 w 9402577"/>
              <a:gd name="connsiteY309" fmla="*/ 5232603 h 6858001"/>
              <a:gd name="connsiteX310" fmla="*/ 6353854 w 9402577"/>
              <a:gd name="connsiteY310" fmla="*/ 5251421 h 6858001"/>
              <a:gd name="connsiteX311" fmla="*/ 6352991 w 9402577"/>
              <a:gd name="connsiteY311" fmla="*/ 5272623 h 6858001"/>
              <a:gd name="connsiteX312" fmla="*/ 6345410 w 9402577"/>
              <a:gd name="connsiteY312" fmla="*/ 5325794 h 6858001"/>
              <a:gd name="connsiteX313" fmla="*/ 6286741 w 9402577"/>
              <a:gd name="connsiteY313" fmla="*/ 5402775 h 6858001"/>
              <a:gd name="connsiteX314" fmla="*/ 6278437 w 9402577"/>
              <a:gd name="connsiteY314" fmla="*/ 5403390 h 6858001"/>
              <a:gd name="connsiteX315" fmla="*/ 6242483 w 9402577"/>
              <a:gd name="connsiteY315" fmla="*/ 5411775 h 6858001"/>
              <a:gd name="connsiteX316" fmla="*/ 6232318 w 9402577"/>
              <a:gd name="connsiteY316" fmla="*/ 5410621 h 6858001"/>
              <a:gd name="connsiteX317" fmla="*/ 6204862 w 9402577"/>
              <a:gd name="connsiteY317" fmla="*/ 5412179 h 6858001"/>
              <a:gd name="connsiteX318" fmla="*/ 6190008 w 9402577"/>
              <a:gd name="connsiteY318" fmla="*/ 5411530 h 6858001"/>
              <a:gd name="connsiteX319" fmla="*/ 6177001 w 9402577"/>
              <a:gd name="connsiteY319" fmla="*/ 5399143 h 6858001"/>
              <a:gd name="connsiteX320" fmla="*/ 6133886 w 9402577"/>
              <a:gd name="connsiteY320" fmla="*/ 5370867 h 6858001"/>
              <a:gd name="connsiteX321" fmla="*/ 6111590 w 9402577"/>
              <a:gd name="connsiteY321" fmla="*/ 5349633 h 6858001"/>
              <a:gd name="connsiteX322" fmla="*/ 6106888 w 9402577"/>
              <a:gd name="connsiteY322" fmla="*/ 5336629 h 6858001"/>
              <a:gd name="connsiteX323" fmla="*/ 6107059 w 9402577"/>
              <a:gd name="connsiteY323" fmla="*/ 5303399 h 6858001"/>
              <a:gd name="connsiteX324" fmla="*/ 6104867 w 9402577"/>
              <a:gd name="connsiteY324" fmla="*/ 5250157 h 6858001"/>
              <a:gd name="connsiteX325" fmla="*/ 6111495 w 9402577"/>
              <a:gd name="connsiteY325" fmla="*/ 5228050 h 6858001"/>
              <a:gd name="connsiteX326" fmla="*/ 6125644 w 9402577"/>
              <a:gd name="connsiteY326" fmla="*/ 5203162 h 6858001"/>
              <a:gd name="connsiteX327" fmla="*/ 6140387 w 9402577"/>
              <a:gd name="connsiteY327" fmla="*/ 5186653 h 6858001"/>
              <a:gd name="connsiteX328" fmla="*/ 6166798 w 9402577"/>
              <a:gd name="connsiteY328" fmla="*/ 5158610 h 6858001"/>
              <a:gd name="connsiteX329" fmla="*/ 6167204 w 9402577"/>
              <a:gd name="connsiteY329" fmla="*/ 5158471 h 6858001"/>
              <a:gd name="connsiteX330" fmla="*/ 6167204 w 9402577"/>
              <a:gd name="connsiteY330" fmla="*/ 5114668 h 6858001"/>
              <a:gd name="connsiteX331" fmla="*/ 6160576 w 9402577"/>
              <a:gd name="connsiteY331" fmla="*/ 5000667 h 6858001"/>
              <a:gd name="connsiteX332" fmla="*/ 5928619 w 9402577"/>
              <a:gd name="connsiteY332" fmla="*/ 4886666 h 6858001"/>
              <a:gd name="connsiteX333" fmla="*/ 5801871 w 9402577"/>
              <a:gd name="connsiteY333" fmla="*/ 4905525 h 6858001"/>
              <a:gd name="connsiteX334" fmla="*/ 5774396 w 9402577"/>
              <a:gd name="connsiteY334" fmla="*/ 4878021 h 6858001"/>
              <a:gd name="connsiteX335" fmla="*/ 5763470 w 9402577"/>
              <a:gd name="connsiteY335" fmla="*/ 4886056 h 6858001"/>
              <a:gd name="connsiteX336" fmla="*/ 5679111 w 9402577"/>
              <a:gd name="connsiteY336" fmla="*/ 4971417 h 6858001"/>
              <a:gd name="connsiteX337" fmla="*/ 5679111 w 9402577"/>
              <a:gd name="connsiteY337" fmla="*/ 5001294 h 6858001"/>
              <a:gd name="connsiteX338" fmla="*/ 5687547 w 9402577"/>
              <a:gd name="connsiteY338" fmla="*/ 5014099 h 6858001"/>
              <a:gd name="connsiteX339" fmla="*/ 5649584 w 9402577"/>
              <a:gd name="connsiteY339" fmla="*/ 5150676 h 6858001"/>
              <a:gd name="connsiteX340" fmla="*/ 5552572 w 9402577"/>
              <a:gd name="connsiteY340" fmla="*/ 5210429 h 6858001"/>
              <a:gd name="connsiteX341" fmla="*/ 5620059 w 9402577"/>
              <a:gd name="connsiteY341" fmla="*/ 5227502 h 6858001"/>
              <a:gd name="connsiteX342" fmla="*/ 5683329 w 9402577"/>
              <a:gd name="connsiteY342" fmla="*/ 5223234 h 6858001"/>
              <a:gd name="connsiteX343" fmla="*/ 5704418 w 9402577"/>
              <a:gd name="connsiteY343" fmla="*/ 5236039 h 6858001"/>
              <a:gd name="connsiteX344" fmla="*/ 5788777 w 9402577"/>
              <a:gd name="connsiteY344" fmla="*/ 5282987 h 6858001"/>
              <a:gd name="connsiteX345" fmla="*/ 5944842 w 9402577"/>
              <a:gd name="connsiteY345" fmla="*/ 5411030 h 6858001"/>
              <a:gd name="connsiteX346" fmla="*/ 5970149 w 9402577"/>
              <a:gd name="connsiteY346" fmla="*/ 5530537 h 6858001"/>
              <a:gd name="connsiteX347" fmla="*/ 5890009 w 9402577"/>
              <a:gd name="connsiteY347" fmla="*/ 5658578 h 6858001"/>
              <a:gd name="connsiteX348" fmla="*/ 5885791 w 9402577"/>
              <a:gd name="connsiteY348" fmla="*/ 5688455 h 6858001"/>
              <a:gd name="connsiteX349" fmla="*/ 5906880 w 9402577"/>
              <a:gd name="connsiteY349" fmla="*/ 5833569 h 6858001"/>
              <a:gd name="connsiteX350" fmla="*/ 5801432 w 9402577"/>
              <a:gd name="connsiteY350" fmla="*/ 6029900 h 6858001"/>
              <a:gd name="connsiteX351" fmla="*/ 5700200 w 9402577"/>
              <a:gd name="connsiteY351" fmla="*/ 6076850 h 6858001"/>
              <a:gd name="connsiteX352" fmla="*/ 5493520 w 9402577"/>
              <a:gd name="connsiteY352" fmla="*/ 6046972 h 6858001"/>
              <a:gd name="connsiteX353" fmla="*/ 5350110 w 9402577"/>
              <a:gd name="connsiteY353" fmla="*/ 5807960 h 6858001"/>
              <a:gd name="connsiteX354" fmla="*/ 5350110 w 9402577"/>
              <a:gd name="connsiteY354" fmla="*/ 5773816 h 6858001"/>
              <a:gd name="connsiteX355" fmla="*/ 5329021 w 9402577"/>
              <a:gd name="connsiteY355" fmla="*/ 5709794 h 6858001"/>
              <a:gd name="connsiteX356" fmla="*/ 5274187 w 9402577"/>
              <a:gd name="connsiteY356" fmla="*/ 5701258 h 6858001"/>
              <a:gd name="connsiteX357" fmla="*/ 5067508 w 9402577"/>
              <a:gd name="connsiteY357" fmla="*/ 5684187 h 6858001"/>
              <a:gd name="connsiteX358" fmla="*/ 5033764 w 9402577"/>
              <a:gd name="connsiteY358" fmla="*/ 5692723 h 6858001"/>
              <a:gd name="connsiteX359" fmla="*/ 5059072 w 9402577"/>
              <a:gd name="connsiteY359" fmla="*/ 5718331 h 6858001"/>
              <a:gd name="connsiteX360" fmla="*/ 5080161 w 9402577"/>
              <a:gd name="connsiteY360" fmla="*/ 5752475 h 6858001"/>
              <a:gd name="connsiteX361" fmla="*/ 5194046 w 9402577"/>
              <a:gd name="connsiteY361" fmla="*/ 5735404 h 6858001"/>
              <a:gd name="connsiteX362" fmla="*/ 5215136 w 9402577"/>
              <a:gd name="connsiteY362" fmla="*/ 5761011 h 6858001"/>
              <a:gd name="connsiteX363" fmla="*/ 5198264 w 9402577"/>
              <a:gd name="connsiteY363" fmla="*/ 5790889 h 6858001"/>
              <a:gd name="connsiteX364" fmla="*/ 5059072 w 9402577"/>
              <a:gd name="connsiteY364" fmla="*/ 5790889 h 6858001"/>
              <a:gd name="connsiteX365" fmla="*/ 5012673 w 9402577"/>
              <a:gd name="connsiteY365" fmla="*/ 5816496 h 6858001"/>
              <a:gd name="connsiteX366" fmla="*/ 5088596 w 9402577"/>
              <a:gd name="connsiteY366" fmla="*/ 5974415 h 6858001"/>
              <a:gd name="connsiteX367" fmla="*/ 5227789 w 9402577"/>
              <a:gd name="connsiteY367" fmla="*/ 6064045 h 6858001"/>
              <a:gd name="connsiteX368" fmla="*/ 5269969 w 9402577"/>
              <a:gd name="connsiteY368" fmla="*/ 6068313 h 6858001"/>
              <a:gd name="connsiteX369" fmla="*/ 5299494 w 9402577"/>
              <a:gd name="connsiteY369" fmla="*/ 6081118 h 6858001"/>
              <a:gd name="connsiteX370" fmla="*/ 5333239 w 9402577"/>
              <a:gd name="connsiteY370" fmla="*/ 6098189 h 6858001"/>
              <a:gd name="connsiteX371" fmla="*/ 5291058 w 9402577"/>
              <a:gd name="connsiteY371" fmla="*/ 6128067 h 6858001"/>
              <a:gd name="connsiteX372" fmla="*/ 5261533 w 9402577"/>
              <a:gd name="connsiteY372" fmla="*/ 6115262 h 6858001"/>
              <a:gd name="connsiteX373" fmla="*/ 5046418 w 9402577"/>
              <a:gd name="connsiteY373" fmla="*/ 6000024 h 6858001"/>
              <a:gd name="connsiteX374" fmla="*/ 5016891 w 9402577"/>
              <a:gd name="connsiteY374" fmla="*/ 5987219 h 6858001"/>
              <a:gd name="connsiteX375" fmla="*/ 4928315 w 9402577"/>
              <a:gd name="connsiteY375" fmla="*/ 6042704 h 6858001"/>
              <a:gd name="connsiteX376" fmla="*/ 4928315 w 9402577"/>
              <a:gd name="connsiteY376" fmla="*/ 6102457 h 6858001"/>
              <a:gd name="connsiteX377" fmla="*/ 4928315 w 9402577"/>
              <a:gd name="connsiteY377" fmla="*/ 6166479 h 6858001"/>
              <a:gd name="connsiteX378" fmla="*/ 4818649 w 9402577"/>
              <a:gd name="connsiteY378" fmla="*/ 6166479 h 6858001"/>
              <a:gd name="connsiteX379" fmla="*/ 4734289 w 9402577"/>
              <a:gd name="connsiteY379" fmla="*/ 6251839 h 6858001"/>
              <a:gd name="connsiteX380" fmla="*/ 4662583 w 9402577"/>
              <a:gd name="connsiteY380" fmla="*/ 6320129 h 6858001"/>
              <a:gd name="connsiteX381" fmla="*/ 4590878 w 9402577"/>
              <a:gd name="connsiteY381" fmla="*/ 6324397 h 6858001"/>
              <a:gd name="connsiteX382" fmla="*/ 4468559 w 9402577"/>
              <a:gd name="connsiteY382" fmla="*/ 6350007 h 6858001"/>
              <a:gd name="connsiteX383" fmla="*/ 4455904 w 9402577"/>
              <a:gd name="connsiteY383" fmla="*/ 6371346 h 6858001"/>
              <a:gd name="connsiteX384" fmla="*/ 4439032 w 9402577"/>
              <a:gd name="connsiteY384" fmla="*/ 6512193 h 6858001"/>
              <a:gd name="connsiteX385" fmla="*/ 4413725 w 9402577"/>
              <a:gd name="connsiteY385" fmla="*/ 6554874 h 6858001"/>
              <a:gd name="connsiteX386" fmla="*/ 4392634 w 9402577"/>
              <a:gd name="connsiteY386" fmla="*/ 6546337 h 6858001"/>
              <a:gd name="connsiteX387" fmla="*/ 4388416 w 9402577"/>
              <a:gd name="connsiteY387" fmla="*/ 6443904 h 6858001"/>
              <a:gd name="connsiteX388" fmla="*/ 4358891 w 9402577"/>
              <a:gd name="connsiteY388" fmla="*/ 6405492 h 6858001"/>
              <a:gd name="connsiteX389" fmla="*/ 4299840 w 9402577"/>
              <a:gd name="connsiteY389" fmla="*/ 6431099 h 6858001"/>
              <a:gd name="connsiteX390" fmla="*/ 4261879 w 9402577"/>
              <a:gd name="connsiteY390" fmla="*/ 6469511 h 6858001"/>
              <a:gd name="connsiteX391" fmla="*/ 4257661 w 9402577"/>
              <a:gd name="connsiteY391" fmla="*/ 6392687 h 6858001"/>
              <a:gd name="connsiteX392" fmla="*/ 4240788 w 9402577"/>
              <a:gd name="connsiteY392" fmla="*/ 6354275 h 6858001"/>
              <a:gd name="connsiteX393" fmla="*/ 4202827 w 9402577"/>
              <a:gd name="connsiteY393" fmla="*/ 6367078 h 6858001"/>
              <a:gd name="connsiteX394" fmla="*/ 4185956 w 9402577"/>
              <a:gd name="connsiteY394" fmla="*/ 6473779 h 6858001"/>
              <a:gd name="connsiteX395" fmla="*/ 4152212 w 9402577"/>
              <a:gd name="connsiteY395" fmla="*/ 6691451 h 6858001"/>
              <a:gd name="connsiteX396" fmla="*/ 4152212 w 9402577"/>
              <a:gd name="connsiteY396" fmla="*/ 6729865 h 6858001"/>
              <a:gd name="connsiteX397" fmla="*/ 4135340 w 9402577"/>
              <a:gd name="connsiteY397" fmla="*/ 6759741 h 6858001"/>
              <a:gd name="connsiteX398" fmla="*/ 4105814 w 9402577"/>
              <a:gd name="connsiteY398" fmla="*/ 6734133 h 6858001"/>
              <a:gd name="connsiteX399" fmla="*/ 4101596 w 9402577"/>
              <a:gd name="connsiteY399" fmla="*/ 6704256 h 6858001"/>
              <a:gd name="connsiteX400" fmla="*/ 4122687 w 9402577"/>
              <a:gd name="connsiteY400" fmla="*/ 6623163 h 6858001"/>
              <a:gd name="connsiteX401" fmla="*/ 4131122 w 9402577"/>
              <a:gd name="connsiteY401" fmla="*/ 6550605 h 6858001"/>
              <a:gd name="connsiteX402" fmla="*/ 4135340 w 9402577"/>
              <a:gd name="connsiteY402" fmla="*/ 6503657 h 6858001"/>
              <a:gd name="connsiteX403" fmla="*/ 4139558 w 9402577"/>
              <a:gd name="connsiteY403" fmla="*/ 6401223 h 6858001"/>
              <a:gd name="connsiteX404" fmla="*/ 4097378 w 9402577"/>
              <a:gd name="connsiteY404" fmla="*/ 6285985 h 6858001"/>
              <a:gd name="connsiteX405" fmla="*/ 4050982 w 9402577"/>
              <a:gd name="connsiteY405" fmla="*/ 6362809 h 6858001"/>
              <a:gd name="connsiteX406" fmla="*/ 4017237 w 9402577"/>
              <a:gd name="connsiteY406" fmla="*/ 6554874 h 6858001"/>
              <a:gd name="connsiteX407" fmla="*/ 3983494 w 9402577"/>
              <a:gd name="connsiteY407" fmla="*/ 6665844 h 6858001"/>
              <a:gd name="connsiteX408" fmla="*/ 3945532 w 9402577"/>
              <a:gd name="connsiteY408" fmla="*/ 6674380 h 6858001"/>
              <a:gd name="connsiteX409" fmla="*/ 3937096 w 9402577"/>
              <a:gd name="connsiteY409" fmla="*/ 6648771 h 6858001"/>
              <a:gd name="connsiteX410" fmla="*/ 3983494 w 9402577"/>
              <a:gd name="connsiteY410" fmla="*/ 6456708 h 6858001"/>
              <a:gd name="connsiteX411" fmla="*/ 4000366 w 9402577"/>
              <a:gd name="connsiteY411" fmla="*/ 6392687 h 6858001"/>
              <a:gd name="connsiteX412" fmla="*/ 3975059 w 9402577"/>
              <a:gd name="connsiteY412" fmla="*/ 6285985 h 6858001"/>
              <a:gd name="connsiteX413" fmla="*/ 3970841 w 9402577"/>
              <a:gd name="connsiteY413" fmla="*/ 6170747 h 6858001"/>
              <a:gd name="connsiteX414" fmla="*/ 3970841 w 9402577"/>
              <a:gd name="connsiteY414" fmla="*/ 6081118 h 6858001"/>
              <a:gd name="connsiteX415" fmla="*/ 3920225 w 9402577"/>
              <a:gd name="connsiteY415" fmla="*/ 5974415 h 6858001"/>
              <a:gd name="connsiteX416" fmla="*/ 3865391 w 9402577"/>
              <a:gd name="connsiteY416" fmla="*/ 5957344 h 6858001"/>
              <a:gd name="connsiteX417" fmla="*/ 3802122 w 9402577"/>
              <a:gd name="connsiteY417" fmla="*/ 5936002 h 6858001"/>
              <a:gd name="connsiteX418" fmla="*/ 3705109 w 9402577"/>
              <a:gd name="connsiteY418" fmla="*/ 5910395 h 6858001"/>
              <a:gd name="connsiteX419" fmla="*/ 3527954 w 9402577"/>
              <a:gd name="connsiteY419" fmla="*/ 5944539 h 6858001"/>
              <a:gd name="connsiteX420" fmla="*/ 3452031 w 9402577"/>
              <a:gd name="connsiteY420" fmla="*/ 5923198 h 6858001"/>
              <a:gd name="connsiteX421" fmla="*/ 3258005 w 9402577"/>
              <a:gd name="connsiteY421" fmla="*/ 5735404 h 6858001"/>
              <a:gd name="connsiteX422" fmla="*/ 3220406 w 9402577"/>
              <a:gd name="connsiteY422" fmla="*/ 5669457 h 6858001"/>
              <a:gd name="connsiteX423" fmla="*/ 3215818 w 9402577"/>
              <a:gd name="connsiteY423" fmla="*/ 5692352 h 6858001"/>
              <a:gd name="connsiteX424" fmla="*/ 3157306 w 9402577"/>
              <a:gd name="connsiteY424" fmla="*/ 5699382 h 6858001"/>
              <a:gd name="connsiteX425" fmla="*/ 3113098 w 9402577"/>
              <a:gd name="connsiteY425" fmla="*/ 5715170 h 6858001"/>
              <a:gd name="connsiteX426" fmla="*/ 3040283 w 9402577"/>
              <a:gd name="connsiteY426" fmla="*/ 5759902 h 6858001"/>
              <a:gd name="connsiteX427" fmla="*/ 3016879 w 9402577"/>
              <a:gd name="connsiteY427" fmla="*/ 5780953 h 6858001"/>
              <a:gd name="connsiteX428" fmla="*/ 3027282 w 9402577"/>
              <a:gd name="connsiteY428" fmla="*/ 5846736 h 6858001"/>
              <a:gd name="connsiteX429" fmla="*/ 3024681 w 9402577"/>
              <a:gd name="connsiteY429" fmla="*/ 5936202 h 6858001"/>
              <a:gd name="connsiteX430" fmla="*/ 2993474 w 9402577"/>
              <a:gd name="connsiteY430" fmla="*/ 5936202 h 6858001"/>
              <a:gd name="connsiteX431" fmla="*/ 2993474 w 9402577"/>
              <a:gd name="connsiteY431" fmla="*/ 5878313 h 6858001"/>
              <a:gd name="connsiteX432" fmla="*/ 2990875 w 9402577"/>
              <a:gd name="connsiteY432" fmla="*/ 5833580 h 6858001"/>
              <a:gd name="connsiteX433" fmla="*/ 2899857 w 9402577"/>
              <a:gd name="connsiteY433" fmla="*/ 5788848 h 6858001"/>
              <a:gd name="connsiteX434" fmla="*/ 2873093 w 9402577"/>
              <a:gd name="connsiteY434" fmla="*/ 5799004 h 6858001"/>
              <a:gd name="connsiteX435" fmla="*/ 2883476 w 9402577"/>
              <a:gd name="connsiteY435" fmla="*/ 5849790 h 6858001"/>
              <a:gd name="connsiteX436" fmla="*/ 2912976 w 9402577"/>
              <a:gd name="connsiteY436" fmla="*/ 5919602 h 6858001"/>
              <a:gd name="connsiteX437" fmla="*/ 2912976 w 9402577"/>
              <a:gd name="connsiteY437" fmla="*/ 5954508 h 6858001"/>
              <a:gd name="connsiteX438" fmla="*/ 2888393 w 9402577"/>
              <a:gd name="connsiteY438" fmla="*/ 6033046 h 6858001"/>
              <a:gd name="connsiteX439" fmla="*/ 2853976 w 9402577"/>
              <a:gd name="connsiteY439" fmla="*/ 6161032 h 6858001"/>
              <a:gd name="connsiteX440" fmla="*/ 2824476 w 9402577"/>
              <a:gd name="connsiteY440" fmla="*/ 6207573 h 6858001"/>
              <a:gd name="connsiteX441" fmla="*/ 2777768 w 9402577"/>
              <a:gd name="connsiteY441" fmla="*/ 6254115 h 6858001"/>
              <a:gd name="connsiteX442" fmla="*/ 2735976 w 9402577"/>
              <a:gd name="connsiteY442" fmla="*/ 6280293 h 6858001"/>
              <a:gd name="connsiteX443" fmla="*/ 2581100 w 9402577"/>
              <a:gd name="connsiteY443" fmla="*/ 6321016 h 6858001"/>
              <a:gd name="connsiteX444" fmla="*/ 2502432 w 9402577"/>
              <a:gd name="connsiteY444" fmla="*/ 6318108 h 6858001"/>
              <a:gd name="connsiteX445" fmla="*/ 2379515 w 9402577"/>
              <a:gd name="connsiteY445" fmla="*/ 6204665 h 6858001"/>
              <a:gd name="connsiteX446" fmla="*/ 2372140 w 9402577"/>
              <a:gd name="connsiteY446" fmla="*/ 6134854 h 6858001"/>
              <a:gd name="connsiteX447" fmla="*/ 2369681 w 9402577"/>
              <a:gd name="connsiteY447" fmla="*/ 6105766 h 6858001"/>
              <a:gd name="connsiteX448" fmla="*/ 2339874 w 9402577"/>
              <a:gd name="connsiteY448" fmla="*/ 6073376 h 6858001"/>
              <a:gd name="connsiteX449" fmla="*/ 2339057 w 9402577"/>
              <a:gd name="connsiteY449" fmla="*/ 6172491 h 6858001"/>
              <a:gd name="connsiteX450" fmla="*/ 2245613 w 9402577"/>
              <a:gd name="connsiteY450" fmla="*/ 6469179 h 6858001"/>
              <a:gd name="connsiteX451" fmla="*/ 2165516 w 9402577"/>
              <a:gd name="connsiteY451" fmla="*/ 6577064 h 6858001"/>
              <a:gd name="connsiteX452" fmla="*/ 2038697 w 9402577"/>
              <a:gd name="connsiteY452" fmla="*/ 6684950 h 6858001"/>
              <a:gd name="connsiteX453" fmla="*/ 1925229 w 9402577"/>
              <a:gd name="connsiteY453" fmla="*/ 6745637 h 6858001"/>
              <a:gd name="connsiteX454" fmla="*/ 1504727 w 9402577"/>
              <a:gd name="connsiteY454" fmla="*/ 6840037 h 6858001"/>
              <a:gd name="connsiteX455" fmla="*/ 1291137 w 9402577"/>
              <a:gd name="connsiteY455" fmla="*/ 6833294 h 6858001"/>
              <a:gd name="connsiteX456" fmla="*/ 957405 w 9402577"/>
              <a:gd name="connsiteY456" fmla="*/ 6570322 h 6858001"/>
              <a:gd name="connsiteX457" fmla="*/ 937381 w 9402577"/>
              <a:gd name="connsiteY457" fmla="*/ 6408492 h 6858001"/>
              <a:gd name="connsiteX458" fmla="*/ 930706 w 9402577"/>
              <a:gd name="connsiteY458" fmla="*/ 6341063 h 6858001"/>
              <a:gd name="connsiteX459" fmla="*/ 897334 w 9402577"/>
              <a:gd name="connsiteY459" fmla="*/ 6159005 h 6858001"/>
              <a:gd name="connsiteX460" fmla="*/ 877310 w 9402577"/>
              <a:gd name="connsiteY460" fmla="*/ 6071348 h 6858001"/>
              <a:gd name="connsiteX461" fmla="*/ 883984 w 9402577"/>
              <a:gd name="connsiteY461" fmla="*/ 5956718 h 6858001"/>
              <a:gd name="connsiteX462" fmla="*/ 930706 w 9402577"/>
              <a:gd name="connsiteY462" fmla="*/ 5842089 h 6858001"/>
              <a:gd name="connsiteX463" fmla="*/ 1077548 w 9402577"/>
              <a:gd name="connsiteY463" fmla="*/ 5565630 h 6858001"/>
              <a:gd name="connsiteX464" fmla="*/ 1314498 w 9402577"/>
              <a:gd name="connsiteY464" fmla="*/ 5411386 h 6858001"/>
              <a:gd name="connsiteX465" fmla="*/ 1549789 w 9402577"/>
              <a:gd name="connsiteY465" fmla="*/ 5263244 h 6858001"/>
              <a:gd name="connsiteX466" fmla="*/ 1515990 w 9402577"/>
              <a:gd name="connsiteY466" fmla="*/ 5193357 h 6858001"/>
              <a:gd name="connsiteX467" fmla="*/ 1452723 w 9402577"/>
              <a:gd name="connsiteY467" fmla="*/ 4988490 h 6858001"/>
              <a:gd name="connsiteX468" fmla="*/ 1402107 w 9402577"/>
              <a:gd name="connsiteY468" fmla="*/ 4933005 h 6858001"/>
              <a:gd name="connsiteX469" fmla="*/ 1368362 w 9402577"/>
              <a:gd name="connsiteY469" fmla="*/ 4898861 h 6858001"/>
              <a:gd name="connsiteX470" fmla="*/ 1326184 w 9402577"/>
              <a:gd name="connsiteY470" fmla="*/ 4830571 h 6858001"/>
              <a:gd name="connsiteX471" fmla="*/ 1284003 w 9402577"/>
              <a:gd name="connsiteY471" fmla="*/ 5061047 h 6858001"/>
              <a:gd name="connsiteX472" fmla="*/ 1321966 w 9402577"/>
              <a:gd name="connsiteY472" fmla="*/ 5125069 h 6858001"/>
              <a:gd name="connsiteX473" fmla="*/ 1351491 w 9402577"/>
              <a:gd name="connsiteY473" fmla="*/ 5231771 h 6858001"/>
              <a:gd name="connsiteX474" fmla="*/ 1351491 w 9402577"/>
              <a:gd name="connsiteY474" fmla="*/ 5312863 h 6858001"/>
              <a:gd name="connsiteX475" fmla="*/ 1262914 w 9402577"/>
              <a:gd name="connsiteY475" fmla="*/ 5231771 h 6858001"/>
              <a:gd name="connsiteX476" fmla="*/ 1208080 w 9402577"/>
              <a:gd name="connsiteY476" fmla="*/ 5159213 h 6858001"/>
              <a:gd name="connsiteX477" fmla="*/ 1174337 w 9402577"/>
              <a:gd name="connsiteY477" fmla="*/ 5116532 h 6858001"/>
              <a:gd name="connsiteX478" fmla="*/ 1132157 w 9402577"/>
              <a:gd name="connsiteY478" fmla="*/ 5018367 h 6858001"/>
              <a:gd name="connsiteX479" fmla="*/ 1102632 w 9402577"/>
              <a:gd name="connsiteY479" fmla="*/ 4915932 h 6858001"/>
              <a:gd name="connsiteX480" fmla="*/ 1060452 w 9402577"/>
              <a:gd name="connsiteY480" fmla="*/ 4864715 h 6858001"/>
              <a:gd name="connsiteX481" fmla="*/ 1018272 w 9402577"/>
              <a:gd name="connsiteY481" fmla="*/ 4766550 h 6858001"/>
              <a:gd name="connsiteX482" fmla="*/ 1081541 w 9402577"/>
              <a:gd name="connsiteY482" fmla="*/ 4758013 h 6858001"/>
              <a:gd name="connsiteX483" fmla="*/ 1115286 w 9402577"/>
              <a:gd name="connsiteY483" fmla="*/ 4685457 h 6858001"/>
              <a:gd name="connsiteX484" fmla="*/ 1136375 w 9402577"/>
              <a:gd name="connsiteY484" fmla="*/ 4634240 h 6858001"/>
              <a:gd name="connsiteX485" fmla="*/ 1165902 w 9402577"/>
              <a:gd name="connsiteY485" fmla="*/ 4617168 h 6858001"/>
              <a:gd name="connsiteX486" fmla="*/ 1136375 w 9402577"/>
              <a:gd name="connsiteY486" fmla="*/ 4604363 h 6858001"/>
              <a:gd name="connsiteX487" fmla="*/ 1115286 w 9402577"/>
              <a:gd name="connsiteY487" fmla="*/ 4561683 h 6858001"/>
              <a:gd name="connsiteX488" fmla="*/ 1144811 w 9402577"/>
              <a:gd name="connsiteY488" fmla="*/ 4523270 h 6858001"/>
              <a:gd name="connsiteX489" fmla="*/ 1210652 w 9402577"/>
              <a:gd name="connsiteY489" fmla="*/ 4481255 h 6858001"/>
              <a:gd name="connsiteX490" fmla="*/ 1213057 w 9402577"/>
              <a:gd name="connsiteY490" fmla="*/ 4466973 h 6858001"/>
              <a:gd name="connsiteX491" fmla="*/ 1077645 w 9402577"/>
              <a:gd name="connsiteY491" fmla="*/ 4505872 h 6858001"/>
              <a:gd name="connsiteX492" fmla="*/ 1064670 w 9402577"/>
              <a:gd name="connsiteY492" fmla="*/ 4519002 h 6858001"/>
              <a:gd name="connsiteX493" fmla="*/ 1035145 w 9402577"/>
              <a:gd name="connsiteY493" fmla="*/ 4519002 h 6858001"/>
              <a:gd name="connsiteX494" fmla="*/ 1035145 w 9402577"/>
              <a:gd name="connsiteY494" fmla="*/ 4518081 h 6858001"/>
              <a:gd name="connsiteX495" fmla="*/ 894874 w 9402577"/>
              <a:gd name="connsiteY495" fmla="*/ 4558376 h 6858001"/>
              <a:gd name="connsiteX496" fmla="*/ 886329 w 9402577"/>
              <a:gd name="connsiteY496" fmla="*/ 4539881 h 6858001"/>
              <a:gd name="connsiteX497" fmla="*/ 835664 w 9402577"/>
              <a:gd name="connsiteY497" fmla="*/ 4478306 h 6858001"/>
              <a:gd name="connsiteX498" fmla="*/ 735676 w 9402577"/>
              <a:gd name="connsiteY498" fmla="*/ 4455468 h 6858001"/>
              <a:gd name="connsiteX499" fmla="*/ 707197 w 9402577"/>
              <a:gd name="connsiteY499" fmla="*/ 4412955 h 6858001"/>
              <a:gd name="connsiteX500" fmla="*/ 716794 w 9402577"/>
              <a:gd name="connsiteY500" fmla="*/ 4385164 h 6858001"/>
              <a:gd name="connsiteX501" fmla="*/ 907490 w 9402577"/>
              <a:gd name="connsiteY501" fmla="*/ 4332762 h 6858001"/>
              <a:gd name="connsiteX502" fmla="*/ 925036 w 9402577"/>
              <a:gd name="connsiteY502" fmla="*/ 4302781 h 6858001"/>
              <a:gd name="connsiteX503" fmla="*/ 915747 w 9402577"/>
              <a:gd name="connsiteY503" fmla="*/ 4204662 h 6858001"/>
              <a:gd name="connsiteX504" fmla="*/ 863433 w 9402577"/>
              <a:gd name="connsiteY504" fmla="*/ 4168719 h 6858001"/>
              <a:gd name="connsiteX505" fmla="*/ 763444 w 9402577"/>
              <a:gd name="connsiteY505" fmla="*/ 4145862 h 6858001"/>
              <a:gd name="connsiteX506" fmla="*/ 650868 w 9402577"/>
              <a:gd name="connsiteY506" fmla="*/ 4076144 h 6858001"/>
              <a:gd name="connsiteX507" fmla="*/ 555520 w 9402577"/>
              <a:gd name="connsiteY507" fmla="*/ 4102346 h 6858001"/>
              <a:gd name="connsiteX508" fmla="*/ 490298 w 9402577"/>
              <a:gd name="connsiteY508" fmla="*/ 4145422 h 6858001"/>
              <a:gd name="connsiteX509" fmla="*/ 439634 w 9402577"/>
              <a:gd name="connsiteY509" fmla="*/ 4083851 h 6858001"/>
              <a:gd name="connsiteX510" fmla="*/ 428698 w 9402577"/>
              <a:gd name="connsiteY510" fmla="*/ 4011359 h 6858001"/>
              <a:gd name="connsiteX511" fmla="*/ 468426 w 9402577"/>
              <a:gd name="connsiteY511" fmla="*/ 4000442 h 6858001"/>
              <a:gd name="connsiteX512" fmla="*/ 578018 w 9402577"/>
              <a:gd name="connsiteY512" fmla="*/ 3995512 h 6858001"/>
              <a:gd name="connsiteX513" fmla="*/ 675015 w 9402577"/>
              <a:gd name="connsiteY513" fmla="*/ 3943673 h 6858001"/>
              <a:gd name="connsiteX514" fmla="*/ 700505 w 9402577"/>
              <a:gd name="connsiteY514" fmla="*/ 3911513 h 6858001"/>
              <a:gd name="connsiteX515" fmla="*/ 481333 w 9402577"/>
              <a:gd name="connsiteY515" fmla="*/ 3921422 h 6858001"/>
              <a:gd name="connsiteX516" fmla="*/ 449550 w 9402577"/>
              <a:gd name="connsiteY516" fmla="*/ 3930156 h 6858001"/>
              <a:gd name="connsiteX517" fmla="*/ 397233 w 9402577"/>
              <a:gd name="connsiteY517" fmla="*/ 3894199 h 6858001"/>
              <a:gd name="connsiteX518" fmla="*/ 370404 w 9402577"/>
              <a:gd name="connsiteY518" fmla="*/ 3826073 h 6858001"/>
              <a:gd name="connsiteX519" fmla="*/ 373706 w 9402577"/>
              <a:gd name="connsiteY519" fmla="*/ 3774833 h 6858001"/>
              <a:gd name="connsiteX520" fmla="*/ 492892 w 9402577"/>
              <a:gd name="connsiteY520" fmla="*/ 3742081 h 6858001"/>
              <a:gd name="connsiteX521" fmla="*/ 340587 w 9402577"/>
              <a:gd name="connsiteY521" fmla="*/ 3683282 h 6858001"/>
              <a:gd name="connsiteX522" fmla="*/ 304166 w 9402577"/>
              <a:gd name="connsiteY522" fmla="*/ 3642972 h 6858001"/>
              <a:gd name="connsiteX523" fmla="*/ 329650 w 9402577"/>
              <a:gd name="connsiteY523" fmla="*/ 3610788 h 6858001"/>
              <a:gd name="connsiteX524" fmla="*/ 528290 w 9402577"/>
              <a:gd name="connsiteY524" fmla="*/ 3556205 h 6858001"/>
              <a:gd name="connsiteX525" fmla="*/ 547488 w 9402577"/>
              <a:gd name="connsiteY525" fmla="*/ 3500617 h 6858001"/>
              <a:gd name="connsiteX526" fmla="*/ 491869 w 9402577"/>
              <a:gd name="connsiteY526" fmla="*/ 3515899 h 6858001"/>
              <a:gd name="connsiteX527" fmla="*/ 401475 w 9402577"/>
              <a:gd name="connsiteY527" fmla="*/ 3465241 h 6858001"/>
              <a:gd name="connsiteX528" fmla="*/ 329965 w 9402577"/>
              <a:gd name="connsiteY528" fmla="*/ 3484891 h 6858001"/>
              <a:gd name="connsiteX529" fmla="*/ 287249 w 9402577"/>
              <a:gd name="connsiteY529" fmla="*/ 3421137 h 6858001"/>
              <a:gd name="connsiteX530" fmla="*/ 292203 w 9402577"/>
              <a:gd name="connsiteY530" fmla="*/ 3344284 h 6858001"/>
              <a:gd name="connsiteX531" fmla="*/ 459059 w 9402577"/>
              <a:gd name="connsiteY531" fmla="*/ 3298432 h 6858001"/>
              <a:gd name="connsiteX532" fmla="*/ 524279 w 9402577"/>
              <a:gd name="connsiteY532" fmla="*/ 3255350 h 6858001"/>
              <a:gd name="connsiteX533" fmla="*/ 436879 w 9402577"/>
              <a:gd name="connsiteY533" fmla="*/ 3279368 h 6858001"/>
              <a:gd name="connsiteX534" fmla="*/ 356080 w 9402577"/>
              <a:gd name="connsiteY534" fmla="*/ 3200919 h 6858001"/>
              <a:gd name="connsiteX535" fmla="*/ 337202 w 9402577"/>
              <a:gd name="connsiteY535" fmla="*/ 3130614 h 6858001"/>
              <a:gd name="connsiteX536" fmla="*/ 356393 w 9402577"/>
              <a:gd name="connsiteY536" fmla="*/ 3075001 h 6858001"/>
              <a:gd name="connsiteX537" fmla="*/ 447096 w 9402577"/>
              <a:gd name="connsiteY537" fmla="*/ 2999739 h 6858001"/>
              <a:gd name="connsiteX538" fmla="*/ 575879 w 9402577"/>
              <a:gd name="connsiteY538" fmla="*/ 2939191 h 6858001"/>
              <a:gd name="connsiteX539" fmla="*/ 698476 w 9402577"/>
              <a:gd name="connsiteY539" fmla="*/ 2905502 h 6858001"/>
              <a:gd name="connsiteX540" fmla="*/ 693489 w 9402577"/>
              <a:gd name="connsiteY540" fmla="*/ 2901402 h 6858001"/>
              <a:gd name="connsiteX541" fmla="*/ 701925 w 9402577"/>
              <a:gd name="connsiteY541" fmla="*/ 2722142 h 6858001"/>
              <a:gd name="connsiteX542" fmla="*/ 743050 w 9402577"/>
              <a:gd name="connsiteY542" fmla="*/ 2713072 h 6858001"/>
              <a:gd name="connsiteX543" fmla="*/ 763270 w 9402577"/>
              <a:gd name="connsiteY543" fmla="*/ 2713300 h 6858001"/>
              <a:gd name="connsiteX544" fmla="*/ 759414 w 9402577"/>
              <a:gd name="connsiteY544" fmla="*/ 2704761 h 6858001"/>
              <a:gd name="connsiteX545" fmla="*/ 694044 w 9402577"/>
              <a:gd name="connsiteY545" fmla="*/ 2680261 h 6858001"/>
              <a:gd name="connsiteX546" fmla="*/ 617888 w 9402577"/>
              <a:gd name="connsiteY546" fmla="*/ 2650850 h 6858001"/>
              <a:gd name="connsiteX547" fmla="*/ 497051 w 9402577"/>
              <a:gd name="connsiteY547" fmla="*/ 2709214 h 6858001"/>
              <a:gd name="connsiteX548" fmla="*/ 431838 w 9402577"/>
              <a:gd name="connsiteY548" fmla="*/ 2752314 h 6858001"/>
              <a:gd name="connsiteX549" fmla="*/ 382820 w 9402577"/>
              <a:gd name="connsiteY549" fmla="*/ 2665107 h 6858001"/>
              <a:gd name="connsiteX550" fmla="*/ 408311 w 9402577"/>
              <a:gd name="connsiteY550" fmla="*/ 2632949 h 6858001"/>
              <a:gd name="connsiteX551" fmla="*/ 681765 w 9402577"/>
              <a:gd name="connsiteY551" fmla="*/ 2507465 h 6858001"/>
              <a:gd name="connsiteX552" fmla="*/ 745903 w 9402577"/>
              <a:gd name="connsiteY552" fmla="*/ 2479227 h 6858001"/>
              <a:gd name="connsiteX553" fmla="*/ 756231 w 9402577"/>
              <a:gd name="connsiteY553" fmla="*/ 2476566 h 6858001"/>
              <a:gd name="connsiteX554" fmla="*/ 754122 w 9402577"/>
              <a:gd name="connsiteY554" fmla="*/ 2474061 h 6858001"/>
              <a:gd name="connsiteX555" fmla="*/ 701925 w 9402577"/>
              <a:gd name="connsiteY555" fmla="*/ 2440449 h 6858001"/>
              <a:gd name="connsiteX556" fmla="*/ 482591 w 9402577"/>
              <a:gd name="connsiteY556" fmla="*/ 2372161 h 6858001"/>
              <a:gd name="connsiteX557" fmla="*/ 415104 w 9402577"/>
              <a:gd name="connsiteY557" fmla="*/ 2338015 h 6858001"/>
              <a:gd name="connsiteX558" fmla="*/ 398233 w 9402577"/>
              <a:gd name="connsiteY558" fmla="*/ 2286798 h 6858001"/>
              <a:gd name="connsiteX559" fmla="*/ 440413 w 9402577"/>
              <a:gd name="connsiteY559" fmla="*/ 2252654 h 6858001"/>
              <a:gd name="connsiteX560" fmla="*/ 516336 w 9402577"/>
              <a:gd name="connsiteY560" fmla="*/ 2265459 h 6858001"/>
              <a:gd name="connsiteX561" fmla="*/ 609130 w 9402577"/>
              <a:gd name="connsiteY561" fmla="*/ 2261191 h 6858001"/>
              <a:gd name="connsiteX562" fmla="*/ 651310 w 9402577"/>
              <a:gd name="connsiteY562" fmla="*/ 2265459 h 6858001"/>
              <a:gd name="connsiteX563" fmla="*/ 723016 w 9402577"/>
              <a:gd name="connsiteY563" fmla="*/ 2312408 h 6858001"/>
              <a:gd name="connsiteX564" fmla="*/ 777848 w 9402577"/>
              <a:gd name="connsiteY564" fmla="*/ 2316676 h 6858001"/>
              <a:gd name="connsiteX565" fmla="*/ 668182 w 9402577"/>
              <a:gd name="connsiteY565" fmla="*/ 2184365 h 6858001"/>
              <a:gd name="connsiteX566" fmla="*/ 642875 w 9402577"/>
              <a:gd name="connsiteY566" fmla="*/ 2124612 h 6858001"/>
              <a:gd name="connsiteX567" fmla="*/ 642875 w 9402577"/>
              <a:gd name="connsiteY567" fmla="*/ 2107539 h 6858001"/>
              <a:gd name="connsiteX568" fmla="*/ 617566 w 9402577"/>
              <a:gd name="connsiteY568" fmla="*/ 1808775 h 6858001"/>
              <a:gd name="connsiteX569" fmla="*/ 621784 w 9402577"/>
              <a:gd name="connsiteY569" fmla="*/ 1800238 h 6858001"/>
              <a:gd name="connsiteX570" fmla="*/ 630219 w 9402577"/>
              <a:gd name="connsiteY570" fmla="*/ 1667927 h 6858001"/>
              <a:gd name="connsiteX571" fmla="*/ 642875 w 9402577"/>
              <a:gd name="connsiteY571" fmla="*/ 1518545 h 6858001"/>
              <a:gd name="connsiteX572" fmla="*/ 583823 w 9402577"/>
              <a:gd name="connsiteY572" fmla="*/ 1454524 h 6858001"/>
              <a:gd name="connsiteX573" fmla="*/ 528989 w 9402577"/>
              <a:gd name="connsiteY573" fmla="*/ 1399039 h 6858001"/>
              <a:gd name="connsiteX574" fmla="*/ 512118 w 9402577"/>
              <a:gd name="connsiteY574" fmla="*/ 1381968 h 6858001"/>
              <a:gd name="connsiteX575" fmla="*/ 415104 w 9402577"/>
              <a:gd name="connsiteY575" fmla="*/ 1330751 h 6858001"/>
              <a:gd name="connsiteX576" fmla="*/ 410886 w 9402577"/>
              <a:gd name="connsiteY576" fmla="*/ 1292337 h 6858001"/>
              <a:gd name="connsiteX577" fmla="*/ 440413 w 9402577"/>
              <a:gd name="connsiteY577" fmla="*/ 1270998 h 6858001"/>
              <a:gd name="connsiteX578" fmla="*/ 423540 w 9402577"/>
              <a:gd name="connsiteY578" fmla="*/ 1253925 h 6858001"/>
              <a:gd name="connsiteX579" fmla="*/ 394015 w 9402577"/>
              <a:gd name="connsiteY579" fmla="*/ 1206976 h 6858001"/>
              <a:gd name="connsiteX580" fmla="*/ 419322 w 9402577"/>
              <a:gd name="connsiteY580" fmla="*/ 1125882 h 6858001"/>
              <a:gd name="connsiteX581" fmla="*/ 507900 w 9402577"/>
              <a:gd name="connsiteY581" fmla="*/ 1070397 h 6858001"/>
              <a:gd name="connsiteX582" fmla="*/ 583823 w 9402577"/>
              <a:gd name="connsiteY582" fmla="*/ 1078933 h 6858001"/>
              <a:gd name="connsiteX583" fmla="*/ 659746 w 9402577"/>
              <a:gd name="connsiteY583" fmla="*/ 1172831 h 6858001"/>
              <a:gd name="connsiteX584" fmla="*/ 655528 w 9402577"/>
              <a:gd name="connsiteY584" fmla="*/ 1211244 h 6858001"/>
              <a:gd name="connsiteX585" fmla="*/ 613348 w 9402577"/>
              <a:gd name="connsiteY585" fmla="*/ 1288069 h 6858001"/>
              <a:gd name="connsiteX586" fmla="*/ 727233 w 9402577"/>
              <a:gd name="connsiteY586" fmla="*/ 1399039 h 6858001"/>
              <a:gd name="connsiteX587" fmla="*/ 824247 w 9402577"/>
              <a:gd name="connsiteY587" fmla="*/ 1330751 h 6858001"/>
              <a:gd name="connsiteX588" fmla="*/ 959222 w 9402577"/>
              <a:gd name="connsiteY588" fmla="*/ 1215513 h 6858001"/>
              <a:gd name="connsiteX589" fmla="*/ 1001400 w 9402577"/>
              <a:gd name="connsiteY589" fmla="*/ 1198440 h 6858001"/>
              <a:gd name="connsiteX590" fmla="*/ 1073106 w 9402577"/>
              <a:gd name="connsiteY590" fmla="*/ 1228316 h 6858001"/>
              <a:gd name="connsiteX591" fmla="*/ 1102632 w 9402577"/>
              <a:gd name="connsiteY591" fmla="*/ 1258193 h 6858001"/>
              <a:gd name="connsiteX592" fmla="*/ 1203863 w 9402577"/>
              <a:gd name="connsiteY592" fmla="*/ 1394770 h 6858001"/>
              <a:gd name="connsiteX593" fmla="*/ 1233387 w 9402577"/>
              <a:gd name="connsiteY593" fmla="*/ 1394770 h 6858001"/>
              <a:gd name="connsiteX594" fmla="*/ 1296657 w 9402577"/>
              <a:gd name="connsiteY594" fmla="*/ 1313678 h 6858001"/>
              <a:gd name="connsiteX595" fmla="*/ 1402107 w 9402577"/>
              <a:gd name="connsiteY595" fmla="*/ 1428916 h 6858001"/>
              <a:gd name="connsiteX596" fmla="*/ 1435849 w 9402577"/>
              <a:gd name="connsiteY596" fmla="*/ 1475865 h 6858001"/>
              <a:gd name="connsiteX597" fmla="*/ 1448505 w 9402577"/>
              <a:gd name="connsiteY597" fmla="*/ 1484401 h 6858001"/>
              <a:gd name="connsiteX598" fmla="*/ 1583477 w 9402577"/>
              <a:gd name="connsiteY598" fmla="*/ 1450255 h 6858001"/>
              <a:gd name="connsiteX599" fmla="*/ 1764850 w 9402577"/>
              <a:gd name="connsiteY599" fmla="*/ 1249657 h 6858001"/>
              <a:gd name="connsiteX600" fmla="*/ 1773286 w 9402577"/>
              <a:gd name="connsiteY600" fmla="*/ 1206976 h 6858001"/>
              <a:gd name="connsiteX601" fmla="*/ 1756415 w 9402577"/>
              <a:gd name="connsiteY601" fmla="*/ 1108811 h 6858001"/>
              <a:gd name="connsiteX602" fmla="*/ 1769068 w 9402577"/>
              <a:gd name="connsiteY602" fmla="*/ 1070397 h 6858001"/>
              <a:gd name="connsiteX603" fmla="*/ 1840773 w 9402577"/>
              <a:gd name="connsiteY603" fmla="*/ 878335 h 6858001"/>
              <a:gd name="connsiteX604" fmla="*/ 1849209 w 9402577"/>
              <a:gd name="connsiteY604" fmla="*/ 856993 h 6858001"/>
              <a:gd name="connsiteX605" fmla="*/ 1891389 w 9402577"/>
              <a:gd name="connsiteY605" fmla="*/ 938088 h 6858001"/>
              <a:gd name="connsiteX606" fmla="*/ 1992619 w 9402577"/>
              <a:gd name="connsiteY606" fmla="*/ 1160028 h 6858001"/>
              <a:gd name="connsiteX607" fmla="*/ 2068542 w 9402577"/>
              <a:gd name="connsiteY607" fmla="*/ 1211244 h 6858001"/>
              <a:gd name="connsiteX608" fmla="*/ 2296313 w 9402577"/>
              <a:gd name="connsiteY608" fmla="*/ 1160028 h 6858001"/>
              <a:gd name="connsiteX609" fmla="*/ 2330056 w 9402577"/>
              <a:gd name="connsiteY609" fmla="*/ 1087470 h 6858001"/>
              <a:gd name="connsiteX610" fmla="*/ 2351145 w 9402577"/>
              <a:gd name="connsiteY610" fmla="*/ 869798 h 6858001"/>
              <a:gd name="connsiteX611" fmla="*/ 2363800 w 9402577"/>
              <a:gd name="connsiteY611" fmla="*/ 797240 h 6858001"/>
              <a:gd name="connsiteX612" fmla="*/ 2368018 w 9402577"/>
              <a:gd name="connsiteY612" fmla="*/ 344826 h 6858001"/>
              <a:gd name="connsiteX613" fmla="*/ 2346927 w 9402577"/>
              <a:gd name="connsiteY613" fmla="*/ 233856 h 6858001"/>
              <a:gd name="connsiteX614" fmla="*/ 2346927 w 9402577"/>
              <a:gd name="connsiteY614" fmla="*/ 122886 h 6858001"/>
              <a:gd name="connsiteX615" fmla="*/ 2334274 w 9402577"/>
              <a:gd name="connsiteY615" fmla="*/ 97277 h 6858001"/>
              <a:gd name="connsiteX616" fmla="*/ 2342709 w 9402577"/>
              <a:gd name="connsiteY616" fmla="*/ 54596 h 6858001"/>
              <a:gd name="connsiteX617" fmla="*/ 2380672 w 9402577"/>
              <a:gd name="connsiteY617" fmla="*/ 80204 h 6858001"/>
              <a:gd name="connsiteX618" fmla="*/ 2397543 w 9402577"/>
              <a:gd name="connsiteY618" fmla="*/ 131422 h 6858001"/>
              <a:gd name="connsiteX619" fmla="*/ 2414415 w 9402577"/>
              <a:gd name="connsiteY619" fmla="*/ 310680 h 6858001"/>
              <a:gd name="connsiteX620" fmla="*/ 2414415 w 9402577"/>
              <a:gd name="connsiteY620" fmla="*/ 763096 h 6858001"/>
              <a:gd name="connsiteX621" fmla="*/ 2439723 w 9402577"/>
              <a:gd name="connsiteY621" fmla="*/ 839921 h 6858001"/>
              <a:gd name="connsiteX622" fmla="*/ 2473466 w 9402577"/>
              <a:gd name="connsiteY622" fmla="*/ 1049058 h 6858001"/>
              <a:gd name="connsiteX623" fmla="*/ 2583134 w 9402577"/>
              <a:gd name="connsiteY623" fmla="*/ 1194172 h 6858001"/>
              <a:gd name="connsiteX624" fmla="*/ 2794031 w 9402577"/>
              <a:gd name="connsiteY624" fmla="*/ 1194172 h 6858001"/>
              <a:gd name="connsiteX625" fmla="*/ 2886826 w 9402577"/>
              <a:gd name="connsiteY625" fmla="*/ 1121614 h 6858001"/>
              <a:gd name="connsiteX626" fmla="*/ 2941660 w 9402577"/>
              <a:gd name="connsiteY626" fmla="*/ 997841 h 6858001"/>
              <a:gd name="connsiteX627" fmla="*/ 3076634 w 9402577"/>
              <a:gd name="connsiteY627" fmla="*/ 925283 h 6858001"/>
              <a:gd name="connsiteX628" fmla="*/ 3059763 w 9402577"/>
              <a:gd name="connsiteY628" fmla="*/ 1113077 h 6858001"/>
              <a:gd name="connsiteX629" fmla="*/ 3042890 w 9402577"/>
              <a:gd name="connsiteY629" fmla="*/ 1224047 h 6858001"/>
              <a:gd name="connsiteX630" fmla="*/ 3055543 w 9402577"/>
              <a:gd name="connsiteY630" fmla="*/ 1253925 h 6858001"/>
              <a:gd name="connsiteX631" fmla="*/ 3198954 w 9402577"/>
              <a:gd name="connsiteY631" fmla="*/ 1347822 h 6858001"/>
              <a:gd name="connsiteX632" fmla="*/ 3321275 w 9402577"/>
              <a:gd name="connsiteY632" fmla="*/ 1386234 h 6858001"/>
              <a:gd name="connsiteX633" fmla="*/ 3464685 w 9402577"/>
              <a:gd name="connsiteY633" fmla="*/ 1356358 h 6858001"/>
              <a:gd name="connsiteX634" fmla="*/ 3553263 w 9402577"/>
              <a:gd name="connsiteY634" fmla="*/ 1283801 h 6858001"/>
              <a:gd name="connsiteX635" fmla="*/ 3599659 w 9402577"/>
              <a:gd name="connsiteY635" fmla="*/ 1305142 h 6858001"/>
              <a:gd name="connsiteX636" fmla="*/ 3603877 w 9402577"/>
              <a:gd name="connsiteY636" fmla="*/ 1381968 h 6858001"/>
              <a:gd name="connsiteX637" fmla="*/ 3565917 w 9402577"/>
              <a:gd name="connsiteY637" fmla="*/ 1510009 h 6858001"/>
              <a:gd name="connsiteX638" fmla="*/ 3620751 w 9402577"/>
              <a:gd name="connsiteY638" fmla="*/ 1620979 h 6858001"/>
              <a:gd name="connsiteX639" fmla="*/ 3667147 w 9402577"/>
              <a:gd name="connsiteY639" fmla="*/ 1612442 h 6858001"/>
              <a:gd name="connsiteX640" fmla="*/ 3755723 w 9402577"/>
              <a:gd name="connsiteY640" fmla="*/ 1518545 h 6858001"/>
              <a:gd name="connsiteX641" fmla="*/ 3844302 w 9402577"/>
              <a:gd name="connsiteY641" fmla="*/ 1522813 h 6858001"/>
              <a:gd name="connsiteX642" fmla="*/ 3861173 w 9402577"/>
              <a:gd name="connsiteY642" fmla="*/ 1586835 h 6858001"/>
              <a:gd name="connsiteX643" fmla="*/ 3810557 w 9402577"/>
              <a:gd name="connsiteY643" fmla="*/ 1719144 h 6858001"/>
              <a:gd name="connsiteX644" fmla="*/ 3823211 w 9402577"/>
              <a:gd name="connsiteY644" fmla="*/ 1791702 h 6858001"/>
              <a:gd name="connsiteX645" fmla="*/ 3890668 w 9402577"/>
              <a:gd name="connsiteY645" fmla="*/ 1858383 h 6858001"/>
              <a:gd name="connsiteX646" fmla="*/ 3898650 w 9402577"/>
              <a:gd name="connsiteY646" fmla="*/ 1848246 h 6858001"/>
              <a:gd name="connsiteX647" fmla="*/ 3945541 w 9402577"/>
              <a:gd name="connsiteY647" fmla="*/ 1777967 h 6858001"/>
              <a:gd name="connsiteX648" fmla="*/ 3947646 w 9402577"/>
              <a:gd name="connsiteY648" fmla="*/ 1772691 h 6858001"/>
              <a:gd name="connsiteX649" fmla="*/ 3946711 w 9402577"/>
              <a:gd name="connsiteY649" fmla="*/ 1773404 h 6858001"/>
              <a:gd name="connsiteX650" fmla="*/ 3932430 w 9402577"/>
              <a:gd name="connsiteY650" fmla="*/ 1763522 h 6858001"/>
              <a:gd name="connsiteX651" fmla="*/ 3949335 w 9402577"/>
              <a:gd name="connsiteY651" fmla="*/ 1725193 h 6858001"/>
              <a:gd name="connsiteX652" fmla="*/ 3974985 w 9402577"/>
              <a:gd name="connsiteY652" fmla="*/ 1721665 h 6858001"/>
              <a:gd name="connsiteX653" fmla="*/ 3979892 w 9402577"/>
              <a:gd name="connsiteY653" fmla="*/ 1721225 h 6858001"/>
              <a:gd name="connsiteX654" fmla="*/ 4029629 w 9402577"/>
              <a:gd name="connsiteY654" fmla="*/ 1693929 h 6858001"/>
              <a:gd name="connsiteX655" fmla="*/ 4110473 w 9402577"/>
              <a:gd name="connsiteY655" fmla="*/ 1634249 h 6858001"/>
              <a:gd name="connsiteX656" fmla="*/ 4172658 w 9402577"/>
              <a:gd name="connsiteY656" fmla="*/ 1571909 h 6858001"/>
              <a:gd name="connsiteX657" fmla="*/ 4193278 w 9402577"/>
              <a:gd name="connsiteY657" fmla="*/ 1561785 h 6858001"/>
              <a:gd name="connsiteX658" fmla="*/ 4184260 w 9402577"/>
              <a:gd name="connsiteY658" fmla="*/ 1546579 h 6858001"/>
              <a:gd name="connsiteX659" fmla="*/ 4260043 w 9402577"/>
              <a:gd name="connsiteY659" fmla="*/ 1500605 h 6858001"/>
              <a:gd name="connsiteX660" fmla="*/ 4283360 w 9402577"/>
              <a:gd name="connsiteY660" fmla="*/ 1406254 h 6858001"/>
              <a:gd name="connsiteX661" fmla="*/ 4304931 w 9402577"/>
              <a:gd name="connsiteY661" fmla="*/ 1329003 h 6858001"/>
              <a:gd name="connsiteX662" fmla="*/ 4352732 w 9402577"/>
              <a:gd name="connsiteY662" fmla="*/ 1295994 h 6858001"/>
              <a:gd name="connsiteX663" fmla="*/ 4426765 w 9402577"/>
              <a:gd name="connsiteY663" fmla="*/ 1227018 h 6858001"/>
              <a:gd name="connsiteX664" fmla="*/ 4426765 w 9402577"/>
              <a:gd name="connsiteY664" fmla="*/ 1206967 h 6858001"/>
              <a:gd name="connsiteX665" fmla="*/ 4380717 w 9402577"/>
              <a:gd name="connsiteY665" fmla="*/ 1102564 h 6858001"/>
              <a:gd name="connsiteX666" fmla="*/ 4380717 w 9402577"/>
              <a:gd name="connsiteY666" fmla="*/ 1062461 h 6858001"/>
              <a:gd name="connsiteX667" fmla="*/ 4398789 w 9402577"/>
              <a:gd name="connsiteY667" fmla="*/ 1059519 h 6858001"/>
              <a:gd name="connsiteX668" fmla="*/ 4443674 w 9402577"/>
              <a:gd name="connsiteY668" fmla="*/ 1128534 h 6858001"/>
              <a:gd name="connsiteX669" fmla="*/ 4479813 w 9402577"/>
              <a:gd name="connsiteY669" fmla="*/ 1142701 h 6858001"/>
              <a:gd name="connsiteX670" fmla="*/ 4510128 w 9402577"/>
              <a:gd name="connsiteY670" fmla="*/ 1100250 h 6858001"/>
              <a:gd name="connsiteX671" fmla="*/ 4520621 w 9402577"/>
              <a:gd name="connsiteY671" fmla="*/ 1057791 h 6858001"/>
              <a:gd name="connsiteX672" fmla="*/ 4555012 w 9402577"/>
              <a:gd name="connsiteY672" fmla="*/ 1109111 h 6858001"/>
              <a:gd name="connsiteX673" fmla="*/ 4582409 w 9402577"/>
              <a:gd name="connsiteY673" fmla="*/ 1128582 h 6858001"/>
              <a:gd name="connsiteX674" fmla="*/ 4603396 w 9402577"/>
              <a:gd name="connsiteY674" fmla="*/ 1103821 h 6858001"/>
              <a:gd name="connsiteX675" fmla="*/ 4571337 w 9402577"/>
              <a:gd name="connsiteY675" fmla="*/ 1023015 h 6858001"/>
              <a:gd name="connsiteX676" fmla="*/ 4505469 w 9402577"/>
              <a:gd name="connsiteY676" fmla="*/ 858451 h 6858001"/>
              <a:gd name="connsiteX677" fmla="*/ 4489729 w 9402577"/>
              <a:gd name="connsiteY677" fmla="*/ 831907 h 6858001"/>
              <a:gd name="connsiteX678" fmla="*/ 4489147 w 9402577"/>
              <a:gd name="connsiteY678" fmla="*/ 804189 h 6858001"/>
              <a:gd name="connsiteX679" fmla="*/ 4520041 w 9402577"/>
              <a:gd name="connsiteY679" fmla="*/ 809506 h 6858001"/>
              <a:gd name="connsiteX680" fmla="*/ 4535197 w 9402577"/>
              <a:gd name="connsiteY680" fmla="*/ 828385 h 6858001"/>
              <a:gd name="connsiteX681" fmla="*/ 4553851 w 9402577"/>
              <a:gd name="connsiteY681" fmla="*/ 893262 h 6858001"/>
              <a:gd name="connsiteX682" fmla="*/ 4577750 w 9402577"/>
              <a:gd name="connsiteY682" fmla="*/ 946939 h 6858001"/>
              <a:gd name="connsiteX683" fmla="*/ 4594071 w 9402577"/>
              <a:gd name="connsiteY683" fmla="*/ 981149 h 6858001"/>
              <a:gd name="connsiteX684" fmla="*/ 4633127 w 9402577"/>
              <a:gd name="connsiteY684" fmla="*/ 1053701 h 6858001"/>
              <a:gd name="connsiteX685" fmla="*/ 4709491 w 9402577"/>
              <a:gd name="connsiteY685" fmla="*/ 1115650 h 6858001"/>
              <a:gd name="connsiteX686" fmla="*/ 4710075 w 9402577"/>
              <a:gd name="connsiteY686" fmla="*/ 1043113 h 6858001"/>
              <a:gd name="connsiteX687" fmla="*/ 4654700 w 9402577"/>
              <a:gd name="connsiteY687" fmla="*/ 896245 h 6858001"/>
              <a:gd name="connsiteX688" fmla="*/ 4632549 w 9402577"/>
              <a:gd name="connsiteY688" fmla="*/ 805418 h 6858001"/>
              <a:gd name="connsiteX689" fmla="*/ 4655283 w 9402577"/>
              <a:gd name="connsiteY689" fmla="*/ 783604 h 6858001"/>
              <a:gd name="connsiteX690" fmla="*/ 4671606 w 9402577"/>
              <a:gd name="connsiteY690" fmla="*/ 797763 h 6858001"/>
              <a:gd name="connsiteX691" fmla="*/ 4718238 w 9402577"/>
              <a:gd name="connsiteY691" fmla="*/ 949934 h 6858001"/>
              <a:gd name="connsiteX692" fmla="*/ 4732811 w 9402577"/>
              <a:gd name="connsiteY692" fmla="*/ 1001247 h 6858001"/>
              <a:gd name="connsiteX693" fmla="*/ 4794017 w 9402577"/>
              <a:gd name="connsiteY693" fmla="*/ 1064371 h 6858001"/>
              <a:gd name="connsiteX694" fmla="*/ 4799461 w 9402577"/>
              <a:gd name="connsiteY694" fmla="*/ 1070452 h 6858001"/>
              <a:gd name="connsiteX695" fmla="*/ 4801776 w 9402577"/>
              <a:gd name="connsiteY695" fmla="*/ 1061861 h 6858001"/>
              <a:gd name="connsiteX696" fmla="*/ 4881917 w 9402577"/>
              <a:gd name="connsiteY696" fmla="*/ 874066 h 6858001"/>
              <a:gd name="connsiteX697" fmla="*/ 4877699 w 9402577"/>
              <a:gd name="connsiteY697" fmla="*/ 690540 h 6858001"/>
              <a:gd name="connsiteX698" fmla="*/ 4831303 w 9402577"/>
              <a:gd name="connsiteY698" fmla="*/ 626519 h 6858001"/>
              <a:gd name="connsiteX699" fmla="*/ 4793340 w 9402577"/>
              <a:gd name="connsiteY699" fmla="*/ 519817 h 6858001"/>
              <a:gd name="connsiteX700" fmla="*/ 4755380 w 9402577"/>
              <a:gd name="connsiteY700" fmla="*/ 460064 h 6858001"/>
              <a:gd name="connsiteX701" fmla="*/ 4679456 w 9402577"/>
              <a:gd name="connsiteY701" fmla="*/ 387506 h 6858001"/>
              <a:gd name="connsiteX702" fmla="*/ 4641494 w 9402577"/>
              <a:gd name="connsiteY702" fmla="*/ 302144 h 6858001"/>
              <a:gd name="connsiteX703" fmla="*/ 4708981 w 9402577"/>
              <a:gd name="connsiteY703" fmla="*/ 203978 h 6858001"/>
              <a:gd name="connsiteX704" fmla="*/ 4751162 w 9402577"/>
              <a:gd name="connsiteY704" fmla="*/ 203978 h 6858001"/>
              <a:gd name="connsiteX705" fmla="*/ 4763815 w 9402577"/>
              <a:gd name="connsiteY705" fmla="*/ 233856 h 6858001"/>
              <a:gd name="connsiteX706" fmla="*/ 4810212 w 9402577"/>
              <a:gd name="connsiteY706" fmla="*/ 391774 h 6858001"/>
              <a:gd name="connsiteX707" fmla="*/ 4827085 w 9402577"/>
              <a:gd name="connsiteY707" fmla="*/ 434455 h 6858001"/>
              <a:gd name="connsiteX708" fmla="*/ 4894572 w 9402577"/>
              <a:gd name="connsiteY708" fmla="*/ 545425 h 6858001"/>
              <a:gd name="connsiteX709" fmla="*/ 4995802 w 9402577"/>
              <a:gd name="connsiteY709" fmla="*/ 733221 h 6858001"/>
              <a:gd name="connsiteX710" fmla="*/ 5063289 w 9402577"/>
              <a:gd name="connsiteY710" fmla="*/ 805777 h 6858001"/>
              <a:gd name="connsiteX711" fmla="*/ 5122341 w 9402577"/>
              <a:gd name="connsiteY711" fmla="*/ 801509 h 6858001"/>
              <a:gd name="connsiteX712" fmla="*/ 5181393 w 9402577"/>
              <a:gd name="connsiteY712" fmla="*/ 716148 h 6858001"/>
              <a:gd name="connsiteX713" fmla="*/ 5274187 w 9402577"/>
              <a:gd name="connsiteY713" fmla="*/ 703343 h 6858001"/>
              <a:gd name="connsiteX714" fmla="*/ 5451342 w 9402577"/>
              <a:gd name="connsiteY714" fmla="*/ 733221 h 6858001"/>
              <a:gd name="connsiteX715" fmla="*/ 5501956 w 9402577"/>
              <a:gd name="connsiteY715" fmla="*/ 686272 h 6858001"/>
              <a:gd name="connsiteX716" fmla="*/ 5514611 w 9402577"/>
              <a:gd name="connsiteY716" fmla="*/ 600910 h 6858001"/>
              <a:gd name="connsiteX717" fmla="*/ 5514611 w 9402577"/>
              <a:gd name="connsiteY717" fmla="*/ 545425 h 6858001"/>
              <a:gd name="connsiteX718" fmla="*/ 5594752 w 9402577"/>
              <a:gd name="connsiteY718" fmla="*/ 515549 h 6858001"/>
              <a:gd name="connsiteX719" fmla="*/ 5658022 w 9402577"/>
              <a:gd name="connsiteY719" fmla="*/ 579570 h 6858001"/>
              <a:gd name="connsiteX720" fmla="*/ 5695982 w 9402577"/>
              <a:gd name="connsiteY720" fmla="*/ 613714 h 6858001"/>
              <a:gd name="connsiteX721" fmla="*/ 5738163 w 9402577"/>
              <a:gd name="connsiteY721" fmla="*/ 583839 h 6858001"/>
              <a:gd name="connsiteX722" fmla="*/ 5771905 w 9402577"/>
              <a:gd name="connsiteY722" fmla="*/ 472869 h 6858001"/>
              <a:gd name="connsiteX723" fmla="*/ 5797214 w 9402577"/>
              <a:gd name="connsiteY723" fmla="*/ 438723 h 6858001"/>
              <a:gd name="connsiteX724" fmla="*/ 5839393 w 9402577"/>
              <a:gd name="connsiteY724" fmla="*/ 442991 h 6858001"/>
              <a:gd name="connsiteX725" fmla="*/ 5885791 w 9402577"/>
              <a:gd name="connsiteY725" fmla="*/ 485671 h 6858001"/>
              <a:gd name="connsiteX726" fmla="*/ 5953278 w 9402577"/>
              <a:gd name="connsiteY726" fmla="*/ 545425 h 6858001"/>
              <a:gd name="connsiteX727" fmla="*/ 6058726 w 9402577"/>
              <a:gd name="connsiteY727" fmla="*/ 481403 h 6858001"/>
              <a:gd name="connsiteX728" fmla="*/ 6126213 w 9402577"/>
              <a:gd name="connsiteY728" fmla="*/ 366167 h 6858001"/>
              <a:gd name="connsiteX729" fmla="*/ 6176829 w 9402577"/>
              <a:gd name="connsiteY729" fmla="*/ 349094 h 6858001"/>
              <a:gd name="connsiteX730" fmla="*/ 6223227 w 9402577"/>
              <a:gd name="connsiteY730" fmla="*/ 494208 h 6858001"/>
              <a:gd name="connsiteX731" fmla="*/ 6214792 w 9402577"/>
              <a:gd name="connsiteY731" fmla="*/ 507013 h 6858001"/>
              <a:gd name="connsiteX732" fmla="*/ 6299150 w 9402577"/>
              <a:gd name="connsiteY732" fmla="*/ 532622 h 6858001"/>
              <a:gd name="connsiteX733" fmla="*/ 6370855 w 9402577"/>
              <a:gd name="connsiteY733" fmla="*/ 498476 h 6858001"/>
              <a:gd name="connsiteX734" fmla="*/ 6383509 w 9402577"/>
              <a:gd name="connsiteY734" fmla="*/ 485671 h 6858001"/>
              <a:gd name="connsiteX735" fmla="*/ 6522701 w 9402577"/>
              <a:gd name="connsiteY735" fmla="*/ 477137 h 6858001"/>
              <a:gd name="connsiteX736" fmla="*/ 6602842 w 9402577"/>
              <a:gd name="connsiteY736" fmla="*/ 468600 h 6858001"/>
              <a:gd name="connsiteX737" fmla="*/ 6649240 w 9402577"/>
              <a:gd name="connsiteY737" fmla="*/ 357630 h 6858001"/>
              <a:gd name="connsiteX738" fmla="*/ 6720946 w 9402577"/>
              <a:gd name="connsiteY738" fmla="*/ 131422 h 6858001"/>
              <a:gd name="connsiteX739" fmla="*/ 6784215 w 9402577"/>
              <a:gd name="connsiteY739" fmla="*/ 33255 h 6858001"/>
              <a:gd name="connsiteX740" fmla="*/ 6829557 w 9402577"/>
              <a:gd name="connsiteY740" fmla="*/ 2846 h 6858001"/>
              <a:gd name="connsiteX741" fmla="*/ 6858951 w 9402577"/>
              <a:gd name="connsiteY741" fmla="*/ 245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</a:cxnLst>
            <a:rect l="l" t="t" r="r" b="b"/>
            <a:pathLst>
              <a:path w="9402577" h="6858001">
                <a:moveTo>
                  <a:pt x="2340532" y="6070560"/>
                </a:moveTo>
                <a:lnTo>
                  <a:pt x="2339892" y="6071348"/>
                </a:lnTo>
                <a:lnTo>
                  <a:pt x="2339884" y="6072226"/>
                </a:lnTo>
                <a:close/>
                <a:moveTo>
                  <a:pt x="1674165" y="5326201"/>
                </a:moveTo>
                <a:lnTo>
                  <a:pt x="1668599" y="5329219"/>
                </a:lnTo>
                <a:lnTo>
                  <a:pt x="1697456" y="5344799"/>
                </a:lnTo>
                <a:lnTo>
                  <a:pt x="1700373" y="5344755"/>
                </a:lnTo>
                <a:lnTo>
                  <a:pt x="1688927" y="5334204"/>
                </a:lnTo>
                <a:cubicBezTo>
                  <a:pt x="1684709" y="5329936"/>
                  <a:pt x="1679437" y="5326734"/>
                  <a:pt x="1674165" y="5326201"/>
                </a:cubicBezTo>
                <a:close/>
                <a:moveTo>
                  <a:pt x="2376721" y="5294375"/>
                </a:moveTo>
                <a:lnTo>
                  <a:pt x="2363800" y="5304328"/>
                </a:lnTo>
                <a:cubicBezTo>
                  <a:pt x="2338492" y="5338472"/>
                  <a:pt x="2292095" y="5359813"/>
                  <a:pt x="2279440" y="5406762"/>
                </a:cubicBezTo>
                <a:cubicBezTo>
                  <a:pt x="2249915" y="5406762"/>
                  <a:pt x="2241479" y="5440906"/>
                  <a:pt x="2220390" y="5445174"/>
                </a:cubicBezTo>
                <a:cubicBezTo>
                  <a:pt x="2178210" y="5453710"/>
                  <a:pt x="2182428" y="5483586"/>
                  <a:pt x="2178210" y="5513464"/>
                </a:cubicBezTo>
                <a:lnTo>
                  <a:pt x="2178517" y="5517408"/>
                </a:lnTo>
                <a:lnTo>
                  <a:pt x="2230907" y="5537183"/>
                </a:lnTo>
                <a:cubicBezTo>
                  <a:pt x="2301930" y="5580802"/>
                  <a:pt x="2330713" y="5656659"/>
                  <a:pt x="2325708" y="5747687"/>
                </a:cubicBezTo>
                <a:cubicBezTo>
                  <a:pt x="2322371" y="5791516"/>
                  <a:pt x="2327376" y="5823546"/>
                  <a:pt x="2340725" y="5848832"/>
                </a:cubicBezTo>
                <a:lnTo>
                  <a:pt x="2373254" y="5879163"/>
                </a:lnTo>
                <a:lnTo>
                  <a:pt x="2391192" y="5822156"/>
                </a:lnTo>
                <a:cubicBezTo>
                  <a:pt x="2399796" y="5800340"/>
                  <a:pt x="2410244" y="5781433"/>
                  <a:pt x="2423766" y="5771252"/>
                </a:cubicBezTo>
                <a:lnTo>
                  <a:pt x="2584909" y="5650406"/>
                </a:lnTo>
                <a:lnTo>
                  <a:pt x="2579995" y="5641492"/>
                </a:lnTo>
                <a:cubicBezTo>
                  <a:pt x="2566994" y="5604653"/>
                  <a:pt x="2546189" y="5588866"/>
                  <a:pt x="2509782" y="5599391"/>
                </a:cubicBezTo>
                <a:cubicBezTo>
                  <a:pt x="2504582" y="5599391"/>
                  <a:pt x="2499380" y="5599391"/>
                  <a:pt x="2494179" y="5599391"/>
                </a:cubicBezTo>
                <a:cubicBezTo>
                  <a:pt x="2465574" y="5594128"/>
                  <a:pt x="2455171" y="5583602"/>
                  <a:pt x="2465574" y="5557289"/>
                </a:cubicBezTo>
                <a:cubicBezTo>
                  <a:pt x="2473375" y="5533607"/>
                  <a:pt x="2473375" y="5509926"/>
                  <a:pt x="2470776" y="5486244"/>
                </a:cubicBezTo>
                <a:cubicBezTo>
                  <a:pt x="2468175" y="5441510"/>
                  <a:pt x="2452572" y="5420461"/>
                  <a:pt x="2410963" y="5412566"/>
                </a:cubicBezTo>
                <a:cubicBezTo>
                  <a:pt x="2384958" y="5407304"/>
                  <a:pt x="2361554" y="5396778"/>
                  <a:pt x="2338149" y="5388884"/>
                </a:cubicBezTo>
                <a:cubicBezTo>
                  <a:pt x="2335550" y="5373096"/>
                  <a:pt x="2345952" y="5367832"/>
                  <a:pt x="2353753" y="5357309"/>
                </a:cubicBezTo>
                <a:cubicBezTo>
                  <a:pt x="2362205" y="5347441"/>
                  <a:pt x="2368869" y="5333297"/>
                  <a:pt x="2373500" y="5317016"/>
                </a:cubicBezTo>
                <a:close/>
                <a:moveTo>
                  <a:pt x="192834" y="3991170"/>
                </a:moveTo>
                <a:cubicBezTo>
                  <a:pt x="196496" y="3991170"/>
                  <a:pt x="203821" y="3991170"/>
                  <a:pt x="205653" y="3995504"/>
                </a:cubicBezTo>
                <a:cubicBezTo>
                  <a:pt x="223963" y="4015003"/>
                  <a:pt x="240445" y="4032335"/>
                  <a:pt x="264249" y="4004170"/>
                </a:cubicBezTo>
                <a:cubicBezTo>
                  <a:pt x="271574" y="3993337"/>
                  <a:pt x="277068" y="4004170"/>
                  <a:pt x="278899" y="4012836"/>
                </a:cubicBezTo>
                <a:cubicBezTo>
                  <a:pt x="284391" y="4049669"/>
                  <a:pt x="299041" y="4049669"/>
                  <a:pt x="321014" y="4028003"/>
                </a:cubicBezTo>
                <a:cubicBezTo>
                  <a:pt x="335664" y="4012836"/>
                  <a:pt x="342989" y="4017170"/>
                  <a:pt x="342989" y="4038836"/>
                </a:cubicBezTo>
                <a:cubicBezTo>
                  <a:pt x="342989" y="4051836"/>
                  <a:pt x="339327" y="4067004"/>
                  <a:pt x="355806" y="4069169"/>
                </a:cubicBezTo>
                <a:cubicBezTo>
                  <a:pt x="392429" y="4077837"/>
                  <a:pt x="407078" y="4108169"/>
                  <a:pt x="405246" y="4147170"/>
                </a:cubicBezTo>
                <a:cubicBezTo>
                  <a:pt x="403417" y="4175337"/>
                  <a:pt x="410740" y="4188336"/>
                  <a:pt x="427221" y="4199171"/>
                </a:cubicBezTo>
                <a:cubicBezTo>
                  <a:pt x="427221" y="4207837"/>
                  <a:pt x="427221" y="4216503"/>
                  <a:pt x="427221" y="4225169"/>
                </a:cubicBezTo>
                <a:cubicBezTo>
                  <a:pt x="408909" y="4238170"/>
                  <a:pt x="403417" y="4262003"/>
                  <a:pt x="408909" y="4283671"/>
                </a:cubicBezTo>
                <a:cubicBezTo>
                  <a:pt x="418065" y="4322670"/>
                  <a:pt x="407078" y="4353004"/>
                  <a:pt x="383273" y="4379005"/>
                </a:cubicBezTo>
                <a:cubicBezTo>
                  <a:pt x="374117" y="4389838"/>
                  <a:pt x="364963" y="4398504"/>
                  <a:pt x="361300" y="4413671"/>
                </a:cubicBezTo>
                <a:cubicBezTo>
                  <a:pt x="357637" y="4437504"/>
                  <a:pt x="346650" y="4450505"/>
                  <a:pt x="326508" y="4448338"/>
                </a:cubicBezTo>
                <a:cubicBezTo>
                  <a:pt x="311860" y="4448338"/>
                  <a:pt x="300872" y="4459171"/>
                  <a:pt x="295379" y="4467837"/>
                </a:cubicBezTo>
                <a:cubicBezTo>
                  <a:pt x="264249" y="4519838"/>
                  <a:pt x="218471" y="4491670"/>
                  <a:pt x="180017" y="4498171"/>
                </a:cubicBezTo>
                <a:cubicBezTo>
                  <a:pt x="163536" y="4500337"/>
                  <a:pt x="128744" y="4511170"/>
                  <a:pt x="121421" y="4496004"/>
                </a:cubicBezTo>
                <a:cubicBezTo>
                  <a:pt x="99446" y="4452670"/>
                  <a:pt x="42680" y="4470004"/>
                  <a:pt x="29863" y="4411504"/>
                </a:cubicBezTo>
                <a:cubicBezTo>
                  <a:pt x="26201" y="4394170"/>
                  <a:pt x="565" y="4383337"/>
                  <a:pt x="24370" y="4359503"/>
                </a:cubicBezTo>
                <a:cubicBezTo>
                  <a:pt x="31695" y="4353004"/>
                  <a:pt x="29863" y="4340004"/>
                  <a:pt x="22538" y="4337837"/>
                </a:cubicBezTo>
                <a:cubicBezTo>
                  <a:pt x="-6760" y="4324837"/>
                  <a:pt x="-4929" y="4305337"/>
                  <a:pt x="13382" y="4279337"/>
                </a:cubicBezTo>
                <a:cubicBezTo>
                  <a:pt x="18876" y="4270671"/>
                  <a:pt x="11551" y="4259838"/>
                  <a:pt x="7888" y="4251170"/>
                </a:cubicBezTo>
                <a:cubicBezTo>
                  <a:pt x="565" y="4238170"/>
                  <a:pt x="-1266" y="4225169"/>
                  <a:pt x="9720" y="4214336"/>
                </a:cubicBezTo>
                <a:cubicBezTo>
                  <a:pt x="20707" y="4203503"/>
                  <a:pt x="18876" y="4190503"/>
                  <a:pt x="22538" y="4177502"/>
                </a:cubicBezTo>
                <a:cubicBezTo>
                  <a:pt x="31695" y="4145003"/>
                  <a:pt x="42680" y="4103835"/>
                  <a:pt x="62824" y="4088670"/>
                </a:cubicBezTo>
                <a:cubicBezTo>
                  <a:pt x="106770" y="4056169"/>
                  <a:pt x="148887" y="4021502"/>
                  <a:pt x="192834" y="3991170"/>
                </a:cubicBezTo>
                <a:close/>
                <a:moveTo>
                  <a:pt x="7574908" y="867292"/>
                </a:moveTo>
                <a:lnTo>
                  <a:pt x="7530793" y="908210"/>
                </a:lnTo>
                <a:cubicBezTo>
                  <a:pt x="7513920" y="924217"/>
                  <a:pt x="7499158" y="942356"/>
                  <a:pt x="7492831" y="967963"/>
                </a:cubicBezTo>
                <a:cubicBezTo>
                  <a:pt x="7488613" y="985036"/>
                  <a:pt x="7492831" y="1006376"/>
                  <a:pt x="7505484" y="1006376"/>
                </a:cubicBezTo>
                <a:cubicBezTo>
                  <a:pt x="7516029" y="1006376"/>
                  <a:pt x="7526574" y="1007444"/>
                  <a:pt x="7537120" y="1006911"/>
                </a:cubicBezTo>
                <a:lnTo>
                  <a:pt x="7550429" y="1003094"/>
                </a:lnTo>
                <a:lnTo>
                  <a:pt x="7567796" y="955148"/>
                </a:lnTo>
                <a:cubicBezTo>
                  <a:pt x="7567102" y="932812"/>
                  <a:pt x="7567181" y="910118"/>
                  <a:pt x="7569721" y="887712"/>
                </a:cubicBezTo>
                <a:close/>
                <a:moveTo>
                  <a:pt x="6858951" y="245"/>
                </a:moveTo>
                <a:cubicBezTo>
                  <a:pt x="6869628" y="979"/>
                  <a:pt x="6881227" y="3379"/>
                  <a:pt x="6893881" y="7648"/>
                </a:cubicBezTo>
                <a:cubicBezTo>
                  <a:pt x="6847484" y="50328"/>
                  <a:pt x="6889663" y="110081"/>
                  <a:pt x="6851702" y="152762"/>
                </a:cubicBezTo>
                <a:cubicBezTo>
                  <a:pt x="6855920" y="216783"/>
                  <a:pt x="6822176" y="268000"/>
                  <a:pt x="6809522" y="323485"/>
                </a:cubicBezTo>
                <a:cubicBezTo>
                  <a:pt x="6801086" y="378970"/>
                  <a:pt x="6784215" y="438723"/>
                  <a:pt x="6763124" y="489940"/>
                </a:cubicBezTo>
                <a:cubicBezTo>
                  <a:pt x="6725163" y="575302"/>
                  <a:pt x="6801086" y="626519"/>
                  <a:pt x="6868574" y="613714"/>
                </a:cubicBezTo>
                <a:cubicBezTo>
                  <a:pt x="6881227" y="613714"/>
                  <a:pt x="6889663" y="605178"/>
                  <a:pt x="6893881" y="596641"/>
                </a:cubicBezTo>
                <a:cubicBezTo>
                  <a:pt x="6902316" y="588107"/>
                  <a:pt x="6902316" y="575302"/>
                  <a:pt x="6906534" y="566766"/>
                </a:cubicBezTo>
                <a:cubicBezTo>
                  <a:pt x="6931843" y="541156"/>
                  <a:pt x="6961368" y="524085"/>
                  <a:pt x="6990895" y="532622"/>
                </a:cubicBezTo>
                <a:cubicBezTo>
                  <a:pt x="7024638" y="541156"/>
                  <a:pt x="7028855" y="575302"/>
                  <a:pt x="7037291" y="600910"/>
                </a:cubicBezTo>
                <a:cubicBezTo>
                  <a:pt x="7041509" y="613714"/>
                  <a:pt x="7037291" y="626519"/>
                  <a:pt x="7037291" y="635055"/>
                </a:cubicBezTo>
                <a:cubicBezTo>
                  <a:pt x="7041509" y="720416"/>
                  <a:pt x="7087907" y="784436"/>
                  <a:pt x="7163830" y="801509"/>
                </a:cubicBezTo>
                <a:cubicBezTo>
                  <a:pt x="7180701" y="805777"/>
                  <a:pt x="7201792" y="805777"/>
                  <a:pt x="7222882" y="797240"/>
                </a:cubicBezTo>
                <a:cubicBezTo>
                  <a:pt x="7277715" y="771633"/>
                  <a:pt x="7340985" y="780169"/>
                  <a:pt x="7400035" y="754560"/>
                </a:cubicBezTo>
                <a:cubicBezTo>
                  <a:pt x="7408472" y="750292"/>
                  <a:pt x="7429561" y="763096"/>
                  <a:pt x="7437997" y="771633"/>
                </a:cubicBezTo>
                <a:cubicBezTo>
                  <a:pt x="7454869" y="788704"/>
                  <a:pt x="7471740" y="805777"/>
                  <a:pt x="7484395" y="831386"/>
                </a:cubicBezTo>
                <a:cubicBezTo>
                  <a:pt x="7492831" y="856993"/>
                  <a:pt x="7509702" y="856993"/>
                  <a:pt x="7535009" y="839921"/>
                </a:cubicBezTo>
                <a:cubicBezTo>
                  <a:pt x="7539227" y="835654"/>
                  <a:pt x="7543445" y="827118"/>
                  <a:pt x="7551883" y="822850"/>
                </a:cubicBezTo>
                <a:cubicBezTo>
                  <a:pt x="7558209" y="820715"/>
                  <a:pt x="7565591" y="818581"/>
                  <a:pt x="7572445" y="818048"/>
                </a:cubicBezTo>
                <a:lnTo>
                  <a:pt x="7586430" y="821907"/>
                </a:lnTo>
                <a:lnTo>
                  <a:pt x="7589588" y="803062"/>
                </a:lnTo>
                <a:cubicBezTo>
                  <a:pt x="7588465" y="797443"/>
                  <a:pt x="7584457" y="792677"/>
                  <a:pt x="7575455" y="789260"/>
                </a:cubicBezTo>
                <a:cubicBezTo>
                  <a:pt x="7558856" y="785561"/>
                  <a:pt x="7579119" y="772474"/>
                  <a:pt x="7574903" y="763084"/>
                </a:cubicBezTo>
                <a:cubicBezTo>
                  <a:pt x="7567590" y="755115"/>
                  <a:pt x="7554656" y="734627"/>
                  <a:pt x="7576038" y="732353"/>
                </a:cubicBezTo>
                <a:cubicBezTo>
                  <a:pt x="7589827" y="729793"/>
                  <a:pt x="7606426" y="733494"/>
                  <a:pt x="7611765" y="753698"/>
                </a:cubicBezTo>
                <a:cubicBezTo>
                  <a:pt x="7615982" y="763088"/>
                  <a:pt x="7612602" y="772193"/>
                  <a:pt x="7612317" y="779876"/>
                </a:cubicBezTo>
                <a:cubicBezTo>
                  <a:pt x="7619046" y="844751"/>
                  <a:pt x="7602984" y="908770"/>
                  <a:pt x="7600426" y="977913"/>
                </a:cubicBezTo>
                <a:lnTo>
                  <a:pt x="7600646" y="988259"/>
                </a:lnTo>
                <a:lnTo>
                  <a:pt x="7602498" y="987703"/>
                </a:lnTo>
                <a:cubicBezTo>
                  <a:pt x="7615152" y="988238"/>
                  <a:pt x="7627806" y="993573"/>
                  <a:pt x="7636241" y="1006376"/>
                </a:cubicBezTo>
                <a:lnTo>
                  <a:pt x="7659146" y="1050670"/>
                </a:lnTo>
                <a:lnTo>
                  <a:pt x="7670740" y="1051331"/>
                </a:lnTo>
                <a:cubicBezTo>
                  <a:pt x="7683123" y="1045643"/>
                  <a:pt x="7698602" y="1038530"/>
                  <a:pt x="7714078" y="1031420"/>
                </a:cubicBezTo>
                <a:cubicBezTo>
                  <a:pt x="7726461" y="1025729"/>
                  <a:pt x="7741937" y="1018618"/>
                  <a:pt x="7760511" y="1010084"/>
                </a:cubicBezTo>
                <a:cubicBezTo>
                  <a:pt x="7773161" y="1038253"/>
                  <a:pt x="7777931" y="1073823"/>
                  <a:pt x="7797057" y="1091464"/>
                </a:cubicBezTo>
                <a:cubicBezTo>
                  <a:pt x="7820686" y="1110816"/>
                  <a:pt x="7855575" y="1113666"/>
                  <a:pt x="7887082" y="1125619"/>
                </a:cubicBezTo>
                <a:cubicBezTo>
                  <a:pt x="7910994" y="1137287"/>
                  <a:pt x="7936596" y="1144404"/>
                  <a:pt x="7960508" y="1156072"/>
                </a:cubicBezTo>
                <a:cubicBezTo>
                  <a:pt x="7992017" y="1168027"/>
                  <a:pt x="7992017" y="1168027"/>
                  <a:pt x="7987498" y="1207862"/>
                </a:cubicBezTo>
                <a:cubicBezTo>
                  <a:pt x="7986361" y="1238592"/>
                  <a:pt x="8016733" y="1281276"/>
                  <a:pt x="8046836" y="1290099"/>
                </a:cubicBezTo>
                <a:cubicBezTo>
                  <a:pt x="8055838" y="1293516"/>
                  <a:pt x="8063435" y="1293800"/>
                  <a:pt x="8066530" y="1292378"/>
                </a:cubicBezTo>
                <a:cubicBezTo>
                  <a:pt x="8099461" y="1265921"/>
                  <a:pt x="8141662" y="1276738"/>
                  <a:pt x="8174307" y="1257962"/>
                </a:cubicBezTo>
                <a:cubicBezTo>
                  <a:pt x="8188379" y="1247719"/>
                  <a:pt x="8203289" y="1255973"/>
                  <a:pt x="8213696" y="1262518"/>
                </a:cubicBezTo>
                <a:cubicBezTo>
                  <a:pt x="8219603" y="1267355"/>
                  <a:pt x="8220726" y="1278169"/>
                  <a:pt x="8214534" y="1281013"/>
                </a:cubicBezTo>
                <a:cubicBezTo>
                  <a:pt x="8191176" y="1295523"/>
                  <a:pt x="8166411" y="1306901"/>
                  <a:pt x="8141647" y="1318280"/>
                </a:cubicBezTo>
                <a:cubicBezTo>
                  <a:pt x="8115477" y="1326529"/>
                  <a:pt x="8105906" y="1338477"/>
                  <a:pt x="8123626" y="1352991"/>
                </a:cubicBezTo>
                <a:cubicBezTo>
                  <a:pt x="8133750" y="1367220"/>
                  <a:pt x="8150065" y="1378604"/>
                  <a:pt x="8161878" y="1388278"/>
                </a:cubicBezTo>
                <a:cubicBezTo>
                  <a:pt x="8175382" y="1393402"/>
                  <a:pt x="8187480" y="1395394"/>
                  <a:pt x="8202389" y="1403648"/>
                </a:cubicBezTo>
                <a:cubicBezTo>
                  <a:pt x="8190844" y="1427832"/>
                  <a:pt x="8169175" y="1437789"/>
                  <a:pt x="8148075" y="1432381"/>
                </a:cubicBezTo>
                <a:cubicBezTo>
                  <a:pt x="8117972" y="1423556"/>
                  <a:pt x="8124715" y="1446890"/>
                  <a:pt x="8125838" y="1457700"/>
                </a:cubicBezTo>
                <a:cubicBezTo>
                  <a:pt x="8125554" y="1465385"/>
                  <a:pt x="8127796" y="1487009"/>
                  <a:pt x="8147775" y="1481607"/>
                </a:cubicBezTo>
                <a:cubicBezTo>
                  <a:pt x="8175635" y="1468804"/>
                  <a:pt x="8202927" y="1471367"/>
                  <a:pt x="8230785" y="1458566"/>
                </a:cubicBezTo>
                <a:cubicBezTo>
                  <a:pt x="8286222" y="1440647"/>
                  <a:pt x="8338847" y="1416465"/>
                  <a:pt x="8399903" y="1411068"/>
                </a:cubicBezTo>
                <a:cubicBezTo>
                  <a:pt x="8407501" y="1411353"/>
                  <a:pt x="8418478" y="1402533"/>
                  <a:pt x="8427766" y="1398265"/>
                </a:cubicBezTo>
                <a:cubicBezTo>
                  <a:pt x="8440147" y="1392577"/>
                  <a:pt x="8451124" y="1383758"/>
                  <a:pt x="8455055" y="1400829"/>
                </a:cubicBezTo>
                <a:cubicBezTo>
                  <a:pt x="8460679" y="1413349"/>
                  <a:pt x="8454203" y="1423878"/>
                  <a:pt x="8446322" y="1431273"/>
                </a:cubicBezTo>
                <a:cubicBezTo>
                  <a:pt x="8442943" y="1440380"/>
                  <a:pt x="8430845" y="1438386"/>
                  <a:pt x="8426059" y="1444361"/>
                </a:cubicBezTo>
                <a:cubicBezTo>
                  <a:pt x="8404107" y="1462001"/>
                  <a:pt x="8381885" y="1445779"/>
                  <a:pt x="8360215" y="1455734"/>
                </a:cubicBezTo>
                <a:cubicBezTo>
                  <a:pt x="8346144" y="1465977"/>
                  <a:pt x="8327286" y="1482195"/>
                  <a:pt x="8304781" y="1473655"/>
                </a:cubicBezTo>
                <a:cubicBezTo>
                  <a:pt x="8291276" y="1468532"/>
                  <a:pt x="8281705" y="1480481"/>
                  <a:pt x="8269324" y="1486172"/>
                </a:cubicBezTo>
                <a:cubicBezTo>
                  <a:pt x="8243153" y="1494420"/>
                  <a:pt x="8218104" y="1513482"/>
                  <a:pt x="8193624" y="1517178"/>
                </a:cubicBezTo>
                <a:cubicBezTo>
                  <a:pt x="8152261" y="1524856"/>
                  <a:pt x="8133119" y="1548755"/>
                  <a:pt x="8124102" y="1586883"/>
                </a:cubicBezTo>
                <a:cubicBezTo>
                  <a:pt x="8144349" y="1615338"/>
                  <a:pt x="8173062" y="1579489"/>
                  <a:pt x="8195283" y="1595711"/>
                </a:cubicBezTo>
                <a:cubicBezTo>
                  <a:pt x="8243406" y="1569822"/>
                  <a:pt x="8296299" y="1579504"/>
                  <a:pt x="8345829" y="1556746"/>
                </a:cubicBezTo>
                <a:cubicBezTo>
                  <a:pt x="8373688" y="1543945"/>
                  <a:pt x="8408293" y="1554476"/>
                  <a:pt x="8437558" y="1544805"/>
                </a:cubicBezTo>
                <a:cubicBezTo>
                  <a:pt x="8451345" y="1542245"/>
                  <a:pt x="8455278" y="1559318"/>
                  <a:pt x="8456400" y="1570130"/>
                </a:cubicBezTo>
                <a:cubicBezTo>
                  <a:pt x="8460617" y="1579521"/>
                  <a:pt x="8448235" y="1585210"/>
                  <a:pt x="8440637" y="1584925"/>
                </a:cubicBezTo>
                <a:cubicBezTo>
                  <a:pt x="8387461" y="1582927"/>
                  <a:pt x="8336244" y="1610238"/>
                  <a:pt x="8285876" y="1614501"/>
                </a:cubicBezTo>
                <a:cubicBezTo>
                  <a:pt x="8267588" y="1615352"/>
                  <a:pt x="8252108" y="1622465"/>
                  <a:pt x="8233821" y="1623316"/>
                </a:cubicBezTo>
                <a:cubicBezTo>
                  <a:pt x="8204839" y="1625305"/>
                  <a:pt x="8185414" y="1656886"/>
                  <a:pt x="8164866" y="1677655"/>
                </a:cubicBezTo>
                <a:cubicBezTo>
                  <a:pt x="8141223" y="1699847"/>
                  <a:pt x="8111673" y="1717201"/>
                  <a:pt x="8082692" y="1719188"/>
                </a:cubicBezTo>
                <a:lnTo>
                  <a:pt x="8077331" y="1720607"/>
                </a:lnTo>
                <a:lnTo>
                  <a:pt x="8071258" y="1727394"/>
                </a:lnTo>
                <a:cubicBezTo>
                  <a:pt x="8058061" y="1745096"/>
                  <a:pt x="8058061" y="1745096"/>
                  <a:pt x="8071258" y="1753944"/>
                </a:cubicBezTo>
                <a:cubicBezTo>
                  <a:pt x="8084456" y="1762790"/>
                  <a:pt x="8091053" y="1771646"/>
                  <a:pt x="8084456" y="1789339"/>
                </a:cubicBezTo>
                <a:cubicBezTo>
                  <a:pt x="8058061" y="1824735"/>
                  <a:pt x="8031666" y="1842437"/>
                  <a:pt x="7992073" y="1833589"/>
                </a:cubicBezTo>
                <a:lnTo>
                  <a:pt x="7983521" y="1845055"/>
                </a:lnTo>
                <a:lnTo>
                  <a:pt x="7994767" y="1864260"/>
                </a:lnTo>
                <a:lnTo>
                  <a:pt x="8000654" y="1869996"/>
                </a:lnTo>
                <a:lnTo>
                  <a:pt x="8029867" y="1873440"/>
                </a:lnTo>
                <a:lnTo>
                  <a:pt x="8032729" y="1872796"/>
                </a:lnTo>
                <a:cubicBezTo>
                  <a:pt x="8066472" y="1851455"/>
                  <a:pt x="8104433" y="1859991"/>
                  <a:pt x="8138177" y="1864260"/>
                </a:cubicBezTo>
                <a:cubicBezTo>
                  <a:pt x="8149776" y="1865326"/>
                  <a:pt x="8160848" y="1870394"/>
                  <a:pt x="8170604" y="1878131"/>
                </a:cubicBezTo>
                <a:lnTo>
                  <a:pt x="8188414" y="1899835"/>
                </a:lnTo>
                <a:lnTo>
                  <a:pt x="8199108" y="1897742"/>
                </a:lnTo>
                <a:cubicBezTo>
                  <a:pt x="8208180" y="1897742"/>
                  <a:pt x="8216429" y="1899955"/>
                  <a:pt x="8223028" y="1895533"/>
                </a:cubicBezTo>
                <a:cubicBezTo>
                  <a:pt x="8242824" y="1895533"/>
                  <a:pt x="8256020" y="1904380"/>
                  <a:pt x="8256020" y="1922082"/>
                </a:cubicBezTo>
                <a:cubicBezTo>
                  <a:pt x="8256020" y="1939775"/>
                  <a:pt x="8249423" y="1957478"/>
                  <a:pt x="8236225" y="1957478"/>
                </a:cubicBezTo>
                <a:lnTo>
                  <a:pt x="8204146" y="1965298"/>
                </a:lnTo>
                <a:lnTo>
                  <a:pt x="8201447" y="1983766"/>
                </a:lnTo>
                <a:cubicBezTo>
                  <a:pt x="8180358" y="2030715"/>
                  <a:pt x="8163484" y="2077663"/>
                  <a:pt x="8129740" y="2116075"/>
                </a:cubicBezTo>
                <a:cubicBezTo>
                  <a:pt x="8117086" y="2128880"/>
                  <a:pt x="8108651" y="2137416"/>
                  <a:pt x="8091779" y="2120343"/>
                </a:cubicBezTo>
                <a:cubicBezTo>
                  <a:pt x="8085453" y="2113942"/>
                  <a:pt x="8078071" y="2115009"/>
                  <a:pt x="8071745" y="2119277"/>
                </a:cubicBezTo>
                <a:lnTo>
                  <a:pt x="8058929" y="2136236"/>
                </a:lnTo>
                <a:lnTo>
                  <a:pt x="8071258" y="2152157"/>
                </a:lnTo>
                <a:cubicBezTo>
                  <a:pt x="8071258" y="2152157"/>
                  <a:pt x="8071258" y="2161011"/>
                  <a:pt x="8071258" y="2169859"/>
                </a:cubicBezTo>
                <a:cubicBezTo>
                  <a:pt x="8064659" y="2178705"/>
                  <a:pt x="8058061" y="2169859"/>
                  <a:pt x="8051462" y="2178705"/>
                </a:cubicBezTo>
                <a:lnTo>
                  <a:pt x="8032114" y="2176760"/>
                </a:lnTo>
                <a:lnTo>
                  <a:pt x="8024292" y="2188633"/>
                </a:lnTo>
                <a:lnTo>
                  <a:pt x="8026151" y="2205254"/>
                </a:lnTo>
                <a:lnTo>
                  <a:pt x="8051462" y="2205254"/>
                </a:lnTo>
                <a:cubicBezTo>
                  <a:pt x="8071258" y="2205254"/>
                  <a:pt x="8097653" y="2205254"/>
                  <a:pt x="8117448" y="2205254"/>
                </a:cubicBezTo>
                <a:cubicBezTo>
                  <a:pt x="8130647" y="2205254"/>
                  <a:pt x="8143843" y="2205254"/>
                  <a:pt x="8150443" y="2205254"/>
                </a:cubicBezTo>
                <a:cubicBezTo>
                  <a:pt x="8170238" y="2222955"/>
                  <a:pt x="8183435" y="2240650"/>
                  <a:pt x="8203232" y="2249504"/>
                </a:cubicBezTo>
                <a:cubicBezTo>
                  <a:pt x="8229627" y="2258350"/>
                  <a:pt x="8256020" y="2276052"/>
                  <a:pt x="8282415" y="2284900"/>
                </a:cubicBezTo>
                <a:cubicBezTo>
                  <a:pt x="8302211" y="2284900"/>
                  <a:pt x="8302211" y="2293746"/>
                  <a:pt x="8302211" y="2311448"/>
                </a:cubicBezTo>
                <a:cubicBezTo>
                  <a:pt x="8302211" y="2329141"/>
                  <a:pt x="8295614" y="2329141"/>
                  <a:pt x="8282415" y="2329141"/>
                </a:cubicBezTo>
                <a:cubicBezTo>
                  <a:pt x="8262620" y="2337998"/>
                  <a:pt x="8262620" y="2337998"/>
                  <a:pt x="8275818" y="2355691"/>
                </a:cubicBezTo>
                <a:cubicBezTo>
                  <a:pt x="8282415" y="2373393"/>
                  <a:pt x="8302211" y="2382238"/>
                  <a:pt x="8269219" y="2391086"/>
                </a:cubicBezTo>
                <a:cubicBezTo>
                  <a:pt x="8262620" y="2391086"/>
                  <a:pt x="8269219" y="2408788"/>
                  <a:pt x="8269219" y="2417634"/>
                </a:cubicBezTo>
                <a:cubicBezTo>
                  <a:pt x="8269219" y="2417634"/>
                  <a:pt x="8269219" y="2417634"/>
                  <a:pt x="8275818" y="2417634"/>
                </a:cubicBezTo>
                <a:cubicBezTo>
                  <a:pt x="8295614" y="2453038"/>
                  <a:pt x="8295614" y="2453038"/>
                  <a:pt x="8275818" y="2479579"/>
                </a:cubicBezTo>
                <a:cubicBezTo>
                  <a:pt x="8262620" y="2497281"/>
                  <a:pt x="8236225" y="2506127"/>
                  <a:pt x="8223028" y="2541531"/>
                </a:cubicBezTo>
                <a:cubicBezTo>
                  <a:pt x="8242824" y="2550377"/>
                  <a:pt x="8275818" y="2541531"/>
                  <a:pt x="8289015" y="2568072"/>
                </a:cubicBezTo>
                <a:cubicBezTo>
                  <a:pt x="8289015" y="2568072"/>
                  <a:pt x="8289015" y="2576927"/>
                  <a:pt x="8282415" y="2576927"/>
                </a:cubicBezTo>
                <a:lnTo>
                  <a:pt x="8047613" y="2576927"/>
                </a:lnTo>
                <a:lnTo>
                  <a:pt x="8031146" y="2587164"/>
                </a:lnTo>
                <a:lnTo>
                  <a:pt x="8030072" y="2590654"/>
                </a:lnTo>
                <a:lnTo>
                  <a:pt x="8044863" y="2594620"/>
                </a:lnTo>
                <a:cubicBezTo>
                  <a:pt x="8064659" y="2594620"/>
                  <a:pt x="8091053" y="2603474"/>
                  <a:pt x="8097653" y="2638870"/>
                </a:cubicBezTo>
                <a:cubicBezTo>
                  <a:pt x="8097653" y="2674265"/>
                  <a:pt x="8104252" y="2665419"/>
                  <a:pt x="8124048" y="2665419"/>
                </a:cubicBezTo>
                <a:cubicBezTo>
                  <a:pt x="8150443" y="2665419"/>
                  <a:pt x="8176837" y="2656563"/>
                  <a:pt x="8196633" y="2683113"/>
                </a:cubicBezTo>
                <a:cubicBezTo>
                  <a:pt x="8203232" y="2683113"/>
                  <a:pt x="8209830" y="2691967"/>
                  <a:pt x="8209830" y="2700815"/>
                </a:cubicBezTo>
                <a:cubicBezTo>
                  <a:pt x="8209830" y="2718508"/>
                  <a:pt x="8203232" y="2709661"/>
                  <a:pt x="8196633" y="2709661"/>
                </a:cubicBezTo>
                <a:cubicBezTo>
                  <a:pt x="8143843" y="2709661"/>
                  <a:pt x="8091053" y="2709661"/>
                  <a:pt x="8038265" y="2709661"/>
                </a:cubicBezTo>
                <a:cubicBezTo>
                  <a:pt x="8034967" y="2709661"/>
                  <a:pt x="8030016" y="2709661"/>
                  <a:pt x="8025891" y="2710766"/>
                </a:cubicBezTo>
                <a:lnTo>
                  <a:pt x="8025176" y="2711513"/>
                </a:lnTo>
                <a:lnTo>
                  <a:pt x="8025346" y="2712005"/>
                </a:lnTo>
                <a:cubicBezTo>
                  <a:pt x="8034837" y="2723210"/>
                  <a:pt x="8053817" y="2726410"/>
                  <a:pt x="8091779" y="2730678"/>
                </a:cubicBezTo>
                <a:cubicBezTo>
                  <a:pt x="8142395" y="2739215"/>
                  <a:pt x="8171922" y="2769091"/>
                  <a:pt x="8184575" y="2816041"/>
                </a:cubicBezTo>
                <a:lnTo>
                  <a:pt x="8184575" y="2824701"/>
                </a:lnTo>
                <a:lnTo>
                  <a:pt x="8262620" y="2824701"/>
                </a:lnTo>
                <a:cubicBezTo>
                  <a:pt x="8282415" y="2824701"/>
                  <a:pt x="8302211" y="2824701"/>
                  <a:pt x="8322009" y="2815856"/>
                </a:cubicBezTo>
                <a:cubicBezTo>
                  <a:pt x="8335205" y="2815856"/>
                  <a:pt x="8341804" y="2833549"/>
                  <a:pt x="8348404" y="2842404"/>
                </a:cubicBezTo>
                <a:cubicBezTo>
                  <a:pt x="8348404" y="2851251"/>
                  <a:pt x="8348404" y="2860097"/>
                  <a:pt x="8341804" y="2868953"/>
                </a:cubicBezTo>
                <a:cubicBezTo>
                  <a:pt x="8328606" y="2868953"/>
                  <a:pt x="8322009" y="2868953"/>
                  <a:pt x="8308810" y="2868953"/>
                </a:cubicBezTo>
                <a:cubicBezTo>
                  <a:pt x="8282415" y="2868953"/>
                  <a:pt x="8249423" y="2877799"/>
                  <a:pt x="8223028" y="2860097"/>
                </a:cubicBezTo>
                <a:cubicBezTo>
                  <a:pt x="8214779" y="2855674"/>
                  <a:pt x="8206944" y="2854568"/>
                  <a:pt x="8199417" y="2855260"/>
                </a:cubicBezTo>
                <a:lnTo>
                  <a:pt x="8182711" y="2859827"/>
                </a:lnTo>
                <a:lnTo>
                  <a:pt x="8169286" y="2867791"/>
                </a:lnTo>
                <a:lnTo>
                  <a:pt x="8160581" y="2867538"/>
                </a:lnTo>
                <a:lnTo>
                  <a:pt x="8157144" y="2868813"/>
                </a:lnTo>
                <a:lnTo>
                  <a:pt x="8146936" y="2868886"/>
                </a:lnTo>
                <a:lnTo>
                  <a:pt x="8121074" y="2879699"/>
                </a:lnTo>
                <a:lnTo>
                  <a:pt x="8194159" y="2893284"/>
                </a:lnTo>
                <a:cubicBezTo>
                  <a:pt x="8223028" y="2897709"/>
                  <a:pt x="8252722" y="2899920"/>
                  <a:pt x="8282415" y="2895494"/>
                </a:cubicBezTo>
                <a:cubicBezTo>
                  <a:pt x="8289015" y="2895494"/>
                  <a:pt x="8302211" y="2904349"/>
                  <a:pt x="8308810" y="2895494"/>
                </a:cubicBezTo>
                <a:cubicBezTo>
                  <a:pt x="8322009" y="2886647"/>
                  <a:pt x="8328606" y="2922042"/>
                  <a:pt x="8341804" y="2913194"/>
                </a:cubicBezTo>
                <a:cubicBezTo>
                  <a:pt x="8348404" y="2913194"/>
                  <a:pt x="8348404" y="2930897"/>
                  <a:pt x="8348404" y="2939744"/>
                </a:cubicBezTo>
                <a:cubicBezTo>
                  <a:pt x="8348404" y="2957444"/>
                  <a:pt x="8341804" y="2957444"/>
                  <a:pt x="8335205" y="2957444"/>
                </a:cubicBezTo>
                <a:cubicBezTo>
                  <a:pt x="8302211" y="2957444"/>
                  <a:pt x="8269219" y="2957444"/>
                  <a:pt x="8236225" y="2957444"/>
                </a:cubicBezTo>
                <a:cubicBezTo>
                  <a:pt x="8269219" y="2966292"/>
                  <a:pt x="8302211" y="2992840"/>
                  <a:pt x="8341804" y="2992840"/>
                </a:cubicBezTo>
                <a:cubicBezTo>
                  <a:pt x="8348404" y="2983985"/>
                  <a:pt x="8361600" y="2983985"/>
                  <a:pt x="8361600" y="3010535"/>
                </a:cubicBezTo>
                <a:cubicBezTo>
                  <a:pt x="8361600" y="3028237"/>
                  <a:pt x="8348404" y="3019390"/>
                  <a:pt x="8335205" y="3019390"/>
                </a:cubicBezTo>
                <a:cubicBezTo>
                  <a:pt x="8282415" y="3019390"/>
                  <a:pt x="8229627" y="3019390"/>
                  <a:pt x="8170238" y="3019390"/>
                </a:cubicBezTo>
                <a:cubicBezTo>
                  <a:pt x="8163639" y="3019390"/>
                  <a:pt x="8150443" y="3010535"/>
                  <a:pt x="8143843" y="3037083"/>
                </a:cubicBezTo>
                <a:cubicBezTo>
                  <a:pt x="8157042" y="3037083"/>
                  <a:pt x="8183435" y="3028237"/>
                  <a:pt x="8190034" y="3037083"/>
                </a:cubicBezTo>
                <a:cubicBezTo>
                  <a:pt x="8209830" y="3063632"/>
                  <a:pt x="8229627" y="3045937"/>
                  <a:pt x="8249423" y="3063632"/>
                </a:cubicBezTo>
                <a:cubicBezTo>
                  <a:pt x="8262620" y="3072478"/>
                  <a:pt x="8289015" y="3063632"/>
                  <a:pt x="8308810" y="3063632"/>
                </a:cubicBezTo>
                <a:cubicBezTo>
                  <a:pt x="8322009" y="3063632"/>
                  <a:pt x="8328606" y="3072478"/>
                  <a:pt x="8328606" y="3090180"/>
                </a:cubicBezTo>
                <a:cubicBezTo>
                  <a:pt x="8328606" y="3099028"/>
                  <a:pt x="8322009" y="3116728"/>
                  <a:pt x="8308810" y="3116728"/>
                </a:cubicBezTo>
                <a:cubicBezTo>
                  <a:pt x="8262620" y="3107882"/>
                  <a:pt x="8216429" y="3107882"/>
                  <a:pt x="8170238" y="3116728"/>
                </a:cubicBezTo>
                <a:cubicBezTo>
                  <a:pt x="8150443" y="3116728"/>
                  <a:pt x="8137244" y="3107882"/>
                  <a:pt x="8110849" y="3125576"/>
                </a:cubicBezTo>
                <a:cubicBezTo>
                  <a:pt x="8143843" y="3125576"/>
                  <a:pt x="8163639" y="3134430"/>
                  <a:pt x="8183435" y="3125576"/>
                </a:cubicBezTo>
                <a:cubicBezTo>
                  <a:pt x="8209830" y="3125576"/>
                  <a:pt x="8216429" y="3143278"/>
                  <a:pt x="8229627" y="3160971"/>
                </a:cubicBezTo>
                <a:cubicBezTo>
                  <a:pt x="8236225" y="3169826"/>
                  <a:pt x="8236225" y="3178673"/>
                  <a:pt x="8229627" y="3187519"/>
                </a:cubicBezTo>
                <a:cubicBezTo>
                  <a:pt x="8223028" y="3196376"/>
                  <a:pt x="8216429" y="3205221"/>
                  <a:pt x="8203232" y="3205221"/>
                </a:cubicBezTo>
                <a:cubicBezTo>
                  <a:pt x="8170238" y="3196376"/>
                  <a:pt x="8143843" y="3205221"/>
                  <a:pt x="8117448" y="3222924"/>
                </a:cubicBezTo>
                <a:lnTo>
                  <a:pt x="8089319" y="3228470"/>
                </a:lnTo>
                <a:lnTo>
                  <a:pt x="8095767" y="3237001"/>
                </a:lnTo>
                <a:cubicBezTo>
                  <a:pt x="8082512" y="3253766"/>
                  <a:pt x="8064288" y="3260472"/>
                  <a:pt x="8046061" y="3266340"/>
                </a:cubicBezTo>
                <a:lnTo>
                  <a:pt x="8019120" y="3279516"/>
                </a:lnTo>
                <a:lnTo>
                  <a:pt x="8087561" y="3302601"/>
                </a:lnTo>
                <a:cubicBezTo>
                  <a:pt x="8129740" y="3315404"/>
                  <a:pt x="8167704" y="3323940"/>
                  <a:pt x="8205665" y="3285528"/>
                </a:cubicBezTo>
                <a:cubicBezTo>
                  <a:pt x="8222536" y="3272724"/>
                  <a:pt x="8239407" y="3255652"/>
                  <a:pt x="8260497" y="3251384"/>
                </a:cubicBezTo>
                <a:cubicBezTo>
                  <a:pt x="8306897" y="3230043"/>
                  <a:pt x="8327986" y="3191631"/>
                  <a:pt x="8353293" y="3153217"/>
                </a:cubicBezTo>
                <a:cubicBezTo>
                  <a:pt x="8391253" y="3084929"/>
                  <a:pt x="8437651" y="3020908"/>
                  <a:pt x="8509356" y="2986762"/>
                </a:cubicBezTo>
                <a:cubicBezTo>
                  <a:pt x="8576844" y="2961155"/>
                  <a:pt x="8644331" y="2927009"/>
                  <a:pt x="8711818" y="2905670"/>
                </a:cubicBezTo>
                <a:cubicBezTo>
                  <a:pt x="8808831" y="2871524"/>
                  <a:pt x="8825702" y="2862989"/>
                  <a:pt x="8876320" y="2811773"/>
                </a:cubicBezTo>
                <a:cubicBezTo>
                  <a:pt x="8880538" y="2807504"/>
                  <a:pt x="8884755" y="2798968"/>
                  <a:pt x="8888973" y="2798968"/>
                </a:cubicBezTo>
                <a:cubicBezTo>
                  <a:pt x="8960677" y="2811773"/>
                  <a:pt x="9002857" y="2747751"/>
                  <a:pt x="9057691" y="2726410"/>
                </a:cubicBezTo>
                <a:lnTo>
                  <a:pt x="9074859" y="2720592"/>
                </a:lnTo>
                <a:lnTo>
                  <a:pt x="9077167" y="2716532"/>
                </a:lnTo>
                <a:cubicBezTo>
                  <a:pt x="9088439" y="2712363"/>
                  <a:pt x="9094324" y="2702130"/>
                  <a:pt x="9096498" y="2694885"/>
                </a:cubicBezTo>
                <a:cubicBezTo>
                  <a:pt x="9108124" y="2651925"/>
                  <a:pt x="9150028" y="2657365"/>
                  <a:pt x="9178077" y="2642159"/>
                </a:cubicBezTo>
                <a:cubicBezTo>
                  <a:pt x="9190244" y="2636047"/>
                  <a:pt x="9214447" y="2619040"/>
                  <a:pt x="9223679" y="2626901"/>
                </a:cubicBezTo>
                <a:cubicBezTo>
                  <a:pt x="9250861" y="2649061"/>
                  <a:pt x="9290431" y="2621539"/>
                  <a:pt x="9314164" y="2656252"/>
                </a:cubicBezTo>
                <a:cubicBezTo>
                  <a:pt x="9321090" y="2666575"/>
                  <a:pt x="9343385" y="2666383"/>
                  <a:pt x="9330717" y="2688787"/>
                </a:cubicBezTo>
                <a:cubicBezTo>
                  <a:pt x="9326622" y="2695133"/>
                  <a:pt x="9331113" y="2703139"/>
                  <a:pt x="9337264" y="2702473"/>
                </a:cubicBezTo>
                <a:cubicBezTo>
                  <a:pt x="9350075" y="2702566"/>
                  <a:pt x="9357286" y="2705940"/>
                  <a:pt x="9360302" y="2712073"/>
                </a:cubicBezTo>
                <a:lnTo>
                  <a:pt x="9359427" y="2722858"/>
                </a:lnTo>
                <a:lnTo>
                  <a:pt x="9386690" y="2743483"/>
                </a:lnTo>
                <a:cubicBezTo>
                  <a:pt x="9390909" y="2747751"/>
                  <a:pt x="9399345" y="2756287"/>
                  <a:pt x="9399345" y="2764822"/>
                </a:cubicBezTo>
                <a:cubicBezTo>
                  <a:pt x="9407781" y="2816041"/>
                  <a:pt x="9399345" y="2867257"/>
                  <a:pt x="9378254" y="2914206"/>
                </a:cubicBezTo>
                <a:cubicBezTo>
                  <a:pt x="9361383" y="2956886"/>
                  <a:pt x="9327640" y="2982494"/>
                  <a:pt x="9281242" y="3003835"/>
                </a:cubicBezTo>
                <a:cubicBezTo>
                  <a:pt x="9251717" y="3020908"/>
                  <a:pt x="9230626" y="3029444"/>
                  <a:pt x="9192665" y="3012371"/>
                </a:cubicBezTo>
                <a:cubicBezTo>
                  <a:pt x="9158923" y="2995298"/>
                  <a:pt x="9116742" y="3003835"/>
                  <a:pt x="9078780" y="3008103"/>
                </a:cubicBezTo>
                <a:cubicBezTo>
                  <a:pt x="9066126" y="3008103"/>
                  <a:pt x="9057691" y="3016639"/>
                  <a:pt x="9053473" y="3025176"/>
                </a:cubicBezTo>
                <a:cubicBezTo>
                  <a:pt x="9023948" y="3055052"/>
                  <a:pt x="8994421" y="3072125"/>
                  <a:pt x="8952241" y="3076393"/>
                </a:cubicBezTo>
                <a:cubicBezTo>
                  <a:pt x="8918498" y="3076393"/>
                  <a:pt x="8893191" y="3102000"/>
                  <a:pt x="8859447" y="3114805"/>
                </a:cubicBezTo>
                <a:cubicBezTo>
                  <a:pt x="8813048" y="3140414"/>
                  <a:pt x="8694947" y="3170290"/>
                  <a:pt x="8648549" y="3174558"/>
                </a:cubicBezTo>
                <a:cubicBezTo>
                  <a:pt x="8572626" y="3183095"/>
                  <a:pt x="8513574" y="3225775"/>
                  <a:pt x="8446089" y="3259919"/>
                </a:cubicBezTo>
                <a:cubicBezTo>
                  <a:pt x="8399689" y="3285528"/>
                  <a:pt x="8365946" y="3332477"/>
                  <a:pt x="8319550" y="3358086"/>
                </a:cubicBezTo>
                <a:cubicBezTo>
                  <a:pt x="8298459" y="3370889"/>
                  <a:pt x="8277370" y="3387961"/>
                  <a:pt x="8260497" y="3396498"/>
                </a:cubicBezTo>
                <a:cubicBezTo>
                  <a:pt x="8171922" y="3434910"/>
                  <a:pt x="8095997" y="3486127"/>
                  <a:pt x="8020074" y="3537344"/>
                </a:cubicBezTo>
                <a:lnTo>
                  <a:pt x="8003544" y="3547149"/>
                </a:lnTo>
                <a:lnTo>
                  <a:pt x="7991697" y="3639987"/>
                </a:lnTo>
                <a:cubicBezTo>
                  <a:pt x="7983101" y="3675821"/>
                  <a:pt x="7969847" y="3711448"/>
                  <a:pt x="7949965" y="3746653"/>
                </a:cubicBezTo>
                <a:lnTo>
                  <a:pt x="7946483" y="3767788"/>
                </a:lnTo>
                <a:lnTo>
                  <a:pt x="7956805" y="3772088"/>
                </a:lnTo>
                <a:cubicBezTo>
                  <a:pt x="8062254" y="3827573"/>
                  <a:pt x="8171922" y="3857451"/>
                  <a:pt x="8281588" y="3891594"/>
                </a:cubicBezTo>
                <a:cubicBezTo>
                  <a:pt x="8302677" y="3900131"/>
                  <a:pt x="8327986" y="3908667"/>
                  <a:pt x="8353293" y="3917204"/>
                </a:cubicBezTo>
                <a:cubicBezTo>
                  <a:pt x="8387036" y="3930007"/>
                  <a:pt x="8424998" y="3938543"/>
                  <a:pt x="8450307" y="3904399"/>
                </a:cubicBezTo>
                <a:cubicBezTo>
                  <a:pt x="8467178" y="3887326"/>
                  <a:pt x="8488267" y="3891594"/>
                  <a:pt x="8505139" y="3895863"/>
                </a:cubicBezTo>
                <a:cubicBezTo>
                  <a:pt x="8526228" y="3895863"/>
                  <a:pt x="8543099" y="3917204"/>
                  <a:pt x="8564190" y="3912936"/>
                </a:cubicBezTo>
                <a:cubicBezTo>
                  <a:pt x="8572626" y="3912936"/>
                  <a:pt x="8589499" y="3930007"/>
                  <a:pt x="8589499" y="3942811"/>
                </a:cubicBezTo>
                <a:cubicBezTo>
                  <a:pt x="8602153" y="4011101"/>
                  <a:pt x="8568408" y="4122071"/>
                  <a:pt x="8479832" y="4169019"/>
                </a:cubicBezTo>
                <a:cubicBezTo>
                  <a:pt x="8433433" y="4194629"/>
                  <a:pt x="8403907" y="4203163"/>
                  <a:pt x="8361729" y="4169019"/>
                </a:cubicBezTo>
                <a:cubicBezTo>
                  <a:pt x="8332204" y="4143410"/>
                  <a:pt x="8294241" y="4126339"/>
                  <a:pt x="8264715" y="4100730"/>
                </a:cubicBezTo>
                <a:cubicBezTo>
                  <a:pt x="8235190" y="4079390"/>
                  <a:pt x="8205665" y="4045245"/>
                  <a:pt x="8159267" y="4079390"/>
                </a:cubicBezTo>
                <a:cubicBezTo>
                  <a:pt x="8129740" y="4096462"/>
                  <a:pt x="8074908" y="4058049"/>
                  <a:pt x="8049601" y="4023906"/>
                </a:cubicBezTo>
                <a:cubicBezTo>
                  <a:pt x="8028512" y="3989760"/>
                  <a:pt x="8020074" y="3947079"/>
                  <a:pt x="7986330" y="3921470"/>
                </a:cubicBezTo>
                <a:lnTo>
                  <a:pt x="7959817" y="3898796"/>
                </a:lnTo>
                <a:lnTo>
                  <a:pt x="7936710" y="3921008"/>
                </a:lnTo>
                <a:cubicBezTo>
                  <a:pt x="7910201" y="3934421"/>
                  <a:pt x="7896946" y="3954537"/>
                  <a:pt x="7857183" y="3921008"/>
                </a:cubicBezTo>
                <a:cubicBezTo>
                  <a:pt x="7810790" y="3874067"/>
                  <a:pt x="7764399" y="3887477"/>
                  <a:pt x="7737890" y="3947831"/>
                </a:cubicBezTo>
                <a:cubicBezTo>
                  <a:pt x="7724635" y="3981362"/>
                  <a:pt x="7718008" y="4014891"/>
                  <a:pt x="7704753" y="4048422"/>
                </a:cubicBezTo>
                <a:cubicBezTo>
                  <a:pt x="7671617" y="4155717"/>
                  <a:pt x="7592087" y="4236187"/>
                  <a:pt x="7512560" y="4309954"/>
                </a:cubicBezTo>
                <a:cubicBezTo>
                  <a:pt x="7505933" y="4323365"/>
                  <a:pt x="7479422" y="4330072"/>
                  <a:pt x="7466167" y="4323365"/>
                </a:cubicBezTo>
                <a:cubicBezTo>
                  <a:pt x="7380012" y="4316659"/>
                  <a:pt x="7287228" y="4356896"/>
                  <a:pt x="7201074" y="4323365"/>
                </a:cubicBezTo>
                <a:cubicBezTo>
                  <a:pt x="7187819" y="4410542"/>
                  <a:pt x="7267347" y="4457484"/>
                  <a:pt x="7254092" y="4544661"/>
                </a:cubicBezTo>
                <a:cubicBezTo>
                  <a:pt x="7194446" y="4497720"/>
                  <a:pt x="7148054" y="4464191"/>
                  <a:pt x="7101662" y="4423955"/>
                </a:cubicBezTo>
                <a:cubicBezTo>
                  <a:pt x="7028762" y="4363601"/>
                  <a:pt x="6955860" y="4323365"/>
                  <a:pt x="6863078" y="4363601"/>
                </a:cubicBezTo>
                <a:cubicBezTo>
                  <a:pt x="6776922" y="4397132"/>
                  <a:pt x="6763667" y="4477602"/>
                  <a:pt x="6750412" y="4558074"/>
                </a:cubicBezTo>
                <a:cubicBezTo>
                  <a:pt x="6730531" y="4698898"/>
                  <a:pt x="6710649" y="4712311"/>
                  <a:pt x="6584728" y="4658662"/>
                </a:cubicBezTo>
                <a:cubicBezTo>
                  <a:pt x="6525083" y="4631839"/>
                  <a:pt x="6525083" y="4631839"/>
                  <a:pt x="6472063" y="4698898"/>
                </a:cubicBezTo>
                <a:cubicBezTo>
                  <a:pt x="6425672" y="4765958"/>
                  <a:pt x="6379281" y="4833017"/>
                  <a:pt x="6286497" y="4812899"/>
                </a:cubicBezTo>
                <a:cubicBezTo>
                  <a:pt x="6240106" y="4799488"/>
                  <a:pt x="6233478" y="4833017"/>
                  <a:pt x="6226851" y="4866548"/>
                </a:cubicBezTo>
                <a:cubicBezTo>
                  <a:pt x="6213597" y="4926902"/>
                  <a:pt x="6233478" y="4980549"/>
                  <a:pt x="6253360" y="5034197"/>
                </a:cubicBezTo>
                <a:lnTo>
                  <a:pt x="6275755" y="5142807"/>
                </a:lnTo>
                <a:lnTo>
                  <a:pt x="6290883" y="5144901"/>
                </a:lnTo>
                <a:cubicBezTo>
                  <a:pt x="6296583" y="5146920"/>
                  <a:pt x="6301862" y="5150571"/>
                  <a:pt x="6306386" y="5157190"/>
                </a:cubicBezTo>
                <a:cubicBezTo>
                  <a:pt x="6311668" y="5165063"/>
                  <a:pt x="6328672" y="5164916"/>
                  <a:pt x="6319011" y="5182003"/>
                </a:cubicBezTo>
                <a:cubicBezTo>
                  <a:pt x="6315888" y="5186843"/>
                  <a:pt x="6319313" y="5192946"/>
                  <a:pt x="6324004" y="5192441"/>
                </a:cubicBezTo>
                <a:cubicBezTo>
                  <a:pt x="6343547" y="5192582"/>
                  <a:pt x="6345998" y="5202732"/>
                  <a:pt x="6339953" y="5219709"/>
                </a:cubicBezTo>
                <a:cubicBezTo>
                  <a:pt x="6338295" y="5225236"/>
                  <a:pt x="6344552" y="5229063"/>
                  <a:pt x="6348269" y="5232603"/>
                </a:cubicBezTo>
                <a:cubicBezTo>
                  <a:pt x="6354917" y="5237514"/>
                  <a:pt x="6358342" y="5243617"/>
                  <a:pt x="6353854" y="5251421"/>
                </a:cubicBezTo>
                <a:cubicBezTo>
                  <a:pt x="6349364" y="5259223"/>
                  <a:pt x="6352789" y="5265328"/>
                  <a:pt x="6352991" y="5272623"/>
                </a:cubicBezTo>
                <a:cubicBezTo>
                  <a:pt x="6353494" y="5290864"/>
                  <a:pt x="6354488" y="5313837"/>
                  <a:pt x="6345410" y="5325794"/>
                </a:cubicBezTo>
                <a:cubicBezTo>
                  <a:pt x="6325496" y="5351586"/>
                  <a:pt x="6307048" y="5378065"/>
                  <a:pt x="6286741" y="5402775"/>
                </a:cubicBezTo>
                <a:cubicBezTo>
                  <a:pt x="6284593" y="5403569"/>
                  <a:pt x="6280295" y="5405160"/>
                  <a:pt x="6278437" y="5403390"/>
                </a:cubicBezTo>
                <a:cubicBezTo>
                  <a:pt x="6264165" y="5397612"/>
                  <a:pt x="6251360" y="5392523"/>
                  <a:pt x="6242483" y="5411775"/>
                </a:cubicBezTo>
                <a:cubicBezTo>
                  <a:pt x="6240143" y="5418783"/>
                  <a:pt x="6234960" y="5414557"/>
                  <a:pt x="6232318" y="5410621"/>
                </a:cubicBezTo>
                <a:cubicBezTo>
                  <a:pt x="6222436" y="5393394"/>
                  <a:pt x="6213839" y="5396572"/>
                  <a:pt x="6204862" y="5412179"/>
                </a:cubicBezTo>
                <a:cubicBezTo>
                  <a:pt x="6199006" y="5422942"/>
                  <a:pt x="6193926" y="5422366"/>
                  <a:pt x="6190008" y="5411530"/>
                </a:cubicBezTo>
                <a:cubicBezTo>
                  <a:pt x="6187657" y="5405029"/>
                  <a:pt x="6187064" y="5396649"/>
                  <a:pt x="6177001" y="5399143"/>
                </a:cubicBezTo>
                <a:cubicBezTo>
                  <a:pt x="6153944" y="5402759"/>
                  <a:pt x="6139863" y="5390768"/>
                  <a:pt x="6133886" y="5370867"/>
                </a:cubicBezTo>
                <a:cubicBezTo>
                  <a:pt x="6129869" y="5356384"/>
                  <a:pt x="6123220" y="5351472"/>
                  <a:pt x="6111590" y="5349633"/>
                </a:cubicBezTo>
                <a:cubicBezTo>
                  <a:pt x="6110022" y="5345297"/>
                  <a:pt x="6108456" y="5340963"/>
                  <a:pt x="6106888" y="5336629"/>
                </a:cubicBezTo>
                <a:cubicBezTo>
                  <a:pt x="6115284" y="5326153"/>
                  <a:pt x="6114199" y="5313041"/>
                  <a:pt x="6107059" y="5303399"/>
                </a:cubicBezTo>
                <a:cubicBezTo>
                  <a:pt x="6094634" y="5285881"/>
                  <a:pt x="6095599" y="5268327"/>
                  <a:pt x="6104867" y="5250157"/>
                </a:cubicBezTo>
                <a:cubicBezTo>
                  <a:pt x="6108282" y="5242751"/>
                  <a:pt x="6112087" y="5236430"/>
                  <a:pt x="6111495" y="5228050"/>
                </a:cubicBezTo>
                <a:cubicBezTo>
                  <a:pt x="6109335" y="5215336"/>
                  <a:pt x="6113431" y="5206451"/>
                  <a:pt x="6125644" y="5203162"/>
                </a:cubicBezTo>
                <a:cubicBezTo>
                  <a:pt x="6134241" y="5199982"/>
                  <a:pt x="6138730" y="5192180"/>
                  <a:pt x="6140387" y="5186653"/>
                </a:cubicBezTo>
                <a:cubicBezTo>
                  <a:pt x="6144821" y="5170272"/>
                  <a:pt x="6155026" y="5163118"/>
                  <a:pt x="6166798" y="5158610"/>
                </a:cubicBezTo>
                <a:lnTo>
                  <a:pt x="6167204" y="5158471"/>
                </a:lnTo>
                <a:lnTo>
                  <a:pt x="6167204" y="5114668"/>
                </a:lnTo>
                <a:cubicBezTo>
                  <a:pt x="6167204" y="5074432"/>
                  <a:pt x="6173833" y="5034197"/>
                  <a:pt x="6160576" y="5000667"/>
                </a:cubicBezTo>
                <a:cubicBezTo>
                  <a:pt x="6134067" y="4859842"/>
                  <a:pt x="6054540" y="4826312"/>
                  <a:pt x="5928619" y="4886666"/>
                </a:cubicBezTo>
                <a:cubicBezTo>
                  <a:pt x="5864004" y="4926902"/>
                  <a:pt x="5836666" y="4933188"/>
                  <a:pt x="5801871" y="4905525"/>
                </a:cubicBezTo>
                <a:lnTo>
                  <a:pt x="5774396" y="4878021"/>
                </a:lnTo>
                <a:lnTo>
                  <a:pt x="5763470" y="4886056"/>
                </a:lnTo>
                <a:cubicBezTo>
                  <a:pt x="5729727" y="4907397"/>
                  <a:pt x="5704418" y="4941541"/>
                  <a:pt x="5679111" y="4971417"/>
                </a:cubicBezTo>
                <a:cubicBezTo>
                  <a:pt x="5666458" y="4979953"/>
                  <a:pt x="5670675" y="4992758"/>
                  <a:pt x="5679111" y="5001294"/>
                </a:cubicBezTo>
                <a:cubicBezTo>
                  <a:pt x="5683329" y="5005562"/>
                  <a:pt x="5687547" y="5009831"/>
                  <a:pt x="5687547" y="5014099"/>
                </a:cubicBezTo>
                <a:cubicBezTo>
                  <a:pt x="5708636" y="5095191"/>
                  <a:pt x="5708636" y="5095191"/>
                  <a:pt x="5649584" y="5150676"/>
                </a:cubicBezTo>
                <a:cubicBezTo>
                  <a:pt x="5624277" y="5176286"/>
                  <a:pt x="5607406" y="5223234"/>
                  <a:pt x="5552572" y="5210429"/>
                </a:cubicBezTo>
                <a:cubicBezTo>
                  <a:pt x="5577879" y="5231771"/>
                  <a:pt x="5603188" y="5214698"/>
                  <a:pt x="5620059" y="5227502"/>
                </a:cubicBezTo>
                <a:cubicBezTo>
                  <a:pt x="5645367" y="5236039"/>
                  <a:pt x="5662240" y="5253110"/>
                  <a:pt x="5683329" y="5223234"/>
                </a:cubicBezTo>
                <a:cubicBezTo>
                  <a:pt x="5687547" y="5223234"/>
                  <a:pt x="5700200" y="5227502"/>
                  <a:pt x="5704418" y="5236039"/>
                </a:cubicBezTo>
                <a:cubicBezTo>
                  <a:pt x="5729727" y="5257378"/>
                  <a:pt x="5759252" y="5270183"/>
                  <a:pt x="5788777" y="5282987"/>
                </a:cubicBezTo>
                <a:cubicBezTo>
                  <a:pt x="5856264" y="5304328"/>
                  <a:pt x="5898444" y="5359813"/>
                  <a:pt x="5944842" y="5411030"/>
                </a:cubicBezTo>
                <a:cubicBezTo>
                  <a:pt x="5974368" y="5440906"/>
                  <a:pt x="5987021" y="5483586"/>
                  <a:pt x="5970149" y="5530537"/>
                </a:cubicBezTo>
                <a:cubicBezTo>
                  <a:pt x="5953278" y="5577485"/>
                  <a:pt x="5936407" y="5628702"/>
                  <a:pt x="5890009" y="5658578"/>
                </a:cubicBezTo>
                <a:cubicBezTo>
                  <a:pt x="5881573" y="5667114"/>
                  <a:pt x="5881573" y="5675650"/>
                  <a:pt x="5885791" y="5688455"/>
                </a:cubicBezTo>
                <a:cubicBezTo>
                  <a:pt x="5890009" y="5739672"/>
                  <a:pt x="5911098" y="5786620"/>
                  <a:pt x="5906880" y="5833569"/>
                </a:cubicBezTo>
                <a:cubicBezTo>
                  <a:pt x="5906880" y="5914663"/>
                  <a:pt x="5868919" y="5978683"/>
                  <a:pt x="5801432" y="6029900"/>
                </a:cubicBezTo>
                <a:cubicBezTo>
                  <a:pt x="5767687" y="6051241"/>
                  <a:pt x="5742380" y="6081118"/>
                  <a:pt x="5700200" y="6076850"/>
                </a:cubicBezTo>
                <a:cubicBezTo>
                  <a:pt x="5632713" y="6072582"/>
                  <a:pt x="5561008" y="6093921"/>
                  <a:pt x="5493520" y="6046972"/>
                </a:cubicBezTo>
                <a:cubicBezTo>
                  <a:pt x="5409162" y="5987219"/>
                  <a:pt x="5345892" y="5918930"/>
                  <a:pt x="5350110" y="5807960"/>
                </a:cubicBezTo>
                <a:cubicBezTo>
                  <a:pt x="5350110" y="5799425"/>
                  <a:pt x="5354328" y="5786620"/>
                  <a:pt x="5350110" y="5773816"/>
                </a:cubicBezTo>
                <a:cubicBezTo>
                  <a:pt x="5345892" y="5752475"/>
                  <a:pt x="5341674" y="5726867"/>
                  <a:pt x="5329021" y="5709794"/>
                </a:cubicBezTo>
                <a:cubicBezTo>
                  <a:pt x="5320585" y="5696991"/>
                  <a:pt x="5291058" y="5701258"/>
                  <a:pt x="5274187" y="5701258"/>
                </a:cubicBezTo>
                <a:cubicBezTo>
                  <a:pt x="5202482" y="5709794"/>
                  <a:pt x="5139212" y="5671382"/>
                  <a:pt x="5067508" y="5684187"/>
                </a:cubicBezTo>
                <a:cubicBezTo>
                  <a:pt x="5054854" y="5688455"/>
                  <a:pt x="5042200" y="5679919"/>
                  <a:pt x="5033764" y="5692723"/>
                </a:cubicBezTo>
                <a:cubicBezTo>
                  <a:pt x="5029547" y="5714063"/>
                  <a:pt x="5067508" y="5688455"/>
                  <a:pt x="5059072" y="5718331"/>
                </a:cubicBezTo>
                <a:cubicBezTo>
                  <a:pt x="5046418" y="5752475"/>
                  <a:pt x="5059072" y="5765279"/>
                  <a:pt x="5080161" y="5752475"/>
                </a:cubicBezTo>
                <a:cubicBezTo>
                  <a:pt x="5118123" y="5731135"/>
                  <a:pt x="5156084" y="5739672"/>
                  <a:pt x="5194046" y="5735404"/>
                </a:cubicBezTo>
                <a:cubicBezTo>
                  <a:pt x="5210918" y="5735404"/>
                  <a:pt x="5219353" y="5739672"/>
                  <a:pt x="5215136" y="5761011"/>
                </a:cubicBezTo>
                <a:cubicBezTo>
                  <a:pt x="5215136" y="5773816"/>
                  <a:pt x="5219353" y="5786620"/>
                  <a:pt x="5198264" y="5790889"/>
                </a:cubicBezTo>
                <a:cubicBezTo>
                  <a:pt x="5151866" y="5795157"/>
                  <a:pt x="5105470" y="5825032"/>
                  <a:pt x="5059072" y="5790889"/>
                </a:cubicBezTo>
                <a:cubicBezTo>
                  <a:pt x="5046418" y="5782352"/>
                  <a:pt x="5016891" y="5803693"/>
                  <a:pt x="5012673" y="5816496"/>
                </a:cubicBezTo>
                <a:cubicBezTo>
                  <a:pt x="5000020" y="5880517"/>
                  <a:pt x="5025329" y="5944539"/>
                  <a:pt x="5088596" y="5974415"/>
                </a:cubicBezTo>
                <a:cubicBezTo>
                  <a:pt x="5139212" y="5995756"/>
                  <a:pt x="5189828" y="6021365"/>
                  <a:pt x="5227789" y="6064045"/>
                </a:cubicBezTo>
                <a:cubicBezTo>
                  <a:pt x="5240444" y="6076850"/>
                  <a:pt x="5253098" y="6085385"/>
                  <a:pt x="5269969" y="6068313"/>
                </a:cubicBezTo>
                <a:cubicBezTo>
                  <a:pt x="5282623" y="6051241"/>
                  <a:pt x="5286841" y="6081118"/>
                  <a:pt x="5299494" y="6081118"/>
                </a:cubicBezTo>
                <a:cubicBezTo>
                  <a:pt x="5312149" y="6076850"/>
                  <a:pt x="5341674" y="6072582"/>
                  <a:pt x="5333239" y="6098189"/>
                </a:cubicBezTo>
                <a:cubicBezTo>
                  <a:pt x="5329021" y="6115262"/>
                  <a:pt x="5316368" y="6132335"/>
                  <a:pt x="5291058" y="6128067"/>
                </a:cubicBezTo>
                <a:cubicBezTo>
                  <a:pt x="5278405" y="6128067"/>
                  <a:pt x="5269969" y="6119530"/>
                  <a:pt x="5261533" y="6115262"/>
                </a:cubicBezTo>
                <a:cubicBezTo>
                  <a:pt x="5185610" y="6089653"/>
                  <a:pt x="5122341" y="6038436"/>
                  <a:pt x="5046418" y="6000024"/>
                </a:cubicBezTo>
                <a:cubicBezTo>
                  <a:pt x="5037982" y="5995756"/>
                  <a:pt x="5029547" y="5991487"/>
                  <a:pt x="5016891" y="5987219"/>
                </a:cubicBezTo>
                <a:cubicBezTo>
                  <a:pt x="4970495" y="5965880"/>
                  <a:pt x="4932533" y="5991487"/>
                  <a:pt x="4928315" y="6042704"/>
                </a:cubicBezTo>
                <a:cubicBezTo>
                  <a:pt x="4928315" y="6059777"/>
                  <a:pt x="4928315" y="6081118"/>
                  <a:pt x="4928315" y="6102457"/>
                </a:cubicBezTo>
                <a:cubicBezTo>
                  <a:pt x="4928315" y="6119530"/>
                  <a:pt x="4928315" y="6140870"/>
                  <a:pt x="4928315" y="6166479"/>
                </a:cubicBezTo>
                <a:cubicBezTo>
                  <a:pt x="4890354" y="6166479"/>
                  <a:pt x="4848174" y="6153674"/>
                  <a:pt x="4818649" y="6166479"/>
                </a:cubicBezTo>
                <a:cubicBezTo>
                  <a:pt x="4784904" y="6183552"/>
                  <a:pt x="4763815" y="6221964"/>
                  <a:pt x="4734289" y="6251839"/>
                </a:cubicBezTo>
                <a:cubicBezTo>
                  <a:pt x="4708981" y="6273181"/>
                  <a:pt x="4687892" y="6298790"/>
                  <a:pt x="4662583" y="6320129"/>
                </a:cubicBezTo>
                <a:cubicBezTo>
                  <a:pt x="4633058" y="6350007"/>
                  <a:pt x="4633058" y="6350007"/>
                  <a:pt x="4590878" y="6324397"/>
                </a:cubicBezTo>
                <a:cubicBezTo>
                  <a:pt x="4557136" y="6307324"/>
                  <a:pt x="4493866" y="6320129"/>
                  <a:pt x="4468559" y="6350007"/>
                </a:cubicBezTo>
                <a:cubicBezTo>
                  <a:pt x="4460121" y="6358541"/>
                  <a:pt x="4455904" y="6367078"/>
                  <a:pt x="4455904" y="6371346"/>
                </a:cubicBezTo>
                <a:cubicBezTo>
                  <a:pt x="4468559" y="6422563"/>
                  <a:pt x="4434814" y="6465245"/>
                  <a:pt x="4439032" y="6512193"/>
                </a:cubicBezTo>
                <a:cubicBezTo>
                  <a:pt x="4443250" y="6533533"/>
                  <a:pt x="4426379" y="6546337"/>
                  <a:pt x="4413725" y="6554874"/>
                </a:cubicBezTo>
                <a:cubicBezTo>
                  <a:pt x="4405289" y="6559142"/>
                  <a:pt x="4392634" y="6554874"/>
                  <a:pt x="4392634" y="6546337"/>
                </a:cubicBezTo>
                <a:cubicBezTo>
                  <a:pt x="4388416" y="6512193"/>
                  <a:pt x="4388416" y="6478048"/>
                  <a:pt x="4388416" y="6443904"/>
                </a:cubicBezTo>
                <a:cubicBezTo>
                  <a:pt x="4392634" y="6409760"/>
                  <a:pt x="4384198" y="6392687"/>
                  <a:pt x="4358891" y="6405492"/>
                </a:cubicBezTo>
                <a:cubicBezTo>
                  <a:pt x="4337802" y="6409760"/>
                  <a:pt x="4316711" y="6422563"/>
                  <a:pt x="4299840" y="6431099"/>
                </a:cubicBezTo>
                <a:cubicBezTo>
                  <a:pt x="4287187" y="6443904"/>
                  <a:pt x="4278750" y="6456708"/>
                  <a:pt x="4261879" y="6469511"/>
                </a:cubicBezTo>
                <a:cubicBezTo>
                  <a:pt x="4240788" y="6443904"/>
                  <a:pt x="4240788" y="6414026"/>
                  <a:pt x="4257661" y="6392687"/>
                </a:cubicBezTo>
                <a:cubicBezTo>
                  <a:pt x="4282968" y="6362809"/>
                  <a:pt x="4253442" y="6358541"/>
                  <a:pt x="4240788" y="6354275"/>
                </a:cubicBezTo>
                <a:cubicBezTo>
                  <a:pt x="4232352" y="6350007"/>
                  <a:pt x="4207046" y="6341470"/>
                  <a:pt x="4202827" y="6367078"/>
                </a:cubicBezTo>
                <a:cubicBezTo>
                  <a:pt x="4202827" y="6405492"/>
                  <a:pt x="4185956" y="6435367"/>
                  <a:pt x="4185956" y="6473779"/>
                </a:cubicBezTo>
                <a:cubicBezTo>
                  <a:pt x="4177518" y="6546337"/>
                  <a:pt x="4177518" y="6618895"/>
                  <a:pt x="4152212" y="6691451"/>
                </a:cubicBezTo>
                <a:cubicBezTo>
                  <a:pt x="4147994" y="6699988"/>
                  <a:pt x="4152212" y="6717060"/>
                  <a:pt x="4152212" y="6729865"/>
                </a:cubicBezTo>
                <a:cubicBezTo>
                  <a:pt x="4152212" y="6746936"/>
                  <a:pt x="4156429" y="6764009"/>
                  <a:pt x="4135340" y="6759741"/>
                </a:cubicBezTo>
                <a:cubicBezTo>
                  <a:pt x="4118469" y="6759741"/>
                  <a:pt x="4110031" y="6746936"/>
                  <a:pt x="4105814" y="6734133"/>
                </a:cubicBezTo>
                <a:cubicBezTo>
                  <a:pt x="4097378" y="6725597"/>
                  <a:pt x="4105814" y="6712792"/>
                  <a:pt x="4101596" y="6704256"/>
                </a:cubicBezTo>
                <a:cubicBezTo>
                  <a:pt x="4093160" y="6670112"/>
                  <a:pt x="4122687" y="6653039"/>
                  <a:pt x="4122687" y="6623163"/>
                </a:cubicBezTo>
                <a:cubicBezTo>
                  <a:pt x="4118469" y="6601822"/>
                  <a:pt x="4110031" y="6571946"/>
                  <a:pt x="4131122" y="6550605"/>
                </a:cubicBezTo>
                <a:cubicBezTo>
                  <a:pt x="4143776" y="6537801"/>
                  <a:pt x="4135340" y="6520730"/>
                  <a:pt x="4135340" y="6503657"/>
                </a:cubicBezTo>
                <a:cubicBezTo>
                  <a:pt x="4139558" y="6469511"/>
                  <a:pt x="4131122" y="6431099"/>
                  <a:pt x="4139558" y="6401223"/>
                </a:cubicBezTo>
                <a:cubicBezTo>
                  <a:pt x="4152212" y="6350007"/>
                  <a:pt x="4135340" y="6315861"/>
                  <a:pt x="4097378" y="6285985"/>
                </a:cubicBezTo>
                <a:cubicBezTo>
                  <a:pt x="4055199" y="6294522"/>
                  <a:pt x="4080506" y="6345738"/>
                  <a:pt x="4050982" y="6362809"/>
                </a:cubicBezTo>
                <a:cubicBezTo>
                  <a:pt x="4055199" y="6431099"/>
                  <a:pt x="4017237" y="6486584"/>
                  <a:pt x="4017237" y="6554874"/>
                </a:cubicBezTo>
                <a:cubicBezTo>
                  <a:pt x="4017237" y="6593286"/>
                  <a:pt x="3987712" y="6627431"/>
                  <a:pt x="3983494" y="6665844"/>
                </a:cubicBezTo>
                <a:cubicBezTo>
                  <a:pt x="3979276" y="6682916"/>
                  <a:pt x="3958185" y="6678648"/>
                  <a:pt x="3945532" y="6674380"/>
                </a:cubicBezTo>
                <a:cubicBezTo>
                  <a:pt x="3932878" y="6674380"/>
                  <a:pt x="3932878" y="6657307"/>
                  <a:pt x="3937096" y="6648771"/>
                </a:cubicBezTo>
                <a:cubicBezTo>
                  <a:pt x="3966621" y="6589018"/>
                  <a:pt x="3962403" y="6516462"/>
                  <a:pt x="3983494" y="6456708"/>
                </a:cubicBezTo>
                <a:cubicBezTo>
                  <a:pt x="3991930" y="6435367"/>
                  <a:pt x="3991930" y="6414026"/>
                  <a:pt x="4000366" y="6392687"/>
                </a:cubicBezTo>
                <a:cubicBezTo>
                  <a:pt x="4013019" y="6358541"/>
                  <a:pt x="3987712" y="6320129"/>
                  <a:pt x="3975059" y="6285985"/>
                </a:cubicBezTo>
                <a:cubicBezTo>
                  <a:pt x="3962403" y="6247573"/>
                  <a:pt x="3958185" y="6204891"/>
                  <a:pt x="3970841" y="6170747"/>
                </a:cubicBezTo>
                <a:cubicBezTo>
                  <a:pt x="3987712" y="6136603"/>
                  <a:pt x="3975059" y="6110994"/>
                  <a:pt x="3970841" y="6081118"/>
                </a:cubicBezTo>
                <a:cubicBezTo>
                  <a:pt x="3962403" y="6038436"/>
                  <a:pt x="3941314" y="6008560"/>
                  <a:pt x="3920225" y="5974415"/>
                </a:cubicBezTo>
                <a:cubicBezTo>
                  <a:pt x="3911789" y="5953075"/>
                  <a:pt x="3894916" y="5936002"/>
                  <a:pt x="3865391" y="5957344"/>
                </a:cubicBezTo>
                <a:cubicBezTo>
                  <a:pt x="3844302" y="5970148"/>
                  <a:pt x="3814775" y="5961612"/>
                  <a:pt x="3802122" y="5936002"/>
                </a:cubicBezTo>
                <a:cubicBezTo>
                  <a:pt x="3776814" y="5897590"/>
                  <a:pt x="3738852" y="5901859"/>
                  <a:pt x="3705109" y="5910395"/>
                </a:cubicBezTo>
                <a:cubicBezTo>
                  <a:pt x="3646058" y="5927466"/>
                  <a:pt x="3591224" y="5940271"/>
                  <a:pt x="3527954" y="5944539"/>
                </a:cubicBezTo>
                <a:cubicBezTo>
                  <a:pt x="3502647" y="5944539"/>
                  <a:pt x="3477338" y="5931734"/>
                  <a:pt x="3452031" y="5923198"/>
                </a:cubicBezTo>
                <a:cubicBezTo>
                  <a:pt x="3367673" y="5880517"/>
                  <a:pt x="3308621" y="5812228"/>
                  <a:pt x="3258005" y="5735404"/>
                </a:cubicBezTo>
                <a:lnTo>
                  <a:pt x="3220406" y="5669457"/>
                </a:lnTo>
                <a:lnTo>
                  <a:pt x="3215818" y="5692352"/>
                </a:lnTo>
                <a:cubicBezTo>
                  <a:pt x="3208017" y="5716157"/>
                  <a:pt x="3194363" y="5715170"/>
                  <a:pt x="3157306" y="5699382"/>
                </a:cubicBezTo>
                <a:cubicBezTo>
                  <a:pt x="3133902" y="5688857"/>
                  <a:pt x="3133902" y="5688857"/>
                  <a:pt x="3113098" y="5715170"/>
                </a:cubicBezTo>
                <a:cubicBezTo>
                  <a:pt x="3094894" y="5741483"/>
                  <a:pt x="3076690" y="5767796"/>
                  <a:pt x="3040283" y="5759902"/>
                </a:cubicBezTo>
                <a:cubicBezTo>
                  <a:pt x="3022080" y="5754640"/>
                  <a:pt x="3019481" y="5767796"/>
                  <a:pt x="3016879" y="5780953"/>
                </a:cubicBezTo>
                <a:cubicBezTo>
                  <a:pt x="3011678" y="5804635"/>
                  <a:pt x="3019481" y="5825687"/>
                  <a:pt x="3027282" y="5846736"/>
                </a:cubicBezTo>
                <a:cubicBezTo>
                  <a:pt x="3040283" y="5878313"/>
                  <a:pt x="3040283" y="5907257"/>
                  <a:pt x="3024681" y="5936202"/>
                </a:cubicBezTo>
                <a:cubicBezTo>
                  <a:pt x="3014279" y="5936202"/>
                  <a:pt x="3003876" y="5936202"/>
                  <a:pt x="2993474" y="5936202"/>
                </a:cubicBezTo>
                <a:cubicBezTo>
                  <a:pt x="2990875" y="5917783"/>
                  <a:pt x="2990875" y="5899363"/>
                  <a:pt x="2993474" y="5878313"/>
                </a:cubicBezTo>
                <a:cubicBezTo>
                  <a:pt x="2993474" y="5862524"/>
                  <a:pt x="2996075" y="5846736"/>
                  <a:pt x="2990875" y="5833580"/>
                </a:cubicBezTo>
                <a:cubicBezTo>
                  <a:pt x="2980473" y="5778322"/>
                  <a:pt x="2949266" y="5765166"/>
                  <a:pt x="2899857" y="5788848"/>
                </a:cubicBezTo>
                <a:lnTo>
                  <a:pt x="2873093" y="5799004"/>
                </a:lnTo>
                <a:lnTo>
                  <a:pt x="2883476" y="5849790"/>
                </a:lnTo>
                <a:cubicBezTo>
                  <a:pt x="2881017" y="5887605"/>
                  <a:pt x="2890852" y="5905058"/>
                  <a:pt x="2912976" y="5919602"/>
                </a:cubicBezTo>
                <a:cubicBezTo>
                  <a:pt x="2912976" y="5931236"/>
                  <a:pt x="2912976" y="5942873"/>
                  <a:pt x="2912976" y="5954508"/>
                </a:cubicBezTo>
                <a:cubicBezTo>
                  <a:pt x="2888393" y="5971960"/>
                  <a:pt x="2881017" y="6003958"/>
                  <a:pt x="2888393" y="6033046"/>
                </a:cubicBezTo>
                <a:cubicBezTo>
                  <a:pt x="2900685" y="6085404"/>
                  <a:pt x="2885935" y="6126127"/>
                  <a:pt x="2853976" y="6161032"/>
                </a:cubicBezTo>
                <a:cubicBezTo>
                  <a:pt x="2841684" y="6175577"/>
                  <a:pt x="2829393" y="6187212"/>
                  <a:pt x="2824476" y="6207573"/>
                </a:cubicBezTo>
                <a:cubicBezTo>
                  <a:pt x="2819560" y="6239570"/>
                  <a:pt x="2804810" y="6257023"/>
                  <a:pt x="2777768" y="6254115"/>
                </a:cubicBezTo>
                <a:cubicBezTo>
                  <a:pt x="2758101" y="6254115"/>
                  <a:pt x="2743350" y="6268658"/>
                  <a:pt x="2735976" y="6280293"/>
                </a:cubicBezTo>
                <a:cubicBezTo>
                  <a:pt x="2694184" y="6350104"/>
                  <a:pt x="2632725" y="6312290"/>
                  <a:pt x="2581100" y="6321016"/>
                </a:cubicBezTo>
                <a:cubicBezTo>
                  <a:pt x="2558974" y="6323926"/>
                  <a:pt x="2512265" y="6338469"/>
                  <a:pt x="2502432" y="6318108"/>
                </a:cubicBezTo>
                <a:cubicBezTo>
                  <a:pt x="2472932" y="6259931"/>
                  <a:pt x="2396724" y="6283203"/>
                  <a:pt x="2379515" y="6204665"/>
                </a:cubicBezTo>
                <a:cubicBezTo>
                  <a:pt x="2374598" y="6181394"/>
                  <a:pt x="2340182" y="6166850"/>
                  <a:pt x="2372140" y="6134854"/>
                </a:cubicBezTo>
                <a:cubicBezTo>
                  <a:pt x="2381974" y="6126127"/>
                  <a:pt x="2379515" y="6108674"/>
                  <a:pt x="2369681" y="6105766"/>
                </a:cubicBezTo>
                <a:lnTo>
                  <a:pt x="2339874" y="6073376"/>
                </a:lnTo>
                <a:lnTo>
                  <a:pt x="2339057" y="6172491"/>
                </a:lnTo>
                <a:cubicBezTo>
                  <a:pt x="2372429" y="6293862"/>
                  <a:pt x="2332383" y="6388264"/>
                  <a:pt x="2245613" y="6469179"/>
                </a:cubicBezTo>
                <a:cubicBezTo>
                  <a:pt x="2212239" y="6502892"/>
                  <a:pt x="2178865" y="6529863"/>
                  <a:pt x="2165516" y="6577064"/>
                </a:cubicBezTo>
                <a:cubicBezTo>
                  <a:pt x="2152166" y="6651236"/>
                  <a:pt x="2112120" y="6691693"/>
                  <a:pt x="2038697" y="6684950"/>
                </a:cubicBezTo>
                <a:cubicBezTo>
                  <a:pt x="1985301" y="6684950"/>
                  <a:pt x="1945253" y="6718666"/>
                  <a:pt x="1925229" y="6745637"/>
                </a:cubicBezTo>
                <a:cubicBezTo>
                  <a:pt x="1811760" y="6907466"/>
                  <a:pt x="1644893" y="6819809"/>
                  <a:pt x="1504727" y="6840037"/>
                </a:cubicBezTo>
                <a:cubicBezTo>
                  <a:pt x="1444654" y="6846780"/>
                  <a:pt x="1317836" y="6880495"/>
                  <a:pt x="1291137" y="6833294"/>
                </a:cubicBezTo>
                <a:cubicBezTo>
                  <a:pt x="1211042" y="6698437"/>
                  <a:pt x="1004128" y="6752379"/>
                  <a:pt x="957405" y="6570322"/>
                </a:cubicBezTo>
                <a:cubicBezTo>
                  <a:pt x="944055" y="6516378"/>
                  <a:pt x="850611" y="6482664"/>
                  <a:pt x="937381" y="6408492"/>
                </a:cubicBezTo>
                <a:cubicBezTo>
                  <a:pt x="964080" y="6388264"/>
                  <a:pt x="957405" y="6347806"/>
                  <a:pt x="930706" y="6341063"/>
                </a:cubicBezTo>
                <a:cubicBezTo>
                  <a:pt x="823912" y="6300605"/>
                  <a:pt x="830586" y="6239920"/>
                  <a:pt x="897334" y="6159005"/>
                </a:cubicBezTo>
                <a:cubicBezTo>
                  <a:pt x="917356" y="6132033"/>
                  <a:pt x="890659" y="6098319"/>
                  <a:pt x="877310" y="6071348"/>
                </a:cubicBezTo>
                <a:cubicBezTo>
                  <a:pt x="850611" y="6030890"/>
                  <a:pt x="843936" y="5990433"/>
                  <a:pt x="883984" y="5956718"/>
                </a:cubicBezTo>
                <a:cubicBezTo>
                  <a:pt x="924031" y="5923004"/>
                  <a:pt x="917356" y="5882546"/>
                  <a:pt x="930706" y="5842089"/>
                </a:cubicBezTo>
                <a:cubicBezTo>
                  <a:pt x="964080" y="5740945"/>
                  <a:pt x="1004128" y="5612831"/>
                  <a:pt x="1077548" y="5565630"/>
                </a:cubicBezTo>
                <a:cubicBezTo>
                  <a:pt x="1157645" y="5515058"/>
                  <a:pt x="1236071" y="5462802"/>
                  <a:pt x="1314498" y="5411386"/>
                </a:cubicBezTo>
                <a:lnTo>
                  <a:pt x="1549789" y="5263244"/>
                </a:lnTo>
                <a:lnTo>
                  <a:pt x="1515990" y="5193357"/>
                </a:lnTo>
                <a:cubicBezTo>
                  <a:pt x="1499119" y="5125069"/>
                  <a:pt x="1465376" y="5061047"/>
                  <a:pt x="1452723" y="4988490"/>
                </a:cubicBezTo>
                <a:cubicBezTo>
                  <a:pt x="1448505" y="4958614"/>
                  <a:pt x="1427414" y="4945809"/>
                  <a:pt x="1402107" y="4933005"/>
                </a:cubicBezTo>
                <a:cubicBezTo>
                  <a:pt x="1385235" y="4928736"/>
                  <a:pt x="1368362" y="4915932"/>
                  <a:pt x="1368362" y="4898861"/>
                </a:cubicBezTo>
                <a:cubicBezTo>
                  <a:pt x="1372580" y="4864715"/>
                  <a:pt x="1343055" y="4851912"/>
                  <a:pt x="1326184" y="4830571"/>
                </a:cubicBezTo>
                <a:cubicBezTo>
                  <a:pt x="1292439" y="4907397"/>
                  <a:pt x="1279785" y="4988490"/>
                  <a:pt x="1284003" y="5061047"/>
                </a:cubicBezTo>
                <a:cubicBezTo>
                  <a:pt x="1284003" y="5095191"/>
                  <a:pt x="1309312" y="5103728"/>
                  <a:pt x="1321966" y="5125069"/>
                </a:cubicBezTo>
                <a:cubicBezTo>
                  <a:pt x="1343055" y="5159213"/>
                  <a:pt x="1355708" y="5189088"/>
                  <a:pt x="1351491" y="5231771"/>
                </a:cubicBezTo>
                <a:cubicBezTo>
                  <a:pt x="1351491" y="5257378"/>
                  <a:pt x="1351491" y="5278719"/>
                  <a:pt x="1351491" y="5312863"/>
                </a:cubicBezTo>
                <a:cubicBezTo>
                  <a:pt x="1309312" y="5295792"/>
                  <a:pt x="1267132" y="5291524"/>
                  <a:pt x="1262914" y="5231771"/>
                </a:cubicBezTo>
                <a:cubicBezTo>
                  <a:pt x="1262914" y="5206161"/>
                  <a:pt x="1237607" y="5163481"/>
                  <a:pt x="1208080" y="5159213"/>
                </a:cubicBezTo>
                <a:cubicBezTo>
                  <a:pt x="1174337" y="5154945"/>
                  <a:pt x="1178555" y="5129337"/>
                  <a:pt x="1174337" y="5116532"/>
                </a:cubicBezTo>
                <a:cubicBezTo>
                  <a:pt x="1165902" y="5082387"/>
                  <a:pt x="1153246" y="5043975"/>
                  <a:pt x="1132157" y="5018367"/>
                </a:cubicBezTo>
                <a:cubicBezTo>
                  <a:pt x="1106850" y="4988490"/>
                  <a:pt x="1123722" y="4950077"/>
                  <a:pt x="1102632" y="4915932"/>
                </a:cubicBezTo>
                <a:cubicBezTo>
                  <a:pt x="1089977" y="4898861"/>
                  <a:pt x="1089977" y="4877520"/>
                  <a:pt x="1060452" y="4864715"/>
                </a:cubicBezTo>
                <a:cubicBezTo>
                  <a:pt x="1022490" y="4847644"/>
                  <a:pt x="1005618" y="4813498"/>
                  <a:pt x="1018272" y="4766550"/>
                </a:cubicBezTo>
                <a:cubicBezTo>
                  <a:pt x="1039363" y="4762281"/>
                  <a:pt x="1064670" y="4766550"/>
                  <a:pt x="1081541" y="4758013"/>
                </a:cubicBezTo>
                <a:cubicBezTo>
                  <a:pt x="1102632" y="4740942"/>
                  <a:pt x="1115286" y="4715333"/>
                  <a:pt x="1115286" y="4685457"/>
                </a:cubicBezTo>
                <a:cubicBezTo>
                  <a:pt x="1115286" y="4664116"/>
                  <a:pt x="1140593" y="4659848"/>
                  <a:pt x="1136375" y="4634240"/>
                </a:cubicBezTo>
                <a:cubicBezTo>
                  <a:pt x="1132157" y="4621436"/>
                  <a:pt x="1161682" y="4634240"/>
                  <a:pt x="1165902" y="4617168"/>
                </a:cubicBezTo>
                <a:cubicBezTo>
                  <a:pt x="1165902" y="4612899"/>
                  <a:pt x="1144811" y="4612899"/>
                  <a:pt x="1136375" y="4604363"/>
                </a:cubicBezTo>
                <a:cubicBezTo>
                  <a:pt x="1127939" y="4591558"/>
                  <a:pt x="1123722" y="4578755"/>
                  <a:pt x="1115286" y="4561683"/>
                </a:cubicBezTo>
                <a:cubicBezTo>
                  <a:pt x="1111068" y="4540342"/>
                  <a:pt x="1119504" y="4527537"/>
                  <a:pt x="1144811" y="4523270"/>
                </a:cubicBezTo>
                <a:cubicBezTo>
                  <a:pt x="1182773" y="4520069"/>
                  <a:pt x="1201753" y="4509666"/>
                  <a:pt x="1210652" y="4481255"/>
                </a:cubicBezTo>
                <a:lnTo>
                  <a:pt x="1213057" y="4466973"/>
                </a:lnTo>
                <a:lnTo>
                  <a:pt x="1077645" y="4505872"/>
                </a:lnTo>
                <a:lnTo>
                  <a:pt x="1064670" y="4519002"/>
                </a:lnTo>
                <a:cubicBezTo>
                  <a:pt x="1052016" y="4527537"/>
                  <a:pt x="1043581" y="4527537"/>
                  <a:pt x="1035145" y="4519002"/>
                </a:cubicBezTo>
                <a:lnTo>
                  <a:pt x="1035145" y="4518081"/>
                </a:lnTo>
                <a:lnTo>
                  <a:pt x="894874" y="4558376"/>
                </a:lnTo>
                <a:lnTo>
                  <a:pt x="886329" y="4539881"/>
                </a:lnTo>
                <a:cubicBezTo>
                  <a:pt x="861154" y="4446146"/>
                  <a:pt x="859500" y="4471757"/>
                  <a:pt x="835664" y="4478306"/>
                </a:cubicBezTo>
                <a:cubicBezTo>
                  <a:pt x="803880" y="4487040"/>
                  <a:pt x="778396" y="4519226"/>
                  <a:pt x="735676" y="4455468"/>
                </a:cubicBezTo>
                <a:cubicBezTo>
                  <a:pt x="727729" y="4457653"/>
                  <a:pt x="713490" y="4436385"/>
                  <a:pt x="707197" y="4412955"/>
                </a:cubicBezTo>
                <a:cubicBezTo>
                  <a:pt x="694612" y="4366099"/>
                  <a:pt x="708849" y="4387347"/>
                  <a:pt x="716794" y="4385164"/>
                </a:cubicBezTo>
                <a:cubicBezTo>
                  <a:pt x="780361" y="4367695"/>
                  <a:pt x="843927" y="4350229"/>
                  <a:pt x="907490" y="4332762"/>
                </a:cubicBezTo>
                <a:cubicBezTo>
                  <a:pt x="915436" y="4330579"/>
                  <a:pt x="931330" y="4326211"/>
                  <a:pt x="925036" y="4302781"/>
                </a:cubicBezTo>
                <a:cubicBezTo>
                  <a:pt x="926683" y="4277149"/>
                  <a:pt x="914098" y="4230294"/>
                  <a:pt x="915747" y="4204662"/>
                </a:cubicBezTo>
                <a:cubicBezTo>
                  <a:pt x="901508" y="4183415"/>
                  <a:pt x="887273" y="4162168"/>
                  <a:pt x="863433" y="4168719"/>
                </a:cubicBezTo>
                <a:cubicBezTo>
                  <a:pt x="831653" y="4177451"/>
                  <a:pt x="788932" y="4113698"/>
                  <a:pt x="763444" y="4145862"/>
                </a:cubicBezTo>
                <a:cubicBezTo>
                  <a:pt x="714431" y="4058679"/>
                  <a:pt x="699879" y="4163327"/>
                  <a:pt x="650868" y="4076144"/>
                </a:cubicBezTo>
                <a:cubicBezTo>
                  <a:pt x="619084" y="4084878"/>
                  <a:pt x="587303" y="4093612"/>
                  <a:pt x="555520" y="4102346"/>
                </a:cubicBezTo>
                <a:cubicBezTo>
                  <a:pt x="531682" y="4108896"/>
                  <a:pt x="507846" y="4115445"/>
                  <a:pt x="490298" y="4145422"/>
                </a:cubicBezTo>
                <a:cubicBezTo>
                  <a:pt x="474409" y="4149788"/>
                  <a:pt x="453878" y="4105117"/>
                  <a:pt x="439634" y="4083851"/>
                </a:cubicBezTo>
                <a:cubicBezTo>
                  <a:pt x="433341" y="4060421"/>
                  <a:pt x="427049" y="4036995"/>
                  <a:pt x="428698" y="4011359"/>
                </a:cubicBezTo>
                <a:cubicBezTo>
                  <a:pt x="444590" y="4006993"/>
                  <a:pt x="452536" y="4004808"/>
                  <a:pt x="468426" y="4000442"/>
                </a:cubicBezTo>
                <a:cubicBezTo>
                  <a:pt x="500210" y="3991708"/>
                  <a:pt x="533645" y="3957365"/>
                  <a:pt x="578018" y="3995512"/>
                </a:cubicBezTo>
                <a:cubicBezTo>
                  <a:pt x="630332" y="4031448"/>
                  <a:pt x="636938" y="3928983"/>
                  <a:pt x="675015" y="3943673"/>
                </a:cubicBezTo>
                <a:cubicBezTo>
                  <a:pt x="689257" y="3964943"/>
                  <a:pt x="705148" y="3960576"/>
                  <a:pt x="700505" y="3911513"/>
                </a:cubicBezTo>
                <a:cubicBezTo>
                  <a:pt x="630646" y="3905551"/>
                  <a:pt x="546546" y="3878324"/>
                  <a:pt x="481333" y="3921422"/>
                </a:cubicBezTo>
                <a:cubicBezTo>
                  <a:pt x="473386" y="3923605"/>
                  <a:pt x="451200" y="3904524"/>
                  <a:pt x="449550" y="3930156"/>
                </a:cubicBezTo>
                <a:cubicBezTo>
                  <a:pt x="439951" y="3957954"/>
                  <a:pt x="406832" y="3866401"/>
                  <a:pt x="397233" y="3894199"/>
                </a:cubicBezTo>
                <a:cubicBezTo>
                  <a:pt x="389287" y="3896384"/>
                  <a:pt x="376697" y="3849504"/>
                  <a:pt x="370404" y="3826073"/>
                </a:cubicBezTo>
                <a:cubicBezTo>
                  <a:pt x="357813" y="3779199"/>
                  <a:pt x="365760" y="3777016"/>
                  <a:pt x="373706" y="3774833"/>
                </a:cubicBezTo>
                <a:cubicBezTo>
                  <a:pt x="413434" y="3763916"/>
                  <a:pt x="453163" y="3752998"/>
                  <a:pt x="492892" y="3742081"/>
                </a:cubicBezTo>
                <a:cubicBezTo>
                  <a:pt x="446870" y="3729568"/>
                  <a:pt x="388263" y="3670181"/>
                  <a:pt x="340587" y="3683282"/>
                </a:cubicBezTo>
                <a:cubicBezTo>
                  <a:pt x="338938" y="3708915"/>
                  <a:pt x="323048" y="3713282"/>
                  <a:pt x="304166" y="3642972"/>
                </a:cubicBezTo>
                <a:cubicBezTo>
                  <a:pt x="291576" y="3596094"/>
                  <a:pt x="313756" y="3615156"/>
                  <a:pt x="329650" y="3610788"/>
                </a:cubicBezTo>
                <a:cubicBezTo>
                  <a:pt x="393215" y="3593321"/>
                  <a:pt x="456778" y="3575855"/>
                  <a:pt x="528290" y="3556205"/>
                </a:cubicBezTo>
                <a:cubicBezTo>
                  <a:pt x="536235" y="3554020"/>
                  <a:pt x="558425" y="3573103"/>
                  <a:pt x="547488" y="3500617"/>
                </a:cubicBezTo>
                <a:cubicBezTo>
                  <a:pt x="531597" y="3504981"/>
                  <a:pt x="506107" y="3537139"/>
                  <a:pt x="491869" y="3515899"/>
                </a:cubicBezTo>
                <a:cubicBezTo>
                  <a:pt x="449149" y="3452141"/>
                  <a:pt x="437898" y="3505552"/>
                  <a:pt x="401475" y="3465241"/>
                </a:cubicBezTo>
                <a:cubicBezTo>
                  <a:pt x="379293" y="3446182"/>
                  <a:pt x="353803" y="3478341"/>
                  <a:pt x="329965" y="3484891"/>
                </a:cubicBezTo>
                <a:cubicBezTo>
                  <a:pt x="314074" y="3489259"/>
                  <a:pt x="299839" y="3468016"/>
                  <a:pt x="287249" y="3421137"/>
                </a:cubicBezTo>
                <a:cubicBezTo>
                  <a:pt x="280957" y="3397708"/>
                  <a:pt x="276310" y="3348650"/>
                  <a:pt x="292203" y="3344284"/>
                </a:cubicBezTo>
                <a:cubicBezTo>
                  <a:pt x="354112" y="3352426"/>
                  <a:pt x="409731" y="3337141"/>
                  <a:pt x="459059" y="3298432"/>
                </a:cubicBezTo>
                <a:cubicBezTo>
                  <a:pt x="482897" y="3291881"/>
                  <a:pt x="505081" y="3310940"/>
                  <a:pt x="524279" y="3255350"/>
                </a:cubicBezTo>
                <a:cubicBezTo>
                  <a:pt x="484549" y="3266269"/>
                  <a:pt x="454416" y="3249368"/>
                  <a:pt x="436879" y="3279368"/>
                </a:cubicBezTo>
                <a:cubicBezTo>
                  <a:pt x="405095" y="3288102"/>
                  <a:pt x="384558" y="3243406"/>
                  <a:pt x="356080" y="3200919"/>
                </a:cubicBezTo>
                <a:cubicBezTo>
                  <a:pt x="341840" y="3179653"/>
                  <a:pt x="335546" y="3156223"/>
                  <a:pt x="337202" y="3130614"/>
                </a:cubicBezTo>
                <a:cubicBezTo>
                  <a:pt x="338847" y="3104976"/>
                  <a:pt x="340502" y="3079369"/>
                  <a:pt x="356393" y="3075001"/>
                </a:cubicBezTo>
                <a:cubicBezTo>
                  <a:pt x="402412" y="3087508"/>
                  <a:pt x="427903" y="3055350"/>
                  <a:pt x="447096" y="2999739"/>
                </a:cubicBezTo>
                <a:cubicBezTo>
                  <a:pt x="482185" y="2939783"/>
                  <a:pt x="528207" y="2952291"/>
                  <a:pt x="575879" y="2939191"/>
                </a:cubicBezTo>
                <a:lnTo>
                  <a:pt x="698476" y="2905502"/>
                </a:lnTo>
                <a:lnTo>
                  <a:pt x="693489" y="2901402"/>
                </a:lnTo>
                <a:cubicBezTo>
                  <a:pt x="617566" y="2867257"/>
                  <a:pt x="626002" y="2760556"/>
                  <a:pt x="701925" y="2722142"/>
                </a:cubicBezTo>
                <a:cubicBezTo>
                  <a:pt x="712471" y="2715740"/>
                  <a:pt x="727233" y="2713605"/>
                  <a:pt x="743050" y="2713072"/>
                </a:cubicBezTo>
                <a:lnTo>
                  <a:pt x="763270" y="2713300"/>
                </a:lnTo>
                <a:lnTo>
                  <a:pt x="759414" y="2704761"/>
                </a:lnTo>
                <a:cubicBezTo>
                  <a:pt x="737247" y="2668390"/>
                  <a:pt x="717880" y="2673712"/>
                  <a:pt x="694044" y="2680261"/>
                </a:cubicBezTo>
                <a:cubicBezTo>
                  <a:pt x="678153" y="2684629"/>
                  <a:pt x="660606" y="2714604"/>
                  <a:pt x="617888" y="2650850"/>
                </a:cubicBezTo>
                <a:cubicBezTo>
                  <a:pt x="584454" y="2685196"/>
                  <a:pt x="524193" y="2651438"/>
                  <a:pt x="497051" y="2709214"/>
                </a:cubicBezTo>
                <a:cubicBezTo>
                  <a:pt x="485802" y="2762639"/>
                  <a:pt x="455674" y="2745764"/>
                  <a:pt x="431838" y="2752314"/>
                </a:cubicBezTo>
                <a:cubicBezTo>
                  <a:pt x="423891" y="2754497"/>
                  <a:pt x="395410" y="2711984"/>
                  <a:pt x="382820" y="2665107"/>
                </a:cubicBezTo>
                <a:cubicBezTo>
                  <a:pt x="378184" y="2616067"/>
                  <a:pt x="392421" y="2637314"/>
                  <a:pt x="408311" y="2632949"/>
                </a:cubicBezTo>
                <a:cubicBezTo>
                  <a:pt x="497368" y="2583317"/>
                  <a:pt x="599006" y="2580546"/>
                  <a:pt x="681765" y="2507465"/>
                </a:cubicBezTo>
                <a:cubicBezTo>
                  <a:pt x="702042" y="2495605"/>
                  <a:pt x="723603" y="2486535"/>
                  <a:pt x="745903" y="2479227"/>
                </a:cubicBezTo>
                <a:lnTo>
                  <a:pt x="756231" y="2476566"/>
                </a:lnTo>
                <a:lnTo>
                  <a:pt x="754122" y="2474061"/>
                </a:lnTo>
                <a:cubicBezTo>
                  <a:pt x="739887" y="2460723"/>
                  <a:pt x="723016" y="2448985"/>
                  <a:pt x="701925" y="2440449"/>
                </a:cubicBezTo>
                <a:cubicBezTo>
                  <a:pt x="630219" y="2410573"/>
                  <a:pt x="554296" y="2397768"/>
                  <a:pt x="482591" y="2372161"/>
                </a:cubicBezTo>
                <a:cubicBezTo>
                  <a:pt x="457284" y="2363624"/>
                  <a:pt x="431977" y="2359356"/>
                  <a:pt x="415104" y="2338015"/>
                </a:cubicBezTo>
                <a:cubicBezTo>
                  <a:pt x="402450" y="2320942"/>
                  <a:pt x="377143" y="2312408"/>
                  <a:pt x="398233" y="2286798"/>
                </a:cubicBezTo>
                <a:cubicBezTo>
                  <a:pt x="410886" y="2273994"/>
                  <a:pt x="406668" y="2244118"/>
                  <a:pt x="440413" y="2252654"/>
                </a:cubicBezTo>
                <a:cubicBezTo>
                  <a:pt x="465720" y="2261191"/>
                  <a:pt x="486809" y="2248386"/>
                  <a:pt x="516336" y="2265459"/>
                </a:cubicBezTo>
                <a:cubicBezTo>
                  <a:pt x="541643" y="2278262"/>
                  <a:pt x="579605" y="2278262"/>
                  <a:pt x="609130" y="2261191"/>
                </a:cubicBezTo>
                <a:cubicBezTo>
                  <a:pt x="630219" y="2252654"/>
                  <a:pt x="638655" y="2265459"/>
                  <a:pt x="651310" y="2265459"/>
                </a:cubicBezTo>
                <a:cubicBezTo>
                  <a:pt x="685053" y="2269725"/>
                  <a:pt x="693489" y="2303871"/>
                  <a:pt x="723016" y="2312408"/>
                </a:cubicBezTo>
                <a:cubicBezTo>
                  <a:pt x="744105" y="2316676"/>
                  <a:pt x="760976" y="2325210"/>
                  <a:pt x="777848" y="2316676"/>
                </a:cubicBezTo>
                <a:cubicBezTo>
                  <a:pt x="744105" y="2269725"/>
                  <a:pt x="693489" y="2239850"/>
                  <a:pt x="668182" y="2184365"/>
                </a:cubicBezTo>
                <a:cubicBezTo>
                  <a:pt x="655528" y="2167292"/>
                  <a:pt x="638655" y="2150221"/>
                  <a:pt x="642875" y="2124612"/>
                </a:cubicBezTo>
                <a:cubicBezTo>
                  <a:pt x="647093" y="2120343"/>
                  <a:pt x="647093" y="2111807"/>
                  <a:pt x="642875" y="2107539"/>
                </a:cubicBezTo>
                <a:cubicBezTo>
                  <a:pt x="583823" y="2013642"/>
                  <a:pt x="613348" y="1911208"/>
                  <a:pt x="617566" y="1808775"/>
                </a:cubicBezTo>
                <a:cubicBezTo>
                  <a:pt x="617566" y="1804506"/>
                  <a:pt x="626002" y="1800238"/>
                  <a:pt x="621784" y="1800238"/>
                </a:cubicBezTo>
                <a:cubicBezTo>
                  <a:pt x="583823" y="1753290"/>
                  <a:pt x="613348" y="1702073"/>
                  <a:pt x="630219" y="1667927"/>
                </a:cubicBezTo>
                <a:cubicBezTo>
                  <a:pt x="651310" y="1616710"/>
                  <a:pt x="642875" y="1569762"/>
                  <a:pt x="642875" y="1518545"/>
                </a:cubicBezTo>
                <a:cubicBezTo>
                  <a:pt x="642875" y="1488669"/>
                  <a:pt x="609130" y="1467328"/>
                  <a:pt x="583823" y="1454524"/>
                </a:cubicBezTo>
                <a:cubicBezTo>
                  <a:pt x="554296" y="1441719"/>
                  <a:pt x="537425" y="1424648"/>
                  <a:pt x="528989" y="1399039"/>
                </a:cubicBezTo>
                <a:cubicBezTo>
                  <a:pt x="524772" y="1390502"/>
                  <a:pt x="520554" y="1381968"/>
                  <a:pt x="512118" y="1381968"/>
                </a:cubicBezTo>
                <a:cubicBezTo>
                  <a:pt x="465720" y="1394770"/>
                  <a:pt x="457284" y="1335017"/>
                  <a:pt x="415104" y="1330751"/>
                </a:cubicBezTo>
                <a:cubicBezTo>
                  <a:pt x="402450" y="1326483"/>
                  <a:pt x="406668" y="1305142"/>
                  <a:pt x="410886" y="1292337"/>
                </a:cubicBezTo>
                <a:cubicBezTo>
                  <a:pt x="410886" y="1275266"/>
                  <a:pt x="436195" y="1288069"/>
                  <a:pt x="440413" y="1270998"/>
                </a:cubicBezTo>
                <a:cubicBezTo>
                  <a:pt x="436195" y="1266729"/>
                  <a:pt x="427757" y="1262461"/>
                  <a:pt x="423540" y="1253925"/>
                </a:cubicBezTo>
                <a:cubicBezTo>
                  <a:pt x="415104" y="1241120"/>
                  <a:pt x="385579" y="1232584"/>
                  <a:pt x="394015" y="1206976"/>
                </a:cubicBezTo>
                <a:cubicBezTo>
                  <a:pt x="398233" y="1181367"/>
                  <a:pt x="402450" y="1151491"/>
                  <a:pt x="419322" y="1125882"/>
                </a:cubicBezTo>
                <a:cubicBezTo>
                  <a:pt x="440413" y="1100275"/>
                  <a:pt x="465720" y="1078933"/>
                  <a:pt x="507900" y="1070397"/>
                </a:cubicBezTo>
                <a:cubicBezTo>
                  <a:pt x="533207" y="1070397"/>
                  <a:pt x="562732" y="1061861"/>
                  <a:pt x="583823" y="1078933"/>
                </a:cubicBezTo>
                <a:cubicBezTo>
                  <a:pt x="617566" y="1100275"/>
                  <a:pt x="647093" y="1130150"/>
                  <a:pt x="659746" y="1172831"/>
                </a:cubicBezTo>
                <a:cubicBezTo>
                  <a:pt x="663964" y="1185635"/>
                  <a:pt x="663964" y="1198440"/>
                  <a:pt x="655528" y="1211244"/>
                </a:cubicBezTo>
                <a:cubicBezTo>
                  <a:pt x="638655" y="1236852"/>
                  <a:pt x="626002" y="1262461"/>
                  <a:pt x="613348" y="1288069"/>
                </a:cubicBezTo>
                <a:cubicBezTo>
                  <a:pt x="651310" y="1322214"/>
                  <a:pt x="689271" y="1360627"/>
                  <a:pt x="727233" y="1399039"/>
                </a:cubicBezTo>
                <a:cubicBezTo>
                  <a:pt x="769412" y="1394770"/>
                  <a:pt x="794721" y="1360627"/>
                  <a:pt x="824247" y="1330751"/>
                </a:cubicBezTo>
                <a:cubicBezTo>
                  <a:pt x="866426" y="1288069"/>
                  <a:pt x="900170" y="1236852"/>
                  <a:pt x="959222" y="1215513"/>
                </a:cubicBezTo>
                <a:cubicBezTo>
                  <a:pt x="976093" y="1206976"/>
                  <a:pt x="992965" y="1185635"/>
                  <a:pt x="1001400" y="1198440"/>
                </a:cubicBezTo>
                <a:cubicBezTo>
                  <a:pt x="1022490" y="1219781"/>
                  <a:pt x="1056234" y="1198440"/>
                  <a:pt x="1073106" y="1228316"/>
                </a:cubicBezTo>
                <a:cubicBezTo>
                  <a:pt x="1081541" y="1241120"/>
                  <a:pt x="1098415" y="1245388"/>
                  <a:pt x="1102632" y="1258193"/>
                </a:cubicBezTo>
                <a:cubicBezTo>
                  <a:pt x="1123722" y="1313678"/>
                  <a:pt x="1186991" y="1339286"/>
                  <a:pt x="1203863" y="1394770"/>
                </a:cubicBezTo>
                <a:cubicBezTo>
                  <a:pt x="1208080" y="1407575"/>
                  <a:pt x="1229170" y="1403307"/>
                  <a:pt x="1233387" y="1394770"/>
                </a:cubicBezTo>
                <a:cubicBezTo>
                  <a:pt x="1241825" y="1352090"/>
                  <a:pt x="1275568" y="1339286"/>
                  <a:pt x="1296657" y="1313678"/>
                </a:cubicBezTo>
                <a:cubicBezTo>
                  <a:pt x="1351491" y="1335017"/>
                  <a:pt x="1372580" y="1390502"/>
                  <a:pt x="1402107" y="1428916"/>
                </a:cubicBezTo>
                <a:cubicBezTo>
                  <a:pt x="1410542" y="1445987"/>
                  <a:pt x="1423196" y="1458792"/>
                  <a:pt x="1435849" y="1475865"/>
                </a:cubicBezTo>
                <a:cubicBezTo>
                  <a:pt x="1440067" y="1480133"/>
                  <a:pt x="1448505" y="1484401"/>
                  <a:pt x="1448505" y="1484401"/>
                </a:cubicBezTo>
                <a:cubicBezTo>
                  <a:pt x="1486465" y="1450255"/>
                  <a:pt x="1545517" y="1488669"/>
                  <a:pt x="1583477" y="1450255"/>
                </a:cubicBezTo>
                <a:cubicBezTo>
                  <a:pt x="1650965" y="1386234"/>
                  <a:pt x="1693145" y="1309410"/>
                  <a:pt x="1764850" y="1249657"/>
                </a:cubicBezTo>
                <a:cubicBezTo>
                  <a:pt x="1781722" y="1236852"/>
                  <a:pt x="1781722" y="1211244"/>
                  <a:pt x="1773286" y="1206976"/>
                </a:cubicBezTo>
                <a:cubicBezTo>
                  <a:pt x="1743761" y="1172831"/>
                  <a:pt x="1764850" y="1138687"/>
                  <a:pt x="1756415" y="1108811"/>
                </a:cubicBezTo>
                <a:cubicBezTo>
                  <a:pt x="1756415" y="1091738"/>
                  <a:pt x="1760632" y="1083202"/>
                  <a:pt x="1769068" y="1070397"/>
                </a:cubicBezTo>
                <a:cubicBezTo>
                  <a:pt x="1828120" y="1019180"/>
                  <a:pt x="1844991" y="950891"/>
                  <a:pt x="1840773" y="878335"/>
                </a:cubicBezTo>
                <a:cubicBezTo>
                  <a:pt x="1840773" y="869798"/>
                  <a:pt x="1840773" y="861262"/>
                  <a:pt x="1849209" y="856993"/>
                </a:cubicBezTo>
                <a:cubicBezTo>
                  <a:pt x="1887171" y="869798"/>
                  <a:pt x="1882954" y="912478"/>
                  <a:pt x="1891389" y="938088"/>
                </a:cubicBezTo>
                <a:cubicBezTo>
                  <a:pt x="1912478" y="1014912"/>
                  <a:pt x="1950441" y="1087470"/>
                  <a:pt x="1992619" y="1160028"/>
                </a:cubicBezTo>
                <a:cubicBezTo>
                  <a:pt x="2013710" y="1189903"/>
                  <a:pt x="2039017" y="1206976"/>
                  <a:pt x="2068542" y="1211244"/>
                </a:cubicBezTo>
                <a:cubicBezTo>
                  <a:pt x="2148685" y="1224047"/>
                  <a:pt x="2228826" y="1206976"/>
                  <a:pt x="2296313" y="1160028"/>
                </a:cubicBezTo>
                <a:cubicBezTo>
                  <a:pt x="2317402" y="1151491"/>
                  <a:pt x="2334274" y="1108811"/>
                  <a:pt x="2330056" y="1087470"/>
                </a:cubicBezTo>
                <a:cubicBezTo>
                  <a:pt x="2304749" y="967963"/>
                  <a:pt x="2304749" y="959427"/>
                  <a:pt x="2351145" y="869798"/>
                </a:cubicBezTo>
                <a:cubicBezTo>
                  <a:pt x="2363800" y="844189"/>
                  <a:pt x="2363800" y="822850"/>
                  <a:pt x="2363800" y="797240"/>
                </a:cubicBezTo>
                <a:cubicBezTo>
                  <a:pt x="2363800" y="647858"/>
                  <a:pt x="2363800" y="498476"/>
                  <a:pt x="2368018" y="344826"/>
                </a:cubicBezTo>
                <a:cubicBezTo>
                  <a:pt x="2368018" y="306414"/>
                  <a:pt x="2342709" y="272268"/>
                  <a:pt x="2346927" y="233856"/>
                </a:cubicBezTo>
                <a:cubicBezTo>
                  <a:pt x="2351145" y="195444"/>
                  <a:pt x="2346927" y="161298"/>
                  <a:pt x="2346927" y="122886"/>
                </a:cubicBezTo>
                <a:cubicBezTo>
                  <a:pt x="2346927" y="110081"/>
                  <a:pt x="2334274" y="105813"/>
                  <a:pt x="2334274" y="97277"/>
                </a:cubicBezTo>
                <a:cubicBezTo>
                  <a:pt x="2330056" y="80204"/>
                  <a:pt x="2321620" y="58864"/>
                  <a:pt x="2342709" y="54596"/>
                </a:cubicBezTo>
                <a:cubicBezTo>
                  <a:pt x="2363800" y="46060"/>
                  <a:pt x="2376454" y="67401"/>
                  <a:pt x="2380672" y="80204"/>
                </a:cubicBezTo>
                <a:cubicBezTo>
                  <a:pt x="2384890" y="97277"/>
                  <a:pt x="2397543" y="118618"/>
                  <a:pt x="2397543" y="131422"/>
                </a:cubicBezTo>
                <a:cubicBezTo>
                  <a:pt x="2389107" y="195444"/>
                  <a:pt x="2418632" y="250927"/>
                  <a:pt x="2414415" y="310680"/>
                </a:cubicBezTo>
                <a:cubicBezTo>
                  <a:pt x="2414415" y="464332"/>
                  <a:pt x="2414415" y="613714"/>
                  <a:pt x="2414415" y="763096"/>
                </a:cubicBezTo>
                <a:cubicBezTo>
                  <a:pt x="2414415" y="792972"/>
                  <a:pt x="2427068" y="814313"/>
                  <a:pt x="2439723" y="839921"/>
                </a:cubicBezTo>
                <a:cubicBezTo>
                  <a:pt x="2473466" y="903942"/>
                  <a:pt x="2502993" y="967963"/>
                  <a:pt x="2473466" y="1049058"/>
                </a:cubicBezTo>
                <a:cubicBezTo>
                  <a:pt x="2439723" y="1125882"/>
                  <a:pt x="2511428" y="1185635"/>
                  <a:pt x="2583134" y="1194172"/>
                </a:cubicBezTo>
                <a:cubicBezTo>
                  <a:pt x="2650621" y="1202708"/>
                  <a:pt x="2722326" y="1194172"/>
                  <a:pt x="2794031" y="1194172"/>
                </a:cubicBezTo>
                <a:cubicBezTo>
                  <a:pt x="2815121" y="1194172"/>
                  <a:pt x="2869954" y="1147223"/>
                  <a:pt x="2886826" y="1121614"/>
                </a:cubicBezTo>
                <a:cubicBezTo>
                  <a:pt x="2916351" y="1083202"/>
                  <a:pt x="2920570" y="1036253"/>
                  <a:pt x="2941660" y="997841"/>
                </a:cubicBezTo>
                <a:cubicBezTo>
                  <a:pt x="2971185" y="933820"/>
                  <a:pt x="2992276" y="925283"/>
                  <a:pt x="3076634" y="925283"/>
                </a:cubicBezTo>
                <a:cubicBezTo>
                  <a:pt x="3063981" y="985036"/>
                  <a:pt x="3085070" y="1049058"/>
                  <a:pt x="3059763" y="1113077"/>
                </a:cubicBezTo>
                <a:cubicBezTo>
                  <a:pt x="3042890" y="1142955"/>
                  <a:pt x="3068198" y="1189903"/>
                  <a:pt x="3042890" y="1224047"/>
                </a:cubicBezTo>
                <a:cubicBezTo>
                  <a:pt x="3034454" y="1232584"/>
                  <a:pt x="3047108" y="1245388"/>
                  <a:pt x="3055543" y="1253925"/>
                </a:cubicBezTo>
                <a:cubicBezTo>
                  <a:pt x="3097723" y="1292337"/>
                  <a:pt x="3152557" y="1317946"/>
                  <a:pt x="3198954" y="1347822"/>
                </a:cubicBezTo>
                <a:cubicBezTo>
                  <a:pt x="3245352" y="1339286"/>
                  <a:pt x="3274878" y="1394770"/>
                  <a:pt x="3321275" y="1386234"/>
                </a:cubicBezTo>
                <a:cubicBezTo>
                  <a:pt x="3376108" y="1420380"/>
                  <a:pt x="3422507" y="1407575"/>
                  <a:pt x="3464685" y="1356358"/>
                </a:cubicBezTo>
                <a:cubicBezTo>
                  <a:pt x="3489994" y="1326483"/>
                  <a:pt x="3515301" y="1296605"/>
                  <a:pt x="3553263" y="1283801"/>
                </a:cubicBezTo>
                <a:cubicBezTo>
                  <a:pt x="3570135" y="1279532"/>
                  <a:pt x="3587006" y="1270998"/>
                  <a:pt x="3599659" y="1305142"/>
                </a:cubicBezTo>
                <a:cubicBezTo>
                  <a:pt x="3612313" y="1335017"/>
                  <a:pt x="3620751" y="1356358"/>
                  <a:pt x="3603877" y="1381968"/>
                </a:cubicBezTo>
                <a:cubicBezTo>
                  <a:pt x="3582788" y="1424648"/>
                  <a:pt x="3587006" y="1471597"/>
                  <a:pt x="3565917" y="1510009"/>
                </a:cubicBezTo>
                <a:cubicBezTo>
                  <a:pt x="3553263" y="1527082"/>
                  <a:pt x="3599659" y="1616710"/>
                  <a:pt x="3620751" y="1620979"/>
                </a:cubicBezTo>
                <a:cubicBezTo>
                  <a:pt x="3637622" y="1625247"/>
                  <a:pt x="3654493" y="1625247"/>
                  <a:pt x="3667147" y="1612442"/>
                </a:cubicBezTo>
                <a:cubicBezTo>
                  <a:pt x="3696674" y="1578298"/>
                  <a:pt x="3726199" y="1548423"/>
                  <a:pt x="3755723" y="1518545"/>
                </a:cubicBezTo>
                <a:cubicBezTo>
                  <a:pt x="3781032" y="1497204"/>
                  <a:pt x="3806339" y="1497204"/>
                  <a:pt x="3844302" y="1522813"/>
                </a:cubicBezTo>
                <a:cubicBezTo>
                  <a:pt x="3865391" y="1535618"/>
                  <a:pt x="3873827" y="1556957"/>
                  <a:pt x="3861173" y="1586835"/>
                </a:cubicBezTo>
                <a:cubicBezTo>
                  <a:pt x="3844302" y="1629515"/>
                  <a:pt x="3827428" y="1676464"/>
                  <a:pt x="3810557" y="1719144"/>
                </a:cubicBezTo>
                <a:cubicBezTo>
                  <a:pt x="3797904" y="1753290"/>
                  <a:pt x="3797904" y="1770362"/>
                  <a:pt x="3823211" y="1791702"/>
                </a:cubicBezTo>
                <a:lnTo>
                  <a:pt x="3890668" y="1858383"/>
                </a:lnTo>
                <a:lnTo>
                  <a:pt x="3898650" y="1848246"/>
                </a:lnTo>
                <a:cubicBezTo>
                  <a:pt x="3919947" y="1823826"/>
                  <a:pt x="3942296" y="1802325"/>
                  <a:pt x="3945541" y="1777967"/>
                </a:cubicBezTo>
                <a:lnTo>
                  <a:pt x="3947646" y="1772691"/>
                </a:lnTo>
                <a:lnTo>
                  <a:pt x="3946711" y="1773404"/>
                </a:lnTo>
                <a:cubicBezTo>
                  <a:pt x="3940590" y="1775614"/>
                  <a:pt x="3934761" y="1774138"/>
                  <a:pt x="3932430" y="1763522"/>
                </a:cubicBezTo>
                <a:cubicBezTo>
                  <a:pt x="3928349" y="1749956"/>
                  <a:pt x="3930098" y="1732853"/>
                  <a:pt x="3949335" y="1725193"/>
                </a:cubicBezTo>
                <a:cubicBezTo>
                  <a:pt x="3958078" y="1719889"/>
                  <a:pt x="3967406" y="1722251"/>
                  <a:pt x="3974985" y="1721665"/>
                </a:cubicBezTo>
                <a:lnTo>
                  <a:pt x="3979892" y="1721225"/>
                </a:lnTo>
                <a:lnTo>
                  <a:pt x="4029629" y="1693929"/>
                </a:lnTo>
                <a:cubicBezTo>
                  <a:pt x="4072141" y="1678204"/>
                  <a:pt x="4098750" y="1651820"/>
                  <a:pt x="4110473" y="1634249"/>
                </a:cubicBezTo>
                <a:cubicBezTo>
                  <a:pt x="4126729" y="1608387"/>
                  <a:pt x="4148080" y="1588289"/>
                  <a:pt x="4172658" y="1571909"/>
                </a:cubicBezTo>
                <a:lnTo>
                  <a:pt x="4193278" y="1561785"/>
                </a:lnTo>
                <a:lnTo>
                  <a:pt x="4184260" y="1546579"/>
                </a:lnTo>
                <a:cubicBezTo>
                  <a:pt x="4210492" y="1530665"/>
                  <a:pt x="4244886" y="1521830"/>
                  <a:pt x="4260043" y="1500605"/>
                </a:cubicBezTo>
                <a:cubicBezTo>
                  <a:pt x="4276366" y="1474661"/>
                  <a:pt x="4275199" y="1439276"/>
                  <a:pt x="4283360" y="1406254"/>
                </a:cubicBezTo>
                <a:cubicBezTo>
                  <a:pt x="4292105" y="1380896"/>
                  <a:pt x="4296186" y="1354358"/>
                  <a:pt x="4304931" y="1329003"/>
                </a:cubicBezTo>
                <a:cubicBezTo>
                  <a:pt x="4313093" y="1295979"/>
                  <a:pt x="4313093" y="1295979"/>
                  <a:pt x="4352732" y="1295994"/>
                </a:cubicBezTo>
                <a:cubicBezTo>
                  <a:pt x="4383046" y="1293645"/>
                  <a:pt x="4421520" y="1258273"/>
                  <a:pt x="4426765" y="1227018"/>
                </a:cubicBezTo>
                <a:cubicBezTo>
                  <a:pt x="4429097" y="1217584"/>
                  <a:pt x="4428514" y="1209917"/>
                  <a:pt x="4426765" y="1206967"/>
                </a:cubicBezTo>
                <a:cubicBezTo>
                  <a:pt x="4397036" y="1176880"/>
                  <a:pt x="4402868" y="1133238"/>
                  <a:pt x="4380717" y="1102564"/>
                </a:cubicBezTo>
                <a:cubicBezTo>
                  <a:pt x="4369059" y="1089587"/>
                  <a:pt x="4375471" y="1073666"/>
                  <a:pt x="4380717" y="1062461"/>
                </a:cubicBezTo>
                <a:cubicBezTo>
                  <a:pt x="4384798" y="1055976"/>
                  <a:pt x="4395291" y="1053621"/>
                  <a:pt x="4398789" y="1059519"/>
                </a:cubicBezTo>
                <a:cubicBezTo>
                  <a:pt x="4415693" y="1081346"/>
                  <a:pt x="4429684" y="1104941"/>
                  <a:pt x="4443674" y="1128534"/>
                </a:cubicBezTo>
                <a:cubicBezTo>
                  <a:pt x="4454749" y="1153896"/>
                  <a:pt x="4467571" y="1162159"/>
                  <a:pt x="4479813" y="1142701"/>
                </a:cubicBezTo>
                <a:cubicBezTo>
                  <a:pt x="4492639" y="1130911"/>
                  <a:pt x="4501968" y="1113221"/>
                  <a:pt x="4510128" y="1100250"/>
                </a:cubicBezTo>
                <a:cubicBezTo>
                  <a:pt x="4513625" y="1086098"/>
                  <a:pt x="4514208" y="1073712"/>
                  <a:pt x="4520621" y="1057791"/>
                </a:cubicBezTo>
                <a:cubicBezTo>
                  <a:pt x="4545686" y="1066646"/>
                  <a:pt x="4557928" y="1087292"/>
                  <a:pt x="4555012" y="1109111"/>
                </a:cubicBezTo>
                <a:cubicBezTo>
                  <a:pt x="4549766" y="1140367"/>
                  <a:pt x="4571919" y="1130938"/>
                  <a:pt x="4582409" y="1128582"/>
                </a:cubicBezTo>
                <a:cubicBezTo>
                  <a:pt x="4589989" y="1127994"/>
                  <a:pt x="4610974" y="1123283"/>
                  <a:pt x="4603396" y="1103821"/>
                </a:cubicBezTo>
                <a:cubicBezTo>
                  <a:pt x="4587659" y="1077275"/>
                  <a:pt x="4587075" y="1049557"/>
                  <a:pt x="4571337" y="1023015"/>
                </a:cubicBezTo>
                <a:cubicBezTo>
                  <a:pt x="4547438" y="969339"/>
                  <a:pt x="4517708" y="919200"/>
                  <a:pt x="4505469" y="858451"/>
                </a:cubicBezTo>
                <a:cubicBezTo>
                  <a:pt x="4504885" y="850784"/>
                  <a:pt x="4494977" y="840754"/>
                  <a:pt x="4489729" y="831907"/>
                </a:cubicBezTo>
                <a:cubicBezTo>
                  <a:pt x="4482734" y="820110"/>
                  <a:pt x="4472826" y="810081"/>
                  <a:pt x="4489147" y="804189"/>
                </a:cubicBezTo>
                <a:cubicBezTo>
                  <a:pt x="4500806" y="797116"/>
                  <a:pt x="4511883" y="802428"/>
                  <a:pt x="4520041" y="809506"/>
                </a:cubicBezTo>
                <a:cubicBezTo>
                  <a:pt x="4529370" y="811869"/>
                  <a:pt x="4528786" y="824254"/>
                  <a:pt x="4535197" y="828385"/>
                </a:cubicBezTo>
                <a:cubicBezTo>
                  <a:pt x="4555018" y="848441"/>
                  <a:pt x="4541610" y="872618"/>
                  <a:pt x="4553851" y="893262"/>
                </a:cubicBezTo>
                <a:cubicBezTo>
                  <a:pt x="4565510" y="906241"/>
                  <a:pt x="4583581" y="923349"/>
                  <a:pt x="4577750" y="946939"/>
                </a:cubicBezTo>
                <a:cubicBezTo>
                  <a:pt x="4574253" y="961091"/>
                  <a:pt x="4587077" y="969352"/>
                  <a:pt x="4594071" y="981149"/>
                </a:cubicBezTo>
                <a:cubicBezTo>
                  <a:pt x="4605149" y="1006512"/>
                  <a:pt x="4626716" y="1029519"/>
                  <a:pt x="4633127" y="1053701"/>
                </a:cubicBezTo>
                <a:cubicBezTo>
                  <a:pt x="4645368" y="1094397"/>
                  <a:pt x="4671017" y="1110919"/>
                  <a:pt x="4709491" y="1115650"/>
                </a:cubicBezTo>
                <a:cubicBezTo>
                  <a:pt x="4735139" y="1092069"/>
                  <a:pt x="4696668" y="1067286"/>
                  <a:pt x="4710075" y="1043113"/>
                </a:cubicBezTo>
                <a:cubicBezTo>
                  <a:pt x="4679181" y="997692"/>
                  <a:pt x="4682680" y="943435"/>
                  <a:pt x="4654700" y="896245"/>
                </a:cubicBezTo>
                <a:cubicBezTo>
                  <a:pt x="4638960" y="869702"/>
                  <a:pt x="4645373" y="833729"/>
                  <a:pt x="4632549" y="805418"/>
                </a:cubicBezTo>
                <a:cubicBezTo>
                  <a:pt x="4628468" y="791850"/>
                  <a:pt x="4644792" y="785959"/>
                  <a:pt x="4655283" y="783604"/>
                </a:cubicBezTo>
                <a:cubicBezTo>
                  <a:pt x="4664028" y="778299"/>
                  <a:pt x="4671023" y="790096"/>
                  <a:pt x="4671606" y="797763"/>
                </a:cubicBezTo>
                <a:cubicBezTo>
                  <a:pt x="4675686" y="851431"/>
                  <a:pt x="4708329" y="899802"/>
                  <a:pt x="4718238" y="949934"/>
                </a:cubicBezTo>
                <a:cubicBezTo>
                  <a:pt x="4721152" y="968218"/>
                  <a:pt x="4729897" y="982965"/>
                  <a:pt x="4732811" y="1001247"/>
                </a:cubicBezTo>
                <a:cubicBezTo>
                  <a:pt x="4738057" y="1030147"/>
                  <a:pt x="4771283" y="1046082"/>
                  <a:pt x="4794017" y="1064371"/>
                </a:cubicBezTo>
                <a:lnTo>
                  <a:pt x="4799461" y="1070452"/>
                </a:lnTo>
                <a:lnTo>
                  <a:pt x="4801776" y="1061861"/>
                </a:lnTo>
                <a:cubicBezTo>
                  <a:pt x="4852392" y="1006376"/>
                  <a:pt x="4852392" y="933820"/>
                  <a:pt x="4881917" y="874066"/>
                </a:cubicBezTo>
                <a:cubicBezTo>
                  <a:pt x="4915661" y="805777"/>
                  <a:pt x="4865045" y="750292"/>
                  <a:pt x="4877699" y="690540"/>
                </a:cubicBezTo>
                <a:cubicBezTo>
                  <a:pt x="4852392" y="677736"/>
                  <a:pt x="4843956" y="647858"/>
                  <a:pt x="4831303" y="626519"/>
                </a:cubicBezTo>
                <a:cubicBezTo>
                  <a:pt x="4818649" y="592373"/>
                  <a:pt x="4776469" y="566766"/>
                  <a:pt x="4793340" y="519817"/>
                </a:cubicBezTo>
                <a:cubicBezTo>
                  <a:pt x="4776469" y="507013"/>
                  <a:pt x="4776469" y="477137"/>
                  <a:pt x="4755380" y="460064"/>
                </a:cubicBezTo>
                <a:cubicBezTo>
                  <a:pt x="4725853" y="438723"/>
                  <a:pt x="4704764" y="413115"/>
                  <a:pt x="4679456" y="387506"/>
                </a:cubicBezTo>
                <a:cubicBezTo>
                  <a:pt x="4658366" y="366167"/>
                  <a:pt x="4641494" y="336289"/>
                  <a:pt x="4641494" y="302144"/>
                </a:cubicBezTo>
                <a:cubicBezTo>
                  <a:pt x="4641494" y="268000"/>
                  <a:pt x="4675239" y="212515"/>
                  <a:pt x="4708981" y="203978"/>
                </a:cubicBezTo>
                <a:cubicBezTo>
                  <a:pt x="4721635" y="203978"/>
                  <a:pt x="4734289" y="203978"/>
                  <a:pt x="4751162" y="203978"/>
                </a:cubicBezTo>
                <a:cubicBezTo>
                  <a:pt x="4763815" y="208247"/>
                  <a:pt x="4759597" y="225319"/>
                  <a:pt x="4763815" y="233856"/>
                </a:cubicBezTo>
                <a:cubicBezTo>
                  <a:pt x="4793340" y="280804"/>
                  <a:pt x="4822867" y="332021"/>
                  <a:pt x="4810212" y="391774"/>
                </a:cubicBezTo>
                <a:cubicBezTo>
                  <a:pt x="4810212" y="408847"/>
                  <a:pt x="4810212" y="425918"/>
                  <a:pt x="4827085" y="434455"/>
                </a:cubicBezTo>
                <a:cubicBezTo>
                  <a:pt x="4865045" y="464332"/>
                  <a:pt x="4877699" y="507013"/>
                  <a:pt x="4894572" y="545425"/>
                </a:cubicBezTo>
                <a:cubicBezTo>
                  <a:pt x="4924097" y="609446"/>
                  <a:pt x="4957841" y="669199"/>
                  <a:pt x="4995802" y="733221"/>
                </a:cubicBezTo>
                <a:cubicBezTo>
                  <a:pt x="5012673" y="763096"/>
                  <a:pt x="5037982" y="784436"/>
                  <a:pt x="5063289" y="805777"/>
                </a:cubicBezTo>
                <a:cubicBezTo>
                  <a:pt x="5080161" y="827118"/>
                  <a:pt x="5101252" y="827118"/>
                  <a:pt x="5122341" y="801509"/>
                </a:cubicBezTo>
                <a:cubicBezTo>
                  <a:pt x="5147648" y="775901"/>
                  <a:pt x="5164521" y="746023"/>
                  <a:pt x="5181393" y="716148"/>
                </a:cubicBezTo>
                <a:cubicBezTo>
                  <a:pt x="5206700" y="677736"/>
                  <a:pt x="5248880" y="664931"/>
                  <a:pt x="5274187" y="703343"/>
                </a:cubicBezTo>
                <a:cubicBezTo>
                  <a:pt x="5324803" y="771633"/>
                  <a:pt x="5388072" y="754560"/>
                  <a:pt x="5451342" y="733221"/>
                </a:cubicBezTo>
                <a:cubicBezTo>
                  <a:pt x="5476649" y="724684"/>
                  <a:pt x="5501956" y="707611"/>
                  <a:pt x="5501956" y="686272"/>
                </a:cubicBezTo>
                <a:cubicBezTo>
                  <a:pt x="5501956" y="656395"/>
                  <a:pt x="5539918" y="635055"/>
                  <a:pt x="5514611" y="600910"/>
                </a:cubicBezTo>
                <a:cubicBezTo>
                  <a:pt x="5497738" y="579570"/>
                  <a:pt x="5493520" y="558229"/>
                  <a:pt x="5514611" y="545425"/>
                </a:cubicBezTo>
                <a:cubicBezTo>
                  <a:pt x="5539918" y="524085"/>
                  <a:pt x="5569443" y="502744"/>
                  <a:pt x="5594752" y="515549"/>
                </a:cubicBezTo>
                <a:cubicBezTo>
                  <a:pt x="5620059" y="528354"/>
                  <a:pt x="5662240" y="532622"/>
                  <a:pt x="5658022" y="579570"/>
                </a:cubicBezTo>
                <a:cubicBezTo>
                  <a:pt x="5653804" y="600910"/>
                  <a:pt x="5670675" y="613714"/>
                  <a:pt x="5695982" y="613714"/>
                </a:cubicBezTo>
                <a:cubicBezTo>
                  <a:pt x="5717072" y="617982"/>
                  <a:pt x="5733945" y="605178"/>
                  <a:pt x="5738163" y="583839"/>
                </a:cubicBezTo>
                <a:cubicBezTo>
                  <a:pt x="5750816" y="549693"/>
                  <a:pt x="5767687" y="511281"/>
                  <a:pt x="5771905" y="472869"/>
                </a:cubicBezTo>
                <a:cubicBezTo>
                  <a:pt x="5776123" y="447259"/>
                  <a:pt x="5788777" y="451527"/>
                  <a:pt x="5797214" y="438723"/>
                </a:cubicBezTo>
                <a:cubicBezTo>
                  <a:pt x="5818303" y="417384"/>
                  <a:pt x="5826739" y="442991"/>
                  <a:pt x="5839393" y="442991"/>
                </a:cubicBezTo>
                <a:cubicBezTo>
                  <a:pt x="5864701" y="447259"/>
                  <a:pt x="5881573" y="468600"/>
                  <a:pt x="5885791" y="485671"/>
                </a:cubicBezTo>
                <a:cubicBezTo>
                  <a:pt x="5894227" y="524085"/>
                  <a:pt x="5927969" y="528354"/>
                  <a:pt x="5953278" y="545425"/>
                </a:cubicBezTo>
                <a:cubicBezTo>
                  <a:pt x="5987021" y="519817"/>
                  <a:pt x="6037637" y="528354"/>
                  <a:pt x="6058726" y="481403"/>
                </a:cubicBezTo>
                <a:cubicBezTo>
                  <a:pt x="6079817" y="442991"/>
                  <a:pt x="6105124" y="404579"/>
                  <a:pt x="6126213" y="366167"/>
                </a:cubicBezTo>
                <a:cubicBezTo>
                  <a:pt x="6138867" y="340558"/>
                  <a:pt x="6159958" y="336289"/>
                  <a:pt x="6176829" y="349094"/>
                </a:cubicBezTo>
                <a:cubicBezTo>
                  <a:pt x="6219009" y="378970"/>
                  <a:pt x="6235881" y="430186"/>
                  <a:pt x="6223227" y="494208"/>
                </a:cubicBezTo>
                <a:cubicBezTo>
                  <a:pt x="6223227" y="498476"/>
                  <a:pt x="6214792" y="502744"/>
                  <a:pt x="6214792" y="507013"/>
                </a:cubicBezTo>
                <a:cubicBezTo>
                  <a:pt x="6214792" y="515549"/>
                  <a:pt x="6286497" y="536888"/>
                  <a:pt x="6299150" y="532622"/>
                </a:cubicBezTo>
                <a:cubicBezTo>
                  <a:pt x="6328675" y="528354"/>
                  <a:pt x="6353984" y="524085"/>
                  <a:pt x="6370855" y="498476"/>
                </a:cubicBezTo>
                <a:cubicBezTo>
                  <a:pt x="6375073" y="494208"/>
                  <a:pt x="6379291" y="489940"/>
                  <a:pt x="6383509" y="485671"/>
                </a:cubicBezTo>
                <a:cubicBezTo>
                  <a:pt x="6438343" y="434455"/>
                  <a:pt x="6459432" y="430186"/>
                  <a:pt x="6522701" y="477137"/>
                </a:cubicBezTo>
                <a:cubicBezTo>
                  <a:pt x="6560662" y="502744"/>
                  <a:pt x="6569100" y="502744"/>
                  <a:pt x="6602842" y="468600"/>
                </a:cubicBezTo>
                <a:cubicBezTo>
                  <a:pt x="6632367" y="438723"/>
                  <a:pt x="6636587" y="396043"/>
                  <a:pt x="6649240" y="357630"/>
                </a:cubicBezTo>
                <a:cubicBezTo>
                  <a:pt x="6674547" y="285073"/>
                  <a:pt x="6691419" y="208247"/>
                  <a:pt x="6720946" y="131422"/>
                </a:cubicBezTo>
                <a:cubicBezTo>
                  <a:pt x="6733599" y="97277"/>
                  <a:pt x="6754688" y="58864"/>
                  <a:pt x="6784215" y="33255"/>
                </a:cubicBezTo>
                <a:cubicBezTo>
                  <a:pt x="6796869" y="18317"/>
                  <a:pt x="6811631" y="7648"/>
                  <a:pt x="6829557" y="2846"/>
                </a:cubicBezTo>
                <a:cubicBezTo>
                  <a:pt x="6838521" y="445"/>
                  <a:pt x="6848275" y="-488"/>
                  <a:pt x="6858951" y="24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595382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LAYOUT</a:t>
            </a:r>
          </a:p>
        </p:txBody>
      </p:sp>
    </p:spTree>
    <p:extLst>
      <p:ext uri="{BB962C8B-B14F-4D97-AF65-F5344CB8AC3E}">
        <p14:creationId xmlns:p14="http://schemas.microsoft.com/office/powerpoint/2010/main" val="77468312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09" y="1131590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6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3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2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3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89860158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3395147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63767794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 slide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5084698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781300" y="1593803"/>
            <a:ext cx="7381940" cy="982459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66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Section Break</a:t>
            </a:r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2781301" y="2593354"/>
            <a:ext cx="7381940" cy="359396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800" b="0" baseline="0">
                <a:solidFill>
                  <a:schemeClr val="bg1"/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your subtitle here</a:t>
            </a:r>
          </a:p>
        </p:txBody>
      </p:sp>
      <p:grpSp>
        <p:nvGrpSpPr>
          <p:cNvPr id="36" name="Group 35"/>
          <p:cNvGrpSpPr/>
          <p:nvPr userDrawn="1"/>
        </p:nvGrpSpPr>
        <p:grpSpPr>
          <a:xfrm flipV="1">
            <a:off x="811547" y="1057687"/>
            <a:ext cx="477653" cy="448840"/>
            <a:chOff x="2300733" y="2007958"/>
            <a:chExt cx="834252" cy="783928"/>
          </a:xfrm>
          <a:solidFill>
            <a:schemeClr val="bg1">
              <a:alpha val="95000"/>
            </a:schemeClr>
          </a:solidFill>
        </p:grpSpPr>
        <p:sp>
          <p:nvSpPr>
            <p:cNvPr id="37" name="Freeform 36"/>
            <p:cNvSpPr/>
            <p:nvPr/>
          </p:nvSpPr>
          <p:spPr>
            <a:xfrm>
              <a:off x="2300733" y="2007958"/>
              <a:ext cx="370398" cy="783928"/>
            </a:xfrm>
            <a:custGeom>
              <a:avLst/>
              <a:gdLst>
                <a:gd name="connsiteX0" fmla="*/ 188798 w 1132764"/>
                <a:gd name="connsiteY0" fmla="*/ 0 h 2397435"/>
                <a:gd name="connsiteX1" fmla="*/ 943966 w 1132764"/>
                <a:gd name="connsiteY1" fmla="*/ 0 h 2397435"/>
                <a:gd name="connsiteX2" fmla="*/ 1132764 w 1132764"/>
                <a:gd name="connsiteY2" fmla="*/ 188798 h 2397435"/>
                <a:gd name="connsiteX3" fmla="*/ 1132764 w 1132764"/>
                <a:gd name="connsiteY3" fmla="*/ 1035815 h 2397435"/>
                <a:gd name="connsiteX4" fmla="*/ 943966 w 1132764"/>
                <a:gd name="connsiteY4" fmla="*/ 1224613 h 2397435"/>
                <a:gd name="connsiteX5" fmla="*/ 555971 w 1132764"/>
                <a:gd name="connsiteY5" fmla="*/ 1224613 h 2397435"/>
                <a:gd name="connsiteX6" fmla="*/ 556177 w 1132764"/>
                <a:gd name="connsiteY6" fmla="*/ 1225922 h 2397435"/>
                <a:gd name="connsiteX7" fmla="*/ 983506 w 1132764"/>
                <a:gd name="connsiteY7" fmla="*/ 1928815 h 2397435"/>
                <a:gd name="connsiteX8" fmla="*/ 1132764 w 1132764"/>
                <a:gd name="connsiteY8" fmla="*/ 2051963 h 2397435"/>
                <a:gd name="connsiteX9" fmla="*/ 1064525 w 1132764"/>
                <a:gd name="connsiteY9" fmla="*/ 2397435 h 2397435"/>
                <a:gd name="connsiteX10" fmla="*/ 865938 w 1132764"/>
                <a:gd name="connsiteY10" fmla="*/ 2313437 h 2397435"/>
                <a:gd name="connsiteX11" fmla="*/ 16118 w 1132764"/>
                <a:gd name="connsiteY11" fmla="*/ 1178727 h 2397435"/>
                <a:gd name="connsiteX12" fmla="*/ 5759 w 1132764"/>
                <a:gd name="connsiteY12" fmla="*/ 1080058 h 2397435"/>
                <a:gd name="connsiteX13" fmla="*/ 3836 w 1132764"/>
                <a:gd name="connsiteY13" fmla="*/ 1073864 h 2397435"/>
                <a:gd name="connsiteX14" fmla="*/ 0 w 1132764"/>
                <a:gd name="connsiteY14" fmla="*/ 1035815 h 2397435"/>
                <a:gd name="connsiteX15" fmla="*/ 0 w 1132764"/>
                <a:gd name="connsiteY15" fmla="*/ 942490 h 2397435"/>
                <a:gd name="connsiteX16" fmla="*/ 0 w 1132764"/>
                <a:gd name="connsiteY16" fmla="*/ 317733 h 2397435"/>
                <a:gd name="connsiteX17" fmla="*/ 0 w 1132764"/>
                <a:gd name="connsiteY17" fmla="*/ 188798 h 2397435"/>
                <a:gd name="connsiteX18" fmla="*/ 188798 w 1132764"/>
                <a:gd name="connsiteY18" fmla="*/ 0 h 2397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764" h="2397435">
                  <a:moveTo>
                    <a:pt x="188798" y="0"/>
                  </a:moveTo>
                  <a:lnTo>
                    <a:pt x="943966" y="0"/>
                  </a:lnTo>
                  <a:cubicBezTo>
                    <a:pt x="1048236" y="0"/>
                    <a:pt x="1132764" y="84528"/>
                    <a:pt x="1132764" y="188798"/>
                  </a:cubicBezTo>
                  <a:lnTo>
                    <a:pt x="1132764" y="1035815"/>
                  </a:lnTo>
                  <a:cubicBezTo>
                    <a:pt x="1132764" y="1140085"/>
                    <a:pt x="1048236" y="1224613"/>
                    <a:pt x="943966" y="1224613"/>
                  </a:cubicBezTo>
                  <a:lnTo>
                    <a:pt x="555971" y="1224613"/>
                  </a:lnTo>
                  <a:lnTo>
                    <a:pt x="556177" y="1225922"/>
                  </a:lnTo>
                  <a:cubicBezTo>
                    <a:pt x="629881" y="1592732"/>
                    <a:pt x="759260" y="1704569"/>
                    <a:pt x="983506" y="1928815"/>
                  </a:cubicBezTo>
                  <a:lnTo>
                    <a:pt x="1132764" y="2051963"/>
                  </a:lnTo>
                  <a:lnTo>
                    <a:pt x="1064525" y="2397435"/>
                  </a:lnTo>
                  <a:lnTo>
                    <a:pt x="865938" y="2313437"/>
                  </a:lnTo>
                  <a:cubicBezTo>
                    <a:pt x="416006" y="2009468"/>
                    <a:pt x="90471" y="1698688"/>
                    <a:pt x="16118" y="1178727"/>
                  </a:cubicBezTo>
                  <a:lnTo>
                    <a:pt x="5759" y="1080058"/>
                  </a:lnTo>
                  <a:lnTo>
                    <a:pt x="3836" y="1073864"/>
                  </a:lnTo>
                  <a:cubicBezTo>
                    <a:pt x="1321" y="1061574"/>
                    <a:pt x="0" y="1048849"/>
                    <a:pt x="0" y="1035815"/>
                  </a:cubicBezTo>
                  <a:lnTo>
                    <a:pt x="0" y="942490"/>
                  </a:lnTo>
                  <a:lnTo>
                    <a:pt x="0" y="317733"/>
                  </a:lnTo>
                  <a:lnTo>
                    <a:pt x="0" y="188798"/>
                  </a:lnTo>
                  <a:cubicBezTo>
                    <a:pt x="0" y="84528"/>
                    <a:pt x="84528" y="0"/>
                    <a:pt x="18879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Freeform 37"/>
            <p:cNvSpPr/>
            <p:nvPr/>
          </p:nvSpPr>
          <p:spPr>
            <a:xfrm>
              <a:off x="2764587" y="2007958"/>
              <a:ext cx="370398" cy="783928"/>
            </a:xfrm>
            <a:custGeom>
              <a:avLst/>
              <a:gdLst>
                <a:gd name="connsiteX0" fmla="*/ 188798 w 1132764"/>
                <a:gd name="connsiteY0" fmla="*/ 0 h 2397435"/>
                <a:gd name="connsiteX1" fmla="*/ 943966 w 1132764"/>
                <a:gd name="connsiteY1" fmla="*/ 0 h 2397435"/>
                <a:gd name="connsiteX2" fmla="*/ 1132764 w 1132764"/>
                <a:gd name="connsiteY2" fmla="*/ 188798 h 2397435"/>
                <a:gd name="connsiteX3" fmla="*/ 1132764 w 1132764"/>
                <a:gd name="connsiteY3" fmla="*/ 1035815 h 2397435"/>
                <a:gd name="connsiteX4" fmla="*/ 943966 w 1132764"/>
                <a:gd name="connsiteY4" fmla="*/ 1224613 h 2397435"/>
                <a:gd name="connsiteX5" fmla="*/ 555971 w 1132764"/>
                <a:gd name="connsiteY5" fmla="*/ 1224613 h 2397435"/>
                <a:gd name="connsiteX6" fmla="*/ 556177 w 1132764"/>
                <a:gd name="connsiteY6" fmla="*/ 1225922 h 2397435"/>
                <a:gd name="connsiteX7" fmla="*/ 983506 w 1132764"/>
                <a:gd name="connsiteY7" fmla="*/ 1928815 h 2397435"/>
                <a:gd name="connsiteX8" fmla="*/ 1132764 w 1132764"/>
                <a:gd name="connsiteY8" fmla="*/ 2051963 h 2397435"/>
                <a:gd name="connsiteX9" fmla="*/ 1064525 w 1132764"/>
                <a:gd name="connsiteY9" fmla="*/ 2397435 h 2397435"/>
                <a:gd name="connsiteX10" fmla="*/ 865938 w 1132764"/>
                <a:gd name="connsiteY10" fmla="*/ 2313437 h 2397435"/>
                <a:gd name="connsiteX11" fmla="*/ 16118 w 1132764"/>
                <a:gd name="connsiteY11" fmla="*/ 1178727 h 2397435"/>
                <a:gd name="connsiteX12" fmla="*/ 5759 w 1132764"/>
                <a:gd name="connsiteY12" fmla="*/ 1080058 h 2397435"/>
                <a:gd name="connsiteX13" fmla="*/ 3836 w 1132764"/>
                <a:gd name="connsiteY13" fmla="*/ 1073864 h 2397435"/>
                <a:gd name="connsiteX14" fmla="*/ 0 w 1132764"/>
                <a:gd name="connsiteY14" fmla="*/ 1035815 h 2397435"/>
                <a:gd name="connsiteX15" fmla="*/ 0 w 1132764"/>
                <a:gd name="connsiteY15" fmla="*/ 942490 h 2397435"/>
                <a:gd name="connsiteX16" fmla="*/ 0 w 1132764"/>
                <a:gd name="connsiteY16" fmla="*/ 317733 h 2397435"/>
                <a:gd name="connsiteX17" fmla="*/ 0 w 1132764"/>
                <a:gd name="connsiteY17" fmla="*/ 188798 h 2397435"/>
                <a:gd name="connsiteX18" fmla="*/ 188798 w 1132764"/>
                <a:gd name="connsiteY18" fmla="*/ 0 h 2397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764" h="2397435">
                  <a:moveTo>
                    <a:pt x="188798" y="0"/>
                  </a:moveTo>
                  <a:lnTo>
                    <a:pt x="943966" y="0"/>
                  </a:lnTo>
                  <a:cubicBezTo>
                    <a:pt x="1048236" y="0"/>
                    <a:pt x="1132764" y="84528"/>
                    <a:pt x="1132764" y="188798"/>
                  </a:cubicBezTo>
                  <a:lnTo>
                    <a:pt x="1132764" y="1035815"/>
                  </a:lnTo>
                  <a:cubicBezTo>
                    <a:pt x="1132764" y="1140085"/>
                    <a:pt x="1048236" y="1224613"/>
                    <a:pt x="943966" y="1224613"/>
                  </a:cubicBezTo>
                  <a:lnTo>
                    <a:pt x="555971" y="1224613"/>
                  </a:lnTo>
                  <a:lnTo>
                    <a:pt x="556177" y="1225922"/>
                  </a:lnTo>
                  <a:cubicBezTo>
                    <a:pt x="629881" y="1592732"/>
                    <a:pt x="759260" y="1704569"/>
                    <a:pt x="983506" y="1928815"/>
                  </a:cubicBezTo>
                  <a:lnTo>
                    <a:pt x="1132764" y="2051963"/>
                  </a:lnTo>
                  <a:lnTo>
                    <a:pt x="1064525" y="2397435"/>
                  </a:lnTo>
                  <a:lnTo>
                    <a:pt x="865938" y="2313437"/>
                  </a:lnTo>
                  <a:cubicBezTo>
                    <a:pt x="416006" y="2009468"/>
                    <a:pt x="90471" y="1698688"/>
                    <a:pt x="16118" y="1178727"/>
                  </a:cubicBezTo>
                  <a:lnTo>
                    <a:pt x="5759" y="1080058"/>
                  </a:lnTo>
                  <a:lnTo>
                    <a:pt x="3836" y="1073864"/>
                  </a:lnTo>
                  <a:cubicBezTo>
                    <a:pt x="1321" y="1061574"/>
                    <a:pt x="0" y="1048849"/>
                    <a:pt x="0" y="1035815"/>
                  </a:cubicBezTo>
                  <a:lnTo>
                    <a:pt x="0" y="942490"/>
                  </a:lnTo>
                  <a:lnTo>
                    <a:pt x="0" y="317733"/>
                  </a:lnTo>
                  <a:lnTo>
                    <a:pt x="0" y="188798"/>
                  </a:lnTo>
                  <a:cubicBezTo>
                    <a:pt x="0" y="84528"/>
                    <a:pt x="84528" y="0"/>
                    <a:pt x="18879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7" name="Freeform 46"/>
          <p:cNvSpPr/>
          <p:nvPr userDrawn="1"/>
        </p:nvSpPr>
        <p:spPr>
          <a:xfrm>
            <a:off x="495300" y="750697"/>
            <a:ext cx="3238500" cy="5402453"/>
          </a:xfrm>
          <a:custGeom>
            <a:avLst/>
            <a:gdLst>
              <a:gd name="connsiteX0" fmla="*/ 0 w 3238500"/>
              <a:gd name="connsiteY0" fmla="*/ 0 h 5402453"/>
              <a:gd name="connsiteX1" fmla="*/ 3238500 w 3238500"/>
              <a:gd name="connsiteY1" fmla="*/ 0 h 5402453"/>
              <a:gd name="connsiteX2" fmla="*/ 3238500 w 3238500"/>
              <a:gd name="connsiteY2" fmla="*/ 755830 h 5402453"/>
              <a:gd name="connsiteX3" fmla="*/ 3078849 w 3238500"/>
              <a:gd name="connsiteY3" fmla="*/ 755830 h 5402453"/>
              <a:gd name="connsiteX4" fmla="*/ 3078849 w 3238500"/>
              <a:gd name="connsiteY4" fmla="*/ 144641 h 5402453"/>
              <a:gd name="connsiteX5" fmla="*/ 145149 w 3238500"/>
              <a:gd name="connsiteY5" fmla="*/ 144641 h 5402453"/>
              <a:gd name="connsiteX6" fmla="*/ 145149 w 3238500"/>
              <a:gd name="connsiteY6" fmla="*/ 5250053 h 5402453"/>
              <a:gd name="connsiteX7" fmla="*/ 3078849 w 3238500"/>
              <a:gd name="connsiteY7" fmla="*/ 5250053 h 5402453"/>
              <a:gd name="connsiteX8" fmla="*/ 3078849 w 3238500"/>
              <a:gd name="connsiteY8" fmla="*/ 2354453 h 5402453"/>
              <a:gd name="connsiteX9" fmla="*/ 3238500 w 3238500"/>
              <a:gd name="connsiteY9" fmla="*/ 2354453 h 5402453"/>
              <a:gd name="connsiteX10" fmla="*/ 3238500 w 3238500"/>
              <a:gd name="connsiteY10" fmla="*/ 5402453 h 5402453"/>
              <a:gd name="connsiteX11" fmla="*/ 0 w 3238500"/>
              <a:gd name="connsiteY11" fmla="*/ 5402453 h 5402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238500" h="5402453">
                <a:moveTo>
                  <a:pt x="0" y="0"/>
                </a:moveTo>
                <a:lnTo>
                  <a:pt x="3238500" y="0"/>
                </a:lnTo>
                <a:lnTo>
                  <a:pt x="3238500" y="755830"/>
                </a:lnTo>
                <a:lnTo>
                  <a:pt x="3078849" y="755830"/>
                </a:lnTo>
                <a:lnTo>
                  <a:pt x="3078849" y="144641"/>
                </a:lnTo>
                <a:lnTo>
                  <a:pt x="145149" y="144641"/>
                </a:lnTo>
                <a:lnTo>
                  <a:pt x="145149" y="5250053"/>
                </a:lnTo>
                <a:lnTo>
                  <a:pt x="3078849" y="5250053"/>
                </a:lnTo>
                <a:lnTo>
                  <a:pt x="3078849" y="2354453"/>
                </a:lnTo>
                <a:lnTo>
                  <a:pt x="3238500" y="2354453"/>
                </a:lnTo>
                <a:lnTo>
                  <a:pt x="3238500" y="5402453"/>
                </a:lnTo>
                <a:lnTo>
                  <a:pt x="0" y="5402453"/>
                </a:lnTo>
                <a:close/>
              </a:path>
            </a:pathLst>
          </a:custGeom>
          <a:solidFill>
            <a:schemeClr val="bg1">
              <a:alpha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2" name="Group 41"/>
          <p:cNvGrpSpPr/>
          <p:nvPr userDrawn="1"/>
        </p:nvGrpSpPr>
        <p:grpSpPr>
          <a:xfrm rot="10800000" flipV="1">
            <a:off x="3903846" y="5704310"/>
            <a:ext cx="477653" cy="448840"/>
            <a:chOff x="2300733" y="2007958"/>
            <a:chExt cx="834252" cy="783928"/>
          </a:xfrm>
          <a:solidFill>
            <a:schemeClr val="bg1">
              <a:alpha val="95000"/>
            </a:schemeClr>
          </a:solidFill>
        </p:grpSpPr>
        <p:sp>
          <p:nvSpPr>
            <p:cNvPr id="43" name="Freeform 42"/>
            <p:cNvSpPr/>
            <p:nvPr/>
          </p:nvSpPr>
          <p:spPr>
            <a:xfrm>
              <a:off x="2300733" y="2007958"/>
              <a:ext cx="370398" cy="783928"/>
            </a:xfrm>
            <a:custGeom>
              <a:avLst/>
              <a:gdLst>
                <a:gd name="connsiteX0" fmla="*/ 188798 w 1132764"/>
                <a:gd name="connsiteY0" fmla="*/ 0 h 2397435"/>
                <a:gd name="connsiteX1" fmla="*/ 943966 w 1132764"/>
                <a:gd name="connsiteY1" fmla="*/ 0 h 2397435"/>
                <a:gd name="connsiteX2" fmla="*/ 1132764 w 1132764"/>
                <a:gd name="connsiteY2" fmla="*/ 188798 h 2397435"/>
                <a:gd name="connsiteX3" fmla="*/ 1132764 w 1132764"/>
                <a:gd name="connsiteY3" fmla="*/ 1035815 h 2397435"/>
                <a:gd name="connsiteX4" fmla="*/ 943966 w 1132764"/>
                <a:gd name="connsiteY4" fmla="*/ 1224613 h 2397435"/>
                <a:gd name="connsiteX5" fmla="*/ 555971 w 1132764"/>
                <a:gd name="connsiteY5" fmla="*/ 1224613 h 2397435"/>
                <a:gd name="connsiteX6" fmla="*/ 556177 w 1132764"/>
                <a:gd name="connsiteY6" fmla="*/ 1225922 h 2397435"/>
                <a:gd name="connsiteX7" fmla="*/ 983506 w 1132764"/>
                <a:gd name="connsiteY7" fmla="*/ 1928815 h 2397435"/>
                <a:gd name="connsiteX8" fmla="*/ 1132764 w 1132764"/>
                <a:gd name="connsiteY8" fmla="*/ 2051963 h 2397435"/>
                <a:gd name="connsiteX9" fmla="*/ 1064525 w 1132764"/>
                <a:gd name="connsiteY9" fmla="*/ 2397435 h 2397435"/>
                <a:gd name="connsiteX10" fmla="*/ 865938 w 1132764"/>
                <a:gd name="connsiteY10" fmla="*/ 2313437 h 2397435"/>
                <a:gd name="connsiteX11" fmla="*/ 16118 w 1132764"/>
                <a:gd name="connsiteY11" fmla="*/ 1178727 h 2397435"/>
                <a:gd name="connsiteX12" fmla="*/ 5759 w 1132764"/>
                <a:gd name="connsiteY12" fmla="*/ 1080058 h 2397435"/>
                <a:gd name="connsiteX13" fmla="*/ 3836 w 1132764"/>
                <a:gd name="connsiteY13" fmla="*/ 1073864 h 2397435"/>
                <a:gd name="connsiteX14" fmla="*/ 0 w 1132764"/>
                <a:gd name="connsiteY14" fmla="*/ 1035815 h 2397435"/>
                <a:gd name="connsiteX15" fmla="*/ 0 w 1132764"/>
                <a:gd name="connsiteY15" fmla="*/ 942490 h 2397435"/>
                <a:gd name="connsiteX16" fmla="*/ 0 w 1132764"/>
                <a:gd name="connsiteY16" fmla="*/ 317733 h 2397435"/>
                <a:gd name="connsiteX17" fmla="*/ 0 w 1132764"/>
                <a:gd name="connsiteY17" fmla="*/ 188798 h 2397435"/>
                <a:gd name="connsiteX18" fmla="*/ 188798 w 1132764"/>
                <a:gd name="connsiteY18" fmla="*/ 0 h 2397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764" h="2397435">
                  <a:moveTo>
                    <a:pt x="188798" y="0"/>
                  </a:moveTo>
                  <a:lnTo>
                    <a:pt x="943966" y="0"/>
                  </a:lnTo>
                  <a:cubicBezTo>
                    <a:pt x="1048236" y="0"/>
                    <a:pt x="1132764" y="84528"/>
                    <a:pt x="1132764" y="188798"/>
                  </a:cubicBezTo>
                  <a:lnTo>
                    <a:pt x="1132764" y="1035815"/>
                  </a:lnTo>
                  <a:cubicBezTo>
                    <a:pt x="1132764" y="1140085"/>
                    <a:pt x="1048236" y="1224613"/>
                    <a:pt x="943966" y="1224613"/>
                  </a:cubicBezTo>
                  <a:lnTo>
                    <a:pt x="555971" y="1224613"/>
                  </a:lnTo>
                  <a:lnTo>
                    <a:pt x="556177" y="1225922"/>
                  </a:lnTo>
                  <a:cubicBezTo>
                    <a:pt x="629881" y="1592732"/>
                    <a:pt x="759260" y="1704569"/>
                    <a:pt x="983506" y="1928815"/>
                  </a:cubicBezTo>
                  <a:lnTo>
                    <a:pt x="1132764" y="2051963"/>
                  </a:lnTo>
                  <a:lnTo>
                    <a:pt x="1064525" y="2397435"/>
                  </a:lnTo>
                  <a:lnTo>
                    <a:pt x="865938" y="2313437"/>
                  </a:lnTo>
                  <a:cubicBezTo>
                    <a:pt x="416006" y="2009468"/>
                    <a:pt x="90471" y="1698688"/>
                    <a:pt x="16118" y="1178727"/>
                  </a:cubicBezTo>
                  <a:lnTo>
                    <a:pt x="5759" y="1080058"/>
                  </a:lnTo>
                  <a:lnTo>
                    <a:pt x="3836" y="1073864"/>
                  </a:lnTo>
                  <a:cubicBezTo>
                    <a:pt x="1321" y="1061574"/>
                    <a:pt x="0" y="1048849"/>
                    <a:pt x="0" y="1035815"/>
                  </a:cubicBezTo>
                  <a:lnTo>
                    <a:pt x="0" y="942490"/>
                  </a:lnTo>
                  <a:lnTo>
                    <a:pt x="0" y="317733"/>
                  </a:lnTo>
                  <a:lnTo>
                    <a:pt x="0" y="188798"/>
                  </a:lnTo>
                  <a:cubicBezTo>
                    <a:pt x="0" y="84528"/>
                    <a:pt x="84528" y="0"/>
                    <a:pt x="18879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Freeform 43"/>
            <p:cNvSpPr/>
            <p:nvPr/>
          </p:nvSpPr>
          <p:spPr>
            <a:xfrm>
              <a:off x="2764587" y="2007958"/>
              <a:ext cx="370398" cy="783928"/>
            </a:xfrm>
            <a:custGeom>
              <a:avLst/>
              <a:gdLst>
                <a:gd name="connsiteX0" fmla="*/ 188798 w 1132764"/>
                <a:gd name="connsiteY0" fmla="*/ 0 h 2397435"/>
                <a:gd name="connsiteX1" fmla="*/ 943966 w 1132764"/>
                <a:gd name="connsiteY1" fmla="*/ 0 h 2397435"/>
                <a:gd name="connsiteX2" fmla="*/ 1132764 w 1132764"/>
                <a:gd name="connsiteY2" fmla="*/ 188798 h 2397435"/>
                <a:gd name="connsiteX3" fmla="*/ 1132764 w 1132764"/>
                <a:gd name="connsiteY3" fmla="*/ 1035815 h 2397435"/>
                <a:gd name="connsiteX4" fmla="*/ 943966 w 1132764"/>
                <a:gd name="connsiteY4" fmla="*/ 1224613 h 2397435"/>
                <a:gd name="connsiteX5" fmla="*/ 555971 w 1132764"/>
                <a:gd name="connsiteY5" fmla="*/ 1224613 h 2397435"/>
                <a:gd name="connsiteX6" fmla="*/ 556177 w 1132764"/>
                <a:gd name="connsiteY6" fmla="*/ 1225922 h 2397435"/>
                <a:gd name="connsiteX7" fmla="*/ 983506 w 1132764"/>
                <a:gd name="connsiteY7" fmla="*/ 1928815 h 2397435"/>
                <a:gd name="connsiteX8" fmla="*/ 1132764 w 1132764"/>
                <a:gd name="connsiteY8" fmla="*/ 2051963 h 2397435"/>
                <a:gd name="connsiteX9" fmla="*/ 1064525 w 1132764"/>
                <a:gd name="connsiteY9" fmla="*/ 2397435 h 2397435"/>
                <a:gd name="connsiteX10" fmla="*/ 865938 w 1132764"/>
                <a:gd name="connsiteY10" fmla="*/ 2313437 h 2397435"/>
                <a:gd name="connsiteX11" fmla="*/ 16118 w 1132764"/>
                <a:gd name="connsiteY11" fmla="*/ 1178727 h 2397435"/>
                <a:gd name="connsiteX12" fmla="*/ 5759 w 1132764"/>
                <a:gd name="connsiteY12" fmla="*/ 1080058 h 2397435"/>
                <a:gd name="connsiteX13" fmla="*/ 3836 w 1132764"/>
                <a:gd name="connsiteY13" fmla="*/ 1073864 h 2397435"/>
                <a:gd name="connsiteX14" fmla="*/ 0 w 1132764"/>
                <a:gd name="connsiteY14" fmla="*/ 1035815 h 2397435"/>
                <a:gd name="connsiteX15" fmla="*/ 0 w 1132764"/>
                <a:gd name="connsiteY15" fmla="*/ 942490 h 2397435"/>
                <a:gd name="connsiteX16" fmla="*/ 0 w 1132764"/>
                <a:gd name="connsiteY16" fmla="*/ 317733 h 2397435"/>
                <a:gd name="connsiteX17" fmla="*/ 0 w 1132764"/>
                <a:gd name="connsiteY17" fmla="*/ 188798 h 2397435"/>
                <a:gd name="connsiteX18" fmla="*/ 188798 w 1132764"/>
                <a:gd name="connsiteY18" fmla="*/ 0 h 2397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764" h="2397435">
                  <a:moveTo>
                    <a:pt x="188798" y="0"/>
                  </a:moveTo>
                  <a:lnTo>
                    <a:pt x="943966" y="0"/>
                  </a:lnTo>
                  <a:cubicBezTo>
                    <a:pt x="1048236" y="0"/>
                    <a:pt x="1132764" y="84528"/>
                    <a:pt x="1132764" y="188798"/>
                  </a:cubicBezTo>
                  <a:lnTo>
                    <a:pt x="1132764" y="1035815"/>
                  </a:lnTo>
                  <a:cubicBezTo>
                    <a:pt x="1132764" y="1140085"/>
                    <a:pt x="1048236" y="1224613"/>
                    <a:pt x="943966" y="1224613"/>
                  </a:cubicBezTo>
                  <a:lnTo>
                    <a:pt x="555971" y="1224613"/>
                  </a:lnTo>
                  <a:lnTo>
                    <a:pt x="556177" y="1225922"/>
                  </a:lnTo>
                  <a:cubicBezTo>
                    <a:pt x="629881" y="1592732"/>
                    <a:pt x="759260" y="1704569"/>
                    <a:pt x="983506" y="1928815"/>
                  </a:cubicBezTo>
                  <a:lnTo>
                    <a:pt x="1132764" y="2051963"/>
                  </a:lnTo>
                  <a:lnTo>
                    <a:pt x="1064525" y="2397435"/>
                  </a:lnTo>
                  <a:lnTo>
                    <a:pt x="865938" y="2313437"/>
                  </a:lnTo>
                  <a:cubicBezTo>
                    <a:pt x="416006" y="2009468"/>
                    <a:pt x="90471" y="1698688"/>
                    <a:pt x="16118" y="1178727"/>
                  </a:cubicBezTo>
                  <a:lnTo>
                    <a:pt x="5759" y="1080058"/>
                  </a:lnTo>
                  <a:lnTo>
                    <a:pt x="3836" y="1073864"/>
                  </a:lnTo>
                  <a:cubicBezTo>
                    <a:pt x="1321" y="1061574"/>
                    <a:pt x="0" y="1048849"/>
                    <a:pt x="0" y="1035815"/>
                  </a:cubicBezTo>
                  <a:lnTo>
                    <a:pt x="0" y="942490"/>
                  </a:lnTo>
                  <a:lnTo>
                    <a:pt x="0" y="317733"/>
                  </a:lnTo>
                  <a:lnTo>
                    <a:pt x="0" y="188798"/>
                  </a:lnTo>
                  <a:cubicBezTo>
                    <a:pt x="0" y="84528"/>
                    <a:pt x="84528" y="0"/>
                    <a:pt x="18879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8" name="Rectangle 47"/>
          <p:cNvSpPr/>
          <p:nvPr userDrawn="1"/>
        </p:nvSpPr>
        <p:spPr>
          <a:xfrm>
            <a:off x="10639490" y="0"/>
            <a:ext cx="265580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Rectangle 48"/>
          <p:cNvSpPr/>
          <p:nvPr userDrawn="1"/>
        </p:nvSpPr>
        <p:spPr>
          <a:xfrm>
            <a:off x="10905072" y="0"/>
            <a:ext cx="265580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 userDrawn="1"/>
        </p:nvSpPr>
        <p:spPr>
          <a:xfrm>
            <a:off x="11170651" y="0"/>
            <a:ext cx="1021349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2" name="Picture 61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25538">
            <a:off x="8400097" y="3488867"/>
            <a:ext cx="3579796" cy="31644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2601556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287254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>
            <a:lum bright="8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476240"/>
            <a:ext cx="12192000" cy="13817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1853958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287254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64600697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Freeform 21"/>
          <p:cNvSpPr/>
          <p:nvPr userDrawn="1"/>
        </p:nvSpPr>
        <p:spPr>
          <a:xfrm>
            <a:off x="1984272" y="379766"/>
            <a:ext cx="770014" cy="1503300"/>
          </a:xfrm>
          <a:custGeom>
            <a:avLst/>
            <a:gdLst>
              <a:gd name="connsiteX0" fmla="*/ 675916 w 770014"/>
              <a:gd name="connsiteY0" fmla="*/ 1133483 h 1503300"/>
              <a:gd name="connsiteX1" fmla="*/ 770014 w 770014"/>
              <a:gd name="connsiteY1" fmla="*/ 1133483 h 1503300"/>
              <a:gd name="connsiteX2" fmla="*/ 770014 w 770014"/>
              <a:gd name="connsiteY2" fmla="*/ 1503300 h 1503300"/>
              <a:gd name="connsiteX3" fmla="*/ 0 w 770014"/>
              <a:gd name="connsiteY3" fmla="*/ 1503300 h 1503300"/>
              <a:gd name="connsiteX4" fmla="*/ 0 w 770014"/>
              <a:gd name="connsiteY4" fmla="*/ 1420086 h 1503300"/>
              <a:gd name="connsiteX5" fmla="*/ 675916 w 770014"/>
              <a:gd name="connsiteY5" fmla="*/ 1420086 h 1503300"/>
              <a:gd name="connsiteX6" fmla="*/ 0 w 770014"/>
              <a:gd name="connsiteY6" fmla="*/ 0 h 1503300"/>
              <a:gd name="connsiteX7" fmla="*/ 770014 w 770014"/>
              <a:gd name="connsiteY7" fmla="*/ 0 h 1503300"/>
              <a:gd name="connsiteX8" fmla="*/ 770014 w 770014"/>
              <a:gd name="connsiteY8" fmla="*/ 219083 h 1503300"/>
              <a:gd name="connsiteX9" fmla="*/ 675916 w 770014"/>
              <a:gd name="connsiteY9" fmla="*/ 219083 h 1503300"/>
              <a:gd name="connsiteX10" fmla="*/ 675916 w 770014"/>
              <a:gd name="connsiteY10" fmla="*/ 105212 h 1503300"/>
              <a:gd name="connsiteX11" fmla="*/ 0 w 770014"/>
              <a:gd name="connsiteY11" fmla="*/ 105212 h 1503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70014" h="1503300">
                <a:moveTo>
                  <a:pt x="675916" y="1133483"/>
                </a:moveTo>
                <a:lnTo>
                  <a:pt x="770014" y="1133483"/>
                </a:lnTo>
                <a:lnTo>
                  <a:pt x="770014" y="1503300"/>
                </a:lnTo>
                <a:lnTo>
                  <a:pt x="0" y="1503300"/>
                </a:lnTo>
                <a:lnTo>
                  <a:pt x="0" y="1420086"/>
                </a:lnTo>
                <a:lnTo>
                  <a:pt x="675916" y="1420086"/>
                </a:lnTo>
                <a:close/>
                <a:moveTo>
                  <a:pt x="0" y="0"/>
                </a:moveTo>
                <a:lnTo>
                  <a:pt x="770014" y="0"/>
                </a:lnTo>
                <a:lnTo>
                  <a:pt x="770014" y="219083"/>
                </a:lnTo>
                <a:lnTo>
                  <a:pt x="675916" y="219083"/>
                </a:lnTo>
                <a:lnTo>
                  <a:pt x="675916" y="105212"/>
                </a:lnTo>
                <a:lnTo>
                  <a:pt x="0" y="10521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/>
          <p:cNvSpPr/>
          <p:nvPr userDrawn="1"/>
        </p:nvSpPr>
        <p:spPr>
          <a:xfrm>
            <a:off x="2061682" y="6509984"/>
            <a:ext cx="9675392" cy="12282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349012" y="703792"/>
            <a:ext cx="9522015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pic>
        <p:nvPicPr>
          <p:cNvPr id="4" name="Picture 3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2088978" cy="68580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>
          <a:xfrm>
            <a:off x="300251" y="6496335"/>
            <a:ext cx="1788727" cy="136477"/>
          </a:xfrm>
          <a:prstGeom prst="rect">
            <a:avLst/>
          </a:prstGeom>
          <a:solidFill>
            <a:schemeClr val="bg1"/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/>
          <p:cNvGrpSpPr/>
          <p:nvPr userDrawn="1"/>
        </p:nvGrpSpPr>
        <p:grpSpPr>
          <a:xfrm flipV="1">
            <a:off x="837615" y="167725"/>
            <a:ext cx="477653" cy="448840"/>
            <a:chOff x="2300733" y="2007958"/>
            <a:chExt cx="834252" cy="783928"/>
          </a:xfrm>
        </p:grpSpPr>
        <p:sp>
          <p:nvSpPr>
            <p:cNvPr id="12" name="Freeform 11"/>
            <p:cNvSpPr/>
            <p:nvPr/>
          </p:nvSpPr>
          <p:spPr>
            <a:xfrm>
              <a:off x="2300733" y="2007958"/>
              <a:ext cx="370398" cy="783928"/>
            </a:xfrm>
            <a:custGeom>
              <a:avLst/>
              <a:gdLst>
                <a:gd name="connsiteX0" fmla="*/ 188798 w 1132764"/>
                <a:gd name="connsiteY0" fmla="*/ 0 h 2397435"/>
                <a:gd name="connsiteX1" fmla="*/ 943966 w 1132764"/>
                <a:gd name="connsiteY1" fmla="*/ 0 h 2397435"/>
                <a:gd name="connsiteX2" fmla="*/ 1132764 w 1132764"/>
                <a:gd name="connsiteY2" fmla="*/ 188798 h 2397435"/>
                <a:gd name="connsiteX3" fmla="*/ 1132764 w 1132764"/>
                <a:gd name="connsiteY3" fmla="*/ 1035815 h 2397435"/>
                <a:gd name="connsiteX4" fmla="*/ 943966 w 1132764"/>
                <a:gd name="connsiteY4" fmla="*/ 1224613 h 2397435"/>
                <a:gd name="connsiteX5" fmla="*/ 555971 w 1132764"/>
                <a:gd name="connsiteY5" fmla="*/ 1224613 h 2397435"/>
                <a:gd name="connsiteX6" fmla="*/ 556177 w 1132764"/>
                <a:gd name="connsiteY6" fmla="*/ 1225922 h 2397435"/>
                <a:gd name="connsiteX7" fmla="*/ 983506 w 1132764"/>
                <a:gd name="connsiteY7" fmla="*/ 1928815 h 2397435"/>
                <a:gd name="connsiteX8" fmla="*/ 1132764 w 1132764"/>
                <a:gd name="connsiteY8" fmla="*/ 2051963 h 2397435"/>
                <a:gd name="connsiteX9" fmla="*/ 1064525 w 1132764"/>
                <a:gd name="connsiteY9" fmla="*/ 2397435 h 2397435"/>
                <a:gd name="connsiteX10" fmla="*/ 865938 w 1132764"/>
                <a:gd name="connsiteY10" fmla="*/ 2313437 h 2397435"/>
                <a:gd name="connsiteX11" fmla="*/ 16118 w 1132764"/>
                <a:gd name="connsiteY11" fmla="*/ 1178727 h 2397435"/>
                <a:gd name="connsiteX12" fmla="*/ 5759 w 1132764"/>
                <a:gd name="connsiteY12" fmla="*/ 1080058 h 2397435"/>
                <a:gd name="connsiteX13" fmla="*/ 3836 w 1132764"/>
                <a:gd name="connsiteY13" fmla="*/ 1073864 h 2397435"/>
                <a:gd name="connsiteX14" fmla="*/ 0 w 1132764"/>
                <a:gd name="connsiteY14" fmla="*/ 1035815 h 2397435"/>
                <a:gd name="connsiteX15" fmla="*/ 0 w 1132764"/>
                <a:gd name="connsiteY15" fmla="*/ 942490 h 2397435"/>
                <a:gd name="connsiteX16" fmla="*/ 0 w 1132764"/>
                <a:gd name="connsiteY16" fmla="*/ 317733 h 2397435"/>
                <a:gd name="connsiteX17" fmla="*/ 0 w 1132764"/>
                <a:gd name="connsiteY17" fmla="*/ 188798 h 2397435"/>
                <a:gd name="connsiteX18" fmla="*/ 188798 w 1132764"/>
                <a:gd name="connsiteY18" fmla="*/ 0 h 2397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764" h="2397435">
                  <a:moveTo>
                    <a:pt x="188798" y="0"/>
                  </a:moveTo>
                  <a:lnTo>
                    <a:pt x="943966" y="0"/>
                  </a:lnTo>
                  <a:cubicBezTo>
                    <a:pt x="1048236" y="0"/>
                    <a:pt x="1132764" y="84528"/>
                    <a:pt x="1132764" y="188798"/>
                  </a:cubicBezTo>
                  <a:lnTo>
                    <a:pt x="1132764" y="1035815"/>
                  </a:lnTo>
                  <a:cubicBezTo>
                    <a:pt x="1132764" y="1140085"/>
                    <a:pt x="1048236" y="1224613"/>
                    <a:pt x="943966" y="1224613"/>
                  </a:cubicBezTo>
                  <a:lnTo>
                    <a:pt x="555971" y="1224613"/>
                  </a:lnTo>
                  <a:lnTo>
                    <a:pt x="556177" y="1225922"/>
                  </a:lnTo>
                  <a:cubicBezTo>
                    <a:pt x="629881" y="1592732"/>
                    <a:pt x="759260" y="1704569"/>
                    <a:pt x="983506" y="1928815"/>
                  </a:cubicBezTo>
                  <a:lnTo>
                    <a:pt x="1132764" y="2051963"/>
                  </a:lnTo>
                  <a:lnTo>
                    <a:pt x="1064525" y="2397435"/>
                  </a:lnTo>
                  <a:lnTo>
                    <a:pt x="865938" y="2313437"/>
                  </a:lnTo>
                  <a:cubicBezTo>
                    <a:pt x="416006" y="2009468"/>
                    <a:pt x="90471" y="1698688"/>
                    <a:pt x="16118" y="1178727"/>
                  </a:cubicBezTo>
                  <a:lnTo>
                    <a:pt x="5759" y="1080058"/>
                  </a:lnTo>
                  <a:lnTo>
                    <a:pt x="3836" y="1073864"/>
                  </a:lnTo>
                  <a:cubicBezTo>
                    <a:pt x="1321" y="1061574"/>
                    <a:pt x="0" y="1048849"/>
                    <a:pt x="0" y="1035815"/>
                  </a:cubicBezTo>
                  <a:lnTo>
                    <a:pt x="0" y="942490"/>
                  </a:lnTo>
                  <a:lnTo>
                    <a:pt x="0" y="317733"/>
                  </a:lnTo>
                  <a:lnTo>
                    <a:pt x="0" y="188798"/>
                  </a:lnTo>
                  <a:cubicBezTo>
                    <a:pt x="0" y="84528"/>
                    <a:pt x="84528" y="0"/>
                    <a:pt x="18879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Freeform 12"/>
            <p:cNvSpPr/>
            <p:nvPr/>
          </p:nvSpPr>
          <p:spPr>
            <a:xfrm>
              <a:off x="2764587" y="2007958"/>
              <a:ext cx="370398" cy="783928"/>
            </a:xfrm>
            <a:custGeom>
              <a:avLst/>
              <a:gdLst>
                <a:gd name="connsiteX0" fmla="*/ 188798 w 1132764"/>
                <a:gd name="connsiteY0" fmla="*/ 0 h 2397435"/>
                <a:gd name="connsiteX1" fmla="*/ 943966 w 1132764"/>
                <a:gd name="connsiteY1" fmla="*/ 0 h 2397435"/>
                <a:gd name="connsiteX2" fmla="*/ 1132764 w 1132764"/>
                <a:gd name="connsiteY2" fmla="*/ 188798 h 2397435"/>
                <a:gd name="connsiteX3" fmla="*/ 1132764 w 1132764"/>
                <a:gd name="connsiteY3" fmla="*/ 1035815 h 2397435"/>
                <a:gd name="connsiteX4" fmla="*/ 943966 w 1132764"/>
                <a:gd name="connsiteY4" fmla="*/ 1224613 h 2397435"/>
                <a:gd name="connsiteX5" fmla="*/ 555971 w 1132764"/>
                <a:gd name="connsiteY5" fmla="*/ 1224613 h 2397435"/>
                <a:gd name="connsiteX6" fmla="*/ 556177 w 1132764"/>
                <a:gd name="connsiteY6" fmla="*/ 1225922 h 2397435"/>
                <a:gd name="connsiteX7" fmla="*/ 983506 w 1132764"/>
                <a:gd name="connsiteY7" fmla="*/ 1928815 h 2397435"/>
                <a:gd name="connsiteX8" fmla="*/ 1132764 w 1132764"/>
                <a:gd name="connsiteY8" fmla="*/ 2051963 h 2397435"/>
                <a:gd name="connsiteX9" fmla="*/ 1064525 w 1132764"/>
                <a:gd name="connsiteY9" fmla="*/ 2397435 h 2397435"/>
                <a:gd name="connsiteX10" fmla="*/ 865938 w 1132764"/>
                <a:gd name="connsiteY10" fmla="*/ 2313437 h 2397435"/>
                <a:gd name="connsiteX11" fmla="*/ 16118 w 1132764"/>
                <a:gd name="connsiteY11" fmla="*/ 1178727 h 2397435"/>
                <a:gd name="connsiteX12" fmla="*/ 5759 w 1132764"/>
                <a:gd name="connsiteY12" fmla="*/ 1080058 h 2397435"/>
                <a:gd name="connsiteX13" fmla="*/ 3836 w 1132764"/>
                <a:gd name="connsiteY13" fmla="*/ 1073864 h 2397435"/>
                <a:gd name="connsiteX14" fmla="*/ 0 w 1132764"/>
                <a:gd name="connsiteY14" fmla="*/ 1035815 h 2397435"/>
                <a:gd name="connsiteX15" fmla="*/ 0 w 1132764"/>
                <a:gd name="connsiteY15" fmla="*/ 942490 h 2397435"/>
                <a:gd name="connsiteX16" fmla="*/ 0 w 1132764"/>
                <a:gd name="connsiteY16" fmla="*/ 317733 h 2397435"/>
                <a:gd name="connsiteX17" fmla="*/ 0 w 1132764"/>
                <a:gd name="connsiteY17" fmla="*/ 188798 h 2397435"/>
                <a:gd name="connsiteX18" fmla="*/ 188798 w 1132764"/>
                <a:gd name="connsiteY18" fmla="*/ 0 h 2397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764" h="2397435">
                  <a:moveTo>
                    <a:pt x="188798" y="0"/>
                  </a:moveTo>
                  <a:lnTo>
                    <a:pt x="943966" y="0"/>
                  </a:lnTo>
                  <a:cubicBezTo>
                    <a:pt x="1048236" y="0"/>
                    <a:pt x="1132764" y="84528"/>
                    <a:pt x="1132764" y="188798"/>
                  </a:cubicBezTo>
                  <a:lnTo>
                    <a:pt x="1132764" y="1035815"/>
                  </a:lnTo>
                  <a:cubicBezTo>
                    <a:pt x="1132764" y="1140085"/>
                    <a:pt x="1048236" y="1224613"/>
                    <a:pt x="943966" y="1224613"/>
                  </a:cubicBezTo>
                  <a:lnTo>
                    <a:pt x="555971" y="1224613"/>
                  </a:lnTo>
                  <a:lnTo>
                    <a:pt x="556177" y="1225922"/>
                  </a:lnTo>
                  <a:cubicBezTo>
                    <a:pt x="629881" y="1592732"/>
                    <a:pt x="759260" y="1704569"/>
                    <a:pt x="983506" y="1928815"/>
                  </a:cubicBezTo>
                  <a:lnTo>
                    <a:pt x="1132764" y="2051963"/>
                  </a:lnTo>
                  <a:lnTo>
                    <a:pt x="1064525" y="2397435"/>
                  </a:lnTo>
                  <a:lnTo>
                    <a:pt x="865938" y="2313437"/>
                  </a:lnTo>
                  <a:cubicBezTo>
                    <a:pt x="416006" y="2009468"/>
                    <a:pt x="90471" y="1698688"/>
                    <a:pt x="16118" y="1178727"/>
                  </a:cubicBezTo>
                  <a:lnTo>
                    <a:pt x="5759" y="1080058"/>
                  </a:lnTo>
                  <a:lnTo>
                    <a:pt x="3836" y="1073864"/>
                  </a:lnTo>
                  <a:cubicBezTo>
                    <a:pt x="1321" y="1061574"/>
                    <a:pt x="0" y="1048849"/>
                    <a:pt x="0" y="1035815"/>
                  </a:cubicBezTo>
                  <a:lnTo>
                    <a:pt x="0" y="942490"/>
                  </a:lnTo>
                  <a:lnTo>
                    <a:pt x="0" y="317733"/>
                  </a:lnTo>
                  <a:lnTo>
                    <a:pt x="0" y="188798"/>
                  </a:lnTo>
                  <a:cubicBezTo>
                    <a:pt x="0" y="84528"/>
                    <a:pt x="84528" y="0"/>
                    <a:pt x="18879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9" name="Freeform 18"/>
          <p:cNvSpPr/>
          <p:nvPr/>
        </p:nvSpPr>
        <p:spPr>
          <a:xfrm>
            <a:off x="1406494" y="382273"/>
            <a:ext cx="686066" cy="1503300"/>
          </a:xfrm>
          <a:custGeom>
            <a:avLst/>
            <a:gdLst>
              <a:gd name="connsiteX0" fmla="*/ 0 w 686066"/>
              <a:gd name="connsiteY0" fmla="*/ 0 h 1503300"/>
              <a:gd name="connsiteX1" fmla="*/ 89765 w 686066"/>
              <a:gd name="connsiteY1" fmla="*/ 0 h 1503300"/>
              <a:gd name="connsiteX2" fmla="*/ 534870 w 686066"/>
              <a:gd name="connsiteY2" fmla="*/ 0 h 1503300"/>
              <a:gd name="connsiteX3" fmla="*/ 686066 w 686066"/>
              <a:gd name="connsiteY3" fmla="*/ 0 h 1503300"/>
              <a:gd name="connsiteX4" fmla="*/ 686066 w 686066"/>
              <a:gd name="connsiteY4" fmla="*/ 105212 h 1503300"/>
              <a:gd name="connsiteX5" fmla="*/ 534870 w 686066"/>
              <a:gd name="connsiteY5" fmla="*/ 105212 h 1503300"/>
              <a:gd name="connsiteX6" fmla="*/ 95421 w 686066"/>
              <a:gd name="connsiteY6" fmla="*/ 105212 h 1503300"/>
              <a:gd name="connsiteX7" fmla="*/ 95421 w 686066"/>
              <a:gd name="connsiteY7" fmla="*/ 1420086 h 1503300"/>
              <a:gd name="connsiteX8" fmla="*/ 534870 w 686066"/>
              <a:gd name="connsiteY8" fmla="*/ 1420086 h 1503300"/>
              <a:gd name="connsiteX9" fmla="*/ 686066 w 686066"/>
              <a:gd name="connsiteY9" fmla="*/ 1420086 h 1503300"/>
              <a:gd name="connsiteX10" fmla="*/ 686066 w 686066"/>
              <a:gd name="connsiteY10" fmla="*/ 1503300 h 1503300"/>
              <a:gd name="connsiteX11" fmla="*/ 534870 w 686066"/>
              <a:gd name="connsiteY11" fmla="*/ 1503300 h 1503300"/>
              <a:gd name="connsiteX12" fmla="*/ 89765 w 686066"/>
              <a:gd name="connsiteY12" fmla="*/ 1503300 h 1503300"/>
              <a:gd name="connsiteX13" fmla="*/ 0 w 686066"/>
              <a:gd name="connsiteY13" fmla="*/ 1503300 h 1503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86066" h="1503300">
                <a:moveTo>
                  <a:pt x="0" y="0"/>
                </a:moveTo>
                <a:lnTo>
                  <a:pt x="89765" y="0"/>
                </a:lnTo>
                <a:lnTo>
                  <a:pt x="534870" y="0"/>
                </a:lnTo>
                <a:lnTo>
                  <a:pt x="686066" y="0"/>
                </a:lnTo>
                <a:lnTo>
                  <a:pt x="686066" y="105212"/>
                </a:lnTo>
                <a:lnTo>
                  <a:pt x="534870" y="105212"/>
                </a:lnTo>
                <a:lnTo>
                  <a:pt x="95421" y="105212"/>
                </a:lnTo>
                <a:lnTo>
                  <a:pt x="95421" y="1420086"/>
                </a:lnTo>
                <a:lnTo>
                  <a:pt x="534870" y="1420086"/>
                </a:lnTo>
                <a:lnTo>
                  <a:pt x="686066" y="1420086"/>
                </a:lnTo>
                <a:lnTo>
                  <a:pt x="686066" y="1503300"/>
                </a:lnTo>
                <a:lnTo>
                  <a:pt x="534870" y="1503300"/>
                </a:lnTo>
                <a:lnTo>
                  <a:pt x="89765" y="1503300"/>
                </a:lnTo>
                <a:lnTo>
                  <a:pt x="0" y="15033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575143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7296" y="0"/>
            <a:ext cx="2116274" cy="6858000"/>
          </a:xfrm>
          <a:prstGeom prst="rect">
            <a:avLst/>
          </a:prstGeom>
        </p:spPr>
      </p:pic>
      <p:sp>
        <p:nvSpPr>
          <p:cNvPr id="22" name="Freeform 21"/>
          <p:cNvSpPr/>
          <p:nvPr userDrawn="1"/>
        </p:nvSpPr>
        <p:spPr>
          <a:xfrm>
            <a:off x="1984272" y="379766"/>
            <a:ext cx="770014" cy="1503300"/>
          </a:xfrm>
          <a:custGeom>
            <a:avLst/>
            <a:gdLst>
              <a:gd name="connsiteX0" fmla="*/ 675916 w 770014"/>
              <a:gd name="connsiteY0" fmla="*/ 1133483 h 1503300"/>
              <a:gd name="connsiteX1" fmla="*/ 770014 w 770014"/>
              <a:gd name="connsiteY1" fmla="*/ 1133483 h 1503300"/>
              <a:gd name="connsiteX2" fmla="*/ 770014 w 770014"/>
              <a:gd name="connsiteY2" fmla="*/ 1503300 h 1503300"/>
              <a:gd name="connsiteX3" fmla="*/ 0 w 770014"/>
              <a:gd name="connsiteY3" fmla="*/ 1503300 h 1503300"/>
              <a:gd name="connsiteX4" fmla="*/ 0 w 770014"/>
              <a:gd name="connsiteY4" fmla="*/ 1420086 h 1503300"/>
              <a:gd name="connsiteX5" fmla="*/ 675916 w 770014"/>
              <a:gd name="connsiteY5" fmla="*/ 1420086 h 1503300"/>
              <a:gd name="connsiteX6" fmla="*/ 0 w 770014"/>
              <a:gd name="connsiteY6" fmla="*/ 0 h 1503300"/>
              <a:gd name="connsiteX7" fmla="*/ 770014 w 770014"/>
              <a:gd name="connsiteY7" fmla="*/ 0 h 1503300"/>
              <a:gd name="connsiteX8" fmla="*/ 770014 w 770014"/>
              <a:gd name="connsiteY8" fmla="*/ 219083 h 1503300"/>
              <a:gd name="connsiteX9" fmla="*/ 675916 w 770014"/>
              <a:gd name="connsiteY9" fmla="*/ 219083 h 1503300"/>
              <a:gd name="connsiteX10" fmla="*/ 675916 w 770014"/>
              <a:gd name="connsiteY10" fmla="*/ 105212 h 1503300"/>
              <a:gd name="connsiteX11" fmla="*/ 0 w 770014"/>
              <a:gd name="connsiteY11" fmla="*/ 105212 h 1503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70014" h="1503300">
                <a:moveTo>
                  <a:pt x="675916" y="1133483"/>
                </a:moveTo>
                <a:lnTo>
                  <a:pt x="770014" y="1133483"/>
                </a:lnTo>
                <a:lnTo>
                  <a:pt x="770014" y="1503300"/>
                </a:lnTo>
                <a:lnTo>
                  <a:pt x="0" y="1503300"/>
                </a:lnTo>
                <a:lnTo>
                  <a:pt x="0" y="1420086"/>
                </a:lnTo>
                <a:lnTo>
                  <a:pt x="675916" y="1420086"/>
                </a:lnTo>
                <a:close/>
                <a:moveTo>
                  <a:pt x="0" y="0"/>
                </a:moveTo>
                <a:lnTo>
                  <a:pt x="770014" y="0"/>
                </a:lnTo>
                <a:lnTo>
                  <a:pt x="770014" y="219083"/>
                </a:lnTo>
                <a:lnTo>
                  <a:pt x="675916" y="219083"/>
                </a:lnTo>
                <a:lnTo>
                  <a:pt x="675916" y="105212"/>
                </a:lnTo>
                <a:lnTo>
                  <a:pt x="0" y="10521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/>
          <p:cNvSpPr/>
          <p:nvPr userDrawn="1"/>
        </p:nvSpPr>
        <p:spPr>
          <a:xfrm>
            <a:off x="2061682" y="6509984"/>
            <a:ext cx="9675392" cy="12282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349012" y="703792"/>
            <a:ext cx="9522015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6" name="Rectangle 5"/>
          <p:cNvSpPr/>
          <p:nvPr userDrawn="1"/>
        </p:nvSpPr>
        <p:spPr>
          <a:xfrm>
            <a:off x="300251" y="6496335"/>
            <a:ext cx="1788727" cy="136477"/>
          </a:xfrm>
          <a:prstGeom prst="rect">
            <a:avLst/>
          </a:prstGeom>
          <a:solidFill>
            <a:schemeClr val="accent3"/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/>
          <p:cNvGrpSpPr/>
          <p:nvPr userDrawn="1"/>
        </p:nvGrpSpPr>
        <p:grpSpPr>
          <a:xfrm flipV="1">
            <a:off x="837615" y="167725"/>
            <a:ext cx="477653" cy="448840"/>
            <a:chOff x="2300733" y="2007958"/>
            <a:chExt cx="834252" cy="783928"/>
          </a:xfrm>
          <a:solidFill>
            <a:schemeClr val="accent3"/>
          </a:solidFill>
        </p:grpSpPr>
        <p:sp>
          <p:nvSpPr>
            <p:cNvPr id="12" name="Freeform 11"/>
            <p:cNvSpPr/>
            <p:nvPr/>
          </p:nvSpPr>
          <p:spPr>
            <a:xfrm>
              <a:off x="2300733" y="2007958"/>
              <a:ext cx="370398" cy="783928"/>
            </a:xfrm>
            <a:custGeom>
              <a:avLst/>
              <a:gdLst>
                <a:gd name="connsiteX0" fmla="*/ 188798 w 1132764"/>
                <a:gd name="connsiteY0" fmla="*/ 0 h 2397435"/>
                <a:gd name="connsiteX1" fmla="*/ 943966 w 1132764"/>
                <a:gd name="connsiteY1" fmla="*/ 0 h 2397435"/>
                <a:gd name="connsiteX2" fmla="*/ 1132764 w 1132764"/>
                <a:gd name="connsiteY2" fmla="*/ 188798 h 2397435"/>
                <a:gd name="connsiteX3" fmla="*/ 1132764 w 1132764"/>
                <a:gd name="connsiteY3" fmla="*/ 1035815 h 2397435"/>
                <a:gd name="connsiteX4" fmla="*/ 943966 w 1132764"/>
                <a:gd name="connsiteY4" fmla="*/ 1224613 h 2397435"/>
                <a:gd name="connsiteX5" fmla="*/ 555971 w 1132764"/>
                <a:gd name="connsiteY5" fmla="*/ 1224613 h 2397435"/>
                <a:gd name="connsiteX6" fmla="*/ 556177 w 1132764"/>
                <a:gd name="connsiteY6" fmla="*/ 1225922 h 2397435"/>
                <a:gd name="connsiteX7" fmla="*/ 983506 w 1132764"/>
                <a:gd name="connsiteY7" fmla="*/ 1928815 h 2397435"/>
                <a:gd name="connsiteX8" fmla="*/ 1132764 w 1132764"/>
                <a:gd name="connsiteY8" fmla="*/ 2051963 h 2397435"/>
                <a:gd name="connsiteX9" fmla="*/ 1064525 w 1132764"/>
                <a:gd name="connsiteY9" fmla="*/ 2397435 h 2397435"/>
                <a:gd name="connsiteX10" fmla="*/ 865938 w 1132764"/>
                <a:gd name="connsiteY10" fmla="*/ 2313437 h 2397435"/>
                <a:gd name="connsiteX11" fmla="*/ 16118 w 1132764"/>
                <a:gd name="connsiteY11" fmla="*/ 1178727 h 2397435"/>
                <a:gd name="connsiteX12" fmla="*/ 5759 w 1132764"/>
                <a:gd name="connsiteY12" fmla="*/ 1080058 h 2397435"/>
                <a:gd name="connsiteX13" fmla="*/ 3836 w 1132764"/>
                <a:gd name="connsiteY13" fmla="*/ 1073864 h 2397435"/>
                <a:gd name="connsiteX14" fmla="*/ 0 w 1132764"/>
                <a:gd name="connsiteY14" fmla="*/ 1035815 h 2397435"/>
                <a:gd name="connsiteX15" fmla="*/ 0 w 1132764"/>
                <a:gd name="connsiteY15" fmla="*/ 942490 h 2397435"/>
                <a:gd name="connsiteX16" fmla="*/ 0 w 1132764"/>
                <a:gd name="connsiteY16" fmla="*/ 317733 h 2397435"/>
                <a:gd name="connsiteX17" fmla="*/ 0 w 1132764"/>
                <a:gd name="connsiteY17" fmla="*/ 188798 h 2397435"/>
                <a:gd name="connsiteX18" fmla="*/ 188798 w 1132764"/>
                <a:gd name="connsiteY18" fmla="*/ 0 h 2397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764" h="2397435">
                  <a:moveTo>
                    <a:pt x="188798" y="0"/>
                  </a:moveTo>
                  <a:lnTo>
                    <a:pt x="943966" y="0"/>
                  </a:lnTo>
                  <a:cubicBezTo>
                    <a:pt x="1048236" y="0"/>
                    <a:pt x="1132764" y="84528"/>
                    <a:pt x="1132764" y="188798"/>
                  </a:cubicBezTo>
                  <a:lnTo>
                    <a:pt x="1132764" y="1035815"/>
                  </a:lnTo>
                  <a:cubicBezTo>
                    <a:pt x="1132764" y="1140085"/>
                    <a:pt x="1048236" y="1224613"/>
                    <a:pt x="943966" y="1224613"/>
                  </a:cubicBezTo>
                  <a:lnTo>
                    <a:pt x="555971" y="1224613"/>
                  </a:lnTo>
                  <a:lnTo>
                    <a:pt x="556177" y="1225922"/>
                  </a:lnTo>
                  <a:cubicBezTo>
                    <a:pt x="629881" y="1592732"/>
                    <a:pt x="759260" y="1704569"/>
                    <a:pt x="983506" y="1928815"/>
                  </a:cubicBezTo>
                  <a:lnTo>
                    <a:pt x="1132764" y="2051963"/>
                  </a:lnTo>
                  <a:lnTo>
                    <a:pt x="1064525" y="2397435"/>
                  </a:lnTo>
                  <a:lnTo>
                    <a:pt x="865938" y="2313437"/>
                  </a:lnTo>
                  <a:cubicBezTo>
                    <a:pt x="416006" y="2009468"/>
                    <a:pt x="90471" y="1698688"/>
                    <a:pt x="16118" y="1178727"/>
                  </a:cubicBezTo>
                  <a:lnTo>
                    <a:pt x="5759" y="1080058"/>
                  </a:lnTo>
                  <a:lnTo>
                    <a:pt x="3836" y="1073864"/>
                  </a:lnTo>
                  <a:cubicBezTo>
                    <a:pt x="1321" y="1061574"/>
                    <a:pt x="0" y="1048849"/>
                    <a:pt x="0" y="1035815"/>
                  </a:cubicBezTo>
                  <a:lnTo>
                    <a:pt x="0" y="942490"/>
                  </a:lnTo>
                  <a:lnTo>
                    <a:pt x="0" y="317733"/>
                  </a:lnTo>
                  <a:lnTo>
                    <a:pt x="0" y="188798"/>
                  </a:lnTo>
                  <a:cubicBezTo>
                    <a:pt x="0" y="84528"/>
                    <a:pt x="84528" y="0"/>
                    <a:pt x="18879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Freeform 12"/>
            <p:cNvSpPr/>
            <p:nvPr/>
          </p:nvSpPr>
          <p:spPr>
            <a:xfrm>
              <a:off x="2764587" y="2007958"/>
              <a:ext cx="370398" cy="783928"/>
            </a:xfrm>
            <a:custGeom>
              <a:avLst/>
              <a:gdLst>
                <a:gd name="connsiteX0" fmla="*/ 188798 w 1132764"/>
                <a:gd name="connsiteY0" fmla="*/ 0 h 2397435"/>
                <a:gd name="connsiteX1" fmla="*/ 943966 w 1132764"/>
                <a:gd name="connsiteY1" fmla="*/ 0 h 2397435"/>
                <a:gd name="connsiteX2" fmla="*/ 1132764 w 1132764"/>
                <a:gd name="connsiteY2" fmla="*/ 188798 h 2397435"/>
                <a:gd name="connsiteX3" fmla="*/ 1132764 w 1132764"/>
                <a:gd name="connsiteY3" fmla="*/ 1035815 h 2397435"/>
                <a:gd name="connsiteX4" fmla="*/ 943966 w 1132764"/>
                <a:gd name="connsiteY4" fmla="*/ 1224613 h 2397435"/>
                <a:gd name="connsiteX5" fmla="*/ 555971 w 1132764"/>
                <a:gd name="connsiteY5" fmla="*/ 1224613 h 2397435"/>
                <a:gd name="connsiteX6" fmla="*/ 556177 w 1132764"/>
                <a:gd name="connsiteY6" fmla="*/ 1225922 h 2397435"/>
                <a:gd name="connsiteX7" fmla="*/ 983506 w 1132764"/>
                <a:gd name="connsiteY7" fmla="*/ 1928815 h 2397435"/>
                <a:gd name="connsiteX8" fmla="*/ 1132764 w 1132764"/>
                <a:gd name="connsiteY8" fmla="*/ 2051963 h 2397435"/>
                <a:gd name="connsiteX9" fmla="*/ 1064525 w 1132764"/>
                <a:gd name="connsiteY9" fmla="*/ 2397435 h 2397435"/>
                <a:gd name="connsiteX10" fmla="*/ 865938 w 1132764"/>
                <a:gd name="connsiteY10" fmla="*/ 2313437 h 2397435"/>
                <a:gd name="connsiteX11" fmla="*/ 16118 w 1132764"/>
                <a:gd name="connsiteY11" fmla="*/ 1178727 h 2397435"/>
                <a:gd name="connsiteX12" fmla="*/ 5759 w 1132764"/>
                <a:gd name="connsiteY12" fmla="*/ 1080058 h 2397435"/>
                <a:gd name="connsiteX13" fmla="*/ 3836 w 1132764"/>
                <a:gd name="connsiteY13" fmla="*/ 1073864 h 2397435"/>
                <a:gd name="connsiteX14" fmla="*/ 0 w 1132764"/>
                <a:gd name="connsiteY14" fmla="*/ 1035815 h 2397435"/>
                <a:gd name="connsiteX15" fmla="*/ 0 w 1132764"/>
                <a:gd name="connsiteY15" fmla="*/ 942490 h 2397435"/>
                <a:gd name="connsiteX16" fmla="*/ 0 w 1132764"/>
                <a:gd name="connsiteY16" fmla="*/ 317733 h 2397435"/>
                <a:gd name="connsiteX17" fmla="*/ 0 w 1132764"/>
                <a:gd name="connsiteY17" fmla="*/ 188798 h 2397435"/>
                <a:gd name="connsiteX18" fmla="*/ 188798 w 1132764"/>
                <a:gd name="connsiteY18" fmla="*/ 0 h 2397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764" h="2397435">
                  <a:moveTo>
                    <a:pt x="188798" y="0"/>
                  </a:moveTo>
                  <a:lnTo>
                    <a:pt x="943966" y="0"/>
                  </a:lnTo>
                  <a:cubicBezTo>
                    <a:pt x="1048236" y="0"/>
                    <a:pt x="1132764" y="84528"/>
                    <a:pt x="1132764" y="188798"/>
                  </a:cubicBezTo>
                  <a:lnTo>
                    <a:pt x="1132764" y="1035815"/>
                  </a:lnTo>
                  <a:cubicBezTo>
                    <a:pt x="1132764" y="1140085"/>
                    <a:pt x="1048236" y="1224613"/>
                    <a:pt x="943966" y="1224613"/>
                  </a:cubicBezTo>
                  <a:lnTo>
                    <a:pt x="555971" y="1224613"/>
                  </a:lnTo>
                  <a:lnTo>
                    <a:pt x="556177" y="1225922"/>
                  </a:lnTo>
                  <a:cubicBezTo>
                    <a:pt x="629881" y="1592732"/>
                    <a:pt x="759260" y="1704569"/>
                    <a:pt x="983506" y="1928815"/>
                  </a:cubicBezTo>
                  <a:lnTo>
                    <a:pt x="1132764" y="2051963"/>
                  </a:lnTo>
                  <a:lnTo>
                    <a:pt x="1064525" y="2397435"/>
                  </a:lnTo>
                  <a:lnTo>
                    <a:pt x="865938" y="2313437"/>
                  </a:lnTo>
                  <a:cubicBezTo>
                    <a:pt x="416006" y="2009468"/>
                    <a:pt x="90471" y="1698688"/>
                    <a:pt x="16118" y="1178727"/>
                  </a:cubicBezTo>
                  <a:lnTo>
                    <a:pt x="5759" y="1080058"/>
                  </a:lnTo>
                  <a:lnTo>
                    <a:pt x="3836" y="1073864"/>
                  </a:lnTo>
                  <a:cubicBezTo>
                    <a:pt x="1321" y="1061574"/>
                    <a:pt x="0" y="1048849"/>
                    <a:pt x="0" y="1035815"/>
                  </a:cubicBezTo>
                  <a:lnTo>
                    <a:pt x="0" y="942490"/>
                  </a:lnTo>
                  <a:lnTo>
                    <a:pt x="0" y="317733"/>
                  </a:lnTo>
                  <a:lnTo>
                    <a:pt x="0" y="188798"/>
                  </a:lnTo>
                  <a:cubicBezTo>
                    <a:pt x="0" y="84528"/>
                    <a:pt x="84528" y="0"/>
                    <a:pt x="18879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9" name="Freeform 18"/>
          <p:cNvSpPr/>
          <p:nvPr/>
        </p:nvSpPr>
        <p:spPr>
          <a:xfrm>
            <a:off x="1406494" y="382273"/>
            <a:ext cx="686066" cy="1503300"/>
          </a:xfrm>
          <a:custGeom>
            <a:avLst/>
            <a:gdLst>
              <a:gd name="connsiteX0" fmla="*/ 0 w 686066"/>
              <a:gd name="connsiteY0" fmla="*/ 0 h 1503300"/>
              <a:gd name="connsiteX1" fmla="*/ 89765 w 686066"/>
              <a:gd name="connsiteY1" fmla="*/ 0 h 1503300"/>
              <a:gd name="connsiteX2" fmla="*/ 534870 w 686066"/>
              <a:gd name="connsiteY2" fmla="*/ 0 h 1503300"/>
              <a:gd name="connsiteX3" fmla="*/ 686066 w 686066"/>
              <a:gd name="connsiteY3" fmla="*/ 0 h 1503300"/>
              <a:gd name="connsiteX4" fmla="*/ 686066 w 686066"/>
              <a:gd name="connsiteY4" fmla="*/ 105212 h 1503300"/>
              <a:gd name="connsiteX5" fmla="*/ 534870 w 686066"/>
              <a:gd name="connsiteY5" fmla="*/ 105212 h 1503300"/>
              <a:gd name="connsiteX6" fmla="*/ 95421 w 686066"/>
              <a:gd name="connsiteY6" fmla="*/ 105212 h 1503300"/>
              <a:gd name="connsiteX7" fmla="*/ 95421 w 686066"/>
              <a:gd name="connsiteY7" fmla="*/ 1420086 h 1503300"/>
              <a:gd name="connsiteX8" fmla="*/ 534870 w 686066"/>
              <a:gd name="connsiteY8" fmla="*/ 1420086 h 1503300"/>
              <a:gd name="connsiteX9" fmla="*/ 686066 w 686066"/>
              <a:gd name="connsiteY9" fmla="*/ 1420086 h 1503300"/>
              <a:gd name="connsiteX10" fmla="*/ 686066 w 686066"/>
              <a:gd name="connsiteY10" fmla="*/ 1503300 h 1503300"/>
              <a:gd name="connsiteX11" fmla="*/ 534870 w 686066"/>
              <a:gd name="connsiteY11" fmla="*/ 1503300 h 1503300"/>
              <a:gd name="connsiteX12" fmla="*/ 89765 w 686066"/>
              <a:gd name="connsiteY12" fmla="*/ 1503300 h 1503300"/>
              <a:gd name="connsiteX13" fmla="*/ 0 w 686066"/>
              <a:gd name="connsiteY13" fmla="*/ 1503300 h 1503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86066" h="1503300">
                <a:moveTo>
                  <a:pt x="0" y="0"/>
                </a:moveTo>
                <a:lnTo>
                  <a:pt x="89765" y="0"/>
                </a:lnTo>
                <a:lnTo>
                  <a:pt x="534870" y="0"/>
                </a:lnTo>
                <a:lnTo>
                  <a:pt x="686066" y="0"/>
                </a:lnTo>
                <a:lnTo>
                  <a:pt x="686066" y="105212"/>
                </a:lnTo>
                <a:lnTo>
                  <a:pt x="534870" y="105212"/>
                </a:lnTo>
                <a:lnTo>
                  <a:pt x="95421" y="105212"/>
                </a:lnTo>
                <a:lnTo>
                  <a:pt x="95421" y="1420086"/>
                </a:lnTo>
                <a:lnTo>
                  <a:pt x="534870" y="1420086"/>
                </a:lnTo>
                <a:lnTo>
                  <a:pt x="686066" y="1420086"/>
                </a:lnTo>
                <a:lnTo>
                  <a:pt x="686066" y="1503300"/>
                </a:lnTo>
                <a:lnTo>
                  <a:pt x="534870" y="1503300"/>
                </a:lnTo>
                <a:lnTo>
                  <a:pt x="89765" y="1503300"/>
                </a:lnTo>
                <a:lnTo>
                  <a:pt x="0" y="150330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8388642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349012" y="639994"/>
            <a:ext cx="9481423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pic>
        <p:nvPicPr>
          <p:cNvPr id="4" name="Picture 3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37719" y="2871450"/>
            <a:ext cx="1343025" cy="3761362"/>
          </a:xfrm>
          <a:prstGeom prst="rect">
            <a:avLst/>
          </a:prstGeom>
        </p:spPr>
      </p:pic>
      <p:grpSp>
        <p:nvGrpSpPr>
          <p:cNvPr id="9" name="Group 8"/>
          <p:cNvGrpSpPr/>
          <p:nvPr userDrawn="1"/>
        </p:nvGrpSpPr>
        <p:grpSpPr>
          <a:xfrm>
            <a:off x="691154" y="232968"/>
            <a:ext cx="11276441" cy="6404885"/>
            <a:chOff x="691154" y="232968"/>
            <a:chExt cx="11276441" cy="6404885"/>
          </a:xfrm>
        </p:grpSpPr>
        <p:sp>
          <p:nvSpPr>
            <p:cNvPr id="7" name="Rectangle 6"/>
            <p:cNvSpPr/>
            <p:nvPr userDrawn="1"/>
          </p:nvSpPr>
          <p:spPr>
            <a:xfrm>
              <a:off x="1640577" y="6500693"/>
              <a:ext cx="10230450" cy="13716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ectangle 15"/>
            <p:cNvSpPr/>
            <p:nvPr userDrawn="1"/>
          </p:nvSpPr>
          <p:spPr>
            <a:xfrm>
              <a:off x="697584" y="232968"/>
              <a:ext cx="11269140" cy="13716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ectangle 16"/>
            <p:cNvSpPr/>
            <p:nvPr userDrawn="1"/>
          </p:nvSpPr>
          <p:spPr>
            <a:xfrm rot="5400000">
              <a:off x="8699093" y="3364312"/>
              <a:ext cx="6399844" cy="13716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Freeform 19"/>
            <p:cNvSpPr/>
            <p:nvPr userDrawn="1"/>
          </p:nvSpPr>
          <p:spPr>
            <a:xfrm rot="5400000">
              <a:off x="-363035" y="1287157"/>
              <a:ext cx="2245537" cy="137160"/>
            </a:xfrm>
            <a:custGeom>
              <a:avLst/>
              <a:gdLst>
                <a:gd name="connsiteX0" fmla="*/ 0 w 2245537"/>
                <a:gd name="connsiteY0" fmla="*/ 226426 h 226426"/>
                <a:gd name="connsiteX1" fmla="*/ 0 w 2245537"/>
                <a:gd name="connsiteY1" fmla="*/ 0 h 226426"/>
                <a:gd name="connsiteX2" fmla="*/ 2245537 w 2245537"/>
                <a:gd name="connsiteY2" fmla="*/ 0 h 226426"/>
                <a:gd name="connsiteX3" fmla="*/ 2245537 w 2245537"/>
                <a:gd name="connsiteY3" fmla="*/ 226426 h 226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5537" h="226426">
                  <a:moveTo>
                    <a:pt x="0" y="226426"/>
                  </a:moveTo>
                  <a:lnTo>
                    <a:pt x="0" y="0"/>
                  </a:lnTo>
                  <a:lnTo>
                    <a:pt x="2245537" y="0"/>
                  </a:lnTo>
                  <a:lnTo>
                    <a:pt x="2245537" y="2264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75638" y="5356548"/>
            <a:ext cx="10095389" cy="11441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4017183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349012" y="639994"/>
            <a:ext cx="9481423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pic>
        <p:nvPicPr>
          <p:cNvPr id="4" name="Picture 3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51226" y="2935248"/>
            <a:ext cx="1316010" cy="3688837"/>
          </a:xfrm>
          <a:prstGeom prst="rect">
            <a:avLst/>
          </a:prstGeom>
        </p:spPr>
      </p:pic>
      <p:grpSp>
        <p:nvGrpSpPr>
          <p:cNvPr id="9" name="Group 8"/>
          <p:cNvGrpSpPr/>
          <p:nvPr userDrawn="1"/>
        </p:nvGrpSpPr>
        <p:grpSpPr>
          <a:xfrm>
            <a:off x="691154" y="232968"/>
            <a:ext cx="11282001" cy="6394426"/>
            <a:chOff x="691154" y="232968"/>
            <a:chExt cx="11282001" cy="6394426"/>
          </a:xfrm>
          <a:solidFill>
            <a:schemeClr val="accent3"/>
          </a:solidFill>
        </p:grpSpPr>
        <p:sp>
          <p:nvSpPr>
            <p:cNvPr id="7" name="Rectangle 6"/>
            <p:cNvSpPr/>
            <p:nvPr userDrawn="1"/>
          </p:nvSpPr>
          <p:spPr>
            <a:xfrm>
              <a:off x="1640577" y="6490060"/>
              <a:ext cx="10230450" cy="13716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ectangle 15"/>
            <p:cNvSpPr/>
            <p:nvPr userDrawn="1"/>
          </p:nvSpPr>
          <p:spPr>
            <a:xfrm>
              <a:off x="697584" y="232968"/>
              <a:ext cx="11269140" cy="13716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ectangle 16"/>
            <p:cNvSpPr/>
            <p:nvPr userDrawn="1"/>
          </p:nvSpPr>
          <p:spPr>
            <a:xfrm rot="5400000">
              <a:off x="8704582" y="3358821"/>
              <a:ext cx="6394426" cy="14272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Freeform 19"/>
            <p:cNvSpPr/>
            <p:nvPr userDrawn="1"/>
          </p:nvSpPr>
          <p:spPr>
            <a:xfrm rot="5400000">
              <a:off x="-363035" y="1287157"/>
              <a:ext cx="2245537" cy="137160"/>
            </a:xfrm>
            <a:custGeom>
              <a:avLst/>
              <a:gdLst>
                <a:gd name="connsiteX0" fmla="*/ 0 w 2245537"/>
                <a:gd name="connsiteY0" fmla="*/ 226426 h 226426"/>
                <a:gd name="connsiteX1" fmla="*/ 0 w 2245537"/>
                <a:gd name="connsiteY1" fmla="*/ 0 h 226426"/>
                <a:gd name="connsiteX2" fmla="*/ 2245537 w 2245537"/>
                <a:gd name="connsiteY2" fmla="*/ 0 h 226426"/>
                <a:gd name="connsiteX3" fmla="*/ 2245537 w 2245537"/>
                <a:gd name="connsiteY3" fmla="*/ 226426 h 226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5537" h="226426">
                  <a:moveTo>
                    <a:pt x="0" y="226426"/>
                  </a:moveTo>
                  <a:lnTo>
                    <a:pt x="0" y="0"/>
                  </a:lnTo>
                  <a:lnTo>
                    <a:pt x="2245537" y="0"/>
                  </a:lnTo>
                  <a:lnTo>
                    <a:pt x="2245537" y="2264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3" name="Picture 2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54371" y="5337912"/>
            <a:ext cx="10116655" cy="11465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194289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26" Type="http://schemas.openxmlformats.org/officeDocument/2006/relationships/slideLayout" Target="../slideLayouts/slideLayout28.xml"/><Relationship Id="rId3" Type="http://schemas.openxmlformats.org/officeDocument/2006/relationships/slideLayout" Target="../slideLayouts/slideLayout5.xml"/><Relationship Id="rId21" Type="http://schemas.openxmlformats.org/officeDocument/2006/relationships/slideLayout" Target="../slideLayouts/slideLayout23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5" Type="http://schemas.openxmlformats.org/officeDocument/2006/relationships/slideLayout" Target="../slideLayouts/slideLayout27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slideLayout" Target="../slideLayouts/slideLayout22.xml"/><Relationship Id="rId29" Type="http://schemas.openxmlformats.org/officeDocument/2006/relationships/theme" Target="../theme/theme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24" Type="http://schemas.openxmlformats.org/officeDocument/2006/relationships/slideLayout" Target="../slideLayouts/slideLayout26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23" Type="http://schemas.openxmlformats.org/officeDocument/2006/relationships/slideLayout" Target="../slideLayouts/slideLayout25.xml"/><Relationship Id="rId28" Type="http://schemas.openxmlformats.org/officeDocument/2006/relationships/slideLayout" Target="../slideLayouts/slideLayout30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Relationship Id="rId22" Type="http://schemas.openxmlformats.org/officeDocument/2006/relationships/slideLayout" Target="../slideLayouts/slideLayout24.xml"/><Relationship Id="rId27" Type="http://schemas.openxmlformats.org/officeDocument/2006/relationships/slideLayout" Target="../slideLayouts/slideLayout29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3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310465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3" r:id="rId1"/>
    <p:sldLayoutId id="2147483655" r:id="rId2"/>
  </p:sldLayoutIdLs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701742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6" r:id="rId1"/>
    <p:sldLayoutId id="2147483688" r:id="rId2"/>
    <p:sldLayoutId id="2147483654" r:id="rId3"/>
    <p:sldLayoutId id="2147483689" r:id="rId4"/>
    <p:sldLayoutId id="2147483690" r:id="rId5"/>
    <p:sldLayoutId id="2147483691" r:id="rId6"/>
    <p:sldLayoutId id="2147483692" r:id="rId7"/>
    <p:sldLayoutId id="2147483701" r:id="rId8"/>
    <p:sldLayoutId id="2147483707" r:id="rId9"/>
    <p:sldLayoutId id="2147483704" r:id="rId10"/>
    <p:sldLayoutId id="2147483703" r:id="rId11"/>
    <p:sldLayoutId id="2147483700" r:id="rId12"/>
    <p:sldLayoutId id="2147483693" r:id="rId13"/>
    <p:sldLayoutId id="2147483699" r:id="rId14"/>
    <p:sldLayoutId id="2147483705" r:id="rId15"/>
    <p:sldLayoutId id="2147483702" r:id="rId16"/>
    <p:sldLayoutId id="2147483694" r:id="rId17"/>
    <p:sldLayoutId id="2147483695" r:id="rId18"/>
    <p:sldLayoutId id="2147483696" r:id="rId19"/>
    <p:sldLayoutId id="2147483697" r:id="rId20"/>
    <p:sldLayoutId id="2147483698" r:id="rId21"/>
    <p:sldLayoutId id="2147483706" r:id="rId22"/>
    <p:sldLayoutId id="2147483708" r:id="rId23"/>
    <p:sldLayoutId id="2147483709" r:id="rId24"/>
    <p:sldLayoutId id="2147483710" r:id="rId25"/>
    <p:sldLayoutId id="2147483687" r:id="rId26"/>
    <p:sldLayoutId id="2147483711" r:id="rId27"/>
    <p:sldLayoutId id="2147483712" r:id="rId28"/>
  </p:sldLayoutIdLs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751781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</p:sldLayoutIdLs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g"/><Relationship Id="rId1" Type="http://schemas.openxmlformats.org/officeDocument/2006/relationships/slideLayout" Target="../slideLayouts/slideLayout20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4.xml"/><Relationship Id="rId5" Type="http://schemas.openxmlformats.org/officeDocument/2006/relationships/chart" Target="../charts/chart4.xml"/><Relationship Id="rId4" Type="http://schemas.openxmlformats.org/officeDocument/2006/relationships/chart" Target="../charts/char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3.xml"/><Relationship Id="rId5" Type="http://schemas.openxmlformats.org/officeDocument/2006/relationships/image" Target="../media/image28.jpeg"/><Relationship Id="rId4" Type="http://schemas.openxmlformats.org/officeDocument/2006/relationships/image" Target="../media/image27.jpg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g"/><Relationship Id="rId2" Type="http://schemas.openxmlformats.org/officeDocument/2006/relationships/image" Target="../media/image29.jpg"/><Relationship Id="rId1" Type="http://schemas.openxmlformats.org/officeDocument/2006/relationships/slideLayout" Target="../slideLayouts/slideLayout24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g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eg"/><Relationship Id="rId7" Type="http://schemas.openxmlformats.org/officeDocument/2006/relationships/image" Target="../media/image36.jpe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35.jpeg"/><Relationship Id="rId5" Type="http://schemas.openxmlformats.org/officeDocument/2006/relationships/image" Target="../media/image34.jpeg"/><Relationship Id="rId4" Type="http://schemas.openxmlformats.org/officeDocument/2006/relationships/image" Target="../media/image33.jpg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Layout" Target="../slideLayouts/slideLayout26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4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8.jpg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40.jpg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Layout" Target="../slideLayouts/slideLayout31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1.jpg"/><Relationship Id="rId1" Type="http://schemas.openxmlformats.org/officeDocument/2006/relationships/slideLayout" Target="../slideLayouts/slideLayout10.xml"/><Relationship Id="rId5" Type="http://schemas.openxmlformats.org/officeDocument/2006/relationships/image" Target="../media/image44.jpeg"/><Relationship Id="rId4" Type="http://schemas.openxmlformats.org/officeDocument/2006/relationships/image" Target="../media/image43.png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jpg"/><Relationship Id="rId1" Type="http://schemas.openxmlformats.org/officeDocument/2006/relationships/slideLayout" Target="../slideLayouts/slideLayout1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20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2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49.jpg"/><Relationship Id="rId1" Type="http://schemas.openxmlformats.org/officeDocument/2006/relationships/slideLayout" Target="../slideLayouts/slideLayout2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16.xml"/><Relationship Id="rId4" Type="http://schemas.openxmlformats.org/officeDocument/2006/relationships/image" Target="../media/image52.jp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55.png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jpg"/><Relationship Id="rId2" Type="http://schemas.openxmlformats.org/officeDocument/2006/relationships/image" Target="../media/image56.jpeg"/><Relationship Id="rId1" Type="http://schemas.openxmlformats.org/officeDocument/2006/relationships/slideLayout" Target="../slideLayouts/slideLayout14.xml"/><Relationship Id="rId5" Type="http://schemas.openxmlformats.org/officeDocument/2006/relationships/image" Target="../media/image59.png"/><Relationship Id="rId4" Type="http://schemas.openxmlformats.org/officeDocument/2006/relationships/image" Target="../media/image58.png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22.jpeg"/><Relationship Id="rId5" Type="http://schemas.openxmlformats.org/officeDocument/2006/relationships/image" Target="../media/image21.jpeg"/><Relationship Id="rId4" Type="http://schemas.openxmlformats.org/officeDocument/2006/relationships/image" Target="../media/image20.jpeg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jpg"/><Relationship Id="rId2" Type="http://schemas.openxmlformats.org/officeDocument/2006/relationships/image" Target="../media/image60.jpe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64.jpeg"/><Relationship Id="rId5" Type="http://schemas.openxmlformats.org/officeDocument/2006/relationships/image" Target="../media/image63.jpg"/><Relationship Id="rId4" Type="http://schemas.openxmlformats.org/officeDocument/2006/relationships/image" Target="../media/image62.jpeg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jpg"/><Relationship Id="rId1" Type="http://schemas.openxmlformats.org/officeDocument/2006/relationships/slideLayout" Target="../slideLayouts/slideLayout30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6.jpg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image" Target="../media/image67.png"/><Relationship Id="rId1" Type="http://schemas.openxmlformats.org/officeDocument/2006/relationships/slideLayout" Target="../slideLayouts/slideLayout27.xml"/><Relationship Id="rId5" Type="http://schemas.openxmlformats.org/officeDocument/2006/relationships/image" Target="../media/image10.tmp"/><Relationship Id="rId4" Type="http://schemas.openxmlformats.org/officeDocument/2006/relationships/image" Target="../media/image9.png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g"/><Relationship Id="rId1" Type="http://schemas.openxmlformats.org/officeDocument/2006/relationships/slideLayout" Target="../slideLayouts/slideLayout25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5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g"/><Relationship Id="rId1" Type="http://schemas.openxmlformats.org/officeDocument/2006/relationships/slideLayout" Target="../slideLayouts/slideLayout1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10000" r="-10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>
          <a:xfrm>
            <a:off x="3432747" y="4831913"/>
            <a:ext cx="4240070" cy="432048"/>
          </a:xfrm>
        </p:spPr>
        <p:txBody>
          <a:bodyPr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a-IR" altLang="ko-KR" sz="2000" dirty="0">
                <a:cs typeface="B Nazanin" panose="00000700000000000000" pitchFamily="2" charset="-78"/>
              </a:rPr>
              <a:t>عنوان را درج کنیداز ارائه شما در اینجا</a:t>
            </a:r>
            <a:endParaRPr lang="en-US" altLang="ko-KR" sz="2000" dirty="0">
              <a:cs typeface="B Nazanin" panose="00000700000000000000" pitchFamily="2" charset="-78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762531" y="1342903"/>
            <a:ext cx="8099685" cy="1511983"/>
          </a:xfrm>
        </p:spPr>
        <p:txBody>
          <a:bodyPr/>
          <a:lstStyle/>
          <a:p>
            <a:pPr algn="ctr">
              <a:lnSpc>
                <a:spcPct val="150000"/>
              </a:lnSpc>
            </a:pPr>
            <a:r>
              <a:rPr lang="fa-IR" dirty="0">
                <a:cs typeface="B Nazanin" panose="00000700000000000000" pitchFamily="2" charset="-78"/>
              </a:rPr>
              <a:t>پاورپوینت معماری تاریخی مشهد </a:t>
            </a:r>
            <a:endParaRPr 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03247619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86" name="Group 87">
            <a:extLst>
              <a:ext uri="{FF2B5EF4-FFF2-40B4-BE49-F238E27FC236}">
                <a16:creationId xmlns:a16="http://schemas.microsoft.com/office/drawing/2014/main" id="{555416BA-C905-4481-BC22-379E4AB63144}"/>
              </a:ext>
            </a:extLst>
          </p:cNvPr>
          <p:cNvGrpSpPr/>
          <p:nvPr/>
        </p:nvGrpSpPr>
        <p:grpSpPr>
          <a:xfrm>
            <a:off x="6363023" y="4637724"/>
            <a:ext cx="5127636" cy="1477328"/>
            <a:chOff x="3017859" y="4283314"/>
            <a:chExt cx="1249476" cy="1477328"/>
          </a:xfrm>
        </p:grpSpPr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29FE20BE-73B1-46E9-97F9-6FB86809CF1C}"/>
                </a:ext>
              </a:extLst>
            </p:cNvPr>
            <p:cNvSpPr txBox="1"/>
            <p:nvPr/>
          </p:nvSpPr>
          <p:spPr>
            <a:xfrm>
              <a:off x="3017859" y="4560313"/>
              <a:ext cx="124947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141B5BDA-396C-4E60-AEBF-45AE40937FBE}"/>
                </a:ext>
              </a:extLst>
            </p:cNvPr>
            <p:cNvSpPr txBox="1"/>
            <p:nvPr/>
          </p:nvSpPr>
          <p:spPr>
            <a:xfrm>
              <a:off x="3017859" y="4283314"/>
              <a:ext cx="124947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مطالب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" name="Text Placeholder 13">
            <a:extLst>
              <a:ext uri="{FF2B5EF4-FFF2-40B4-BE49-F238E27FC236}">
                <a16:creationId xmlns:a16="http://schemas.microsoft.com/office/drawing/2014/main" id="{002A0DD6-B668-4531-A3B5-7E5F2E1A1E2A}"/>
              </a:ext>
            </a:extLst>
          </p:cNvPr>
          <p:cNvSpPr txBox="1">
            <a:spLocks/>
          </p:cNvSpPr>
          <p:nvPr/>
        </p:nvSpPr>
        <p:spPr>
          <a:xfrm>
            <a:off x="8756048" y="1050837"/>
            <a:ext cx="2891365" cy="1757872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lnSpc>
                <a:spcPct val="110000"/>
              </a:lnSpc>
              <a:buNone/>
            </a:pPr>
            <a:r>
              <a:rPr lang="fa-IR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طراحی اینفوگرافیک گرافیکی</a:t>
            </a:r>
            <a:endParaRPr lang="en-US" altLang="ko-KR" sz="36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90" name="Text Placeholder 2">
            <a:extLst>
              <a:ext uri="{FF2B5EF4-FFF2-40B4-BE49-F238E27FC236}">
                <a16:creationId xmlns:a16="http://schemas.microsoft.com/office/drawing/2014/main" id="{08269174-09B0-421F-841C-DCB1697AE360}"/>
              </a:ext>
            </a:extLst>
          </p:cNvPr>
          <p:cNvSpPr txBox="1">
            <a:spLocks/>
          </p:cNvSpPr>
          <p:nvPr/>
        </p:nvSpPr>
        <p:spPr>
          <a:xfrm>
            <a:off x="8756048" y="729363"/>
            <a:ext cx="2891365" cy="288032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buNone/>
            </a:pPr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</a:t>
            </a:r>
            <a:endParaRPr lang="en-US" altLang="ko-KR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02" name="그룹 101">
            <a:extLst>
              <a:ext uri="{FF2B5EF4-FFF2-40B4-BE49-F238E27FC236}">
                <a16:creationId xmlns:a16="http://schemas.microsoft.com/office/drawing/2014/main" id="{3C56688D-CA68-422C-B13E-6833E55285D0}"/>
              </a:ext>
            </a:extLst>
          </p:cNvPr>
          <p:cNvGrpSpPr/>
          <p:nvPr/>
        </p:nvGrpSpPr>
        <p:grpSpPr>
          <a:xfrm>
            <a:off x="-2974" y="0"/>
            <a:ext cx="7396946" cy="6858000"/>
            <a:chOff x="1246344" y="-161927"/>
            <a:chExt cx="4888545" cy="7019926"/>
          </a:xfrm>
        </p:grpSpPr>
        <p:grpSp>
          <p:nvGrpSpPr>
            <p:cNvPr id="7" name="그룹 6">
              <a:extLst>
                <a:ext uri="{FF2B5EF4-FFF2-40B4-BE49-F238E27FC236}">
                  <a16:creationId xmlns:a16="http://schemas.microsoft.com/office/drawing/2014/main" id="{E0332193-B4AD-4E10-BCDE-2647F702A6D4}"/>
                </a:ext>
              </a:extLst>
            </p:cNvPr>
            <p:cNvGrpSpPr/>
            <p:nvPr/>
          </p:nvGrpSpPr>
          <p:grpSpPr>
            <a:xfrm>
              <a:off x="1246344" y="-161927"/>
              <a:ext cx="4888545" cy="5266373"/>
              <a:chOff x="1246344" y="-161927"/>
              <a:chExt cx="4888545" cy="5266373"/>
            </a:xfrm>
          </p:grpSpPr>
          <p:grpSp>
            <p:nvGrpSpPr>
              <p:cNvPr id="42" name="Group 4">
                <a:extLst>
                  <a:ext uri="{FF2B5EF4-FFF2-40B4-BE49-F238E27FC236}">
                    <a16:creationId xmlns:a16="http://schemas.microsoft.com/office/drawing/2014/main" id="{7F5D4829-0A1C-47A3-881B-5D25C815A741}"/>
                  </a:ext>
                </a:extLst>
              </p:cNvPr>
              <p:cNvGrpSpPr/>
              <p:nvPr/>
            </p:nvGrpSpPr>
            <p:grpSpPr>
              <a:xfrm rot="16200000">
                <a:off x="4711089" y="2653232"/>
                <a:ext cx="1475109" cy="1372491"/>
                <a:chOff x="5796136" y="1372502"/>
                <a:chExt cx="2275877" cy="3424647"/>
              </a:xfrm>
            </p:grpSpPr>
            <p:sp>
              <p:nvSpPr>
                <p:cNvPr id="43" name="Rectangle 2">
                  <a:extLst>
                    <a:ext uri="{FF2B5EF4-FFF2-40B4-BE49-F238E27FC236}">
                      <a16:creationId xmlns:a16="http://schemas.microsoft.com/office/drawing/2014/main" id="{37AF1820-8DBD-4830-BD74-04CE066F0D4B}"/>
                    </a:ext>
                  </a:extLst>
                </p:cNvPr>
                <p:cNvSpPr/>
                <p:nvPr/>
              </p:nvSpPr>
              <p:spPr>
                <a:xfrm>
                  <a:off x="5796136" y="1372502"/>
                  <a:ext cx="571061" cy="3424647"/>
                </a:xfrm>
                <a:custGeom>
                  <a:avLst/>
                  <a:gdLst>
                    <a:gd name="connsiteX0" fmla="*/ 0 w 571061"/>
                    <a:gd name="connsiteY0" fmla="*/ 171025 h 4392488"/>
                    <a:gd name="connsiteX1" fmla="*/ 571061 w 571061"/>
                    <a:gd name="connsiteY1" fmla="*/ 0 h 4392488"/>
                    <a:gd name="connsiteX2" fmla="*/ 571061 w 571061"/>
                    <a:gd name="connsiteY2" fmla="*/ 4392488 h 4392488"/>
                    <a:gd name="connsiteX3" fmla="*/ 560315 w 571061"/>
                    <a:gd name="connsiteY3" fmla="*/ 4392488 h 4392488"/>
                    <a:gd name="connsiteX4" fmla="*/ 285530 w 571061"/>
                    <a:gd name="connsiteY4" fmla="*/ 4176464 h 4392488"/>
                    <a:gd name="connsiteX5" fmla="*/ 10747 w 571061"/>
                    <a:gd name="connsiteY5" fmla="*/ 4392488 h 4392488"/>
                    <a:gd name="connsiteX6" fmla="*/ 0 w 571061"/>
                    <a:gd name="connsiteY6" fmla="*/ 4392488 h 4392488"/>
                    <a:gd name="connsiteX7" fmla="*/ 0 w 571061"/>
                    <a:gd name="connsiteY7" fmla="*/ 171025 h 4392488"/>
                    <a:gd name="connsiteX0" fmla="*/ 0 w 571061"/>
                    <a:gd name="connsiteY0" fmla="*/ 171025 h 4392488"/>
                    <a:gd name="connsiteX1" fmla="*/ 571061 w 571061"/>
                    <a:gd name="connsiteY1" fmla="*/ 0 h 4392488"/>
                    <a:gd name="connsiteX2" fmla="*/ 571061 w 571061"/>
                    <a:gd name="connsiteY2" fmla="*/ 4392488 h 4392488"/>
                    <a:gd name="connsiteX3" fmla="*/ 560315 w 571061"/>
                    <a:gd name="connsiteY3" fmla="*/ 4392488 h 4392488"/>
                    <a:gd name="connsiteX4" fmla="*/ 285530 w 571061"/>
                    <a:gd name="connsiteY4" fmla="*/ 4176464 h 4392488"/>
                    <a:gd name="connsiteX5" fmla="*/ 10747 w 571061"/>
                    <a:gd name="connsiteY5" fmla="*/ 4392488 h 4392488"/>
                    <a:gd name="connsiteX6" fmla="*/ 0 w 571061"/>
                    <a:gd name="connsiteY6" fmla="*/ 4005681 h 4392488"/>
                    <a:gd name="connsiteX7" fmla="*/ 0 w 571061"/>
                    <a:gd name="connsiteY7" fmla="*/ 171025 h 4392488"/>
                    <a:gd name="connsiteX0" fmla="*/ 0 w 571061"/>
                    <a:gd name="connsiteY0" fmla="*/ 171025 h 4392488"/>
                    <a:gd name="connsiteX1" fmla="*/ 571061 w 571061"/>
                    <a:gd name="connsiteY1" fmla="*/ 0 h 4392488"/>
                    <a:gd name="connsiteX2" fmla="*/ 571061 w 571061"/>
                    <a:gd name="connsiteY2" fmla="*/ 4392488 h 4392488"/>
                    <a:gd name="connsiteX3" fmla="*/ 560315 w 571061"/>
                    <a:gd name="connsiteY3" fmla="*/ 4392488 h 4392488"/>
                    <a:gd name="connsiteX4" fmla="*/ 285530 w 571061"/>
                    <a:gd name="connsiteY4" fmla="*/ 4176464 h 4392488"/>
                    <a:gd name="connsiteX5" fmla="*/ 0 w 571061"/>
                    <a:gd name="connsiteY5" fmla="*/ 4005681 h 4392488"/>
                    <a:gd name="connsiteX6" fmla="*/ 0 w 571061"/>
                    <a:gd name="connsiteY6" fmla="*/ 171025 h 4392488"/>
                    <a:gd name="connsiteX0" fmla="*/ 0 w 571061"/>
                    <a:gd name="connsiteY0" fmla="*/ 171025 h 4392488"/>
                    <a:gd name="connsiteX1" fmla="*/ 571061 w 571061"/>
                    <a:gd name="connsiteY1" fmla="*/ 0 h 4392488"/>
                    <a:gd name="connsiteX2" fmla="*/ 571061 w 571061"/>
                    <a:gd name="connsiteY2" fmla="*/ 4392488 h 4392488"/>
                    <a:gd name="connsiteX3" fmla="*/ 560315 w 571061"/>
                    <a:gd name="connsiteY3" fmla="*/ 4392488 h 4392488"/>
                    <a:gd name="connsiteX4" fmla="*/ 285530 w 571061"/>
                    <a:gd name="connsiteY4" fmla="*/ 4176464 h 4392488"/>
                    <a:gd name="connsiteX5" fmla="*/ 0 w 571061"/>
                    <a:gd name="connsiteY5" fmla="*/ 3932004 h 4392488"/>
                    <a:gd name="connsiteX6" fmla="*/ 0 w 571061"/>
                    <a:gd name="connsiteY6" fmla="*/ 171025 h 4392488"/>
                    <a:gd name="connsiteX0" fmla="*/ 0 w 571061"/>
                    <a:gd name="connsiteY0" fmla="*/ 171025 h 4392488"/>
                    <a:gd name="connsiteX1" fmla="*/ 571061 w 571061"/>
                    <a:gd name="connsiteY1" fmla="*/ 0 h 4392488"/>
                    <a:gd name="connsiteX2" fmla="*/ 571061 w 571061"/>
                    <a:gd name="connsiteY2" fmla="*/ 4392488 h 4392488"/>
                    <a:gd name="connsiteX3" fmla="*/ 560315 w 571061"/>
                    <a:gd name="connsiteY3" fmla="*/ 4392488 h 4392488"/>
                    <a:gd name="connsiteX4" fmla="*/ 285530 w 571061"/>
                    <a:gd name="connsiteY4" fmla="*/ 4176464 h 4392488"/>
                    <a:gd name="connsiteX5" fmla="*/ 0 w 571061"/>
                    <a:gd name="connsiteY5" fmla="*/ 3932004 h 4392488"/>
                    <a:gd name="connsiteX6" fmla="*/ 0 w 571061"/>
                    <a:gd name="connsiteY6" fmla="*/ 171025 h 4392488"/>
                    <a:gd name="connsiteX0" fmla="*/ 0 w 571061"/>
                    <a:gd name="connsiteY0" fmla="*/ 171025 h 4392488"/>
                    <a:gd name="connsiteX1" fmla="*/ 571061 w 571061"/>
                    <a:gd name="connsiteY1" fmla="*/ 0 h 4392488"/>
                    <a:gd name="connsiteX2" fmla="*/ 571061 w 571061"/>
                    <a:gd name="connsiteY2" fmla="*/ 4392488 h 4392488"/>
                    <a:gd name="connsiteX3" fmla="*/ 560315 w 571061"/>
                    <a:gd name="connsiteY3" fmla="*/ 4392488 h 4392488"/>
                    <a:gd name="connsiteX4" fmla="*/ 285530 w 571061"/>
                    <a:gd name="connsiteY4" fmla="*/ 4176464 h 4392488"/>
                    <a:gd name="connsiteX5" fmla="*/ 0 w 571061"/>
                    <a:gd name="connsiteY5" fmla="*/ 3932004 h 4392488"/>
                    <a:gd name="connsiteX6" fmla="*/ 0 w 571061"/>
                    <a:gd name="connsiteY6" fmla="*/ 171025 h 4392488"/>
                    <a:gd name="connsiteX0" fmla="*/ 0 w 571061"/>
                    <a:gd name="connsiteY0" fmla="*/ 171025 h 4400580"/>
                    <a:gd name="connsiteX1" fmla="*/ 571061 w 571061"/>
                    <a:gd name="connsiteY1" fmla="*/ 0 h 4400580"/>
                    <a:gd name="connsiteX2" fmla="*/ 571061 w 571061"/>
                    <a:gd name="connsiteY2" fmla="*/ 4392488 h 4400580"/>
                    <a:gd name="connsiteX3" fmla="*/ 560315 w 571061"/>
                    <a:gd name="connsiteY3" fmla="*/ 4392488 h 4400580"/>
                    <a:gd name="connsiteX4" fmla="*/ 0 w 571061"/>
                    <a:gd name="connsiteY4" fmla="*/ 3932004 h 4400580"/>
                    <a:gd name="connsiteX5" fmla="*/ 0 w 571061"/>
                    <a:gd name="connsiteY5" fmla="*/ 171025 h 4400580"/>
                    <a:gd name="connsiteX0" fmla="*/ 0 w 571061"/>
                    <a:gd name="connsiteY0" fmla="*/ 171025 h 4392488"/>
                    <a:gd name="connsiteX1" fmla="*/ 571061 w 571061"/>
                    <a:gd name="connsiteY1" fmla="*/ 0 h 4392488"/>
                    <a:gd name="connsiteX2" fmla="*/ 571061 w 571061"/>
                    <a:gd name="connsiteY2" fmla="*/ 4392488 h 4392488"/>
                    <a:gd name="connsiteX3" fmla="*/ 560315 w 571061"/>
                    <a:gd name="connsiteY3" fmla="*/ 4392488 h 4392488"/>
                    <a:gd name="connsiteX4" fmla="*/ 0 w 571061"/>
                    <a:gd name="connsiteY4" fmla="*/ 3932004 h 4392488"/>
                    <a:gd name="connsiteX5" fmla="*/ 0 w 571061"/>
                    <a:gd name="connsiteY5" fmla="*/ 171025 h 4392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1061" h="4392488">
                      <a:moveTo>
                        <a:pt x="0" y="171025"/>
                      </a:moveTo>
                      <a:lnTo>
                        <a:pt x="571061" y="0"/>
                      </a:lnTo>
                      <a:lnTo>
                        <a:pt x="571061" y="4392488"/>
                      </a:lnTo>
                      <a:lnTo>
                        <a:pt x="560315" y="4392488"/>
                      </a:lnTo>
                      <a:cubicBezTo>
                        <a:pt x="465138" y="4315741"/>
                        <a:pt x="382209" y="4285618"/>
                        <a:pt x="0" y="3932004"/>
                      </a:cubicBezTo>
                      <a:lnTo>
                        <a:pt x="0" y="17102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 dirty="0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44" name="Rectangle 2">
                  <a:extLst>
                    <a:ext uri="{FF2B5EF4-FFF2-40B4-BE49-F238E27FC236}">
                      <a16:creationId xmlns:a16="http://schemas.microsoft.com/office/drawing/2014/main" id="{A673E0FD-7ACF-44B7-B98A-D6F63CA3ACB5}"/>
                    </a:ext>
                  </a:extLst>
                </p:cNvPr>
                <p:cNvSpPr/>
                <p:nvPr/>
              </p:nvSpPr>
              <p:spPr>
                <a:xfrm>
                  <a:off x="6367197" y="1372502"/>
                  <a:ext cx="571061" cy="3424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061" h="4392488">
                      <a:moveTo>
                        <a:pt x="0" y="0"/>
                      </a:moveTo>
                      <a:lnTo>
                        <a:pt x="571061" y="0"/>
                      </a:lnTo>
                      <a:lnTo>
                        <a:pt x="571061" y="4392488"/>
                      </a:lnTo>
                      <a:lnTo>
                        <a:pt x="560315" y="4392488"/>
                      </a:lnTo>
                      <a:cubicBezTo>
                        <a:pt x="531263" y="4268191"/>
                        <a:pt x="419108" y="4176464"/>
                        <a:pt x="285530" y="4176464"/>
                      </a:cubicBezTo>
                      <a:cubicBezTo>
                        <a:pt x="151952" y="4176464"/>
                        <a:pt x="39798" y="4268191"/>
                        <a:pt x="10747" y="4392488"/>
                      </a:cubicBezTo>
                      <a:lnTo>
                        <a:pt x="0" y="4392488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45" name="Rectangle 2">
                  <a:extLst>
                    <a:ext uri="{FF2B5EF4-FFF2-40B4-BE49-F238E27FC236}">
                      <a16:creationId xmlns:a16="http://schemas.microsoft.com/office/drawing/2014/main" id="{A80D52BA-09BA-4D6B-8EF8-2180C5D0AEE2}"/>
                    </a:ext>
                  </a:extLst>
                </p:cNvPr>
                <p:cNvSpPr/>
                <p:nvPr/>
              </p:nvSpPr>
              <p:spPr>
                <a:xfrm>
                  <a:off x="6938259" y="1372502"/>
                  <a:ext cx="571061" cy="3424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061" h="4392488">
                      <a:moveTo>
                        <a:pt x="0" y="0"/>
                      </a:moveTo>
                      <a:lnTo>
                        <a:pt x="571061" y="0"/>
                      </a:lnTo>
                      <a:lnTo>
                        <a:pt x="571061" y="4392488"/>
                      </a:lnTo>
                      <a:lnTo>
                        <a:pt x="560315" y="4392488"/>
                      </a:lnTo>
                      <a:cubicBezTo>
                        <a:pt x="531263" y="4268191"/>
                        <a:pt x="419108" y="4176464"/>
                        <a:pt x="285530" y="4176464"/>
                      </a:cubicBezTo>
                      <a:cubicBezTo>
                        <a:pt x="151952" y="4176464"/>
                        <a:pt x="39798" y="4268191"/>
                        <a:pt x="10747" y="4392488"/>
                      </a:cubicBezTo>
                      <a:lnTo>
                        <a:pt x="0" y="439248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46" name="Rectangle 2">
                  <a:extLst>
                    <a:ext uri="{FF2B5EF4-FFF2-40B4-BE49-F238E27FC236}">
                      <a16:creationId xmlns:a16="http://schemas.microsoft.com/office/drawing/2014/main" id="{12600A67-8183-4218-93FB-78A4D52F722E}"/>
                    </a:ext>
                  </a:extLst>
                </p:cNvPr>
                <p:cNvSpPr/>
                <p:nvPr/>
              </p:nvSpPr>
              <p:spPr>
                <a:xfrm>
                  <a:off x="7509319" y="1372502"/>
                  <a:ext cx="562694" cy="3424647"/>
                </a:xfrm>
                <a:custGeom>
                  <a:avLst/>
                  <a:gdLst>
                    <a:gd name="connsiteX0" fmla="*/ 0 w 571061"/>
                    <a:gd name="connsiteY0" fmla="*/ 0 h 4392488"/>
                    <a:gd name="connsiteX1" fmla="*/ 571061 w 571061"/>
                    <a:gd name="connsiteY1" fmla="*/ 346732 h 4392488"/>
                    <a:gd name="connsiteX2" fmla="*/ 571061 w 571061"/>
                    <a:gd name="connsiteY2" fmla="*/ 4392488 h 4392488"/>
                    <a:gd name="connsiteX3" fmla="*/ 560315 w 571061"/>
                    <a:gd name="connsiteY3" fmla="*/ 4392488 h 4392488"/>
                    <a:gd name="connsiteX4" fmla="*/ 285530 w 571061"/>
                    <a:gd name="connsiteY4" fmla="*/ 4176464 h 4392488"/>
                    <a:gd name="connsiteX5" fmla="*/ 10747 w 571061"/>
                    <a:gd name="connsiteY5" fmla="*/ 4392488 h 4392488"/>
                    <a:gd name="connsiteX6" fmla="*/ 0 w 571061"/>
                    <a:gd name="connsiteY6" fmla="*/ 4392488 h 4392488"/>
                    <a:gd name="connsiteX7" fmla="*/ 0 w 571061"/>
                    <a:gd name="connsiteY7" fmla="*/ 0 h 4392488"/>
                    <a:gd name="connsiteX0" fmla="*/ 0 w 571061"/>
                    <a:gd name="connsiteY0" fmla="*/ 0 h 4392488"/>
                    <a:gd name="connsiteX1" fmla="*/ 562694 w 571061"/>
                    <a:gd name="connsiteY1" fmla="*/ 416078 h 4392488"/>
                    <a:gd name="connsiteX2" fmla="*/ 571061 w 571061"/>
                    <a:gd name="connsiteY2" fmla="*/ 4392488 h 4392488"/>
                    <a:gd name="connsiteX3" fmla="*/ 560315 w 571061"/>
                    <a:gd name="connsiteY3" fmla="*/ 4392488 h 4392488"/>
                    <a:gd name="connsiteX4" fmla="*/ 285530 w 571061"/>
                    <a:gd name="connsiteY4" fmla="*/ 4176464 h 4392488"/>
                    <a:gd name="connsiteX5" fmla="*/ 10747 w 571061"/>
                    <a:gd name="connsiteY5" fmla="*/ 4392488 h 4392488"/>
                    <a:gd name="connsiteX6" fmla="*/ 0 w 571061"/>
                    <a:gd name="connsiteY6" fmla="*/ 4392488 h 4392488"/>
                    <a:gd name="connsiteX7" fmla="*/ 0 w 571061"/>
                    <a:gd name="connsiteY7" fmla="*/ 0 h 4392488"/>
                    <a:gd name="connsiteX0" fmla="*/ 0 w 571061"/>
                    <a:gd name="connsiteY0" fmla="*/ 0 h 4392488"/>
                    <a:gd name="connsiteX1" fmla="*/ 562694 w 571061"/>
                    <a:gd name="connsiteY1" fmla="*/ 416078 h 4392488"/>
                    <a:gd name="connsiteX2" fmla="*/ 571061 w 571061"/>
                    <a:gd name="connsiteY2" fmla="*/ 4392488 h 4392488"/>
                    <a:gd name="connsiteX3" fmla="*/ 546563 w 571061"/>
                    <a:gd name="connsiteY3" fmla="*/ 3932004 h 4392488"/>
                    <a:gd name="connsiteX4" fmla="*/ 285530 w 571061"/>
                    <a:gd name="connsiteY4" fmla="*/ 4176464 h 4392488"/>
                    <a:gd name="connsiteX5" fmla="*/ 10747 w 571061"/>
                    <a:gd name="connsiteY5" fmla="*/ 4392488 h 4392488"/>
                    <a:gd name="connsiteX6" fmla="*/ 0 w 571061"/>
                    <a:gd name="connsiteY6" fmla="*/ 4392488 h 4392488"/>
                    <a:gd name="connsiteX7" fmla="*/ 0 w 571061"/>
                    <a:gd name="connsiteY7" fmla="*/ 0 h 4392488"/>
                    <a:gd name="connsiteX0" fmla="*/ 0 w 562694"/>
                    <a:gd name="connsiteY0" fmla="*/ 0 h 4392488"/>
                    <a:gd name="connsiteX1" fmla="*/ 562694 w 562694"/>
                    <a:gd name="connsiteY1" fmla="*/ 416078 h 4392488"/>
                    <a:gd name="connsiteX2" fmla="*/ 546563 w 562694"/>
                    <a:gd name="connsiteY2" fmla="*/ 3932004 h 4392488"/>
                    <a:gd name="connsiteX3" fmla="*/ 285530 w 562694"/>
                    <a:gd name="connsiteY3" fmla="*/ 4176464 h 4392488"/>
                    <a:gd name="connsiteX4" fmla="*/ 10747 w 562694"/>
                    <a:gd name="connsiteY4" fmla="*/ 4392488 h 4392488"/>
                    <a:gd name="connsiteX5" fmla="*/ 0 w 562694"/>
                    <a:gd name="connsiteY5" fmla="*/ 4392488 h 4392488"/>
                    <a:gd name="connsiteX6" fmla="*/ 0 w 562694"/>
                    <a:gd name="connsiteY6" fmla="*/ 0 h 4392488"/>
                    <a:gd name="connsiteX0" fmla="*/ 0 w 562694"/>
                    <a:gd name="connsiteY0" fmla="*/ 0 h 4392488"/>
                    <a:gd name="connsiteX1" fmla="*/ 562694 w 562694"/>
                    <a:gd name="connsiteY1" fmla="*/ 416078 h 4392488"/>
                    <a:gd name="connsiteX2" fmla="*/ 560317 w 562694"/>
                    <a:gd name="connsiteY2" fmla="*/ 3987263 h 4392488"/>
                    <a:gd name="connsiteX3" fmla="*/ 285530 w 562694"/>
                    <a:gd name="connsiteY3" fmla="*/ 4176464 h 4392488"/>
                    <a:gd name="connsiteX4" fmla="*/ 10747 w 562694"/>
                    <a:gd name="connsiteY4" fmla="*/ 4392488 h 4392488"/>
                    <a:gd name="connsiteX5" fmla="*/ 0 w 562694"/>
                    <a:gd name="connsiteY5" fmla="*/ 4392488 h 4392488"/>
                    <a:gd name="connsiteX6" fmla="*/ 0 w 562694"/>
                    <a:gd name="connsiteY6" fmla="*/ 0 h 4392488"/>
                    <a:gd name="connsiteX0" fmla="*/ 0 w 562694"/>
                    <a:gd name="connsiteY0" fmla="*/ 0 h 4392488"/>
                    <a:gd name="connsiteX1" fmla="*/ 562694 w 562694"/>
                    <a:gd name="connsiteY1" fmla="*/ 416078 h 4392488"/>
                    <a:gd name="connsiteX2" fmla="*/ 560317 w 562694"/>
                    <a:gd name="connsiteY2" fmla="*/ 4024103 h 4392488"/>
                    <a:gd name="connsiteX3" fmla="*/ 285530 w 562694"/>
                    <a:gd name="connsiteY3" fmla="*/ 4176464 h 4392488"/>
                    <a:gd name="connsiteX4" fmla="*/ 10747 w 562694"/>
                    <a:gd name="connsiteY4" fmla="*/ 4392488 h 4392488"/>
                    <a:gd name="connsiteX5" fmla="*/ 0 w 562694"/>
                    <a:gd name="connsiteY5" fmla="*/ 4392488 h 4392488"/>
                    <a:gd name="connsiteX6" fmla="*/ 0 w 562694"/>
                    <a:gd name="connsiteY6" fmla="*/ 0 h 4392488"/>
                    <a:gd name="connsiteX0" fmla="*/ 0 w 562694"/>
                    <a:gd name="connsiteY0" fmla="*/ 0 h 4433821"/>
                    <a:gd name="connsiteX1" fmla="*/ 562694 w 562694"/>
                    <a:gd name="connsiteY1" fmla="*/ 416078 h 4433821"/>
                    <a:gd name="connsiteX2" fmla="*/ 560317 w 562694"/>
                    <a:gd name="connsiteY2" fmla="*/ 4024103 h 4433821"/>
                    <a:gd name="connsiteX3" fmla="*/ 10747 w 562694"/>
                    <a:gd name="connsiteY3" fmla="*/ 4392488 h 4433821"/>
                    <a:gd name="connsiteX4" fmla="*/ 0 w 562694"/>
                    <a:gd name="connsiteY4" fmla="*/ 4392488 h 4433821"/>
                    <a:gd name="connsiteX5" fmla="*/ 0 w 562694"/>
                    <a:gd name="connsiteY5" fmla="*/ 0 h 4433821"/>
                    <a:gd name="connsiteX0" fmla="*/ 0 w 562694"/>
                    <a:gd name="connsiteY0" fmla="*/ 0 h 4392488"/>
                    <a:gd name="connsiteX1" fmla="*/ 562694 w 562694"/>
                    <a:gd name="connsiteY1" fmla="*/ 416078 h 4392488"/>
                    <a:gd name="connsiteX2" fmla="*/ 560317 w 562694"/>
                    <a:gd name="connsiteY2" fmla="*/ 4024103 h 4392488"/>
                    <a:gd name="connsiteX3" fmla="*/ 10747 w 562694"/>
                    <a:gd name="connsiteY3" fmla="*/ 4392488 h 4392488"/>
                    <a:gd name="connsiteX4" fmla="*/ 0 w 562694"/>
                    <a:gd name="connsiteY4" fmla="*/ 4392488 h 4392488"/>
                    <a:gd name="connsiteX5" fmla="*/ 0 w 562694"/>
                    <a:gd name="connsiteY5" fmla="*/ 0 h 4392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2694" h="4392488">
                      <a:moveTo>
                        <a:pt x="0" y="0"/>
                      </a:moveTo>
                      <a:lnTo>
                        <a:pt x="562694" y="416078"/>
                      </a:lnTo>
                      <a:cubicBezTo>
                        <a:pt x="561902" y="1606473"/>
                        <a:pt x="561109" y="2833708"/>
                        <a:pt x="560317" y="4024103"/>
                      </a:cubicBezTo>
                      <a:cubicBezTo>
                        <a:pt x="358298" y="4189514"/>
                        <a:pt x="104133" y="4331091"/>
                        <a:pt x="10747" y="4392488"/>
                      </a:cubicBezTo>
                      <a:lnTo>
                        <a:pt x="0" y="43924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52" name="그룹 51">
                <a:extLst>
                  <a:ext uri="{FF2B5EF4-FFF2-40B4-BE49-F238E27FC236}">
                    <a16:creationId xmlns:a16="http://schemas.microsoft.com/office/drawing/2014/main" id="{DC33F706-1223-45C2-A2B6-02B5B60FC19F}"/>
                  </a:ext>
                </a:extLst>
              </p:cNvPr>
              <p:cNvGrpSpPr/>
              <p:nvPr/>
            </p:nvGrpSpPr>
            <p:grpSpPr>
              <a:xfrm rot="16200000">
                <a:off x="3656707" y="2826143"/>
                <a:ext cx="1474486" cy="1024946"/>
                <a:chOff x="3687015" y="2635131"/>
                <a:chExt cx="1474486" cy="1024946"/>
              </a:xfrm>
            </p:grpSpPr>
            <p:sp>
              <p:nvSpPr>
                <p:cNvPr id="53" name="Freeform 64">
                  <a:extLst>
                    <a:ext uri="{FF2B5EF4-FFF2-40B4-BE49-F238E27FC236}">
                      <a16:creationId xmlns:a16="http://schemas.microsoft.com/office/drawing/2014/main" id="{D276AED8-D417-4758-9D57-A45EFD2F7153}"/>
                    </a:ext>
                  </a:extLst>
                </p:cNvPr>
                <p:cNvSpPr/>
                <p:nvPr/>
              </p:nvSpPr>
              <p:spPr>
                <a:xfrm>
                  <a:off x="4051039" y="3016332"/>
                  <a:ext cx="371104" cy="511846"/>
                </a:xfrm>
                <a:custGeom>
                  <a:avLst/>
                  <a:gdLst>
                    <a:gd name="connsiteX0" fmla="*/ 29688 w 290946"/>
                    <a:gd name="connsiteY0" fmla="*/ 0 h 599704"/>
                    <a:gd name="connsiteX1" fmla="*/ 0 w 290946"/>
                    <a:gd name="connsiteY1" fmla="*/ 593766 h 599704"/>
                    <a:gd name="connsiteX2" fmla="*/ 290946 w 290946"/>
                    <a:gd name="connsiteY2" fmla="*/ 599704 h 599704"/>
                    <a:gd name="connsiteX3" fmla="*/ 29688 w 290946"/>
                    <a:gd name="connsiteY3" fmla="*/ 0 h 599704"/>
                    <a:gd name="connsiteX0" fmla="*/ 29688 w 290946"/>
                    <a:gd name="connsiteY0" fmla="*/ 0 h 617517"/>
                    <a:gd name="connsiteX1" fmla="*/ 0 w 290946"/>
                    <a:gd name="connsiteY1" fmla="*/ 611579 h 617517"/>
                    <a:gd name="connsiteX2" fmla="*/ 290946 w 290946"/>
                    <a:gd name="connsiteY2" fmla="*/ 617517 h 617517"/>
                    <a:gd name="connsiteX3" fmla="*/ 29688 w 290946"/>
                    <a:gd name="connsiteY3" fmla="*/ 0 h 617517"/>
                    <a:gd name="connsiteX0" fmla="*/ 29688 w 290946"/>
                    <a:gd name="connsiteY0" fmla="*/ 0 h 617517"/>
                    <a:gd name="connsiteX1" fmla="*/ 0 w 290946"/>
                    <a:gd name="connsiteY1" fmla="*/ 611579 h 617517"/>
                    <a:gd name="connsiteX2" fmla="*/ 290946 w 290946"/>
                    <a:gd name="connsiteY2" fmla="*/ 617517 h 617517"/>
                    <a:gd name="connsiteX3" fmla="*/ 29688 w 290946"/>
                    <a:gd name="connsiteY3" fmla="*/ 0 h 617517"/>
                    <a:gd name="connsiteX0" fmla="*/ 29688 w 290946"/>
                    <a:gd name="connsiteY0" fmla="*/ 0 h 617517"/>
                    <a:gd name="connsiteX1" fmla="*/ 0 w 290946"/>
                    <a:gd name="connsiteY1" fmla="*/ 611579 h 617517"/>
                    <a:gd name="connsiteX2" fmla="*/ 290946 w 290946"/>
                    <a:gd name="connsiteY2" fmla="*/ 617517 h 617517"/>
                    <a:gd name="connsiteX3" fmla="*/ 29688 w 290946"/>
                    <a:gd name="connsiteY3" fmla="*/ 0 h 617517"/>
                    <a:gd name="connsiteX0" fmla="*/ 29688 w 290946"/>
                    <a:gd name="connsiteY0" fmla="*/ 0 h 617517"/>
                    <a:gd name="connsiteX1" fmla="*/ 0 w 290946"/>
                    <a:gd name="connsiteY1" fmla="*/ 611579 h 617517"/>
                    <a:gd name="connsiteX2" fmla="*/ 290946 w 290946"/>
                    <a:gd name="connsiteY2" fmla="*/ 617517 h 617517"/>
                    <a:gd name="connsiteX3" fmla="*/ 29688 w 290946"/>
                    <a:gd name="connsiteY3" fmla="*/ 0 h 617517"/>
                    <a:gd name="connsiteX0" fmla="*/ 29688 w 290946"/>
                    <a:gd name="connsiteY0" fmla="*/ 0 h 617517"/>
                    <a:gd name="connsiteX1" fmla="*/ 0 w 290946"/>
                    <a:gd name="connsiteY1" fmla="*/ 611579 h 617517"/>
                    <a:gd name="connsiteX2" fmla="*/ 290946 w 290946"/>
                    <a:gd name="connsiteY2" fmla="*/ 617517 h 617517"/>
                    <a:gd name="connsiteX3" fmla="*/ 29688 w 290946"/>
                    <a:gd name="connsiteY3" fmla="*/ 0 h 617517"/>
                    <a:gd name="connsiteX0" fmla="*/ 29688 w 290946"/>
                    <a:gd name="connsiteY0" fmla="*/ 0 h 617517"/>
                    <a:gd name="connsiteX1" fmla="*/ 0 w 290946"/>
                    <a:gd name="connsiteY1" fmla="*/ 611579 h 617517"/>
                    <a:gd name="connsiteX2" fmla="*/ 290946 w 290946"/>
                    <a:gd name="connsiteY2" fmla="*/ 617517 h 617517"/>
                    <a:gd name="connsiteX3" fmla="*/ 29688 w 290946"/>
                    <a:gd name="connsiteY3" fmla="*/ 0 h 617517"/>
                    <a:gd name="connsiteX0" fmla="*/ 65314 w 290946"/>
                    <a:gd name="connsiteY0" fmla="*/ 0 h 546266"/>
                    <a:gd name="connsiteX1" fmla="*/ 0 w 290946"/>
                    <a:gd name="connsiteY1" fmla="*/ 540328 h 546266"/>
                    <a:gd name="connsiteX2" fmla="*/ 290946 w 290946"/>
                    <a:gd name="connsiteY2" fmla="*/ 546266 h 546266"/>
                    <a:gd name="connsiteX3" fmla="*/ 65314 w 290946"/>
                    <a:gd name="connsiteY3" fmla="*/ 0 h 546266"/>
                    <a:gd name="connsiteX0" fmla="*/ 79875 w 305507"/>
                    <a:gd name="connsiteY0" fmla="*/ 0 h 546266"/>
                    <a:gd name="connsiteX1" fmla="*/ 14561 w 305507"/>
                    <a:gd name="connsiteY1" fmla="*/ 540328 h 546266"/>
                    <a:gd name="connsiteX2" fmla="*/ 305507 w 305507"/>
                    <a:gd name="connsiteY2" fmla="*/ 546266 h 546266"/>
                    <a:gd name="connsiteX3" fmla="*/ 79875 w 305507"/>
                    <a:gd name="connsiteY3" fmla="*/ 0 h 546266"/>
                    <a:gd name="connsiteX0" fmla="*/ 86136 w 311768"/>
                    <a:gd name="connsiteY0" fmla="*/ 0 h 546266"/>
                    <a:gd name="connsiteX1" fmla="*/ 20822 w 311768"/>
                    <a:gd name="connsiteY1" fmla="*/ 540328 h 546266"/>
                    <a:gd name="connsiteX2" fmla="*/ 311768 w 311768"/>
                    <a:gd name="connsiteY2" fmla="*/ 546266 h 546266"/>
                    <a:gd name="connsiteX3" fmla="*/ 86136 w 311768"/>
                    <a:gd name="connsiteY3" fmla="*/ 0 h 546266"/>
                    <a:gd name="connsiteX0" fmla="*/ 90558 w 316190"/>
                    <a:gd name="connsiteY0" fmla="*/ 0 h 546266"/>
                    <a:gd name="connsiteX1" fmla="*/ 25244 w 316190"/>
                    <a:gd name="connsiteY1" fmla="*/ 540328 h 546266"/>
                    <a:gd name="connsiteX2" fmla="*/ 316190 w 316190"/>
                    <a:gd name="connsiteY2" fmla="*/ 546266 h 546266"/>
                    <a:gd name="connsiteX3" fmla="*/ 90558 w 316190"/>
                    <a:gd name="connsiteY3" fmla="*/ 0 h 546266"/>
                    <a:gd name="connsiteX0" fmla="*/ 72656 w 298288"/>
                    <a:gd name="connsiteY0" fmla="*/ 0 h 546266"/>
                    <a:gd name="connsiteX1" fmla="*/ 7342 w 298288"/>
                    <a:gd name="connsiteY1" fmla="*/ 540328 h 546266"/>
                    <a:gd name="connsiteX2" fmla="*/ 298288 w 298288"/>
                    <a:gd name="connsiteY2" fmla="*/ 546266 h 546266"/>
                    <a:gd name="connsiteX3" fmla="*/ 72656 w 298288"/>
                    <a:gd name="connsiteY3" fmla="*/ 0 h 546266"/>
                    <a:gd name="connsiteX0" fmla="*/ 72656 w 298288"/>
                    <a:gd name="connsiteY0" fmla="*/ 0 h 546266"/>
                    <a:gd name="connsiteX1" fmla="*/ 7342 w 298288"/>
                    <a:gd name="connsiteY1" fmla="*/ 540328 h 546266"/>
                    <a:gd name="connsiteX2" fmla="*/ 298288 w 298288"/>
                    <a:gd name="connsiteY2" fmla="*/ 546266 h 546266"/>
                    <a:gd name="connsiteX3" fmla="*/ 72656 w 298288"/>
                    <a:gd name="connsiteY3" fmla="*/ 0 h 546266"/>
                    <a:gd name="connsiteX0" fmla="*/ 98413 w 294357"/>
                    <a:gd name="connsiteY0" fmla="*/ 0 h 469077"/>
                    <a:gd name="connsiteX1" fmla="*/ 3411 w 294357"/>
                    <a:gd name="connsiteY1" fmla="*/ 463139 h 469077"/>
                    <a:gd name="connsiteX2" fmla="*/ 294357 w 294357"/>
                    <a:gd name="connsiteY2" fmla="*/ 469077 h 469077"/>
                    <a:gd name="connsiteX3" fmla="*/ 98413 w 294357"/>
                    <a:gd name="connsiteY3" fmla="*/ 0 h 469077"/>
                    <a:gd name="connsiteX0" fmla="*/ 97100 w 293044"/>
                    <a:gd name="connsiteY0" fmla="*/ 0 h 469077"/>
                    <a:gd name="connsiteX1" fmla="*/ 2098 w 293044"/>
                    <a:gd name="connsiteY1" fmla="*/ 463139 h 469077"/>
                    <a:gd name="connsiteX2" fmla="*/ 293044 w 293044"/>
                    <a:gd name="connsiteY2" fmla="*/ 469077 h 469077"/>
                    <a:gd name="connsiteX3" fmla="*/ 97100 w 293044"/>
                    <a:gd name="connsiteY3" fmla="*/ 0 h 469077"/>
                    <a:gd name="connsiteX0" fmla="*/ 74381 w 294075"/>
                    <a:gd name="connsiteY0" fmla="*/ 0 h 504703"/>
                    <a:gd name="connsiteX1" fmla="*/ 3129 w 294075"/>
                    <a:gd name="connsiteY1" fmla="*/ 498765 h 504703"/>
                    <a:gd name="connsiteX2" fmla="*/ 294075 w 294075"/>
                    <a:gd name="connsiteY2" fmla="*/ 504703 h 504703"/>
                    <a:gd name="connsiteX3" fmla="*/ 74381 w 294075"/>
                    <a:gd name="connsiteY3" fmla="*/ 0 h 504703"/>
                    <a:gd name="connsiteX0" fmla="*/ 73214 w 292908"/>
                    <a:gd name="connsiteY0" fmla="*/ 0 h 504703"/>
                    <a:gd name="connsiteX1" fmla="*/ 1962 w 292908"/>
                    <a:gd name="connsiteY1" fmla="*/ 498765 h 504703"/>
                    <a:gd name="connsiteX2" fmla="*/ 292908 w 292908"/>
                    <a:gd name="connsiteY2" fmla="*/ 504703 h 504703"/>
                    <a:gd name="connsiteX3" fmla="*/ 73214 w 292908"/>
                    <a:gd name="connsiteY3" fmla="*/ 0 h 504703"/>
                    <a:gd name="connsiteX0" fmla="*/ 71252 w 290946"/>
                    <a:gd name="connsiteY0" fmla="*/ 0 h 504703"/>
                    <a:gd name="connsiteX1" fmla="*/ 0 w 290946"/>
                    <a:gd name="connsiteY1" fmla="*/ 498765 h 504703"/>
                    <a:gd name="connsiteX2" fmla="*/ 290946 w 290946"/>
                    <a:gd name="connsiteY2" fmla="*/ 504703 h 504703"/>
                    <a:gd name="connsiteX3" fmla="*/ 71252 w 290946"/>
                    <a:gd name="connsiteY3" fmla="*/ 0 h 504703"/>
                    <a:gd name="connsiteX0" fmla="*/ 80777 w 300471"/>
                    <a:gd name="connsiteY0" fmla="*/ 0 h 504703"/>
                    <a:gd name="connsiteX1" fmla="*/ 0 w 300471"/>
                    <a:gd name="connsiteY1" fmla="*/ 498765 h 504703"/>
                    <a:gd name="connsiteX2" fmla="*/ 300471 w 300471"/>
                    <a:gd name="connsiteY2" fmla="*/ 504703 h 504703"/>
                    <a:gd name="connsiteX3" fmla="*/ 80777 w 300471"/>
                    <a:gd name="connsiteY3" fmla="*/ 0 h 504703"/>
                    <a:gd name="connsiteX0" fmla="*/ 80777 w 300471"/>
                    <a:gd name="connsiteY0" fmla="*/ 0 h 504703"/>
                    <a:gd name="connsiteX1" fmla="*/ 0 w 300471"/>
                    <a:gd name="connsiteY1" fmla="*/ 498765 h 504703"/>
                    <a:gd name="connsiteX2" fmla="*/ 300471 w 300471"/>
                    <a:gd name="connsiteY2" fmla="*/ 504703 h 504703"/>
                    <a:gd name="connsiteX3" fmla="*/ 80777 w 300471"/>
                    <a:gd name="connsiteY3" fmla="*/ 0 h 504703"/>
                    <a:gd name="connsiteX0" fmla="*/ 80777 w 300471"/>
                    <a:gd name="connsiteY0" fmla="*/ 0 h 504703"/>
                    <a:gd name="connsiteX1" fmla="*/ 0 w 300471"/>
                    <a:gd name="connsiteY1" fmla="*/ 498765 h 504703"/>
                    <a:gd name="connsiteX2" fmla="*/ 300471 w 300471"/>
                    <a:gd name="connsiteY2" fmla="*/ 504703 h 504703"/>
                    <a:gd name="connsiteX3" fmla="*/ 80777 w 300471"/>
                    <a:gd name="connsiteY3" fmla="*/ 0 h 504703"/>
                    <a:gd name="connsiteX0" fmla="*/ 80777 w 295709"/>
                    <a:gd name="connsiteY0" fmla="*/ 0 h 504703"/>
                    <a:gd name="connsiteX1" fmla="*/ 0 w 295709"/>
                    <a:gd name="connsiteY1" fmla="*/ 498765 h 504703"/>
                    <a:gd name="connsiteX2" fmla="*/ 295709 w 295709"/>
                    <a:gd name="connsiteY2" fmla="*/ 504703 h 504703"/>
                    <a:gd name="connsiteX3" fmla="*/ 80777 w 295709"/>
                    <a:gd name="connsiteY3" fmla="*/ 0 h 504703"/>
                    <a:gd name="connsiteX0" fmla="*/ 80777 w 295709"/>
                    <a:gd name="connsiteY0" fmla="*/ 0 h 504703"/>
                    <a:gd name="connsiteX1" fmla="*/ 0 w 295709"/>
                    <a:gd name="connsiteY1" fmla="*/ 498765 h 504703"/>
                    <a:gd name="connsiteX2" fmla="*/ 295709 w 295709"/>
                    <a:gd name="connsiteY2" fmla="*/ 504703 h 504703"/>
                    <a:gd name="connsiteX3" fmla="*/ 80777 w 295709"/>
                    <a:gd name="connsiteY3" fmla="*/ 0 h 504703"/>
                    <a:gd name="connsiteX0" fmla="*/ 80777 w 295709"/>
                    <a:gd name="connsiteY0" fmla="*/ 0 h 504703"/>
                    <a:gd name="connsiteX1" fmla="*/ 0 w 295709"/>
                    <a:gd name="connsiteY1" fmla="*/ 498765 h 504703"/>
                    <a:gd name="connsiteX2" fmla="*/ 295709 w 295709"/>
                    <a:gd name="connsiteY2" fmla="*/ 504703 h 504703"/>
                    <a:gd name="connsiteX3" fmla="*/ 80777 w 295709"/>
                    <a:gd name="connsiteY3" fmla="*/ 0 h 504703"/>
                    <a:gd name="connsiteX0" fmla="*/ 83158 w 298090"/>
                    <a:gd name="connsiteY0" fmla="*/ 0 h 508290"/>
                    <a:gd name="connsiteX1" fmla="*/ 0 w 298090"/>
                    <a:gd name="connsiteY1" fmla="*/ 508290 h 508290"/>
                    <a:gd name="connsiteX2" fmla="*/ 298090 w 298090"/>
                    <a:gd name="connsiteY2" fmla="*/ 504703 h 508290"/>
                    <a:gd name="connsiteX3" fmla="*/ 83158 w 298090"/>
                    <a:gd name="connsiteY3" fmla="*/ 0 h 508290"/>
                    <a:gd name="connsiteX0" fmla="*/ 83158 w 302852"/>
                    <a:gd name="connsiteY0" fmla="*/ 0 h 511846"/>
                    <a:gd name="connsiteX1" fmla="*/ 0 w 302852"/>
                    <a:gd name="connsiteY1" fmla="*/ 508290 h 511846"/>
                    <a:gd name="connsiteX2" fmla="*/ 302852 w 302852"/>
                    <a:gd name="connsiteY2" fmla="*/ 511846 h 511846"/>
                    <a:gd name="connsiteX3" fmla="*/ 83158 w 302852"/>
                    <a:gd name="connsiteY3" fmla="*/ 0 h 511846"/>
                    <a:gd name="connsiteX0" fmla="*/ 102208 w 302852"/>
                    <a:gd name="connsiteY0" fmla="*/ 0 h 511846"/>
                    <a:gd name="connsiteX1" fmla="*/ 0 w 302852"/>
                    <a:gd name="connsiteY1" fmla="*/ 508290 h 511846"/>
                    <a:gd name="connsiteX2" fmla="*/ 302852 w 302852"/>
                    <a:gd name="connsiteY2" fmla="*/ 511846 h 511846"/>
                    <a:gd name="connsiteX3" fmla="*/ 102208 w 302852"/>
                    <a:gd name="connsiteY3" fmla="*/ 0 h 511846"/>
                    <a:gd name="connsiteX0" fmla="*/ 102208 w 302852"/>
                    <a:gd name="connsiteY0" fmla="*/ 0 h 511846"/>
                    <a:gd name="connsiteX1" fmla="*/ 0 w 302852"/>
                    <a:gd name="connsiteY1" fmla="*/ 508290 h 511846"/>
                    <a:gd name="connsiteX2" fmla="*/ 302852 w 302852"/>
                    <a:gd name="connsiteY2" fmla="*/ 511846 h 511846"/>
                    <a:gd name="connsiteX3" fmla="*/ 102208 w 302852"/>
                    <a:gd name="connsiteY3" fmla="*/ 0 h 511846"/>
                    <a:gd name="connsiteX0" fmla="*/ 102208 w 302852"/>
                    <a:gd name="connsiteY0" fmla="*/ 0 h 511846"/>
                    <a:gd name="connsiteX1" fmla="*/ 0 w 302852"/>
                    <a:gd name="connsiteY1" fmla="*/ 508290 h 511846"/>
                    <a:gd name="connsiteX2" fmla="*/ 302852 w 302852"/>
                    <a:gd name="connsiteY2" fmla="*/ 511846 h 511846"/>
                    <a:gd name="connsiteX3" fmla="*/ 102208 w 302852"/>
                    <a:gd name="connsiteY3" fmla="*/ 0 h 511846"/>
                    <a:gd name="connsiteX0" fmla="*/ 109443 w 302852"/>
                    <a:gd name="connsiteY0" fmla="*/ 0 h 511846"/>
                    <a:gd name="connsiteX1" fmla="*/ 0 w 302852"/>
                    <a:gd name="connsiteY1" fmla="*/ 508290 h 511846"/>
                    <a:gd name="connsiteX2" fmla="*/ 302852 w 302852"/>
                    <a:gd name="connsiteY2" fmla="*/ 511846 h 511846"/>
                    <a:gd name="connsiteX3" fmla="*/ 109443 w 302852"/>
                    <a:gd name="connsiteY3" fmla="*/ 0 h 511846"/>
                    <a:gd name="connsiteX0" fmla="*/ 109443 w 296571"/>
                    <a:gd name="connsiteY0" fmla="*/ 0 h 511846"/>
                    <a:gd name="connsiteX1" fmla="*/ 0 w 296571"/>
                    <a:gd name="connsiteY1" fmla="*/ 508290 h 511846"/>
                    <a:gd name="connsiteX2" fmla="*/ 296571 w 296571"/>
                    <a:gd name="connsiteY2" fmla="*/ 511846 h 511846"/>
                    <a:gd name="connsiteX3" fmla="*/ 109443 w 296571"/>
                    <a:gd name="connsiteY3" fmla="*/ 0 h 511846"/>
                    <a:gd name="connsiteX0" fmla="*/ 109443 w 296571"/>
                    <a:gd name="connsiteY0" fmla="*/ 0 h 511846"/>
                    <a:gd name="connsiteX1" fmla="*/ 0 w 296571"/>
                    <a:gd name="connsiteY1" fmla="*/ 508290 h 511846"/>
                    <a:gd name="connsiteX2" fmla="*/ 296571 w 296571"/>
                    <a:gd name="connsiteY2" fmla="*/ 511846 h 511846"/>
                    <a:gd name="connsiteX3" fmla="*/ 109443 w 296571"/>
                    <a:gd name="connsiteY3" fmla="*/ 0 h 5118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6571" h="511846">
                      <a:moveTo>
                        <a:pt x="109443" y="0"/>
                      </a:moveTo>
                      <a:cubicBezTo>
                        <a:pt x="159108" y="251021"/>
                        <a:pt x="7516" y="353169"/>
                        <a:pt x="0" y="508290"/>
                      </a:cubicBezTo>
                      <a:lnTo>
                        <a:pt x="296571" y="511846"/>
                      </a:lnTo>
                      <a:cubicBezTo>
                        <a:pt x="294705" y="373243"/>
                        <a:pt x="260792" y="217684"/>
                        <a:pt x="109443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3">
                        <a:lumMod val="30000"/>
                      </a:schemeClr>
                    </a:gs>
                    <a:gs pos="65000">
                      <a:schemeClr val="accent3"/>
                    </a:gs>
                    <a:gs pos="100000">
                      <a:schemeClr val="accent3"/>
                    </a:gs>
                  </a:gsLst>
                  <a:lin ang="66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 dirty="0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54" name="Freeform 65">
                  <a:extLst>
                    <a:ext uri="{FF2B5EF4-FFF2-40B4-BE49-F238E27FC236}">
                      <a16:creationId xmlns:a16="http://schemas.microsoft.com/office/drawing/2014/main" id="{957D49F2-20D4-43AD-9648-137E01A619FD}"/>
                    </a:ext>
                  </a:extLst>
                </p:cNvPr>
                <p:cNvSpPr/>
                <p:nvPr/>
              </p:nvSpPr>
              <p:spPr>
                <a:xfrm>
                  <a:off x="3687015" y="3037007"/>
                  <a:ext cx="518563" cy="537633"/>
                </a:xfrm>
                <a:custGeom>
                  <a:avLst/>
                  <a:gdLst>
                    <a:gd name="connsiteX0" fmla="*/ 0 w 338447"/>
                    <a:gd name="connsiteY0" fmla="*/ 498764 h 540328"/>
                    <a:gd name="connsiteX1" fmla="*/ 338447 w 338447"/>
                    <a:gd name="connsiteY1" fmla="*/ 0 h 540328"/>
                    <a:gd name="connsiteX2" fmla="*/ 296883 w 338447"/>
                    <a:gd name="connsiteY2" fmla="*/ 540328 h 540328"/>
                    <a:gd name="connsiteX3" fmla="*/ 0 w 338447"/>
                    <a:gd name="connsiteY3" fmla="*/ 498764 h 540328"/>
                    <a:gd name="connsiteX0" fmla="*/ 0 w 332510"/>
                    <a:gd name="connsiteY0" fmla="*/ 617517 h 617517"/>
                    <a:gd name="connsiteX1" fmla="*/ 332510 w 332510"/>
                    <a:gd name="connsiteY1" fmla="*/ 0 h 617517"/>
                    <a:gd name="connsiteX2" fmla="*/ 290946 w 332510"/>
                    <a:gd name="connsiteY2" fmla="*/ 540328 h 617517"/>
                    <a:gd name="connsiteX3" fmla="*/ 0 w 332510"/>
                    <a:gd name="connsiteY3" fmla="*/ 617517 h 617517"/>
                    <a:gd name="connsiteX0" fmla="*/ 0 w 332510"/>
                    <a:gd name="connsiteY0" fmla="*/ 587828 h 587828"/>
                    <a:gd name="connsiteX1" fmla="*/ 332510 w 332510"/>
                    <a:gd name="connsiteY1" fmla="*/ 0 h 587828"/>
                    <a:gd name="connsiteX2" fmla="*/ 290946 w 332510"/>
                    <a:gd name="connsiteY2" fmla="*/ 540328 h 587828"/>
                    <a:gd name="connsiteX3" fmla="*/ 0 w 332510"/>
                    <a:gd name="connsiteY3" fmla="*/ 587828 h 587828"/>
                    <a:gd name="connsiteX0" fmla="*/ 0 w 338448"/>
                    <a:gd name="connsiteY0" fmla="*/ 593766 h 593766"/>
                    <a:gd name="connsiteX1" fmla="*/ 338448 w 338448"/>
                    <a:gd name="connsiteY1" fmla="*/ 0 h 593766"/>
                    <a:gd name="connsiteX2" fmla="*/ 290946 w 338448"/>
                    <a:gd name="connsiteY2" fmla="*/ 546266 h 593766"/>
                    <a:gd name="connsiteX3" fmla="*/ 0 w 338448"/>
                    <a:gd name="connsiteY3" fmla="*/ 593766 h 593766"/>
                    <a:gd name="connsiteX0" fmla="*/ 0 w 338448"/>
                    <a:gd name="connsiteY0" fmla="*/ 593766 h 593766"/>
                    <a:gd name="connsiteX1" fmla="*/ 338448 w 338448"/>
                    <a:gd name="connsiteY1" fmla="*/ 0 h 593766"/>
                    <a:gd name="connsiteX2" fmla="*/ 290946 w 338448"/>
                    <a:gd name="connsiteY2" fmla="*/ 546266 h 593766"/>
                    <a:gd name="connsiteX3" fmla="*/ 0 w 338448"/>
                    <a:gd name="connsiteY3" fmla="*/ 593766 h 593766"/>
                    <a:gd name="connsiteX0" fmla="*/ 0 w 338448"/>
                    <a:gd name="connsiteY0" fmla="*/ 593766 h 593766"/>
                    <a:gd name="connsiteX1" fmla="*/ 338448 w 338448"/>
                    <a:gd name="connsiteY1" fmla="*/ 0 h 593766"/>
                    <a:gd name="connsiteX2" fmla="*/ 290946 w 338448"/>
                    <a:gd name="connsiteY2" fmla="*/ 546266 h 593766"/>
                    <a:gd name="connsiteX3" fmla="*/ 0 w 338448"/>
                    <a:gd name="connsiteY3" fmla="*/ 593766 h 593766"/>
                    <a:gd name="connsiteX0" fmla="*/ 0 w 338448"/>
                    <a:gd name="connsiteY0" fmla="*/ 593766 h 593766"/>
                    <a:gd name="connsiteX1" fmla="*/ 338448 w 338448"/>
                    <a:gd name="connsiteY1" fmla="*/ 0 h 593766"/>
                    <a:gd name="connsiteX2" fmla="*/ 290946 w 338448"/>
                    <a:gd name="connsiteY2" fmla="*/ 546266 h 593766"/>
                    <a:gd name="connsiteX3" fmla="*/ 0 w 338448"/>
                    <a:gd name="connsiteY3" fmla="*/ 593766 h 593766"/>
                    <a:gd name="connsiteX0" fmla="*/ 0 w 338448"/>
                    <a:gd name="connsiteY0" fmla="*/ 593766 h 593766"/>
                    <a:gd name="connsiteX1" fmla="*/ 338448 w 338448"/>
                    <a:gd name="connsiteY1" fmla="*/ 0 h 593766"/>
                    <a:gd name="connsiteX2" fmla="*/ 290946 w 338448"/>
                    <a:gd name="connsiteY2" fmla="*/ 546266 h 593766"/>
                    <a:gd name="connsiteX3" fmla="*/ 0 w 338448"/>
                    <a:gd name="connsiteY3" fmla="*/ 593766 h 593766"/>
                    <a:gd name="connsiteX0" fmla="*/ 0 w 380011"/>
                    <a:gd name="connsiteY0" fmla="*/ 492825 h 492825"/>
                    <a:gd name="connsiteX1" fmla="*/ 380011 w 380011"/>
                    <a:gd name="connsiteY1" fmla="*/ 0 h 492825"/>
                    <a:gd name="connsiteX2" fmla="*/ 290946 w 380011"/>
                    <a:gd name="connsiteY2" fmla="*/ 445325 h 492825"/>
                    <a:gd name="connsiteX3" fmla="*/ 0 w 380011"/>
                    <a:gd name="connsiteY3" fmla="*/ 492825 h 492825"/>
                    <a:gd name="connsiteX0" fmla="*/ 0 w 380011"/>
                    <a:gd name="connsiteY0" fmla="*/ 492825 h 492825"/>
                    <a:gd name="connsiteX1" fmla="*/ 380011 w 380011"/>
                    <a:gd name="connsiteY1" fmla="*/ 0 h 492825"/>
                    <a:gd name="connsiteX2" fmla="*/ 290946 w 380011"/>
                    <a:gd name="connsiteY2" fmla="*/ 445325 h 492825"/>
                    <a:gd name="connsiteX3" fmla="*/ 0 w 380011"/>
                    <a:gd name="connsiteY3" fmla="*/ 492825 h 492825"/>
                    <a:gd name="connsiteX0" fmla="*/ 0 w 380011"/>
                    <a:gd name="connsiteY0" fmla="*/ 492825 h 492825"/>
                    <a:gd name="connsiteX1" fmla="*/ 380011 w 380011"/>
                    <a:gd name="connsiteY1" fmla="*/ 0 h 492825"/>
                    <a:gd name="connsiteX2" fmla="*/ 290946 w 380011"/>
                    <a:gd name="connsiteY2" fmla="*/ 445325 h 492825"/>
                    <a:gd name="connsiteX3" fmla="*/ 0 w 380011"/>
                    <a:gd name="connsiteY3" fmla="*/ 492825 h 492825"/>
                    <a:gd name="connsiteX0" fmla="*/ 0 w 380011"/>
                    <a:gd name="connsiteY0" fmla="*/ 492825 h 492825"/>
                    <a:gd name="connsiteX1" fmla="*/ 380011 w 380011"/>
                    <a:gd name="connsiteY1" fmla="*/ 0 h 492825"/>
                    <a:gd name="connsiteX2" fmla="*/ 290946 w 380011"/>
                    <a:gd name="connsiteY2" fmla="*/ 445325 h 492825"/>
                    <a:gd name="connsiteX3" fmla="*/ 0 w 380011"/>
                    <a:gd name="connsiteY3" fmla="*/ 492825 h 492825"/>
                    <a:gd name="connsiteX0" fmla="*/ 0 w 380011"/>
                    <a:gd name="connsiteY0" fmla="*/ 492825 h 492825"/>
                    <a:gd name="connsiteX1" fmla="*/ 380011 w 380011"/>
                    <a:gd name="connsiteY1" fmla="*/ 0 h 492825"/>
                    <a:gd name="connsiteX2" fmla="*/ 290946 w 380011"/>
                    <a:gd name="connsiteY2" fmla="*/ 445325 h 492825"/>
                    <a:gd name="connsiteX3" fmla="*/ 0 w 380011"/>
                    <a:gd name="connsiteY3" fmla="*/ 492825 h 492825"/>
                    <a:gd name="connsiteX0" fmla="*/ 0 w 391886"/>
                    <a:gd name="connsiteY0" fmla="*/ 504700 h 504700"/>
                    <a:gd name="connsiteX1" fmla="*/ 391886 w 391886"/>
                    <a:gd name="connsiteY1" fmla="*/ 0 h 504700"/>
                    <a:gd name="connsiteX2" fmla="*/ 302821 w 391886"/>
                    <a:gd name="connsiteY2" fmla="*/ 445325 h 504700"/>
                    <a:gd name="connsiteX3" fmla="*/ 0 w 391886"/>
                    <a:gd name="connsiteY3" fmla="*/ 504700 h 504700"/>
                    <a:gd name="connsiteX0" fmla="*/ 0 w 391886"/>
                    <a:gd name="connsiteY0" fmla="*/ 504700 h 504700"/>
                    <a:gd name="connsiteX1" fmla="*/ 391886 w 391886"/>
                    <a:gd name="connsiteY1" fmla="*/ 0 h 504700"/>
                    <a:gd name="connsiteX2" fmla="*/ 295677 w 391886"/>
                    <a:gd name="connsiteY2" fmla="*/ 445325 h 504700"/>
                    <a:gd name="connsiteX3" fmla="*/ 0 w 391886"/>
                    <a:gd name="connsiteY3" fmla="*/ 504700 h 504700"/>
                    <a:gd name="connsiteX0" fmla="*/ 0 w 391886"/>
                    <a:gd name="connsiteY0" fmla="*/ 504700 h 504700"/>
                    <a:gd name="connsiteX1" fmla="*/ 391886 w 391886"/>
                    <a:gd name="connsiteY1" fmla="*/ 0 h 504700"/>
                    <a:gd name="connsiteX2" fmla="*/ 295677 w 391886"/>
                    <a:gd name="connsiteY2" fmla="*/ 445325 h 504700"/>
                    <a:gd name="connsiteX3" fmla="*/ 0 w 391886"/>
                    <a:gd name="connsiteY3" fmla="*/ 504700 h 504700"/>
                    <a:gd name="connsiteX0" fmla="*/ 0 w 384742"/>
                    <a:gd name="connsiteY0" fmla="*/ 559469 h 559469"/>
                    <a:gd name="connsiteX1" fmla="*/ 384742 w 384742"/>
                    <a:gd name="connsiteY1" fmla="*/ 0 h 559469"/>
                    <a:gd name="connsiteX2" fmla="*/ 295677 w 384742"/>
                    <a:gd name="connsiteY2" fmla="*/ 500094 h 559469"/>
                    <a:gd name="connsiteX3" fmla="*/ 0 w 384742"/>
                    <a:gd name="connsiteY3" fmla="*/ 559469 h 559469"/>
                    <a:gd name="connsiteX0" fmla="*/ 0 w 384742"/>
                    <a:gd name="connsiteY0" fmla="*/ 559469 h 559469"/>
                    <a:gd name="connsiteX1" fmla="*/ 384742 w 384742"/>
                    <a:gd name="connsiteY1" fmla="*/ 0 h 559469"/>
                    <a:gd name="connsiteX2" fmla="*/ 295677 w 384742"/>
                    <a:gd name="connsiteY2" fmla="*/ 500094 h 559469"/>
                    <a:gd name="connsiteX3" fmla="*/ 0 w 384742"/>
                    <a:gd name="connsiteY3" fmla="*/ 559469 h 559469"/>
                    <a:gd name="connsiteX0" fmla="*/ 0 w 389504"/>
                    <a:gd name="connsiteY0" fmla="*/ 540419 h 540419"/>
                    <a:gd name="connsiteX1" fmla="*/ 389504 w 389504"/>
                    <a:gd name="connsiteY1" fmla="*/ 0 h 540419"/>
                    <a:gd name="connsiteX2" fmla="*/ 295677 w 389504"/>
                    <a:gd name="connsiteY2" fmla="*/ 481044 h 540419"/>
                    <a:gd name="connsiteX3" fmla="*/ 0 w 389504"/>
                    <a:gd name="connsiteY3" fmla="*/ 540419 h 540419"/>
                    <a:gd name="connsiteX0" fmla="*/ 0 w 389504"/>
                    <a:gd name="connsiteY0" fmla="*/ 540419 h 540419"/>
                    <a:gd name="connsiteX1" fmla="*/ 389504 w 389504"/>
                    <a:gd name="connsiteY1" fmla="*/ 0 h 540419"/>
                    <a:gd name="connsiteX2" fmla="*/ 295677 w 389504"/>
                    <a:gd name="connsiteY2" fmla="*/ 481044 h 540419"/>
                    <a:gd name="connsiteX3" fmla="*/ 0 w 389504"/>
                    <a:gd name="connsiteY3" fmla="*/ 540419 h 540419"/>
                    <a:gd name="connsiteX0" fmla="*/ 0 w 396648"/>
                    <a:gd name="connsiteY0" fmla="*/ 564232 h 564232"/>
                    <a:gd name="connsiteX1" fmla="*/ 396648 w 396648"/>
                    <a:gd name="connsiteY1" fmla="*/ 0 h 564232"/>
                    <a:gd name="connsiteX2" fmla="*/ 295677 w 396648"/>
                    <a:gd name="connsiteY2" fmla="*/ 504857 h 564232"/>
                    <a:gd name="connsiteX3" fmla="*/ 0 w 396648"/>
                    <a:gd name="connsiteY3" fmla="*/ 564232 h 564232"/>
                    <a:gd name="connsiteX0" fmla="*/ 0 w 405008"/>
                    <a:gd name="connsiteY0" fmla="*/ 564232 h 564232"/>
                    <a:gd name="connsiteX1" fmla="*/ 396648 w 405008"/>
                    <a:gd name="connsiteY1" fmla="*/ 0 h 564232"/>
                    <a:gd name="connsiteX2" fmla="*/ 295677 w 405008"/>
                    <a:gd name="connsiteY2" fmla="*/ 504857 h 564232"/>
                    <a:gd name="connsiteX3" fmla="*/ 0 w 405008"/>
                    <a:gd name="connsiteY3" fmla="*/ 564232 h 564232"/>
                    <a:gd name="connsiteX0" fmla="*/ 0 w 405233"/>
                    <a:gd name="connsiteY0" fmla="*/ 564232 h 564232"/>
                    <a:gd name="connsiteX1" fmla="*/ 396648 w 405233"/>
                    <a:gd name="connsiteY1" fmla="*/ 0 h 564232"/>
                    <a:gd name="connsiteX2" fmla="*/ 295677 w 405233"/>
                    <a:gd name="connsiteY2" fmla="*/ 504857 h 564232"/>
                    <a:gd name="connsiteX3" fmla="*/ 0 w 405233"/>
                    <a:gd name="connsiteY3" fmla="*/ 564232 h 564232"/>
                    <a:gd name="connsiteX0" fmla="*/ 0 w 414413"/>
                    <a:gd name="connsiteY0" fmla="*/ 561214 h 561214"/>
                    <a:gd name="connsiteX1" fmla="*/ 406294 w 414413"/>
                    <a:gd name="connsiteY1" fmla="*/ 0 h 561214"/>
                    <a:gd name="connsiteX2" fmla="*/ 295677 w 414413"/>
                    <a:gd name="connsiteY2" fmla="*/ 501839 h 561214"/>
                    <a:gd name="connsiteX3" fmla="*/ 0 w 414413"/>
                    <a:gd name="connsiteY3" fmla="*/ 561214 h 561214"/>
                    <a:gd name="connsiteX0" fmla="*/ 0 w 414413"/>
                    <a:gd name="connsiteY0" fmla="*/ 529773 h 529773"/>
                    <a:gd name="connsiteX1" fmla="*/ 406294 w 414413"/>
                    <a:gd name="connsiteY1" fmla="*/ 0 h 529773"/>
                    <a:gd name="connsiteX2" fmla="*/ 295677 w 414413"/>
                    <a:gd name="connsiteY2" fmla="*/ 501839 h 529773"/>
                    <a:gd name="connsiteX3" fmla="*/ 0 w 414413"/>
                    <a:gd name="connsiteY3" fmla="*/ 529773 h 529773"/>
                    <a:gd name="connsiteX0" fmla="*/ 0 w 414413"/>
                    <a:gd name="connsiteY0" fmla="*/ 516673 h 516673"/>
                    <a:gd name="connsiteX1" fmla="*/ 406294 w 414413"/>
                    <a:gd name="connsiteY1" fmla="*/ 0 h 516673"/>
                    <a:gd name="connsiteX2" fmla="*/ 295677 w 414413"/>
                    <a:gd name="connsiteY2" fmla="*/ 501839 h 516673"/>
                    <a:gd name="connsiteX3" fmla="*/ 0 w 414413"/>
                    <a:gd name="connsiteY3" fmla="*/ 516673 h 516673"/>
                    <a:gd name="connsiteX0" fmla="*/ 0 w 412319"/>
                    <a:gd name="connsiteY0" fmla="*/ 532393 h 532393"/>
                    <a:gd name="connsiteX1" fmla="*/ 404200 w 412319"/>
                    <a:gd name="connsiteY1" fmla="*/ 0 h 532393"/>
                    <a:gd name="connsiteX2" fmla="*/ 293583 w 412319"/>
                    <a:gd name="connsiteY2" fmla="*/ 501839 h 532393"/>
                    <a:gd name="connsiteX3" fmla="*/ 0 w 412319"/>
                    <a:gd name="connsiteY3" fmla="*/ 532393 h 532393"/>
                    <a:gd name="connsiteX0" fmla="*/ 0 w 412319"/>
                    <a:gd name="connsiteY0" fmla="*/ 537633 h 537633"/>
                    <a:gd name="connsiteX1" fmla="*/ 404200 w 412319"/>
                    <a:gd name="connsiteY1" fmla="*/ 0 h 537633"/>
                    <a:gd name="connsiteX2" fmla="*/ 293583 w 412319"/>
                    <a:gd name="connsiteY2" fmla="*/ 501839 h 537633"/>
                    <a:gd name="connsiteX3" fmla="*/ 0 w 412319"/>
                    <a:gd name="connsiteY3" fmla="*/ 537633 h 537633"/>
                    <a:gd name="connsiteX0" fmla="*/ 0 w 412319"/>
                    <a:gd name="connsiteY0" fmla="*/ 537633 h 537633"/>
                    <a:gd name="connsiteX1" fmla="*/ 404200 w 412319"/>
                    <a:gd name="connsiteY1" fmla="*/ 0 h 537633"/>
                    <a:gd name="connsiteX2" fmla="*/ 293583 w 412319"/>
                    <a:gd name="connsiteY2" fmla="*/ 501839 h 537633"/>
                    <a:gd name="connsiteX3" fmla="*/ 0 w 412319"/>
                    <a:gd name="connsiteY3" fmla="*/ 537633 h 537633"/>
                    <a:gd name="connsiteX0" fmla="*/ 0 w 411866"/>
                    <a:gd name="connsiteY0" fmla="*/ 537633 h 537633"/>
                    <a:gd name="connsiteX1" fmla="*/ 404200 w 411866"/>
                    <a:gd name="connsiteY1" fmla="*/ 0 h 537633"/>
                    <a:gd name="connsiteX2" fmla="*/ 283113 w 411866"/>
                    <a:gd name="connsiteY2" fmla="*/ 415377 h 537633"/>
                    <a:gd name="connsiteX3" fmla="*/ 0 w 411866"/>
                    <a:gd name="connsiteY3" fmla="*/ 537633 h 537633"/>
                    <a:gd name="connsiteX0" fmla="*/ 0 w 412224"/>
                    <a:gd name="connsiteY0" fmla="*/ 537633 h 537633"/>
                    <a:gd name="connsiteX1" fmla="*/ 404200 w 412224"/>
                    <a:gd name="connsiteY1" fmla="*/ 0 h 537633"/>
                    <a:gd name="connsiteX2" fmla="*/ 291489 w 412224"/>
                    <a:gd name="connsiteY2" fmla="*/ 499219 h 537633"/>
                    <a:gd name="connsiteX3" fmla="*/ 0 w 412224"/>
                    <a:gd name="connsiteY3" fmla="*/ 537633 h 537633"/>
                    <a:gd name="connsiteX0" fmla="*/ 0 w 412319"/>
                    <a:gd name="connsiteY0" fmla="*/ 537633 h 537633"/>
                    <a:gd name="connsiteX1" fmla="*/ 404200 w 412319"/>
                    <a:gd name="connsiteY1" fmla="*/ 0 h 537633"/>
                    <a:gd name="connsiteX2" fmla="*/ 293583 w 412319"/>
                    <a:gd name="connsiteY2" fmla="*/ 507079 h 537633"/>
                    <a:gd name="connsiteX3" fmla="*/ 0 w 412319"/>
                    <a:gd name="connsiteY3" fmla="*/ 537633 h 537633"/>
                    <a:gd name="connsiteX0" fmla="*/ 0 w 412319"/>
                    <a:gd name="connsiteY0" fmla="*/ 537633 h 537633"/>
                    <a:gd name="connsiteX1" fmla="*/ 404200 w 412319"/>
                    <a:gd name="connsiteY1" fmla="*/ 0 h 537633"/>
                    <a:gd name="connsiteX2" fmla="*/ 293583 w 412319"/>
                    <a:gd name="connsiteY2" fmla="*/ 507079 h 537633"/>
                    <a:gd name="connsiteX3" fmla="*/ 0 w 412319"/>
                    <a:gd name="connsiteY3" fmla="*/ 537633 h 537633"/>
                    <a:gd name="connsiteX0" fmla="*/ 0 w 414413"/>
                    <a:gd name="connsiteY0" fmla="*/ 537633 h 537633"/>
                    <a:gd name="connsiteX1" fmla="*/ 406294 w 414413"/>
                    <a:gd name="connsiteY1" fmla="*/ 0 h 537633"/>
                    <a:gd name="connsiteX2" fmla="*/ 295677 w 414413"/>
                    <a:gd name="connsiteY2" fmla="*/ 507079 h 537633"/>
                    <a:gd name="connsiteX3" fmla="*/ 0 w 414413"/>
                    <a:gd name="connsiteY3" fmla="*/ 537633 h 537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4413" h="537633">
                      <a:moveTo>
                        <a:pt x="0" y="537633"/>
                      </a:moveTo>
                      <a:cubicBezTo>
                        <a:pt x="1" y="311605"/>
                        <a:pt x="262862" y="287234"/>
                        <a:pt x="406294" y="0"/>
                      </a:cubicBezTo>
                      <a:cubicBezTo>
                        <a:pt x="450022" y="243815"/>
                        <a:pt x="303223" y="304734"/>
                        <a:pt x="295677" y="507079"/>
                      </a:cubicBezTo>
                      <a:lnTo>
                        <a:pt x="0" y="537633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4">
                        <a:lumMod val="30000"/>
                      </a:schemeClr>
                    </a:gs>
                    <a:gs pos="65000">
                      <a:schemeClr val="accent4"/>
                    </a:gs>
                    <a:gs pos="100000">
                      <a:schemeClr val="accent4"/>
                    </a:gs>
                  </a:gsLst>
                  <a:lin ang="66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 dirty="0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55" name="Freeform 34">
                  <a:extLst>
                    <a:ext uri="{FF2B5EF4-FFF2-40B4-BE49-F238E27FC236}">
                      <a16:creationId xmlns:a16="http://schemas.microsoft.com/office/drawing/2014/main" id="{A9F2CF82-B308-4AF3-ACB8-176181B014E1}"/>
                    </a:ext>
                  </a:extLst>
                </p:cNvPr>
                <p:cNvSpPr/>
                <p:nvPr/>
              </p:nvSpPr>
              <p:spPr>
                <a:xfrm>
                  <a:off x="3924127" y="2759347"/>
                  <a:ext cx="872924" cy="769532"/>
                </a:xfrm>
                <a:custGeom>
                  <a:avLst/>
                  <a:gdLst>
                    <a:gd name="connsiteX0" fmla="*/ 944736 w 944736"/>
                    <a:gd name="connsiteY0" fmla="*/ 910067 h 914400"/>
                    <a:gd name="connsiteX1" fmla="*/ 654381 w 944736"/>
                    <a:gd name="connsiteY1" fmla="*/ 914400 h 914400"/>
                    <a:gd name="connsiteX2" fmla="*/ 0 w 944736"/>
                    <a:gd name="connsiteY2" fmla="*/ 0 h 914400"/>
                    <a:gd name="connsiteX3" fmla="*/ 944736 w 944736"/>
                    <a:gd name="connsiteY3" fmla="*/ 910067 h 914400"/>
                    <a:gd name="connsiteX0" fmla="*/ 944736 w 944736"/>
                    <a:gd name="connsiteY0" fmla="*/ 910067 h 914400"/>
                    <a:gd name="connsiteX1" fmla="*/ 654381 w 944736"/>
                    <a:gd name="connsiteY1" fmla="*/ 914400 h 914400"/>
                    <a:gd name="connsiteX2" fmla="*/ 0 w 944736"/>
                    <a:gd name="connsiteY2" fmla="*/ 0 h 914400"/>
                    <a:gd name="connsiteX3" fmla="*/ 944736 w 944736"/>
                    <a:gd name="connsiteY3" fmla="*/ 910067 h 914400"/>
                    <a:gd name="connsiteX0" fmla="*/ 944736 w 944736"/>
                    <a:gd name="connsiteY0" fmla="*/ 910067 h 914400"/>
                    <a:gd name="connsiteX1" fmla="*/ 654381 w 944736"/>
                    <a:gd name="connsiteY1" fmla="*/ 914400 h 914400"/>
                    <a:gd name="connsiteX2" fmla="*/ 0 w 944736"/>
                    <a:gd name="connsiteY2" fmla="*/ 0 h 914400"/>
                    <a:gd name="connsiteX3" fmla="*/ 944736 w 944736"/>
                    <a:gd name="connsiteY3" fmla="*/ 910067 h 914400"/>
                    <a:gd name="connsiteX0" fmla="*/ 944736 w 944736"/>
                    <a:gd name="connsiteY0" fmla="*/ 910067 h 914400"/>
                    <a:gd name="connsiteX1" fmla="*/ 654381 w 944736"/>
                    <a:gd name="connsiteY1" fmla="*/ 914400 h 914400"/>
                    <a:gd name="connsiteX2" fmla="*/ 0 w 944736"/>
                    <a:gd name="connsiteY2" fmla="*/ 0 h 914400"/>
                    <a:gd name="connsiteX3" fmla="*/ 944736 w 944736"/>
                    <a:gd name="connsiteY3" fmla="*/ 910067 h 914400"/>
                    <a:gd name="connsiteX0" fmla="*/ 944736 w 944736"/>
                    <a:gd name="connsiteY0" fmla="*/ 910067 h 914400"/>
                    <a:gd name="connsiteX1" fmla="*/ 654381 w 944736"/>
                    <a:gd name="connsiteY1" fmla="*/ 914400 h 914400"/>
                    <a:gd name="connsiteX2" fmla="*/ 0 w 944736"/>
                    <a:gd name="connsiteY2" fmla="*/ 0 h 914400"/>
                    <a:gd name="connsiteX3" fmla="*/ 944736 w 944736"/>
                    <a:gd name="connsiteY3" fmla="*/ 910067 h 914400"/>
                    <a:gd name="connsiteX0" fmla="*/ 936069 w 936069"/>
                    <a:gd name="connsiteY0" fmla="*/ 892732 h 897065"/>
                    <a:gd name="connsiteX1" fmla="*/ 645714 w 936069"/>
                    <a:gd name="connsiteY1" fmla="*/ 897065 h 897065"/>
                    <a:gd name="connsiteX2" fmla="*/ 0 w 936069"/>
                    <a:gd name="connsiteY2" fmla="*/ 0 h 897065"/>
                    <a:gd name="connsiteX3" fmla="*/ 936069 w 936069"/>
                    <a:gd name="connsiteY3" fmla="*/ 892732 h 897065"/>
                    <a:gd name="connsiteX0" fmla="*/ 936069 w 936069"/>
                    <a:gd name="connsiteY0" fmla="*/ 892732 h 897065"/>
                    <a:gd name="connsiteX1" fmla="*/ 645714 w 936069"/>
                    <a:gd name="connsiteY1" fmla="*/ 897065 h 897065"/>
                    <a:gd name="connsiteX2" fmla="*/ 0 w 936069"/>
                    <a:gd name="connsiteY2" fmla="*/ 0 h 897065"/>
                    <a:gd name="connsiteX3" fmla="*/ 936069 w 936069"/>
                    <a:gd name="connsiteY3" fmla="*/ 892732 h 897065"/>
                    <a:gd name="connsiteX0" fmla="*/ 621373 w 621373"/>
                    <a:gd name="connsiteY0" fmla="*/ 667101 h 671434"/>
                    <a:gd name="connsiteX1" fmla="*/ 331018 w 621373"/>
                    <a:gd name="connsiteY1" fmla="*/ 671434 h 671434"/>
                    <a:gd name="connsiteX2" fmla="*/ 0 w 621373"/>
                    <a:gd name="connsiteY2" fmla="*/ 0 h 671434"/>
                    <a:gd name="connsiteX3" fmla="*/ 621373 w 621373"/>
                    <a:gd name="connsiteY3" fmla="*/ 667101 h 671434"/>
                    <a:gd name="connsiteX0" fmla="*/ 621373 w 621373"/>
                    <a:gd name="connsiteY0" fmla="*/ 667101 h 671434"/>
                    <a:gd name="connsiteX1" fmla="*/ 331018 w 621373"/>
                    <a:gd name="connsiteY1" fmla="*/ 671434 h 671434"/>
                    <a:gd name="connsiteX2" fmla="*/ 0 w 621373"/>
                    <a:gd name="connsiteY2" fmla="*/ 0 h 671434"/>
                    <a:gd name="connsiteX3" fmla="*/ 621373 w 621373"/>
                    <a:gd name="connsiteY3" fmla="*/ 667101 h 671434"/>
                    <a:gd name="connsiteX0" fmla="*/ 597622 w 597622"/>
                    <a:gd name="connsiteY0" fmla="*/ 684914 h 689247"/>
                    <a:gd name="connsiteX1" fmla="*/ 307267 w 597622"/>
                    <a:gd name="connsiteY1" fmla="*/ 689247 h 689247"/>
                    <a:gd name="connsiteX2" fmla="*/ 0 w 597622"/>
                    <a:gd name="connsiteY2" fmla="*/ 0 h 689247"/>
                    <a:gd name="connsiteX3" fmla="*/ 597622 w 597622"/>
                    <a:gd name="connsiteY3" fmla="*/ 684914 h 689247"/>
                    <a:gd name="connsiteX0" fmla="*/ 597622 w 597622"/>
                    <a:gd name="connsiteY0" fmla="*/ 684914 h 689247"/>
                    <a:gd name="connsiteX1" fmla="*/ 307267 w 597622"/>
                    <a:gd name="connsiteY1" fmla="*/ 689247 h 689247"/>
                    <a:gd name="connsiteX2" fmla="*/ 0 w 597622"/>
                    <a:gd name="connsiteY2" fmla="*/ 0 h 689247"/>
                    <a:gd name="connsiteX3" fmla="*/ 597622 w 597622"/>
                    <a:gd name="connsiteY3" fmla="*/ 684914 h 689247"/>
                    <a:gd name="connsiteX0" fmla="*/ 597622 w 597622"/>
                    <a:gd name="connsiteY0" fmla="*/ 684914 h 689247"/>
                    <a:gd name="connsiteX1" fmla="*/ 307267 w 597622"/>
                    <a:gd name="connsiteY1" fmla="*/ 689247 h 689247"/>
                    <a:gd name="connsiteX2" fmla="*/ 0 w 597622"/>
                    <a:gd name="connsiteY2" fmla="*/ 0 h 689247"/>
                    <a:gd name="connsiteX3" fmla="*/ 597622 w 597622"/>
                    <a:gd name="connsiteY3" fmla="*/ 684914 h 689247"/>
                    <a:gd name="connsiteX0" fmla="*/ 597622 w 597622"/>
                    <a:gd name="connsiteY0" fmla="*/ 684914 h 689247"/>
                    <a:gd name="connsiteX1" fmla="*/ 307267 w 597622"/>
                    <a:gd name="connsiteY1" fmla="*/ 689247 h 689247"/>
                    <a:gd name="connsiteX2" fmla="*/ 0 w 597622"/>
                    <a:gd name="connsiteY2" fmla="*/ 0 h 689247"/>
                    <a:gd name="connsiteX3" fmla="*/ 597622 w 597622"/>
                    <a:gd name="connsiteY3" fmla="*/ 684914 h 689247"/>
                    <a:gd name="connsiteX0" fmla="*/ 597622 w 597622"/>
                    <a:gd name="connsiteY0" fmla="*/ 684914 h 689247"/>
                    <a:gd name="connsiteX1" fmla="*/ 307267 w 597622"/>
                    <a:gd name="connsiteY1" fmla="*/ 689247 h 689247"/>
                    <a:gd name="connsiteX2" fmla="*/ 0 w 597622"/>
                    <a:gd name="connsiteY2" fmla="*/ 0 h 689247"/>
                    <a:gd name="connsiteX3" fmla="*/ 597622 w 597622"/>
                    <a:gd name="connsiteY3" fmla="*/ 684914 h 689247"/>
                    <a:gd name="connsiteX0" fmla="*/ 597622 w 597622"/>
                    <a:gd name="connsiteY0" fmla="*/ 684914 h 689247"/>
                    <a:gd name="connsiteX1" fmla="*/ 307267 w 597622"/>
                    <a:gd name="connsiteY1" fmla="*/ 689247 h 689247"/>
                    <a:gd name="connsiteX2" fmla="*/ 0 w 597622"/>
                    <a:gd name="connsiteY2" fmla="*/ 0 h 689247"/>
                    <a:gd name="connsiteX3" fmla="*/ 597622 w 597622"/>
                    <a:gd name="connsiteY3" fmla="*/ 684914 h 689247"/>
                    <a:gd name="connsiteX0" fmla="*/ 597622 w 597622"/>
                    <a:gd name="connsiteY0" fmla="*/ 684914 h 689247"/>
                    <a:gd name="connsiteX1" fmla="*/ 307267 w 597622"/>
                    <a:gd name="connsiteY1" fmla="*/ 689247 h 689247"/>
                    <a:gd name="connsiteX2" fmla="*/ 0 w 597622"/>
                    <a:gd name="connsiteY2" fmla="*/ 0 h 689247"/>
                    <a:gd name="connsiteX3" fmla="*/ 597622 w 597622"/>
                    <a:gd name="connsiteY3" fmla="*/ 684914 h 689247"/>
                    <a:gd name="connsiteX0" fmla="*/ 597622 w 597622"/>
                    <a:gd name="connsiteY0" fmla="*/ 684914 h 689247"/>
                    <a:gd name="connsiteX1" fmla="*/ 307267 w 597622"/>
                    <a:gd name="connsiteY1" fmla="*/ 689247 h 689247"/>
                    <a:gd name="connsiteX2" fmla="*/ 0 w 597622"/>
                    <a:gd name="connsiteY2" fmla="*/ 0 h 689247"/>
                    <a:gd name="connsiteX3" fmla="*/ 597622 w 597622"/>
                    <a:gd name="connsiteY3" fmla="*/ 684914 h 689247"/>
                    <a:gd name="connsiteX0" fmla="*/ 597622 w 597622"/>
                    <a:gd name="connsiteY0" fmla="*/ 684914 h 689247"/>
                    <a:gd name="connsiteX1" fmla="*/ 307267 w 597622"/>
                    <a:gd name="connsiteY1" fmla="*/ 689247 h 689247"/>
                    <a:gd name="connsiteX2" fmla="*/ 0 w 597622"/>
                    <a:gd name="connsiteY2" fmla="*/ 0 h 689247"/>
                    <a:gd name="connsiteX3" fmla="*/ 597622 w 597622"/>
                    <a:gd name="connsiteY3" fmla="*/ 684914 h 689247"/>
                    <a:gd name="connsiteX0" fmla="*/ 597622 w 597622"/>
                    <a:gd name="connsiteY0" fmla="*/ 684914 h 689247"/>
                    <a:gd name="connsiteX1" fmla="*/ 307267 w 597622"/>
                    <a:gd name="connsiteY1" fmla="*/ 689247 h 689247"/>
                    <a:gd name="connsiteX2" fmla="*/ 0 w 597622"/>
                    <a:gd name="connsiteY2" fmla="*/ 0 h 689247"/>
                    <a:gd name="connsiteX3" fmla="*/ 597622 w 597622"/>
                    <a:gd name="connsiteY3" fmla="*/ 684914 h 689247"/>
                    <a:gd name="connsiteX0" fmla="*/ 597622 w 597622"/>
                    <a:gd name="connsiteY0" fmla="*/ 684914 h 689247"/>
                    <a:gd name="connsiteX1" fmla="*/ 307267 w 597622"/>
                    <a:gd name="connsiteY1" fmla="*/ 689247 h 689247"/>
                    <a:gd name="connsiteX2" fmla="*/ 0 w 597622"/>
                    <a:gd name="connsiteY2" fmla="*/ 0 h 689247"/>
                    <a:gd name="connsiteX3" fmla="*/ 597622 w 597622"/>
                    <a:gd name="connsiteY3" fmla="*/ 684914 h 689247"/>
                    <a:gd name="connsiteX0" fmla="*/ 597622 w 597622"/>
                    <a:gd name="connsiteY0" fmla="*/ 684914 h 689247"/>
                    <a:gd name="connsiteX1" fmla="*/ 307267 w 597622"/>
                    <a:gd name="connsiteY1" fmla="*/ 689247 h 689247"/>
                    <a:gd name="connsiteX2" fmla="*/ 0 w 597622"/>
                    <a:gd name="connsiteY2" fmla="*/ 0 h 689247"/>
                    <a:gd name="connsiteX3" fmla="*/ 597622 w 597622"/>
                    <a:gd name="connsiteY3" fmla="*/ 684914 h 689247"/>
                    <a:gd name="connsiteX0" fmla="*/ 697634 w 697634"/>
                    <a:gd name="connsiteY0" fmla="*/ 749208 h 753541"/>
                    <a:gd name="connsiteX1" fmla="*/ 407279 w 697634"/>
                    <a:gd name="connsiteY1" fmla="*/ 753541 h 753541"/>
                    <a:gd name="connsiteX2" fmla="*/ 0 w 697634"/>
                    <a:gd name="connsiteY2" fmla="*/ 0 h 753541"/>
                    <a:gd name="connsiteX3" fmla="*/ 697634 w 697634"/>
                    <a:gd name="connsiteY3" fmla="*/ 749208 h 753541"/>
                    <a:gd name="connsiteX0" fmla="*/ 697634 w 697634"/>
                    <a:gd name="connsiteY0" fmla="*/ 749208 h 753541"/>
                    <a:gd name="connsiteX1" fmla="*/ 407279 w 697634"/>
                    <a:gd name="connsiteY1" fmla="*/ 753541 h 753541"/>
                    <a:gd name="connsiteX2" fmla="*/ 0 w 697634"/>
                    <a:gd name="connsiteY2" fmla="*/ 0 h 753541"/>
                    <a:gd name="connsiteX3" fmla="*/ 697634 w 697634"/>
                    <a:gd name="connsiteY3" fmla="*/ 749208 h 753541"/>
                    <a:gd name="connsiteX0" fmla="*/ 697634 w 697634"/>
                    <a:gd name="connsiteY0" fmla="*/ 749208 h 753541"/>
                    <a:gd name="connsiteX1" fmla="*/ 407279 w 697634"/>
                    <a:gd name="connsiteY1" fmla="*/ 753541 h 753541"/>
                    <a:gd name="connsiteX2" fmla="*/ 0 w 697634"/>
                    <a:gd name="connsiteY2" fmla="*/ 0 h 753541"/>
                    <a:gd name="connsiteX3" fmla="*/ 697634 w 697634"/>
                    <a:gd name="connsiteY3" fmla="*/ 749208 h 753541"/>
                    <a:gd name="connsiteX0" fmla="*/ 697634 w 697634"/>
                    <a:gd name="connsiteY0" fmla="*/ 749208 h 753541"/>
                    <a:gd name="connsiteX1" fmla="*/ 407279 w 697634"/>
                    <a:gd name="connsiteY1" fmla="*/ 753541 h 753541"/>
                    <a:gd name="connsiteX2" fmla="*/ 0 w 697634"/>
                    <a:gd name="connsiteY2" fmla="*/ 0 h 753541"/>
                    <a:gd name="connsiteX3" fmla="*/ 697634 w 697634"/>
                    <a:gd name="connsiteY3" fmla="*/ 749208 h 753541"/>
                    <a:gd name="connsiteX0" fmla="*/ 697634 w 697634"/>
                    <a:gd name="connsiteY0" fmla="*/ 749208 h 753541"/>
                    <a:gd name="connsiteX1" fmla="*/ 407279 w 697634"/>
                    <a:gd name="connsiteY1" fmla="*/ 753541 h 753541"/>
                    <a:gd name="connsiteX2" fmla="*/ 0 w 697634"/>
                    <a:gd name="connsiteY2" fmla="*/ 0 h 753541"/>
                    <a:gd name="connsiteX3" fmla="*/ 697634 w 697634"/>
                    <a:gd name="connsiteY3" fmla="*/ 749208 h 753541"/>
                    <a:gd name="connsiteX0" fmla="*/ 697634 w 697634"/>
                    <a:gd name="connsiteY0" fmla="*/ 749208 h 753541"/>
                    <a:gd name="connsiteX1" fmla="*/ 407279 w 697634"/>
                    <a:gd name="connsiteY1" fmla="*/ 753541 h 753541"/>
                    <a:gd name="connsiteX2" fmla="*/ 0 w 697634"/>
                    <a:gd name="connsiteY2" fmla="*/ 0 h 753541"/>
                    <a:gd name="connsiteX3" fmla="*/ 697634 w 697634"/>
                    <a:gd name="connsiteY3" fmla="*/ 749208 h 753541"/>
                    <a:gd name="connsiteX0" fmla="*/ 697634 w 697634"/>
                    <a:gd name="connsiteY0" fmla="*/ 749208 h 751159"/>
                    <a:gd name="connsiteX1" fmla="*/ 400135 w 697634"/>
                    <a:gd name="connsiteY1" fmla="*/ 751159 h 751159"/>
                    <a:gd name="connsiteX2" fmla="*/ 0 w 697634"/>
                    <a:gd name="connsiteY2" fmla="*/ 0 h 751159"/>
                    <a:gd name="connsiteX3" fmla="*/ 697634 w 697634"/>
                    <a:gd name="connsiteY3" fmla="*/ 749208 h 751159"/>
                    <a:gd name="connsiteX0" fmla="*/ 700015 w 700015"/>
                    <a:gd name="connsiteY0" fmla="*/ 763496 h 763496"/>
                    <a:gd name="connsiteX1" fmla="*/ 400135 w 700015"/>
                    <a:gd name="connsiteY1" fmla="*/ 751159 h 763496"/>
                    <a:gd name="connsiteX2" fmla="*/ 0 w 700015"/>
                    <a:gd name="connsiteY2" fmla="*/ 0 h 763496"/>
                    <a:gd name="connsiteX3" fmla="*/ 700015 w 700015"/>
                    <a:gd name="connsiteY3" fmla="*/ 763496 h 763496"/>
                    <a:gd name="connsiteX0" fmla="*/ 697603 w 697603"/>
                    <a:gd name="connsiteY0" fmla="*/ 769532 h 769532"/>
                    <a:gd name="connsiteX1" fmla="*/ 397723 w 697603"/>
                    <a:gd name="connsiteY1" fmla="*/ 757195 h 769532"/>
                    <a:gd name="connsiteX2" fmla="*/ 0 w 697603"/>
                    <a:gd name="connsiteY2" fmla="*/ 0 h 769532"/>
                    <a:gd name="connsiteX3" fmla="*/ 697603 w 697603"/>
                    <a:gd name="connsiteY3" fmla="*/ 769532 h 769532"/>
                    <a:gd name="connsiteX0" fmla="*/ 697603 w 697603"/>
                    <a:gd name="connsiteY0" fmla="*/ 769532 h 769532"/>
                    <a:gd name="connsiteX1" fmla="*/ 397723 w 697603"/>
                    <a:gd name="connsiteY1" fmla="*/ 762435 h 769532"/>
                    <a:gd name="connsiteX2" fmla="*/ 0 w 697603"/>
                    <a:gd name="connsiteY2" fmla="*/ 0 h 769532"/>
                    <a:gd name="connsiteX3" fmla="*/ 697603 w 697603"/>
                    <a:gd name="connsiteY3" fmla="*/ 769532 h 769532"/>
                    <a:gd name="connsiteX0" fmla="*/ 697603 w 697603"/>
                    <a:gd name="connsiteY0" fmla="*/ 769532 h 769532"/>
                    <a:gd name="connsiteX1" fmla="*/ 397723 w 697603"/>
                    <a:gd name="connsiteY1" fmla="*/ 762435 h 769532"/>
                    <a:gd name="connsiteX2" fmla="*/ 0 w 697603"/>
                    <a:gd name="connsiteY2" fmla="*/ 0 h 769532"/>
                    <a:gd name="connsiteX3" fmla="*/ 697603 w 697603"/>
                    <a:gd name="connsiteY3" fmla="*/ 769532 h 769532"/>
                    <a:gd name="connsiteX0" fmla="*/ 697603 w 697603"/>
                    <a:gd name="connsiteY0" fmla="*/ 769532 h 769532"/>
                    <a:gd name="connsiteX1" fmla="*/ 397723 w 697603"/>
                    <a:gd name="connsiteY1" fmla="*/ 759815 h 769532"/>
                    <a:gd name="connsiteX2" fmla="*/ 0 w 697603"/>
                    <a:gd name="connsiteY2" fmla="*/ 0 h 769532"/>
                    <a:gd name="connsiteX3" fmla="*/ 697603 w 697603"/>
                    <a:gd name="connsiteY3" fmla="*/ 769532 h 769532"/>
                    <a:gd name="connsiteX0" fmla="*/ 697603 w 697603"/>
                    <a:gd name="connsiteY0" fmla="*/ 769532 h 769532"/>
                    <a:gd name="connsiteX1" fmla="*/ 397723 w 697603"/>
                    <a:gd name="connsiteY1" fmla="*/ 759815 h 769532"/>
                    <a:gd name="connsiteX2" fmla="*/ 0 w 697603"/>
                    <a:gd name="connsiteY2" fmla="*/ 0 h 769532"/>
                    <a:gd name="connsiteX3" fmla="*/ 697603 w 697603"/>
                    <a:gd name="connsiteY3" fmla="*/ 769532 h 7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97603" h="769532">
                      <a:moveTo>
                        <a:pt x="697603" y="769532"/>
                      </a:moveTo>
                      <a:lnTo>
                        <a:pt x="397723" y="759815"/>
                      </a:lnTo>
                      <a:cubicBezTo>
                        <a:pt x="394664" y="601690"/>
                        <a:pt x="301785" y="317739"/>
                        <a:pt x="0" y="0"/>
                      </a:cubicBezTo>
                      <a:cubicBezTo>
                        <a:pt x="435554" y="314467"/>
                        <a:pt x="689236" y="622966"/>
                        <a:pt x="697603" y="76953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>
                        <a:lumMod val="30000"/>
                      </a:schemeClr>
                    </a:gs>
                    <a:gs pos="64000">
                      <a:schemeClr val="accent2"/>
                    </a:gs>
                    <a:gs pos="100000">
                      <a:schemeClr val="accent2"/>
                    </a:gs>
                  </a:gsLst>
                  <a:lin ang="48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 dirty="0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56" name="Freeform 33">
                  <a:extLst>
                    <a:ext uri="{FF2B5EF4-FFF2-40B4-BE49-F238E27FC236}">
                      <a16:creationId xmlns:a16="http://schemas.microsoft.com/office/drawing/2014/main" id="{1820E81D-9EF8-4779-82FE-B71BBB4120A7}"/>
                    </a:ext>
                  </a:extLst>
                </p:cNvPr>
                <p:cNvSpPr/>
                <p:nvPr/>
              </p:nvSpPr>
              <p:spPr>
                <a:xfrm>
                  <a:off x="3712363" y="2635131"/>
                  <a:ext cx="1449138" cy="1024946"/>
                </a:xfrm>
                <a:custGeom>
                  <a:avLst/>
                  <a:gdLst>
                    <a:gd name="connsiteX0" fmla="*/ 346230 w 994299"/>
                    <a:gd name="connsiteY0" fmla="*/ 88777 h 798990"/>
                    <a:gd name="connsiteX1" fmla="*/ 994299 w 994299"/>
                    <a:gd name="connsiteY1" fmla="*/ 798990 h 798990"/>
                    <a:gd name="connsiteX2" fmla="*/ 719092 w 994299"/>
                    <a:gd name="connsiteY2" fmla="*/ 781235 h 798990"/>
                    <a:gd name="connsiteX3" fmla="*/ 0 w 994299"/>
                    <a:gd name="connsiteY3" fmla="*/ 0 h 798990"/>
                    <a:gd name="connsiteX4" fmla="*/ 346230 w 994299"/>
                    <a:gd name="connsiteY4" fmla="*/ 88777 h 798990"/>
                    <a:gd name="connsiteX0" fmla="*/ 346230 w 994299"/>
                    <a:gd name="connsiteY0" fmla="*/ 88777 h 798990"/>
                    <a:gd name="connsiteX1" fmla="*/ 994299 w 994299"/>
                    <a:gd name="connsiteY1" fmla="*/ 798990 h 798990"/>
                    <a:gd name="connsiteX2" fmla="*/ 684423 w 994299"/>
                    <a:gd name="connsiteY2" fmla="*/ 763900 h 798990"/>
                    <a:gd name="connsiteX3" fmla="*/ 0 w 994299"/>
                    <a:gd name="connsiteY3" fmla="*/ 0 h 798990"/>
                    <a:gd name="connsiteX4" fmla="*/ 346230 w 994299"/>
                    <a:gd name="connsiteY4" fmla="*/ 88777 h 798990"/>
                    <a:gd name="connsiteX0" fmla="*/ 346230 w 989965"/>
                    <a:gd name="connsiteY0" fmla="*/ 88777 h 781656"/>
                    <a:gd name="connsiteX1" fmla="*/ 989965 w 989965"/>
                    <a:gd name="connsiteY1" fmla="*/ 781656 h 781656"/>
                    <a:gd name="connsiteX2" fmla="*/ 684423 w 989965"/>
                    <a:gd name="connsiteY2" fmla="*/ 763900 h 781656"/>
                    <a:gd name="connsiteX3" fmla="*/ 0 w 989965"/>
                    <a:gd name="connsiteY3" fmla="*/ 0 h 781656"/>
                    <a:gd name="connsiteX4" fmla="*/ 346230 w 989965"/>
                    <a:gd name="connsiteY4" fmla="*/ 88777 h 781656"/>
                    <a:gd name="connsiteX0" fmla="*/ 346230 w 989965"/>
                    <a:gd name="connsiteY0" fmla="*/ 88777 h 781656"/>
                    <a:gd name="connsiteX1" fmla="*/ 989965 w 989965"/>
                    <a:gd name="connsiteY1" fmla="*/ 781656 h 781656"/>
                    <a:gd name="connsiteX2" fmla="*/ 684423 w 989965"/>
                    <a:gd name="connsiteY2" fmla="*/ 776901 h 781656"/>
                    <a:gd name="connsiteX3" fmla="*/ 0 w 989965"/>
                    <a:gd name="connsiteY3" fmla="*/ 0 h 781656"/>
                    <a:gd name="connsiteX4" fmla="*/ 346230 w 989965"/>
                    <a:gd name="connsiteY4" fmla="*/ 88777 h 781656"/>
                    <a:gd name="connsiteX0" fmla="*/ 346230 w 976964"/>
                    <a:gd name="connsiteY0" fmla="*/ 88777 h 777322"/>
                    <a:gd name="connsiteX1" fmla="*/ 976964 w 976964"/>
                    <a:gd name="connsiteY1" fmla="*/ 777322 h 777322"/>
                    <a:gd name="connsiteX2" fmla="*/ 684423 w 976964"/>
                    <a:gd name="connsiteY2" fmla="*/ 776901 h 777322"/>
                    <a:gd name="connsiteX3" fmla="*/ 0 w 976964"/>
                    <a:gd name="connsiteY3" fmla="*/ 0 h 777322"/>
                    <a:gd name="connsiteX4" fmla="*/ 346230 w 976964"/>
                    <a:gd name="connsiteY4" fmla="*/ 88777 h 777322"/>
                    <a:gd name="connsiteX0" fmla="*/ 372232 w 976964"/>
                    <a:gd name="connsiteY0" fmla="*/ 119112 h 777322"/>
                    <a:gd name="connsiteX1" fmla="*/ 976964 w 976964"/>
                    <a:gd name="connsiteY1" fmla="*/ 777322 h 777322"/>
                    <a:gd name="connsiteX2" fmla="*/ 684423 w 976964"/>
                    <a:gd name="connsiteY2" fmla="*/ 776901 h 777322"/>
                    <a:gd name="connsiteX3" fmla="*/ 0 w 976964"/>
                    <a:gd name="connsiteY3" fmla="*/ 0 h 777322"/>
                    <a:gd name="connsiteX4" fmla="*/ 372232 w 976964"/>
                    <a:gd name="connsiteY4" fmla="*/ 119112 h 777322"/>
                    <a:gd name="connsiteX0" fmla="*/ 354897 w 976964"/>
                    <a:gd name="connsiteY0" fmla="*/ 106111 h 777322"/>
                    <a:gd name="connsiteX1" fmla="*/ 976964 w 976964"/>
                    <a:gd name="connsiteY1" fmla="*/ 777322 h 777322"/>
                    <a:gd name="connsiteX2" fmla="*/ 684423 w 976964"/>
                    <a:gd name="connsiteY2" fmla="*/ 776901 h 777322"/>
                    <a:gd name="connsiteX3" fmla="*/ 0 w 976964"/>
                    <a:gd name="connsiteY3" fmla="*/ 0 h 777322"/>
                    <a:gd name="connsiteX4" fmla="*/ 354897 w 976964"/>
                    <a:gd name="connsiteY4" fmla="*/ 106111 h 777322"/>
                    <a:gd name="connsiteX0" fmla="*/ 337562 w 976964"/>
                    <a:gd name="connsiteY0" fmla="*/ 136446 h 777322"/>
                    <a:gd name="connsiteX1" fmla="*/ 976964 w 976964"/>
                    <a:gd name="connsiteY1" fmla="*/ 777322 h 777322"/>
                    <a:gd name="connsiteX2" fmla="*/ 684423 w 976964"/>
                    <a:gd name="connsiteY2" fmla="*/ 776901 h 777322"/>
                    <a:gd name="connsiteX3" fmla="*/ 0 w 976964"/>
                    <a:gd name="connsiteY3" fmla="*/ 0 h 777322"/>
                    <a:gd name="connsiteX4" fmla="*/ 337562 w 976964"/>
                    <a:gd name="connsiteY4" fmla="*/ 136446 h 777322"/>
                    <a:gd name="connsiteX0" fmla="*/ 454570 w 1093972"/>
                    <a:gd name="connsiteY0" fmla="*/ 188449 h 829325"/>
                    <a:gd name="connsiteX1" fmla="*/ 1093972 w 1093972"/>
                    <a:gd name="connsiteY1" fmla="*/ 829325 h 829325"/>
                    <a:gd name="connsiteX2" fmla="*/ 801431 w 1093972"/>
                    <a:gd name="connsiteY2" fmla="*/ 828904 h 829325"/>
                    <a:gd name="connsiteX3" fmla="*/ 0 w 1093972"/>
                    <a:gd name="connsiteY3" fmla="*/ 0 h 829325"/>
                    <a:gd name="connsiteX4" fmla="*/ 454570 w 1093972"/>
                    <a:gd name="connsiteY4" fmla="*/ 188449 h 829325"/>
                    <a:gd name="connsiteX0" fmla="*/ 454570 w 1093972"/>
                    <a:gd name="connsiteY0" fmla="*/ 188449 h 829325"/>
                    <a:gd name="connsiteX1" fmla="*/ 1093972 w 1093972"/>
                    <a:gd name="connsiteY1" fmla="*/ 829325 h 829325"/>
                    <a:gd name="connsiteX2" fmla="*/ 801431 w 1093972"/>
                    <a:gd name="connsiteY2" fmla="*/ 828904 h 829325"/>
                    <a:gd name="connsiteX3" fmla="*/ 0 w 1093972"/>
                    <a:gd name="connsiteY3" fmla="*/ 0 h 829325"/>
                    <a:gd name="connsiteX4" fmla="*/ 454570 w 1093972"/>
                    <a:gd name="connsiteY4" fmla="*/ 188449 h 829325"/>
                    <a:gd name="connsiteX0" fmla="*/ 454570 w 1093972"/>
                    <a:gd name="connsiteY0" fmla="*/ 188449 h 829325"/>
                    <a:gd name="connsiteX1" fmla="*/ 1093972 w 1093972"/>
                    <a:gd name="connsiteY1" fmla="*/ 829325 h 829325"/>
                    <a:gd name="connsiteX2" fmla="*/ 801431 w 1093972"/>
                    <a:gd name="connsiteY2" fmla="*/ 828904 h 829325"/>
                    <a:gd name="connsiteX3" fmla="*/ 0 w 1093972"/>
                    <a:gd name="connsiteY3" fmla="*/ 0 h 829325"/>
                    <a:gd name="connsiteX4" fmla="*/ 454570 w 1093972"/>
                    <a:gd name="connsiteY4" fmla="*/ 188449 h 829325"/>
                    <a:gd name="connsiteX0" fmla="*/ 441569 w 1093972"/>
                    <a:gd name="connsiteY0" fmla="*/ 223119 h 829325"/>
                    <a:gd name="connsiteX1" fmla="*/ 1093972 w 1093972"/>
                    <a:gd name="connsiteY1" fmla="*/ 829325 h 829325"/>
                    <a:gd name="connsiteX2" fmla="*/ 801431 w 1093972"/>
                    <a:gd name="connsiteY2" fmla="*/ 828904 h 829325"/>
                    <a:gd name="connsiteX3" fmla="*/ 0 w 1093972"/>
                    <a:gd name="connsiteY3" fmla="*/ 0 h 829325"/>
                    <a:gd name="connsiteX4" fmla="*/ 441569 w 1093972"/>
                    <a:gd name="connsiteY4" fmla="*/ 223119 h 829325"/>
                    <a:gd name="connsiteX0" fmla="*/ 441569 w 1093972"/>
                    <a:gd name="connsiteY0" fmla="*/ 223119 h 829325"/>
                    <a:gd name="connsiteX1" fmla="*/ 1093972 w 1093972"/>
                    <a:gd name="connsiteY1" fmla="*/ 829325 h 829325"/>
                    <a:gd name="connsiteX2" fmla="*/ 801431 w 1093972"/>
                    <a:gd name="connsiteY2" fmla="*/ 828904 h 829325"/>
                    <a:gd name="connsiteX3" fmla="*/ 0 w 1093972"/>
                    <a:gd name="connsiteY3" fmla="*/ 0 h 829325"/>
                    <a:gd name="connsiteX4" fmla="*/ 441569 w 1093972"/>
                    <a:gd name="connsiteY4" fmla="*/ 223119 h 829325"/>
                    <a:gd name="connsiteX0" fmla="*/ 441569 w 1093972"/>
                    <a:gd name="connsiteY0" fmla="*/ 223119 h 829325"/>
                    <a:gd name="connsiteX1" fmla="*/ 1093972 w 1093972"/>
                    <a:gd name="connsiteY1" fmla="*/ 829325 h 829325"/>
                    <a:gd name="connsiteX2" fmla="*/ 801431 w 1093972"/>
                    <a:gd name="connsiteY2" fmla="*/ 828904 h 829325"/>
                    <a:gd name="connsiteX3" fmla="*/ 0 w 1093972"/>
                    <a:gd name="connsiteY3" fmla="*/ 0 h 829325"/>
                    <a:gd name="connsiteX4" fmla="*/ 441569 w 1093972"/>
                    <a:gd name="connsiteY4" fmla="*/ 223119 h 829325"/>
                    <a:gd name="connsiteX0" fmla="*/ 441569 w 1093972"/>
                    <a:gd name="connsiteY0" fmla="*/ 223119 h 829325"/>
                    <a:gd name="connsiteX1" fmla="*/ 1093972 w 1093972"/>
                    <a:gd name="connsiteY1" fmla="*/ 829325 h 829325"/>
                    <a:gd name="connsiteX2" fmla="*/ 801431 w 1093972"/>
                    <a:gd name="connsiteY2" fmla="*/ 828904 h 829325"/>
                    <a:gd name="connsiteX3" fmla="*/ 0 w 1093972"/>
                    <a:gd name="connsiteY3" fmla="*/ 0 h 829325"/>
                    <a:gd name="connsiteX4" fmla="*/ 441569 w 1093972"/>
                    <a:gd name="connsiteY4" fmla="*/ 223119 h 829325"/>
                    <a:gd name="connsiteX0" fmla="*/ 441569 w 1093972"/>
                    <a:gd name="connsiteY0" fmla="*/ 223119 h 963668"/>
                    <a:gd name="connsiteX1" fmla="*/ 1093972 w 1093972"/>
                    <a:gd name="connsiteY1" fmla="*/ 963668 h 963668"/>
                    <a:gd name="connsiteX2" fmla="*/ 801431 w 1093972"/>
                    <a:gd name="connsiteY2" fmla="*/ 828904 h 963668"/>
                    <a:gd name="connsiteX3" fmla="*/ 0 w 1093972"/>
                    <a:gd name="connsiteY3" fmla="*/ 0 h 963668"/>
                    <a:gd name="connsiteX4" fmla="*/ 441569 w 1093972"/>
                    <a:gd name="connsiteY4" fmla="*/ 223119 h 963668"/>
                    <a:gd name="connsiteX0" fmla="*/ 441569 w 1093972"/>
                    <a:gd name="connsiteY0" fmla="*/ 223119 h 963668"/>
                    <a:gd name="connsiteX1" fmla="*/ 1093972 w 1093972"/>
                    <a:gd name="connsiteY1" fmla="*/ 963668 h 963668"/>
                    <a:gd name="connsiteX2" fmla="*/ 801431 w 1093972"/>
                    <a:gd name="connsiteY2" fmla="*/ 828904 h 963668"/>
                    <a:gd name="connsiteX3" fmla="*/ 0 w 1093972"/>
                    <a:gd name="connsiteY3" fmla="*/ 0 h 963668"/>
                    <a:gd name="connsiteX4" fmla="*/ 441569 w 1093972"/>
                    <a:gd name="connsiteY4" fmla="*/ 223119 h 963668"/>
                    <a:gd name="connsiteX0" fmla="*/ 441569 w 1093972"/>
                    <a:gd name="connsiteY0" fmla="*/ 223119 h 963668"/>
                    <a:gd name="connsiteX1" fmla="*/ 1093972 w 1093972"/>
                    <a:gd name="connsiteY1" fmla="*/ 963668 h 963668"/>
                    <a:gd name="connsiteX2" fmla="*/ 801431 w 1093972"/>
                    <a:gd name="connsiteY2" fmla="*/ 828904 h 963668"/>
                    <a:gd name="connsiteX3" fmla="*/ 0 w 1093972"/>
                    <a:gd name="connsiteY3" fmla="*/ 0 h 963668"/>
                    <a:gd name="connsiteX4" fmla="*/ 441569 w 1093972"/>
                    <a:gd name="connsiteY4" fmla="*/ 223119 h 963668"/>
                    <a:gd name="connsiteX0" fmla="*/ 441569 w 1093972"/>
                    <a:gd name="connsiteY0" fmla="*/ 223119 h 963668"/>
                    <a:gd name="connsiteX1" fmla="*/ 1093972 w 1093972"/>
                    <a:gd name="connsiteY1" fmla="*/ 963668 h 963668"/>
                    <a:gd name="connsiteX2" fmla="*/ 801431 w 1093972"/>
                    <a:gd name="connsiteY2" fmla="*/ 828904 h 963668"/>
                    <a:gd name="connsiteX3" fmla="*/ 0 w 1093972"/>
                    <a:gd name="connsiteY3" fmla="*/ 0 h 963668"/>
                    <a:gd name="connsiteX4" fmla="*/ 441569 w 1093972"/>
                    <a:gd name="connsiteY4" fmla="*/ 223119 h 963668"/>
                    <a:gd name="connsiteX0" fmla="*/ 441569 w 1093972"/>
                    <a:gd name="connsiteY0" fmla="*/ 223119 h 963668"/>
                    <a:gd name="connsiteX1" fmla="*/ 1093972 w 1093972"/>
                    <a:gd name="connsiteY1" fmla="*/ 963668 h 963668"/>
                    <a:gd name="connsiteX2" fmla="*/ 801431 w 1093972"/>
                    <a:gd name="connsiteY2" fmla="*/ 828904 h 963668"/>
                    <a:gd name="connsiteX3" fmla="*/ 0 w 1093972"/>
                    <a:gd name="connsiteY3" fmla="*/ 0 h 963668"/>
                    <a:gd name="connsiteX4" fmla="*/ 441569 w 1093972"/>
                    <a:gd name="connsiteY4" fmla="*/ 223119 h 963668"/>
                    <a:gd name="connsiteX0" fmla="*/ 458903 w 1111306"/>
                    <a:gd name="connsiteY0" fmla="*/ 197118 h 937667"/>
                    <a:gd name="connsiteX1" fmla="*/ 1111306 w 1111306"/>
                    <a:gd name="connsiteY1" fmla="*/ 937667 h 937667"/>
                    <a:gd name="connsiteX2" fmla="*/ 818765 w 1111306"/>
                    <a:gd name="connsiteY2" fmla="*/ 802903 h 937667"/>
                    <a:gd name="connsiteX3" fmla="*/ 0 w 1111306"/>
                    <a:gd name="connsiteY3" fmla="*/ 0 h 937667"/>
                    <a:gd name="connsiteX4" fmla="*/ 458903 w 1111306"/>
                    <a:gd name="connsiteY4" fmla="*/ 197118 h 937667"/>
                    <a:gd name="connsiteX0" fmla="*/ 467571 w 1119974"/>
                    <a:gd name="connsiteY0" fmla="*/ 223120 h 963669"/>
                    <a:gd name="connsiteX1" fmla="*/ 1119974 w 1119974"/>
                    <a:gd name="connsiteY1" fmla="*/ 963669 h 963669"/>
                    <a:gd name="connsiteX2" fmla="*/ 827433 w 1119974"/>
                    <a:gd name="connsiteY2" fmla="*/ 828905 h 963669"/>
                    <a:gd name="connsiteX3" fmla="*/ 0 w 1119974"/>
                    <a:gd name="connsiteY3" fmla="*/ 0 h 963669"/>
                    <a:gd name="connsiteX4" fmla="*/ 467571 w 1119974"/>
                    <a:gd name="connsiteY4" fmla="*/ 223120 h 963669"/>
                    <a:gd name="connsiteX0" fmla="*/ 467571 w 1119974"/>
                    <a:gd name="connsiteY0" fmla="*/ 223120 h 963669"/>
                    <a:gd name="connsiteX1" fmla="*/ 1119974 w 1119974"/>
                    <a:gd name="connsiteY1" fmla="*/ 963669 h 963669"/>
                    <a:gd name="connsiteX2" fmla="*/ 827433 w 1119974"/>
                    <a:gd name="connsiteY2" fmla="*/ 828905 h 963669"/>
                    <a:gd name="connsiteX3" fmla="*/ 0 w 1119974"/>
                    <a:gd name="connsiteY3" fmla="*/ 0 h 963669"/>
                    <a:gd name="connsiteX4" fmla="*/ 467571 w 1119974"/>
                    <a:gd name="connsiteY4" fmla="*/ 223120 h 963669"/>
                    <a:gd name="connsiteX0" fmla="*/ 515242 w 1167645"/>
                    <a:gd name="connsiteY0" fmla="*/ 266457 h 1007006"/>
                    <a:gd name="connsiteX1" fmla="*/ 1167645 w 1167645"/>
                    <a:gd name="connsiteY1" fmla="*/ 1007006 h 1007006"/>
                    <a:gd name="connsiteX2" fmla="*/ 875104 w 1167645"/>
                    <a:gd name="connsiteY2" fmla="*/ 872242 h 1007006"/>
                    <a:gd name="connsiteX3" fmla="*/ 0 w 1167645"/>
                    <a:gd name="connsiteY3" fmla="*/ 0 h 1007006"/>
                    <a:gd name="connsiteX4" fmla="*/ 515242 w 1167645"/>
                    <a:gd name="connsiteY4" fmla="*/ 266457 h 1007006"/>
                    <a:gd name="connsiteX0" fmla="*/ 515242 w 1167645"/>
                    <a:gd name="connsiteY0" fmla="*/ 266457 h 1007006"/>
                    <a:gd name="connsiteX1" fmla="*/ 1167645 w 1167645"/>
                    <a:gd name="connsiteY1" fmla="*/ 1007006 h 1007006"/>
                    <a:gd name="connsiteX2" fmla="*/ 875104 w 1167645"/>
                    <a:gd name="connsiteY2" fmla="*/ 872242 h 1007006"/>
                    <a:gd name="connsiteX3" fmla="*/ 0 w 1167645"/>
                    <a:gd name="connsiteY3" fmla="*/ 0 h 1007006"/>
                    <a:gd name="connsiteX4" fmla="*/ 515242 w 1167645"/>
                    <a:gd name="connsiteY4" fmla="*/ 266457 h 1007006"/>
                    <a:gd name="connsiteX0" fmla="*/ 515242 w 1167645"/>
                    <a:gd name="connsiteY0" fmla="*/ 266457 h 1007006"/>
                    <a:gd name="connsiteX1" fmla="*/ 1167645 w 1167645"/>
                    <a:gd name="connsiteY1" fmla="*/ 1007006 h 1007006"/>
                    <a:gd name="connsiteX2" fmla="*/ 875104 w 1167645"/>
                    <a:gd name="connsiteY2" fmla="*/ 872242 h 1007006"/>
                    <a:gd name="connsiteX3" fmla="*/ 0 w 1167645"/>
                    <a:gd name="connsiteY3" fmla="*/ 0 h 1007006"/>
                    <a:gd name="connsiteX4" fmla="*/ 515242 w 1167645"/>
                    <a:gd name="connsiteY4" fmla="*/ 266457 h 1007006"/>
                    <a:gd name="connsiteX0" fmla="*/ 0 w 1167645"/>
                    <a:gd name="connsiteY0" fmla="*/ 0 h 1007006"/>
                    <a:gd name="connsiteX1" fmla="*/ 1167645 w 1167645"/>
                    <a:gd name="connsiteY1" fmla="*/ 1007006 h 1007006"/>
                    <a:gd name="connsiteX2" fmla="*/ 875104 w 1167645"/>
                    <a:gd name="connsiteY2" fmla="*/ 872242 h 1007006"/>
                    <a:gd name="connsiteX3" fmla="*/ 0 w 1167645"/>
                    <a:gd name="connsiteY3" fmla="*/ 0 h 1007006"/>
                    <a:gd name="connsiteX0" fmla="*/ 0 w 1167645"/>
                    <a:gd name="connsiteY0" fmla="*/ 0 h 1007006"/>
                    <a:gd name="connsiteX1" fmla="*/ 1167645 w 1167645"/>
                    <a:gd name="connsiteY1" fmla="*/ 1007006 h 1007006"/>
                    <a:gd name="connsiteX2" fmla="*/ 875104 w 1167645"/>
                    <a:gd name="connsiteY2" fmla="*/ 872242 h 1007006"/>
                    <a:gd name="connsiteX3" fmla="*/ 0 w 1167645"/>
                    <a:gd name="connsiteY3" fmla="*/ 0 h 1007006"/>
                    <a:gd name="connsiteX0" fmla="*/ 0 w 1167645"/>
                    <a:gd name="connsiteY0" fmla="*/ 0 h 1007006"/>
                    <a:gd name="connsiteX1" fmla="*/ 1167645 w 1167645"/>
                    <a:gd name="connsiteY1" fmla="*/ 1007006 h 1007006"/>
                    <a:gd name="connsiteX2" fmla="*/ 875104 w 1167645"/>
                    <a:gd name="connsiteY2" fmla="*/ 872242 h 1007006"/>
                    <a:gd name="connsiteX3" fmla="*/ 0 w 1167645"/>
                    <a:gd name="connsiteY3" fmla="*/ 0 h 1007006"/>
                    <a:gd name="connsiteX0" fmla="*/ 0 w 1167645"/>
                    <a:gd name="connsiteY0" fmla="*/ 0 h 1007006"/>
                    <a:gd name="connsiteX1" fmla="*/ 1167645 w 1167645"/>
                    <a:gd name="connsiteY1" fmla="*/ 1007006 h 1007006"/>
                    <a:gd name="connsiteX2" fmla="*/ 875104 w 1167645"/>
                    <a:gd name="connsiteY2" fmla="*/ 872242 h 1007006"/>
                    <a:gd name="connsiteX3" fmla="*/ 0 w 1167645"/>
                    <a:gd name="connsiteY3" fmla="*/ 0 h 1007006"/>
                    <a:gd name="connsiteX0" fmla="*/ 0 w 1167645"/>
                    <a:gd name="connsiteY0" fmla="*/ 0 h 1007006"/>
                    <a:gd name="connsiteX1" fmla="*/ 1167645 w 1167645"/>
                    <a:gd name="connsiteY1" fmla="*/ 1007006 h 1007006"/>
                    <a:gd name="connsiteX2" fmla="*/ 875104 w 1167645"/>
                    <a:gd name="connsiteY2" fmla="*/ 872242 h 1007006"/>
                    <a:gd name="connsiteX3" fmla="*/ 0 w 1167645"/>
                    <a:gd name="connsiteY3" fmla="*/ 0 h 1007006"/>
                    <a:gd name="connsiteX0" fmla="*/ 0 w 1167645"/>
                    <a:gd name="connsiteY0" fmla="*/ 0 h 1007006"/>
                    <a:gd name="connsiteX1" fmla="*/ 1167645 w 1167645"/>
                    <a:gd name="connsiteY1" fmla="*/ 1007006 h 1007006"/>
                    <a:gd name="connsiteX2" fmla="*/ 875104 w 1167645"/>
                    <a:gd name="connsiteY2" fmla="*/ 872242 h 1007006"/>
                    <a:gd name="connsiteX3" fmla="*/ 0 w 1167645"/>
                    <a:gd name="connsiteY3" fmla="*/ 0 h 1007006"/>
                    <a:gd name="connsiteX0" fmla="*/ 0 w 1167645"/>
                    <a:gd name="connsiteY0" fmla="*/ 0 h 1007006"/>
                    <a:gd name="connsiteX1" fmla="*/ 1167645 w 1167645"/>
                    <a:gd name="connsiteY1" fmla="*/ 1007006 h 1007006"/>
                    <a:gd name="connsiteX2" fmla="*/ 875104 w 1167645"/>
                    <a:gd name="connsiteY2" fmla="*/ 872242 h 1007006"/>
                    <a:gd name="connsiteX3" fmla="*/ 0 w 1167645"/>
                    <a:gd name="connsiteY3" fmla="*/ 0 h 1007006"/>
                    <a:gd name="connsiteX0" fmla="*/ 0 w 1167645"/>
                    <a:gd name="connsiteY0" fmla="*/ 0 h 1007006"/>
                    <a:gd name="connsiteX1" fmla="*/ 1167645 w 1167645"/>
                    <a:gd name="connsiteY1" fmla="*/ 1007006 h 1007006"/>
                    <a:gd name="connsiteX2" fmla="*/ 875104 w 1167645"/>
                    <a:gd name="connsiteY2" fmla="*/ 872242 h 1007006"/>
                    <a:gd name="connsiteX3" fmla="*/ 0 w 1167645"/>
                    <a:gd name="connsiteY3" fmla="*/ 0 h 1007006"/>
                    <a:gd name="connsiteX0" fmla="*/ 0 w 1174788"/>
                    <a:gd name="connsiteY0" fmla="*/ 0 h 1016531"/>
                    <a:gd name="connsiteX1" fmla="*/ 1174788 w 1174788"/>
                    <a:gd name="connsiteY1" fmla="*/ 1016531 h 1016531"/>
                    <a:gd name="connsiteX2" fmla="*/ 882247 w 1174788"/>
                    <a:gd name="connsiteY2" fmla="*/ 881767 h 1016531"/>
                    <a:gd name="connsiteX3" fmla="*/ 0 w 1174788"/>
                    <a:gd name="connsiteY3" fmla="*/ 0 h 1016531"/>
                    <a:gd name="connsiteX0" fmla="*/ 0 w 1165263"/>
                    <a:gd name="connsiteY0" fmla="*/ 0 h 1018912"/>
                    <a:gd name="connsiteX1" fmla="*/ 1165263 w 1165263"/>
                    <a:gd name="connsiteY1" fmla="*/ 1018912 h 1018912"/>
                    <a:gd name="connsiteX2" fmla="*/ 882247 w 1165263"/>
                    <a:gd name="connsiteY2" fmla="*/ 881767 h 1018912"/>
                    <a:gd name="connsiteX3" fmla="*/ 0 w 1165263"/>
                    <a:gd name="connsiteY3" fmla="*/ 0 h 1018912"/>
                    <a:gd name="connsiteX0" fmla="*/ 0 w 1165263"/>
                    <a:gd name="connsiteY0" fmla="*/ 0 h 1018912"/>
                    <a:gd name="connsiteX1" fmla="*/ 1165263 w 1165263"/>
                    <a:gd name="connsiteY1" fmla="*/ 1018912 h 1018912"/>
                    <a:gd name="connsiteX2" fmla="*/ 875103 w 1165263"/>
                    <a:gd name="connsiteY2" fmla="*/ 884149 h 1018912"/>
                    <a:gd name="connsiteX3" fmla="*/ 0 w 1165263"/>
                    <a:gd name="connsiteY3" fmla="*/ 0 h 1018912"/>
                    <a:gd name="connsiteX0" fmla="*/ 0 w 1165263"/>
                    <a:gd name="connsiteY0" fmla="*/ 0 h 1018912"/>
                    <a:gd name="connsiteX1" fmla="*/ 1165263 w 1165263"/>
                    <a:gd name="connsiteY1" fmla="*/ 1018912 h 1018912"/>
                    <a:gd name="connsiteX2" fmla="*/ 875103 w 1165263"/>
                    <a:gd name="connsiteY2" fmla="*/ 884149 h 1018912"/>
                    <a:gd name="connsiteX3" fmla="*/ 0 w 1165263"/>
                    <a:gd name="connsiteY3" fmla="*/ 0 h 1018912"/>
                    <a:gd name="connsiteX0" fmla="*/ 0 w 1165263"/>
                    <a:gd name="connsiteY0" fmla="*/ 0 h 1018912"/>
                    <a:gd name="connsiteX1" fmla="*/ 1165263 w 1165263"/>
                    <a:gd name="connsiteY1" fmla="*/ 1018912 h 1018912"/>
                    <a:gd name="connsiteX2" fmla="*/ 875103 w 1165263"/>
                    <a:gd name="connsiteY2" fmla="*/ 884149 h 1018912"/>
                    <a:gd name="connsiteX3" fmla="*/ 0 w 1165263"/>
                    <a:gd name="connsiteY3" fmla="*/ 0 h 1018912"/>
                    <a:gd name="connsiteX0" fmla="*/ 0 w 1165263"/>
                    <a:gd name="connsiteY0" fmla="*/ 0 h 1018912"/>
                    <a:gd name="connsiteX1" fmla="*/ 1165263 w 1165263"/>
                    <a:gd name="connsiteY1" fmla="*/ 1018912 h 1018912"/>
                    <a:gd name="connsiteX2" fmla="*/ 875103 w 1165263"/>
                    <a:gd name="connsiteY2" fmla="*/ 884149 h 1018912"/>
                    <a:gd name="connsiteX3" fmla="*/ 0 w 1165263"/>
                    <a:gd name="connsiteY3" fmla="*/ 0 h 1018912"/>
                    <a:gd name="connsiteX0" fmla="*/ 0 w 1165263"/>
                    <a:gd name="connsiteY0" fmla="*/ 0 h 1021293"/>
                    <a:gd name="connsiteX1" fmla="*/ 1165263 w 1165263"/>
                    <a:gd name="connsiteY1" fmla="*/ 1021293 h 1021293"/>
                    <a:gd name="connsiteX2" fmla="*/ 875103 w 1165263"/>
                    <a:gd name="connsiteY2" fmla="*/ 884149 h 1021293"/>
                    <a:gd name="connsiteX3" fmla="*/ 0 w 1165263"/>
                    <a:gd name="connsiteY3" fmla="*/ 0 h 1021293"/>
                    <a:gd name="connsiteX0" fmla="*/ 0 w 1172407"/>
                    <a:gd name="connsiteY0" fmla="*/ 0 h 1018911"/>
                    <a:gd name="connsiteX1" fmla="*/ 1172407 w 1172407"/>
                    <a:gd name="connsiteY1" fmla="*/ 1018911 h 1018911"/>
                    <a:gd name="connsiteX2" fmla="*/ 875103 w 1172407"/>
                    <a:gd name="connsiteY2" fmla="*/ 884149 h 1018911"/>
                    <a:gd name="connsiteX3" fmla="*/ 0 w 1172407"/>
                    <a:gd name="connsiteY3" fmla="*/ 0 h 1018911"/>
                    <a:gd name="connsiteX0" fmla="*/ 0 w 1167644"/>
                    <a:gd name="connsiteY0" fmla="*/ 0 h 1018911"/>
                    <a:gd name="connsiteX1" fmla="*/ 1167644 w 1167644"/>
                    <a:gd name="connsiteY1" fmla="*/ 1018911 h 1018911"/>
                    <a:gd name="connsiteX2" fmla="*/ 875103 w 1167644"/>
                    <a:gd name="connsiteY2" fmla="*/ 884149 h 1018911"/>
                    <a:gd name="connsiteX3" fmla="*/ 0 w 1167644"/>
                    <a:gd name="connsiteY3" fmla="*/ 0 h 1018911"/>
                    <a:gd name="connsiteX0" fmla="*/ 0 w 1167644"/>
                    <a:gd name="connsiteY0" fmla="*/ 0 h 1018911"/>
                    <a:gd name="connsiteX1" fmla="*/ 1167644 w 1167644"/>
                    <a:gd name="connsiteY1" fmla="*/ 1018911 h 1018911"/>
                    <a:gd name="connsiteX2" fmla="*/ 875103 w 1167644"/>
                    <a:gd name="connsiteY2" fmla="*/ 884149 h 1018911"/>
                    <a:gd name="connsiteX3" fmla="*/ 0 w 1167644"/>
                    <a:gd name="connsiteY3" fmla="*/ 0 h 1018911"/>
                    <a:gd name="connsiteX0" fmla="*/ 0 w 1160500"/>
                    <a:gd name="connsiteY0" fmla="*/ 0 h 1018911"/>
                    <a:gd name="connsiteX1" fmla="*/ 1160500 w 1160500"/>
                    <a:gd name="connsiteY1" fmla="*/ 1018911 h 1018911"/>
                    <a:gd name="connsiteX2" fmla="*/ 867959 w 1160500"/>
                    <a:gd name="connsiteY2" fmla="*/ 884149 h 1018911"/>
                    <a:gd name="connsiteX3" fmla="*/ 0 w 1160500"/>
                    <a:gd name="connsiteY3" fmla="*/ 0 h 1018911"/>
                    <a:gd name="connsiteX0" fmla="*/ 0 w 1160500"/>
                    <a:gd name="connsiteY0" fmla="*/ 0 h 1018911"/>
                    <a:gd name="connsiteX1" fmla="*/ 1160500 w 1160500"/>
                    <a:gd name="connsiteY1" fmla="*/ 1018911 h 1018911"/>
                    <a:gd name="connsiteX2" fmla="*/ 867959 w 1160500"/>
                    <a:gd name="connsiteY2" fmla="*/ 884149 h 1018911"/>
                    <a:gd name="connsiteX3" fmla="*/ 0 w 1160500"/>
                    <a:gd name="connsiteY3" fmla="*/ 0 h 1018911"/>
                    <a:gd name="connsiteX0" fmla="*/ 0 w 1160500"/>
                    <a:gd name="connsiteY0" fmla="*/ 0 h 1018911"/>
                    <a:gd name="connsiteX1" fmla="*/ 1160500 w 1160500"/>
                    <a:gd name="connsiteY1" fmla="*/ 1018911 h 1018911"/>
                    <a:gd name="connsiteX2" fmla="*/ 867959 w 1160500"/>
                    <a:gd name="connsiteY2" fmla="*/ 884149 h 1018911"/>
                    <a:gd name="connsiteX3" fmla="*/ 0 w 1160500"/>
                    <a:gd name="connsiteY3" fmla="*/ 0 h 1018911"/>
                    <a:gd name="connsiteX0" fmla="*/ 0 w 1158088"/>
                    <a:gd name="connsiteY0" fmla="*/ 0 h 1024946"/>
                    <a:gd name="connsiteX1" fmla="*/ 1158088 w 1158088"/>
                    <a:gd name="connsiteY1" fmla="*/ 1024946 h 1024946"/>
                    <a:gd name="connsiteX2" fmla="*/ 865547 w 1158088"/>
                    <a:gd name="connsiteY2" fmla="*/ 890184 h 1024946"/>
                    <a:gd name="connsiteX3" fmla="*/ 0 w 1158088"/>
                    <a:gd name="connsiteY3" fmla="*/ 0 h 1024946"/>
                    <a:gd name="connsiteX0" fmla="*/ 0 w 1158088"/>
                    <a:gd name="connsiteY0" fmla="*/ 0 h 1024946"/>
                    <a:gd name="connsiteX1" fmla="*/ 1158088 w 1158088"/>
                    <a:gd name="connsiteY1" fmla="*/ 1024946 h 1024946"/>
                    <a:gd name="connsiteX2" fmla="*/ 865547 w 1158088"/>
                    <a:gd name="connsiteY2" fmla="*/ 890184 h 1024946"/>
                    <a:gd name="connsiteX3" fmla="*/ 0 w 1158088"/>
                    <a:gd name="connsiteY3" fmla="*/ 0 h 1024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58088" h="1024946">
                      <a:moveTo>
                        <a:pt x="0" y="0"/>
                      </a:moveTo>
                      <a:cubicBezTo>
                        <a:pt x="695995" y="281858"/>
                        <a:pt x="1149390" y="683745"/>
                        <a:pt x="1158088" y="1024946"/>
                      </a:cubicBezTo>
                      <a:lnTo>
                        <a:pt x="865547" y="890184"/>
                      </a:lnTo>
                      <a:cubicBezTo>
                        <a:pt x="825277" y="670457"/>
                        <a:pt x="447443" y="313352"/>
                        <a:pt x="0" y="0"/>
                      </a:cubicBezTo>
                      <a:close/>
                    </a:path>
                  </a:pathLst>
                </a:custGeom>
                <a:gradFill>
                  <a:gsLst>
                    <a:gs pos="63000">
                      <a:schemeClr val="accent1"/>
                    </a:gs>
                    <a:gs pos="29000">
                      <a:schemeClr val="accent1">
                        <a:lumMod val="50000"/>
                      </a:schemeClr>
                    </a:gs>
                    <a:gs pos="0">
                      <a:schemeClr val="accent1">
                        <a:lumMod val="30000"/>
                      </a:schemeClr>
                    </a:gs>
                    <a:gs pos="100000">
                      <a:schemeClr val="accent1"/>
                    </a:gs>
                  </a:gsLst>
                  <a:lin ang="3600000" scaled="0"/>
                </a:gra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 dirty="0"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57" name="Group 35">
                <a:extLst>
                  <a:ext uri="{FF2B5EF4-FFF2-40B4-BE49-F238E27FC236}">
                    <a16:creationId xmlns:a16="http://schemas.microsoft.com/office/drawing/2014/main" id="{ECD62100-CBE8-46CD-B4BE-F80A1FE1CADE}"/>
                  </a:ext>
                </a:extLst>
              </p:cNvPr>
              <p:cNvGrpSpPr/>
              <p:nvPr/>
            </p:nvGrpSpPr>
            <p:grpSpPr>
              <a:xfrm rot="16200000">
                <a:off x="1794691" y="2786385"/>
                <a:ext cx="1769714" cy="2866407"/>
                <a:chOff x="1950887" y="-1"/>
                <a:chExt cx="1414279" cy="2866407"/>
              </a:xfrm>
              <a:gradFill>
                <a:gsLst>
                  <a:gs pos="0">
                    <a:srgbClr val="92D050">
                      <a:lumMod val="30000"/>
                    </a:srgbClr>
                  </a:gs>
                  <a:gs pos="65000">
                    <a:srgbClr val="92D050"/>
                  </a:gs>
                  <a:gs pos="100000">
                    <a:srgbClr val="92D050"/>
                  </a:gs>
                </a:gsLst>
                <a:lin ang="14400000" scaled="0"/>
              </a:gradFill>
            </p:grpSpPr>
            <p:sp>
              <p:nvSpPr>
                <p:cNvPr id="58" name="Rectangle 24">
                  <a:extLst>
                    <a:ext uri="{FF2B5EF4-FFF2-40B4-BE49-F238E27FC236}">
                      <a16:creationId xmlns:a16="http://schemas.microsoft.com/office/drawing/2014/main" id="{4789A10F-AF00-4215-9363-3AF376B9FA3F}"/>
                    </a:ext>
                  </a:extLst>
                </p:cNvPr>
                <p:cNvSpPr/>
                <p:nvPr/>
              </p:nvSpPr>
              <p:spPr>
                <a:xfrm>
                  <a:off x="1950887" y="-1"/>
                  <a:ext cx="1414279" cy="2045803"/>
                </a:xfrm>
                <a:custGeom>
                  <a:avLst/>
                  <a:gdLst>
                    <a:gd name="connsiteX0" fmla="*/ 0 w 1412807"/>
                    <a:gd name="connsiteY0" fmla="*/ 0 h 2045803"/>
                    <a:gd name="connsiteX1" fmla="*/ 1412807 w 1412807"/>
                    <a:gd name="connsiteY1" fmla="*/ 0 h 2045803"/>
                    <a:gd name="connsiteX2" fmla="*/ 1412807 w 1412807"/>
                    <a:gd name="connsiteY2" fmla="*/ 2045803 h 2045803"/>
                    <a:gd name="connsiteX3" fmla="*/ 0 w 1412807"/>
                    <a:gd name="connsiteY3" fmla="*/ 2045803 h 2045803"/>
                    <a:gd name="connsiteX4" fmla="*/ 0 w 1412807"/>
                    <a:gd name="connsiteY4" fmla="*/ 0 h 2045803"/>
                    <a:gd name="connsiteX0" fmla="*/ 0 w 1412807"/>
                    <a:gd name="connsiteY0" fmla="*/ 0 h 2045803"/>
                    <a:gd name="connsiteX1" fmla="*/ 1412807 w 1412807"/>
                    <a:gd name="connsiteY1" fmla="*/ 0 h 2045803"/>
                    <a:gd name="connsiteX2" fmla="*/ 1412807 w 1412807"/>
                    <a:gd name="connsiteY2" fmla="*/ 2045803 h 2045803"/>
                    <a:gd name="connsiteX3" fmla="*/ 13001 w 1412807"/>
                    <a:gd name="connsiteY3" fmla="*/ 1855123 h 2045803"/>
                    <a:gd name="connsiteX4" fmla="*/ 0 w 1412807"/>
                    <a:gd name="connsiteY4" fmla="*/ 0 h 2045803"/>
                    <a:gd name="connsiteX0" fmla="*/ 0 w 1412807"/>
                    <a:gd name="connsiteY0" fmla="*/ 0 h 2045803"/>
                    <a:gd name="connsiteX1" fmla="*/ 1412807 w 1412807"/>
                    <a:gd name="connsiteY1" fmla="*/ 0 h 2045803"/>
                    <a:gd name="connsiteX2" fmla="*/ 1412807 w 1412807"/>
                    <a:gd name="connsiteY2" fmla="*/ 2045803 h 2045803"/>
                    <a:gd name="connsiteX3" fmla="*/ 8667 w 1412807"/>
                    <a:gd name="connsiteY3" fmla="*/ 1824788 h 2045803"/>
                    <a:gd name="connsiteX4" fmla="*/ 0 w 1412807"/>
                    <a:gd name="connsiteY4" fmla="*/ 0 h 2045803"/>
                    <a:gd name="connsiteX0" fmla="*/ 0 w 1412807"/>
                    <a:gd name="connsiteY0" fmla="*/ 0 h 2045803"/>
                    <a:gd name="connsiteX1" fmla="*/ 1412807 w 1412807"/>
                    <a:gd name="connsiteY1" fmla="*/ 0 h 2045803"/>
                    <a:gd name="connsiteX2" fmla="*/ 1412807 w 1412807"/>
                    <a:gd name="connsiteY2" fmla="*/ 2045803 h 2045803"/>
                    <a:gd name="connsiteX3" fmla="*/ 8667 w 1412807"/>
                    <a:gd name="connsiteY3" fmla="*/ 1807453 h 2045803"/>
                    <a:gd name="connsiteX4" fmla="*/ 0 w 1412807"/>
                    <a:gd name="connsiteY4" fmla="*/ 0 h 2045803"/>
                    <a:gd name="connsiteX0" fmla="*/ 0 w 1412807"/>
                    <a:gd name="connsiteY0" fmla="*/ 0 h 2045803"/>
                    <a:gd name="connsiteX1" fmla="*/ 1412807 w 1412807"/>
                    <a:gd name="connsiteY1" fmla="*/ 0 h 2045803"/>
                    <a:gd name="connsiteX2" fmla="*/ 1412807 w 1412807"/>
                    <a:gd name="connsiteY2" fmla="*/ 2045803 h 2045803"/>
                    <a:gd name="connsiteX3" fmla="*/ 8667 w 1412807"/>
                    <a:gd name="connsiteY3" fmla="*/ 1746782 h 2045803"/>
                    <a:gd name="connsiteX4" fmla="*/ 0 w 1412807"/>
                    <a:gd name="connsiteY4" fmla="*/ 0 h 2045803"/>
                    <a:gd name="connsiteX0" fmla="*/ 0 w 1412807"/>
                    <a:gd name="connsiteY0" fmla="*/ 0 h 2045803"/>
                    <a:gd name="connsiteX1" fmla="*/ 1412807 w 1412807"/>
                    <a:gd name="connsiteY1" fmla="*/ 0 h 2045803"/>
                    <a:gd name="connsiteX2" fmla="*/ 1412807 w 1412807"/>
                    <a:gd name="connsiteY2" fmla="*/ 2045803 h 2045803"/>
                    <a:gd name="connsiteX3" fmla="*/ 8667 w 1412807"/>
                    <a:gd name="connsiteY3" fmla="*/ 1781452 h 2045803"/>
                    <a:gd name="connsiteX4" fmla="*/ 0 w 1412807"/>
                    <a:gd name="connsiteY4" fmla="*/ 0 h 2045803"/>
                    <a:gd name="connsiteX0" fmla="*/ 0 w 1412807"/>
                    <a:gd name="connsiteY0" fmla="*/ 0 h 2045803"/>
                    <a:gd name="connsiteX1" fmla="*/ 1412807 w 1412807"/>
                    <a:gd name="connsiteY1" fmla="*/ 0 h 2045803"/>
                    <a:gd name="connsiteX2" fmla="*/ 1412807 w 1412807"/>
                    <a:gd name="connsiteY2" fmla="*/ 2045803 h 2045803"/>
                    <a:gd name="connsiteX3" fmla="*/ 13001 w 1412807"/>
                    <a:gd name="connsiteY3" fmla="*/ 1798787 h 2045803"/>
                    <a:gd name="connsiteX4" fmla="*/ 0 w 1412807"/>
                    <a:gd name="connsiteY4" fmla="*/ 0 h 2045803"/>
                    <a:gd name="connsiteX0" fmla="*/ 0 w 1412807"/>
                    <a:gd name="connsiteY0" fmla="*/ 0 h 2045803"/>
                    <a:gd name="connsiteX1" fmla="*/ 1412807 w 1412807"/>
                    <a:gd name="connsiteY1" fmla="*/ 0 h 2045803"/>
                    <a:gd name="connsiteX2" fmla="*/ 1412807 w 1412807"/>
                    <a:gd name="connsiteY2" fmla="*/ 2045803 h 2045803"/>
                    <a:gd name="connsiteX3" fmla="*/ 13001 w 1412807"/>
                    <a:gd name="connsiteY3" fmla="*/ 1798787 h 2045803"/>
                    <a:gd name="connsiteX4" fmla="*/ 0 w 1412807"/>
                    <a:gd name="connsiteY4" fmla="*/ 0 h 2045803"/>
                    <a:gd name="connsiteX0" fmla="*/ 0 w 1412807"/>
                    <a:gd name="connsiteY0" fmla="*/ 0 h 2045803"/>
                    <a:gd name="connsiteX1" fmla="*/ 1412807 w 1412807"/>
                    <a:gd name="connsiteY1" fmla="*/ 0 h 2045803"/>
                    <a:gd name="connsiteX2" fmla="*/ 1412807 w 1412807"/>
                    <a:gd name="connsiteY2" fmla="*/ 2045803 h 2045803"/>
                    <a:gd name="connsiteX3" fmla="*/ 13001 w 1412807"/>
                    <a:gd name="connsiteY3" fmla="*/ 1777119 h 2045803"/>
                    <a:gd name="connsiteX4" fmla="*/ 0 w 1412807"/>
                    <a:gd name="connsiteY4" fmla="*/ 0 h 2045803"/>
                    <a:gd name="connsiteX0" fmla="*/ 0 w 1412807"/>
                    <a:gd name="connsiteY0" fmla="*/ 0 h 2045803"/>
                    <a:gd name="connsiteX1" fmla="*/ 1412807 w 1412807"/>
                    <a:gd name="connsiteY1" fmla="*/ 0 h 2045803"/>
                    <a:gd name="connsiteX2" fmla="*/ 1412807 w 1412807"/>
                    <a:gd name="connsiteY2" fmla="*/ 2045803 h 2045803"/>
                    <a:gd name="connsiteX3" fmla="*/ 13001 w 1412807"/>
                    <a:gd name="connsiteY3" fmla="*/ 1777119 h 2045803"/>
                    <a:gd name="connsiteX4" fmla="*/ 0 w 1412807"/>
                    <a:gd name="connsiteY4" fmla="*/ 0 h 2045803"/>
                    <a:gd name="connsiteX0" fmla="*/ 0 w 1412807"/>
                    <a:gd name="connsiteY0" fmla="*/ 0 h 2045803"/>
                    <a:gd name="connsiteX1" fmla="*/ 1412807 w 1412807"/>
                    <a:gd name="connsiteY1" fmla="*/ 0 h 2045803"/>
                    <a:gd name="connsiteX2" fmla="*/ 1412807 w 1412807"/>
                    <a:gd name="connsiteY2" fmla="*/ 2045803 h 2045803"/>
                    <a:gd name="connsiteX3" fmla="*/ 8667 w 1412807"/>
                    <a:gd name="connsiteY3" fmla="*/ 1746783 h 2045803"/>
                    <a:gd name="connsiteX4" fmla="*/ 0 w 1412807"/>
                    <a:gd name="connsiteY4" fmla="*/ 0 h 2045803"/>
                    <a:gd name="connsiteX0" fmla="*/ 0 w 1412807"/>
                    <a:gd name="connsiteY0" fmla="*/ 0 h 2045803"/>
                    <a:gd name="connsiteX1" fmla="*/ 1412807 w 1412807"/>
                    <a:gd name="connsiteY1" fmla="*/ 0 h 2045803"/>
                    <a:gd name="connsiteX2" fmla="*/ 1412807 w 1412807"/>
                    <a:gd name="connsiteY2" fmla="*/ 2045803 h 2045803"/>
                    <a:gd name="connsiteX3" fmla="*/ 8667 w 1412807"/>
                    <a:gd name="connsiteY3" fmla="*/ 1742450 h 2045803"/>
                    <a:gd name="connsiteX4" fmla="*/ 0 w 1412807"/>
                    <a:gd name="connsiteY4" fmla="*/ 0 h 2045803"/>
                    <a:gd name="connsiteX0" fmla="*/ 0 w 1412807"/>
                    <a:gd name="connsiteY0" fmla="*/ 0 h 2045803"/>
                    <a:gd name="connsiteX1" fmla="*/ 1412807 w 1412807"/>
                    <a:gd name="connsiteY1" fmla="*/ 0 h 2045803"/>
                    <a:gd name="connsiteX2" fmla="*/ 1412807 w 1412807"/>
                    <a:gd name="connsiteY2" fmla="*/ 2045803 h 2045803"/>
                    <a:gd name="connsiteX3" fmla="*/ 4334 w 1412807"/>
                    <a:gd name="connsiteY3" fmla="*/ 1742450 h 2045803"/>
                    <a:gd name="connsiteX4" fmla="*/ 0 w 1412807"/>
                    <a:gd name="connsiteY4" fmla="*/ 0 h 2045803"/>
                    <a:gd name="connsiteX0" fmla="*/ 0 w 1412807"/>
                    <a:gd name="connsiteY0" fmla="*/ 0 h 2045803"/>
                    <a:gd name="connsiteX1" fmla="*/ 1412807 w 1412807"/>
                    <a:gd name="connsiteY1" fmla="*/ 0 h 2045803"/>
                    <a:gd name="connsiteX2" fmla="*/ 1412807 w 1412807"/>
                    <a:gd name="connsiteY2" fmla="*/ 2045803 h 2045803"/>
                    <a:gd name="connsiteX3" fmla="*/ 6715 w 1412807"/>
                    <a:gd name="connsiteY3" fmla="*/ 1621006 h 2045803"/>
                    <a:gd name="connsiteX4" fmla="*/ 0 w 1412807"/>
                    <a:gd name="connsiteY4" fmla="*/ 0 h 2045803"/>
                    <a:gd name="connsiteX0" fmla="*/ 1472 w 1414279"/>
                    <a:gd name="connsiteY0" fmla="*/ 0 h 2045803"/>
                    <a:gd name="connsiteX1" fmla="*/ 1414279 w 1414279"/>
                    <a:gd name="connsiteY1" fmla="*/ 0 h 2045803"/>
                    <a:gd name="connsiteX2" fmla="*/ 1414279 w 1414279"/>
                    <a:gd name="connsiteY2" fmla="*/ 2045803 h 2045803"/>
                    <a:gd name="connsiteX3" fmla="*/ 3424 w 1414279"/>
                    <a:gd name="connsiteY3" fmla="*/ 1561474 h 2045803"/>
                    <a:gd name="connsiteX4" fmla="*/ 1472 w 1414279"/>
                    <a:gd name="connsiteY4" fmla="*/ 0 h 2045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14279" h="2045803">
                      <a:moveTo>
                        <a:pt x="1472" y="0"/>
                      </a:moveTo>
                      <a:lnTo>
                        <a:pt x="1414279" y="0"/>
                      </a:lnTo>
                      <a:lnTo>
                        <a:pt x="1414279" y="2045803"/>
                      </a:lnTo>
                      <a:lnTo>
                        <a:pt x="3424" y="1561474"/>
                      </a:lnTo>
                      <a:cubicBezTo>
                        <a:pt x="-5243" y="951767"/>
                        <a:pt x="5806" y="618374"/>
                        <a:pt x="147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 dirty="0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59" name="Freeform 31">
                  <a:extLst>
                    <a:ext uri="{FF2B5EF4-FFF2-40B4-BE49-F238E27FC236}">
                      <a16:creationId xmlns:a16="http://schemas.microsoft.com/office/drawing/2014/main" id="{6D75EA40-F549-4436-A784-C767405DF9D4}"/>
                    </a:ext>
                  </a:extLst>
                </p:cNvPr>
                <p:cNvSpPr/>
                <p:nvPr/>
              </p:nvSpPr>
              <p:spPr>
                <a:xfrm>
                  <a:off x="1955039" y="1552780"/>
                  <a:ext cx="1399862" cy="1313626"/>
                </a:xfrm>
                <a:custGeom>
                  <a:avLst/>
                  <a:gdLst>
                    <a:gd name="connsiteX0" fmla="*/ 0 w 1447061"/>
                    <a:gd name="connsiteY0" fmla="*/ 0 h 870011"/>
                    <a:gd name="connsiteX1" fmla="*/ 1447061 w 1447061"/>
                    <a:gd name="connsiteY1" fmla="*/ 17755 h 870011"/>
                    <a:gd name="connsiteX2" fmla="*/ 1402672 w 1447061"/>
                    <a:gd name="connsiteY2" fmla="*/ 870011 h 870011"/>
                    <a:gd name="connsiteX3" fmla="*/ 0 w 1447061"/>
                    <a:gd name="connsiteY3" fmla="*/ 0 h 870011"/>
                    <a:gd name="connsiteX0" fmla="*/ 0 w 1402672"/>
                    <a:gd name="connsiteY0" fmla="*/ 0 h 870011"/>
                    <a:gd name="connsiteX1" fmla="*/ 1402672 w 1402672"/>
                    <a:gd name="connsiteY1" fmla="*/ 26633 h 870011"/>
                    <a:gd name="connsiteX2" fmla="*/ 1402672 w 1402672"/>
                    <a:gd name="connsiteY2" fmla="*/ 870011 h 870011"/>
                    <a:gd name="connsiteX3" fmla="*/ 0 w 1402672"/>
                    <a:gd name="connsiteY3" fmla="*/ 0 h 870011"/>
                    <a:gd name="connsiteX0" fmla="*/ 0 w 1402672"/>
                    <a:gd name="connsiteY0" fmla="*/ 0 h 870011"/>
                    <a:gd name="connsiteX1" fmla="*/ 1402672 w 1402672"/>
                    <a:gd name="connsiteY1" fmla="*/ 0 h 870011"/>
                    <a:gd name="connsiteX2" fmla="*/ 1402672 w 1402672"/>
                    <a:gd name="connsiteY2" fmla="*/ 870011 h 870011"/>
                    <a:gd name="connsiteX3" fmla="*/ 0 w 1402672"/>
                    <a:gd name="connsiteY3" fmla="*/ 0 h 870011"/>
                    <a:gd name="connsiteX0" fmla="*/ 0 w 1402672"/>
                    <a:gd name="connsiteY0" fmla="*/ 0 h 825623"/>
                    <a:gd name="connsiteX1" fmla="*/ 1402672 w 1402672"/>
                    <a:gd name="connsiteY1" fmla="*/ 0 h 825623"/>
                    <a:gd name="connsiteX2" fmla="*/ 1402672 w 1402672"/>
                    <a:gd name="connsiteY2" fmla="*/ 825623 h 825623"/>
                    <a:gd name="connsiteX3" fmla="*/ 0 w 1402672"/>
                    <a:gd name="connsiteY3" fmla="*/ 0 h 825623"/>
                    <a:gd name="connsiteX0" fmla="*/ 0 w 1402672"/>
                    <a:gd name="connsiteY0" fmla="*/ 0 h 816745"/>
                    <a:gd name="connsiteX1" fmla="*/ 1402672 w 1402672"/>
                    <a:gd name="connsiteY1" fmla="*/ 0 h 816745"/>
                    <a:gd name="connsiteX2" fmla="*/ 1402672 w 1402672"/>
                    <a:gd name="connsiteY2" fmla="*/ 816745 h 816745"/>
                    <a:gd name="connsiteX3" fmla="*/ 0 w 1402672"/>
                    <a:gd name="connsiteY3" fmla="*/ 0 h 816745"/>
                    <a:gd name="connsiteX0" fmla="*/ 0 w 1420427"/>
                    <a:gd name="connsiteY0" fmla="*/ 0 h 843378"/>
                    <a:gd name="connsiteX1" fmla="*/ 1402672 w 1420427"/>
                    <a:gd name="connsiteY1" fmla="*/ 0 h 843378"/>
                    <a:gd name="connsiteX2" fmla="*/ 1420427 w 1420427"/>
                    <a:gd name="connsiteY2" fmla="*/ 843378 h 843378"/>
                    <a:gd name="connsiteX3" fmla="*/ 0 w 1420427"/>
                    <a:gd name="connsiteY3" fmla="*/ 0 h 843378"/>
                    <a:gd name="connsiteX0" fmla="*/ 0 w 1420427"/>
                    <a:gd name="connsiteY0" fmla="*/ 0 h 807867"/>
                    <a:gd name="connsiteX1" fmla="*/ 1402672 w 1420427"/>
                    <a:gd name="connsiteY1" fmla="*/ 0 h 807867"/>
                    <a:gd name="connsiteX2" fmla="*/ 1420427 w 1420427"/>
                    <a:gd name="connsiteY2" fmla="*/ 807867 h 807867"/>
                    <a:gd name="connsiteX3" fmla="*/ 0 w 1420427"/>
                    <a:gd name="connsiteY3" fmla="*/ 0 h 807867"/>
                    <a:gd name="connsiteX0" fmla="*/ 0 w 1402672"/>
                    <a:gd name="connsiteY0" fmla="*/ 0 h 807867"/>
                    <a:gd name="connsiteX1" fmla="*/ 1402672 w 1402672"/>
                    <a:gd name="connsiteY1" fmla="*/ 0 h 807867"/>
                    <a:gd name="connsiteX2" fmla="*/ 1393794 w 1402672"/>
                    <a:gd name="connsiteY2" fmla="*/ 807867 h 807867"/>
                    <a:gd name="connsiteX3" fmla="*/ 0 w 1402672"/>
                    <a:gd name="connsiteY3" fmla="*/ 0 h 807867"/>
                    <a:gd name="connsiteX0" fmla="*/ 0 w 1407347"/>
                    <a:gd name="connsiteY0" fmla="*/ 0 h 898873"/>
                    <a:gd name="connsiteX1" fmla="*/ 1402672 w 1407347"/>
                    <a:gd name="connsiteY1" fmla="*/ 0 h 898873"/>
                    <a:gd name="connsiteX2" fmla="*/ 1406795 w 1407347"/>
                    <a:gd name="connsiteY2" fmla="*/ 898873 h 898873"/>
                    <a:gd name="connsiteX3" fmla="*/ 0 w 1407347"/>
                    <a:gd name="connsiteY3" fmla="*/ 0 h 898873"/>
                    <a:gd name="connsiteX0" fmla="*/ 0 w 1407347"/>
                    <a:gd name="connsiteY0" fmla="*/ 0 h 898873"/>
                    <a:gd name="connsiteX1" fmla="*/ 1402672 w 1407347"/>
                    <a:gd name="connsiteY1" fmla="*/ 0 h 898873"/>
                    <a:gd name="connsiteX2" fmla="*/ 1406795 w 1407347"/>
                    <a:gd name="connsiteY2" fmla="*/ 898873 h 898873"/>
                    <a:gd name="connsiteX3" fmla="*/ 0 w 1407347"/>
                    <a:gd name="connsiteY3" fmla="*/ 0 h 898873"/>
                    <a:gd name="connsiteX0" fmla="*/ 0 w 1407347"/>
                    <a:gd name="connsiteY0" fmla="*/ 0 h 898873"/>
                    <a:gd name="connsiteX1" fmla="*/ 1402672 w 1407347"/>
                    <a:gd name="connsiteY1" fmla="*/ 0 h 898873"/>
                    <a:gd name="connsiteX2" fmla="*/ 1406795 w 1407347"/>
                    <a:gd name="connsiteY2" fmla="*/ 898873 h 898873"/>
                    <a:gd name="connsiteX3" fmla="*/ 0 w 1407347"/>
                    <a:gd name="connsiteY3" fmla="*/ 0 h 898873"/>
                    <a:gd name="connsiteX0" fmla="*/ 0 w 1407347"/>
                    <a:gd name="connsiteY0" fmla="*/ 0 h 898873"/>
                    <a:gd name="connsiteX1" fmla="*/ 1402672 w 1407347"/>
                    <a:gd name="connsiteY1" fmla="*/ 0 h 898873"/>
                    <a:gd name="connsiteX2" fmla="*/ 1406795 w 1407347"/>
                    <a:gd name="connsiteY2" fmla="*/ 898873 h 898873"/>
                    <a:gd name="connsiteX3" fmla="*/ 0 w 1407347"/>
                    <a:gd name="connsiteY3" fmla="*/ 0 h 898873"/>
                    <a:gd name="connsiteX0" fmla="*/ 0 w 1398680"/>
                    <a:gd name="connsiteY0" fmla="*/ 0 h 1137224"/>
                    <a:gd name="connsiteX1" fmla="*/ 1394005 w 1398680"/>
                    <a:gd name="connsiteY1" fmla="*/ 238351 h 1137224"/>
                    <a:gd name="connsiteX2" fmla="*/ 1398128 w 1398680"/>
                    <a:gd name="connsiteY2" fmla="*/ 1137224 h 1137224"/>
                    <a:gd name="connsiteX3" fmla="*/ 0 w 1398680"/>
                    <a:gd name="connsiteY3" fmla="*/ 0 h 1137224"/>
                    <a:gd name="connsiteX0" fmla="*/ 0 w 1398680"/>
                    <a:gd name="connsiteY0" fmla="*/ 0 h 1137224"/>
                    <a:gd name="connsiteX1" fmla="*/ 1394005 w 1398680"/>
                    <a:gd name="connsiteY1" fmla="*/ 238351 h 1137224"/>
                    <a:gd name="connsiteX2" fmla="*/ 1398128 w 1398680"/>
                    <a:gd name="connsiteY2" fmla="*/ 1137224 h 1137224"/>
                    <a:gd name="connsiteX3" fmla="*/ 0 w 1398680"/>
                    <a:gd name="connsiteY3" fmla="*/ 0 h 1137224"/>
                    <a:gd name="connsiteX0" fmla="*/ 0 w 1398680"/>
                    <a:gd name="connsiteY0" fmla="*/ 0 h 1137224"/>
                    <a:gd name="connsiteX1" fmla="*/ 1394005 w 1398680"/>
                    <a:gd name="connsiteY1" fmla="*/ 238351 h 1137224"/>
                    <a:gd name="connsiteX2" fmla="*/ 1398128 w 1398680"/>
                    <a:gd name="connsiteY2" fmla="*/ 1137224 h 1137224"/>
                    <a:gd name="connsiteX3" fmla="*/ 0 w 1398680"/>
                    <a:gd name="connsiteY3" fmla="*/ 0 h 1137224"/>
                    <a:gd name="connsiteX0" fmla="*/ 50 w 1398730"/>
                    <a:gd name="connsiteY0" fmla="*/ 0 h 1137224"/>
                    <a:gd name="connsiteX1" fmla="*/ 1394055 w 1398730"/>
                    <a:gd name="connsiteY1" fmla="*/ 238351 h 1137224"/>
                    <a:gd name="connsiteX2" fmla="*/ 1398178 w 1398730"/>
                    <a:gd name="connsiteY2" fmla="*/ 1137224 h 1137224"/>
                    <a:gd name="connsiteX3" fmla="*/ 50 w 1398730"/>
                    <a:gd name="connsiteY3" fmla="*/ 0 h 1137224"/>
                    <a:gd name="connsiteX0" fmla="*/ 50 w 1402914"/>
                    <a:gd name="connsiteY0" fmla="*/ 0 h 1145892"/>
                    <a:gd name="connsiteX1" fmla="*/ 1394055 w 1402914"/>
                    <a:gd name="connsiteY1" fmla="*/ 238351 h 1145892"/>
                    <a:gd name="connsiteX2" fmla="*/ 1402511 w 1402914"/>
                    <a:gd name="connsiteY2" fmla="*/ 1145892 h 1145892"/>
                    <a:gd name="connsiteX3" fmla="*/ 50 w 1402914"/>
                    <a:gd name="connsiteY3" fmla="*/ 0 h 1145892"/>
                    <a:gd name="connsiteX0" fmla="*/ 51 w 1402915"/>
                    <a:gd name="connsiteY0" fmla="*/ 0 h 1145892"/>
                    <a:gd name="connsiteX1" fmla="*/ 1394056 w 1402915"/>
                    <a:gd name="connsiteY1" fmla="*/ 238351 h 1145892"/>
                    <a:gd name="connsiteX2" fmla="*/ 1402512 w 1402915"/>
                    <a:gd name="connsiteY2" fmla="*/ 1145892 h 1145892"/>
                    <a:gd name="connsiteX3" fmla="*/ 51 w 1402915"/>
                    <a:gd name="connsiteY3" fmla="*/ 0 h 1145892"/>
                    <a:gd name="connsiteX0" fmla="*/ 53 w 1402917"/>
                    <a:gd name="connsiteY0" fmla="*/ 0 h 1145892"/>
                    <a:gd name="connsiteX1" fmla="*/ 1394058 w 1402917"/>
                    <a:gd name="connsiteY1" fmla="*/ 238351 h 1145892"/>
                    <a:gd name="connsiteX2" fmla="*/ 1402514 w 1402917"/>
                    <a:gd name="connsiteY2" fmla="*/ 1145892 h 1145892"/>
                    <a:gd name="connsiteX3" fmla="*/ 53 w 1402917"/>
                    <a:gd name="connsiteY3" fmla="*/ 0 h 1145892"/>
                    <a:gd name="connsiteX0" fmla="*/ 52 w 1402916"/>
                    <a:gd name="connsiteY0" fmla="*/ 0 h 1145892"/>
                    <a:gd name="connsiteX1" fmla="*/ 1394057 w 1402916"/>
                    <a:gd name="connsiteY1" fmla="*/ 238351 h 1145892"/>
                    <a:gd name="connsiteX2" fmla="*/ 1402513 w 1402916"/>
                    <a:gd name="connsiteY2" fmla="*/ 1145892 h 1145892"/>
                    <a:gd name="connsiteX3" fmla="*/ 52 w 1402916"/>
                    <a:gd name="connsiteY3" fmla="*/ 0 h 1145892"/>
                    <a:gd name="connsiteX0" fmla="*/ 52 w 1402513"/>
                    <a:gd name="connsiteY0" fmla="*/ 0 h 1145892"/>
                    <a:gd name="connsiteX1" fmla="*/ 1394057 w 1402513"/>
                    <a:gd name="connsiteY1" fmla="*/ 238351 h 1145892"/>
                    <a:gd name="connsiteX2" fmla="*/ 1402513 w 1402513"/>
                    <a:gd name="connsiteY2" fmla="*/ 1145892 h 1145892"/>
                    <a:gd name="connsiteX3" fmla="*/ 52 w 1402513"/>
                    <a:gd name="connsiteY3" fmla="*/ 0 h 1145892"/>
                    <a:gd name="connsiteX0" fmla="*/ 52 w 1406847"/>
                    <a:gd name="connsiteY0" fmla="*/ 0 h 1150225"/>
                    <a:gd name="connsiteX1" fmla="*/ 1394057 w 1406847"/>
                    <a:gd name="connsiteY1" fmla="*/ 238351 h 1150225"/>
                    <a:gd name="connsiteX2" fmla="*/ 1406847 w 1406847"/>
                    <a:gd name="connsiteY2" fmla="*/ 1150225 h 1150225"/>
                    <a:gd name="connsiteX3" fmla="*/ 52 w 1406847"/>
                    <a:gd name="connsiteY3" fmla="*/ 0 h 1150225"/>
                    <a:gd name="connsiteX0" fmla="*/ 0 w 1406795"/>
                    <a:gd name="connsiteY0" fmla="*/ 0 h 1150225"/>
                    <a:gd name="connsiteX1" fmla="*/ 1394005 w 1406795"/>
                    <a:gd name="connsiteY1" fmla="*/ 238351 h 1150225"/>
                    <a:gd name="connsiteX2" fmla="*/ 1406795 w 1406795"/>
                    <a:gd name="connsiteY2" fmla="*/ 1150225 h 1150225"/>
                    <a:gd name="connsiteX3" fmla="*/ 0 w 1406795"/>
                    <a:gd name="connsiteY3" fmla="*/ 0 h 1150225"/>
                    <a:gd name="connsiteX0" fmla="*/ 0 w 1394005"/>
                    <a:gd name="connsiteY0" fmla="*/ 0 h 1106889"/>
                    <a:gd name="connsiteX1" fmla="*/ 1394005 w 1394005"/>
                    <a:gd name="connsiteY1" fmla="*/ 238351 h 1106889"/>
                    <a:gd name="connsiteX2" fmla="*/ 1255117 w 1394005"/>
                    <a:gd name="connsiteY2" fmla="*/ 1106889 h 1106889"/>
                    <a:gd name="connsiteX3" fmla="*/ 0 w 1394005"/>
                    <a:gd name="connsiteY3" fmla="*/ 0 h 1106889"/>
                    <a:gd name="connsiteX0" fmla="*/ 0 w 1394005"/>
                    <a:gd name="connsiteY0" fmla="*/ 0 h 1106889"/>
                    <a:gd name="connsiteX1" fmla="*/ 1394005 w 1394005"/>
                    <a:gd name="connsiteY1" fmla="*/ 238351 h 1106889"/>
                    <a:gd name="connsiteX2" fmla="*/ 1255117 w 1394005"/>
                    <a:gd name="connsiteY2" fmla="*/ 1106889 h 1106889"/>
                    <a:gd name="connsiteX3" fmla="*/ 0 w 1394005"/>
                    <a:gd name="connsiteY3" fmla="*/ 0 h 1106889"/>
                    <a:gd name="connsiteX0" fmla="*/ 0 w 1394005"/>
                    <a:gd name="connsiteY0" fmla="*/ 0 h 1106889"/>
                    <a:gd name="connsiteX1" fmla="*/ 1394005 w 1394005"/>
                    <a:gd name="connsiteY1" fmla="*/ 238351 h 1106889"/>
                    <a:gd name="connsiteX2" fmla="*/ 1255117 w 1394005"/>
                    <a:gd name="connsiteY2" fmla="*/ 1106889 h 1106889"/>
                    <a:gd name="connsiteX3" fmla="*/ 0 w 1394005"/>
                    <a:gd name="connsiteY3" fmla="*/ 0 h 1106889"/>
                    <a:gd name="connsiteX0" fmla="*/ 0 w 1394005"/>
                    <a:gd name="connsiteY0" fmla="*/ 0 h 1106889"/>
                    <a:gd name="connsiteX1" fmla="*/ 1394005 w 1394005"/>
                    <a:gd name="connsiteY1" fmla="*/ 238351 h 1106889"/>
                    <a:gd name="connsiteX2" fmla="*/ 1255117 w 1394005"/>
                    <a:gd name="connsiteY2" fmla="*/ 1106889 h 1106889"/>
                    <a:gd name="connsiteX3" fmla="*/ 0 w 1394005"/>
                    <a:gd name="connsiteY3" fmla="*/ 0 h 1106889"/>
                    <a:gd name="connsiteX0" fmla="*/ 0 w 1394005"/>
                    <a:gd name="connsiteY0" fmla="*/ 0 h 1106889"/>
                    <a:gd name="connsiteX1" fmla="*/ 1394005 w 1394005"/>
                    <a:gd name="connsiteY1" fmla="*/ 238351 h 1106889"/>
                    <a:gd name="connsiteX2" fmla="*/ 1255117 w 1394005"/>
                    <a:gd name="connsiteY2" fmla="*/ 1106889 h 1106889"/>
                    <a:gd name="connsiteX3" fmla="*/ 0 w 1394005"/>
                    <a:gd name="connsiteY3" fmla="*/ 0 h 1106889"/>
                    <a:gd name="connsiteX0" fmla="*/ 0 w 1394005"/>
                    <a:gd name="connsiteY0" fmla="*/ 0 h 1106889"/>
                    <a:gd name="connsiteX1" fmla="*/ 1394005 w 1394005"/>
                    <a:gd name="connsiteY1" fmla="*/ 238351 h 1106889"/>
                    <a:gd name="connsiteX2" fmla="*/ 1255117 w 1394005"/>
                    <a:gd name="connsiteY2" fmla="*/ 1106889 h 1106889"/>
                    <a:gd name="connsiteX3" fmla="*/ 0 w 1394005"/>
                    <a:gd name="connsiteY3" fmla="*/ 0 h 1106889"/>
                    <a:gd name="connsiteX0" fmla="*/ 0 w 1394005"/>
                    <a:gd name="connsiteY0" fmla="*/ 0 h 1106889"/>
                    <a:gd name="connsiteX1" fmla="*/ 1394005 w 1394005"/>
                    <a:gd name="connsiteY1" fmla="*/ 238351 h 1106889"/>
                    <a:gd name="connsiteX2" fmla="*/ 1255117 w 1394005"/>
                    <a:gd name="connsiteY2" fmla="*/ 1106889 h 1106889"/>
                    <a:gd name="connsiteX3" fmla="*/ 0 w 1394005"/>
                    <a:gd name="connsiteY3" fmla="*/ 0 h 1106889"/>
                    <a:gd name="connsiteX0" fmla="*/ 0 w 1394005"/>
                    <a:gd name="connsiteY0" fmla="*/ 0 h 1106889"/>
                    <a:gd name="connsiteX1" fmla="*/ 1394005 w 1394005"/>
                    <a:gd name="connsiteY1" fmla="*/ 238351 h 1106889"/>
                    <a:gd name="connsiteX2" fmla="*/ 1255117 w 1394005"/>
                    <a:gd name="connsiteY2" fmla="*/ 1106889 h 1106889"/>
                    <a:gd name="connsiteX3" fmla="*/ 0 w 1394005"/>
                    <a:gd name="connsiteY3" fmla="*/ 0 h 1106889"/>
                    <a:gd name="connsiteX0" fmla="*/ 0 w 1398338"/>
                    <a:gd name="connsiteY0" fmla="*/ 0 h 1106889"/>
                    <a:gd name="connsiteX1" fmla="*/ 1398338 w 1398338"/>
                    <a:gd name="connsiteY1" fmla="*/ 251352 h 1106889"/>
                    <a:gd name="connsiteX2" fmla="*/ 1255117 w 1398338"/>
                    <a:gd name="connsiteY2" fmla="*/ 1106889 h 1106889"/>
                    <a:gd name="connsiteX3" fmla="*/ 0 w 1398338"/>
                    <a:gd name="connsiteY3" fmla="*/ 0 h 1106889"/>
                    <a:gd name="connsiteX0" fmla="*/ 0 w 1402671"/>
                    <a:gd name="connsiteY0" fmla="*/ 0 h 1106889"/>
                    <a:gd name="connsiteX1" fmla="*/ 1402671 w 1402671"/>
                    <a:gd name="connsiteY1" fmla="*/ 247018 h 1106889"/>
                    <a:gd name="connsiteX2" fmla="*/ 1255117 w 1402671"/>
                    <a:gd name="connsiteY2" fmla="*/ 1106889 h 1106889"/>
                    <a:gd name="connsiteX3" fmla="*/ 0 w 1402671"/>
                    <a:gd name="connsiteY3" fmla="*/ 0 h 1106889"/>
                    <a:gd name="connsiteX0" fmla="*/ 0 w 1402671"/>
                    <a:gd name="connsiteY0" fmla="*/ 0 h 1106889"/>
                    <a:gd name="connsiteX1" fmla="*/ 1402671 w 1402671"/>
                    <a:gd name="connsiteY1" fmla="*/ 247018 h 1106889"/>
                    <a:gd name="connsiteX2" fmla="*/ 1255117 w 1402671"/>
                    <a:gd name="connsiteY2" fmla="*/ 1106889 h 1106889"/>
                    <a:gd name="connsiteX3" fmla="*/ 0 w 1402671"/>
                    <a:gd name="connsiteY3" fmla="*/ 0 h 1106889"/>
                    <a:gd name="connsiteX0" fmla="*/ 0 w 1402671"/>
                    <a:gd name="connsiteY0" fmla="*/ 0 h 1085221"/>
                    <a:gd name="connsiteX1" fmla="*/ 1402671 w 1402671"/>
                    <a:gd name="connsiteY1" fmla="*/ 247018 h 1085221"/>
                    <a:gd name="connsiteX2" fmla="*/ 1263785 w 1402671"/>
                    <a:gd name="connsiteY2" fmla="*/ 1085221 h 1085221"/>
                    <a:gd name="connsiteX3" fmla="*/ 0 w 1402671"/>
                    <a:gd name="connsiteY3" fmla="*/ 0 h 1085221"/>
                    <a:gd name="connsiteX0" fmla="*/ 0 w 1402671"/>
                    <a:gd name="connsiteY0" fmla="*/ 0 h 1080887"/>
                    <a:gd name="connsiteX1" fmla="*/ 1402671 w 1402671"/>
                    <a:gd name="connsiteY1" fmla="*/ 247018 h 1080887"/>
                    <a:gd name="connsiteX2" fmla="*/ 1246450 w 1402671"/>
                    <a:gd name="connsiteY2" fmla="*/ 1080887 h 1080887"/>
                    <a:gd name="connsiteX3" fmla="*/ 0 w 1402671"/>
                    <a:gd name="connsiteY3" fmla="*/ 0 h 1080887"/>
                    <a:gd name="connsiteX0" fmla="*/ 0 w 1402671"/>
                    <a:gd name="connsiteY0" fmla="*/ 0 h 1067887"/>
                    <a:gd name="connsiteX1" fmla="*/ 1402671 w 1402671"/>
                    <a:gd name="connsiteY1" fmla="*/ 247018 h 1067887"/>
                    <a:gd name="connsiteX2" fmla="*/ 1263784 w 1402671"/>
                    <a:gd name="connsiteY2" fmla="*/ 1067887 h 1067887"/>
                    <a:gd name="connsiteX3" fmla="*/ 0 w 1402671"/>
                    <a:gd name="connsiteY3" fmla="*/ 0 h 1067887"/>
                    <a:gd name="connsiteX0" fmla="*/ 0 w 1402671"/>
                    <a:gd name="connsiteY0" fmla="*/ 0 h 1067887"/>
                    <a:gd name="connsiteX1" fmla="*/ 1402671 w 1402671"/>
                    <a:gd name="connsiteY1" fmla="*/ 247018 h 1067887"/>
                    <a:gd name="connsiteX2" fmla="*/ 1263784 w 1402671"/>
                    <a:gd name="connsiteY2" fmla="*/ 1067887 h 1067887"/>
                    <a:gd name="connsiteX3" fmla="*/ 0 w 1402671"/>
                    <a:gd name="connsiteY3" fmla="*/ 0 h 1067887"/>
                    <a:gd name="connsiteX0" fmla="*/ 0 w 1402671"/>
                    <a:gd name="connsiteY0" fmla="*/ 0 h 1085222"/>
                    <a:gd name="connsiteX1" fmla="*/ 1402671 w 1402671"/>
                    <a:gd name="connsiteY1" fmla="*/ 247018 h 1085222"/>
                    <a:gd name="connsiteX2" fmla="*/ 1255116 w 1402671"/>
                    <a:gd name="connsiteY2" fmla="*/ 1085222 h 1085222"/>
                    <a:gd name="connsiteX3" fmla="*/ 0 w 1402671"/>
                    <a:gd name="connsiteY3" fmla="*/ 0 h 1085222"/>
                    <a:gd name="connsiteX0" fmla="*/ 0 w 1402671"/>
                    <a:gd name="connsiteY0" fmla="*/ 0 h 1085222"/>
                    <a:gd name="connsiteX1" fmla="*/ 1402671 w 1402671"/>
                    <a:gd name="connsiteY1" fmla="*/ 247018 h 1085222"/>
                    <a:gd name="connsiteX2" fmla="*/ 1255116 w 1402671"/>
                    <a:gd name="connsiteY2" fmla="*/ 1085222 h 1085222"/>
                    <a:gd name="connsiteX3" fmla="*/ 0 w 1402671"/>
                    <a:gd name="connsiteY3" fmla="*/ 0 h 1085222"/>
                    <a:gd name="connsiteX0" fmla="*/ 0 w 1402671"/>
                    <a:gd name="connsiteY0" fmla="*/ 0 h 1085222"/>
                    <a:gd name="connsiteX1" fmla="*/ 1402671 w 1402671"/>
                    <a:gd name="connsiteY1" fmla="*/ 247018 h 1085222"/>
                    <a:gd name="connsiteX2" fmla="*/ 1255116 w 1402671"/>
                    <a:gd name="connsiteY2" fmla="*/ 1085222 h 1085222"/>
                    <a:gd name="connsiteX3" fmla="*/ 0 w 1402671"/>
                    <a:gd name="connsiteY3" fmla="*/ 0 h 1085222"/>
                    <a:gd name="connsiteX0" fmla="*/ 0 w 1402671"/>
                    <a:gd name="connsiteY0" fmla="*/ 0 h 1085222"/>
                    <a:gd name="connsiteX1" fmla="*/ 1402671 w 1402671"/>
                    <a:gd name="connsiteY1" fmla="*/ 247018 h 1085222"/>
                    <a:gd name="connsiteX2" fmla="*/ 1255116 w 1402671"/>
                    <a:gd name="connsiteY2" fmla="*/ 1085222 h 1085222"/>
                    <a:gd name="connsiteX3" fmla="*/ 0 w 1402671"/>
                    <a:gd name="connsiteY3" fmla="*/ 0 h 1085222"/>
                    <a:gd name="connsiteX0" fmla="*/ 0 w 1402671"/>
                    <a:gd name="connsiteY0" fmla="*/ 0 h 1085222"/>
                    <a:gd name="connsiteX1" fmla="*/ 1402671 w 1402671"/>
                    <a:gd name="connsiteY1" fmla="*/ 247018 h 1085222"/>
                    <a:gd name="connsiteX2" fmla="*/ 1255116 w 1402671"/>
                    <a:gd name="connsiteY2" fmla="*/ 1085222 h 1085222"/>
                    <a:gd name="connsiteX3" fmla="*/ 0 w 1402671"/>
                    <a:gd name="connsiteY3" fmla="*/ 0 h 1085222"/>
                    <a:gd name="connsiteX0" fmla="*/ 0 w 1402671"/>
                    <a:gd name="connsiteY0" fmla="*/ 0 h 1085222"/>
                    <a:gd name="connsiteX1" fmla="*/ 1402671 w 1402671"/>
                    <a:gd name="connsiteY1" fmla="*/ 247018 h 1085222"/>
                    <a:gd name="connsiteX2" fmla="*/ 1255116 w 1402671"/>
                    <a:gd name="connsiteY2" fmla="*/ 1085222 h 1085222"/>
                    <a:gd name="connsiteX3" fmla="*/ 0 w 1402671"/>
                    <a:gd name="connsiteY3" fmla="*/ 0 h 1085222"/>
                    <a:gd name="connsiteX0" fmla="*/ 0 w 1402671"/>
                    <a:gd name="connsiteY0" fmla="*/ 0 h 1085222"/>
                    <a:gd name="connsiteX1" fmla="*/ 1402671 w 1402671"/>
                    <a:gd name="connsiteY1" fmla="*/ 247018 h 1085222"/>
                    <a:gd name="connsiteX2" fmla="*/ 1255116 w 1402671"/>
                    <a:gd name="connsiteY2" fmla="*/ 1085222 h 1085222"/>
                    <a:gd name="connsiteX3" fmla="*/ 0 w 1402671"/>
                    <a:gd name="connsiteY3" fmla="*/ 0 h 1085222"/>
                    <a:gd name="connsiteX0" fmla="*/ 0 w 1402671"/>
                    <a:gd name="connsiteY0" fmla="*/ 0 h 1085222"/>
                    <a:gd name="connsiteX1" fmla="*/ 1402671 w 1402671"/>
                    <a:gd name="connsiteY1" fmla="*/ 247018 h 1085222"/>
                    <a:gd name="connsiteX2" fmla="*/ 1255116 w 1402671"/>
                    <a:gd name="connsiteY2" fmla="*/ 1085222 h 1085222"/>
                    <a:gd name="connsiteX3" fmla="*/ 0 w 1402671"/>
                    <a:gd name="connsiteY3" fmla="*/ 0 h 1085222"/>
                    <a:gd name="connsiteX0" fmla="*/ 0 w 1407005"/>
                    <a:gd name="connsiteY0" fmla="*/ 0 h 1137226"/>
                    <a:gd name="connsiteX1" fmla="*/ 1407005 w 1407005"/>
                    <a:gd name="connsiteY1" fmla="*/ 299022 h 1137226"/>
                    <a:gd name="connsiteX2" fmla="*/ 1259450 w 1407005"/>
                    <a:gd name="connsiteY2" fmla="*/ 1137226 h 1137226"/>
                    <a:gd name="connsiteX3" fmla="*/ 0 w 1407005"/>
                    <a:gd name="connsiteY3" fmla="*/ 0 h 1137226"/>
                    <a:gd name="connsiteX0" fmla="*/ 0 w 1407005"/>
                    <a:gd name="connsiteY0" fmla="*/ 0 h 1137226"/>
                    <a:gd name="connsiteX1" fmla="*/ 1407005 w 1407005"/>
                    <a:gd name="connsiteY1" fmla="*/ 299022 h 1137226"/>
                    <a:gd name="connsiteX2" fmla="*/ 1259450 w 1407005"/>
                    <a:gd name="connsiteY2" fmla="*/ 1137226 h 1137226"/>
                    <a:gd name="connsiteX3" fmla="*/ 0 w 1407005"/>
                    <a:gd name="connsiteY3" fmla="*/ 0 h 1137226"/>
                    <a:gd name="connsiteX0" fmla="*/ 0 w 1407005"/>
                    <a:gd name="connsiteY0" fmla="*/ 0 h 1137226"/>
                    <a:gd name="connsiteX1" fmla="*/ 1407005 w 1407005"/>
                    <a:gd name="connsiteY1" fmla="*/ 299022 h 1137226"/>
                    <a:gd name="connsiteX2" fmla="*/ 1259450 w 1407005"/>
                    <a:gd name="connsiteY2" fmla="*/ 1137226 h 1137226"/>
                    <a:gd name="connsiteX3" fmla="*/ 0 w 1407005"/>
                    <a:gd name="connsiteY3" fmla="*/ 0 h 1137226"/>
                    <a:gd name="connsiteX0" fmla="*/ 0 w 1407005"/>
                    <a:gd name="connsiteY0" fmla="*/ 0 h 1119891"/>
                    <a:gd name="connsiteX1" fmla="*/ 1407005 w 1407005"/>
                    <a:gd name="connsiteY1" fmla="*/ 299022 h 1119891"/>
                    <a:gd name="connsiteX2" fmla="*/ 1220447 w 1407005"/>
                    <a:gd name="connsiteY2" fmla="*/ 1119891 h 1119891"/>
                    <a:gd name="connsiteX3" fmla="*/ 0 w 1407005"/>
                    <a:gd name="connsiteY3" fmla="*/ 0 h 1119891"/>
                    <a:gd name="connsiteX0" fmla="*/ 0 w 1407005"/>
                    <a:gd name="connsiteY0" fmla="*/ 0 h 1119891"/>
                    <a:gd name="connsiteX1" fmla="*/ 1407005 w 1407005"/>
                    <a:gd name="connsiteY1" fmla="*/ 299022 h 1119891"/>
                    <a:gd name="connsiteX2" fmla="*/ 1220447 w 1407005"/>
                    <a:gd name="connsiteY2" fmla="*/ 1119891 h 1119891"/>
                    <a:gd name="connsiteX3" fmla="*/ 0 w 1407005"/>
                    <a:gd name="connsiteY3" fmla="*/ 0 h 1119891"/>
                    <a:gd name="connsiteX0" fmla="*/ 0 w 1407005"/>
                    <a:gd name="connsiteY0" fmla="*/ 0 h 1119891"/>
                    <a:gd name="connsiteX1" fmla="*/ 1407005 w 1407005"/>
                    <a:gd name="connsiteY1" fmla="*/ 299022 h 1119891"/>
                    <a:gd name="connsiteX2" fmla="*/ 1220447 w 1407005"/>
                    <a:gd name="connsiteY2" fmla="*/ 1119891 h 1119891"/>
                    <a:gd name="connsiteX3" fmla="*/ 0 w 1407005"/>
                    <a:gd name="connsiteY3" fmla="*/ 0 h 1119891"/>
                    <a:gd name="connsiteX0" fmla="*/ 0 w 1407005"/>
                    <a:gd name="connsiteY0" fmla="*/ 0 h 1179268"/>
                    <a:gd name="connsiteX1" fmla="*/ 1407005 w 1407005"/>
                    <a:gd name="connsiteY1" fmla="*/ 299022 h 1179268"/>
                    <a:gd name="connsiteX2" fmla="*/ 1345138 w 1407005"/>
                    <a:gd name="connsiteY2" fmla="*/ 1179268 h 1179268"/>
                    <a:gd name="connsiteX3" fmla="*/ 0 w 1407005"/>
                    <a:gd name="connsiteY3" fmla="*/ 0 h 1179268"/>
                    <a:gd name="connsiteX0" fmla="*/ 0 w 1407005"/>
                    <a:gd name="connsiteY0" fmla="*/ 0 h 1179268"/>
                    <a:gd name="connsiteX1" fmla="*/ 1407005 w 1407005"/>
                    <a:gd name="connsiteY1" fmla="*/ 299022 h 1179268"/>
                    <a:gd name="connsiteX2" fmla="*/ 1345138 w 1407005"/>
                    <a:gd name="connsiteY2" fmla="*/ 1179268 h 1179268"/>
                    <a:gd name="connsiteX3" fmla="*/ 0 w 1407005"/>
                    <a:gd name="connsiteY3" fmla="*/ 0 h 1179268"/>
                    <a:gd name="connsiteX0" fmla="*/ 0 w 1407005"/>
                    <a:gd name="connsiteY0" fmla="*/ 0 h 1191143"/>
                    <a:gd name="connsiteX1" fmla="*/ 1407005 w 1407005"/>
                    <a:gd name="connsiteY1" fmla="*/ 299022 h 1191143"/>
                    <a:gd name="connsiteX2" fmla="*/ 1374827 w 1407005"/>
                    <a:gd name="connsiteY2" fmla="*/ 1191143 h 1191143"/>
                    <a:gd name="connsiteX3" fmla="*/ 0 w 1407005"/>
                    <a:gd name="connsiteY3" fmla="*/ 0 h 1191143"/>
                    <a:gd name="connsiteX0" fmla="*/ 0 w 1407005"/>
                    <a:gd name="connsiteY0" fmla="*/ 0 h 1191143"/>
                    <a:gd name="connsiteX1" fmla="*/ 1407005 w 1407005"/>
                    <a:gd name="connsiteY1" fmla="*/ 299022 h 1191143"/>
                    <a:gd name="connsiteX2" fmla="*/ 1374827 w 1407005"/>
                    <a:gd name="connsiteY2" fmla="*/ 1191143 h 1191143"/>
                    <a:gd name="connsiteX3" fmla="*/ 0 w 1407005"/>
                    <a:gd name="connsiteY3" fmla="*/ 0 h 1191143"/>
                    <a:gd name="connsiteX0" fmla="*/ 0 w 1407005"/>
                    <a:gd name="connsiteY0" fmla="*/ 0 h 1191143"/>
                    <a:gd name="connsiteX1" fmla="*/ 1407005 w 1407005"/>
                    <a:gd name="connsiteY1" fmla="*/ 299022 h 1191143"/>
                    <a:gd name="connsiteX2" fmla="*/ 1374827 w 1407005"/>
                    <a:gd name="connsiteY2" fmla="*/ 1191143 h 1191143"/>
                    <a:gd name="connsiteX3" fmla="*/ 0 w 1407005"/>
                    <a:gd name="connsiteY3" fmla="*/ 0 h 1191143"/>
                    <a:gd name="connsiteX0" fmla="*/ 0 w 1407005"/>
                    <a:gd name="connsiteY0" fmla="*/ 0 h 1191143"/>
                    <a:gd name="connsiteX1" fmla="*/ 1407005 w 1407005"/>
                    <a:gd name="connsiteY1" fmla="*/ 299022 h 1191143"/>
                    <a:gd name="connsiteX2" fmla="*/ 1374827 w 1407005"/>
                    <a:gd name="connsiteY2" fmla="*/ 1191143 h 1191143"/>
                    <a:gd name="connsiteX3" fmla="*/ 0 w 1407005"/>
                    <a:gd name="connsiteY3" fmla="*/ 0 h 1191143"/>
                    <a:gd name="connsiteX0" fmla="*/ 0 w 1407005"/>
                    <a:gd name="connsiteY0" fmla="*/ 0 h 1214894"/>
                    <a:gd name="connsiteX1" fmla="*/ 1407005 w 1407005"/>
                    <a:gd name="connsiteY1" fmla="*/ 299022 h 1214894"/>
                    <a:gd name="connsiteX2" fmla="*/ 1404515 w 1407005"/>
                    <a:gd name="connsiteY2" fmla="*/ 1214894 h 1214894"/>
                    <a:gd name="connsiteX3" fmla="*/ 0 w 1407005"/>
                    <a:gd name="connsiteY3" fmla="*/ 0 h 1214894"/>
                    <a:gd name="connsiteX0" fmla="*/ 0 w 1409956"/>
                    <a:gd name="connsiteY0" fmla="*/ 0 h 1214894"/>
                    <a:gd name="connsiteX1" fmla="*/ 1407005 w 1409956"/>
                    <a:gd name="connsiteY1" fmla="*/ 299022 h 1214894"/>
                    <a:gd name="connsiteX2" fmla="*/ 1404515 w 1409956"/>
                    <a:gd name="connsiteY2" fmla="*/ 1214894 h 1214894"/>
                    <a:gd name="connsiteX3" fmla="*/ 0 w 1409956"/>
                    <a:gd name="connsiteY3" fmla="*/ 0 h 1214894"/>
                    <a:gd name="connsiteX0" fmla="*/ 0 w 1407005"/>
                    <a:gd name="connsiteY0" fmla="*/ 0 h 1131767"/>
                    <a:gd name="connsiteX1" fmla="*/ 1407005 w 1407005"/>
                    <a:gd name="connsiteY1" fmla="*/ 299022 h 1131767"/>
                    <a:gd name="connsiteX2" fmla="*/ 1285762 w 1407005"/>
                    <a:gd name="connsiteY2" fmla="*/ 1131767 h 1131767"/>
                    <a:gd name="connsiteX3" fmla="*/ 0 w 1407005"/>
                    <a:gd name="connsiteY3" fmla="*/ 0 h 1131767"/>
                    <a:gd name="connsiteX0" fmla="*/ 0 w 1407005"/>
                    <a:gd name="connsiteY0" fmla="*/ 0 h 1131767"/>
                    <a:gd name="connsiteX1" fmla="*/ 1407005 w 1407005"/>
                    <a:gd name="connsiteY1" fmla="*/ 299022 h 1131767"/>
                    <a:gd name="connsiteX2" fmla="*/ 1285762 w 1407005"/>
                    <a:gd name="connsiteY2" fmla="*/ 1131767 h 1131767"/>
                    <a:gd name="connsiteX3" fmla="*/ 0 w 1407005"/>
                    <a:gd name="connsiteY3" fmla="*/ 0 h 1131767"/>
                    <a:gd name="connsiteX0" fmla="*/ 0 w 1407005"/>
                    <a:gd name="connsiteY0" fmla="*/ 0 h 1131767"/>
                    <a:gd name="connsiteX1" fmla="*/ 1407005 w 1407005"/>
                    <a:gd name="connsiteY1" fmla="*/ 299022 h 1131767"/>
                    <a:gd name="connsiteX2" fmla="*/ 1285762 w 1407005"/>
                    <a:gd name="connsiteY2" fmla="*/ 1131767 h 1131767"/>
                    <a:gd name="connsiteX3" fmla="*/ 0 w 1407005"/>
                    <a:gd name="connsiteY3" fmla="*/ 0 h 1131767"/>
                    <a:gd name="connsiteX0" fmla="*/ 0 w 1407005"/>
                    <a:gd name="connsiteY0" fmla="*/ 0 h 1131767"/>
                    <a:gd name="connsiteX1" fmla="*/ 1407005 w 1407005"/>
                    <a:gd name="connsiteY1" fmla="*/ 299022 h 1131767"/>
                    <a:gd name="connsiteX2" fmla="*/ 1285762 w 1407005"/>
                    <a:gd name="connsiteY2" fmla="*/ 1131767 h 1131767"/>
                    <a:gd name="connsiteX3" fmla="*/ 0 w 1407005"/>
                    <a:gd name="connsiteY3" fmla="*/ 0 h 1131767"/>
                    <a:gd name="connsiteX0" fmla="*/ 0 w 1407005"/>
                    <a:gd name="connsiteY0" fmla="*/ 0 h 1131767"/>
                    <a:gd name="connsiteX1" fmla="*/ 1407005 w 1407005"/>
                    <a:gd name="connsiteY1" fmla="*/ 299022 h 1131767"/>
                    <a:gd name="connsiteX2" fmla="*/ 1285762 w 1407005"/>
                    <a:gd name="connsiteY2" fmla="*/ 1131767 h 1131767"/>
                    <a:gd name="connsiteX3" fmla="*/ 0 w 1407005"/>
                    <a:gd name="connsiteY3" fmla="*/ 0 h 1131767"/>
                    <a:gd name="connsiteX0" fmla="*/ 0 w 1407005"/>
                    <a:gd name="connsiteY0" fmla="*/ 0 h 1131767"/>
                    <a:gd name="connsiteX1" fmla="*/ 1407005 w 1407005"/>
                    <a:gd name="connsiteY1" fmla="*/ 299022 h 1131767"/>
                    <a:gd name="connsiteX2" fmla="*/ 1285762 w 1407005"/>
                    <a:gd name="connsiteY2" fmla="*/ 1131767 h 1131767"/>
                    <a:gd name="connsiteX3" fmla="*/ 0 w 1407005"/>
                    <a:gd name="connsiteY3" fmla="*/ 0 h 1131767"/>
                    <a:gd name="connsiteX0" fmla="*/ 0 w 1407005"/>
                    <a:gd name="connsiteY0" fmla="*/ 0 h 1131767"/>
                    <a:gd name="connsiteX1" fmla="*/ 1407005 w 1407005"/>
                    <a:gd name="connsiteY1" fmla="*/ 299022 h 1131767"/>
                    <a:gd name="connsiteX2" fmla="*/ 1285762 w 1407005"/>
                    <a:gd name="connsiteY2" fmla="*/ 1131767 h 1131767"/>
                    <a:gd name="connsiteX3" fmla="*/ 0 w 1407005"/>
                    <a:gd name="connsiteY3" fmla="*/ 0 h 1131767"/>
                    <a:gd name="connsiteX0" fmla="*/ 0 w 1409386"/>
                    <a:gd name="connsiteY0" fmla="*/ 0 h 1310361"/>
                    <a:gd name="connsiteX1" fmla="*/ 1409386 w 1409386"/>
                    <a:gd name="connsiteY1" fmla="*/ 477616 h 1310361"/>
                    <a:gd name="connsiteX2" fmla="*/ 1288143 w 1409386"/>
                    <a:gd name="connsiteY2" fmla="*/ 1310361 h 1310361"/>
                    <a:gd name="connsiteX3" fmla="*/ 0 w 1409386"/>
                    <a:gd name="connsiteY3" fmla="*/ 0 h 1310361"/>
                    <a:gd name="connsiteX0" fmla="*/ 0 w 1409386"/>
                    <a:gd name="connsiteY0" fmla="*/ 0 h 1310361"/>
                    <a:gd name="connsiteX1" fmla="*/ 1409386 w 1409386"/>
                    <a:gd name="connsiteY1" fmla="*/ 477616 h 1310361"/>
                    <a:gd name="connsiteX2" fmla="*/ 1288143 w 1409386"/>
                    <a:gd name="connsiteY2" fmla="*/ 1310361 h 1310361"/>
                    <a:gd name="connsiteX3" fmla="*/ 0 w 1409386"/>
                    <a:gd name="connsiteY3" fmla="*/ 0 h 1310361"/>
                    <a:gd name="connsiteX0" fmla="*/ 0 w 1409386"/>
                    <a:gd name="connsiteY0" fmla="*/ 0 h 1310361"/>
                    <a:gd name="connsiteX1" fmla="*/ 1409386 w 1409386"/>
                    <a:gd name="connsiteY1" fmla="*/ 477616 h 1310361"/>
                    <a:gd name="connsiteX2" fmla="*/ 1288143 w 1409386"/>
                    <a:gd name="connsiteY2" fmla="*/ 1310361 h 1310361"/>
                    <a:gd name="connsiteX3" fmla="*/ 0 w 1409386"/>
                    <a:gd name="connsiteY3" fmla="*/ 0 h 1310361"/>
                    <a:gd name="connsiteX0" fmla="*/ 0 w 1409386"/>
                    <a:gd name="connsiteY0" fmla="*/ 0 h 1310361"/>
                    <a:gd name="connsiteX1" fmla="*/ 1409386 w 1409386"/>
                    <a:gd name="connsiteY1" fmla="*/ 477616 h 1310361"/>
                    <a:gd name="connsiteX2" fmla="*/ 1295287 w 1409386"/>
                    <a:gd name="connsiteY2" fmla="*/ 1310361 h 1310361"/>
                    <a:gd name="connsiteX3" fmla="*/ 0 w 1409386"/>
                    <a:gd name="connsiteY3" fmla="*/ 0 h 1310361"/>
                    <a:gd name="connsiteX0" fmla="*/ 0 w 1409386"/>
                    <a:gd name="connsiteY0" fmla="*/ 0 h 1310361"/>
                    <a:gd name="connsiteX1" fmla="*/ 1409386 w 1409386"/>
                    <a:gd name="connsiteY1" fmla="*/ 477616 h 1310361"/>
                    <a:gd name="connsiteX2" fmla="*/ 1295287 w 1409386"/>
                    <a:gd name="connsiteY2" fmla="*/ 1310361 h 1310361"/>
                    <a:gd name="connsiteX3" fmla="*/ 0 w 1409386"/>
                    <a:gd name="connsiteY3" fmla="*/ 0 h 1310361"/>
                    <a:gd name="connsiteX0" fmla="*/ 0 w 1402243"/>
                    <a:gd name="connsiteY0" fmla="*/ 0 h 1310361"/>
                    <a:gd name="connsiteX1" fmla="*/ 1402243 w 1402243"/>
                    <a:gd name="connsiteY1" fmla="*/ 477616 h 1310361"/>
                    <a:gd name="connsiteX2" fmla="*/ 1288144 w 1402243"/>
                    <a:gd name="connsiteY2" fmla="*/ 1310361 h 1310361"/>
                    <a:gd name="connsiteX3" fmla="*/ 0 w 1402243"/>
                    <a:gd name="connsiteY3" fmla="*/ 0 h 1310361"/>
                    <a:gd name="connsiteX0" fmla="*/ 0 w 1402243"/>
                    <a:gd name="connsiteY0" fmla="*/ 0 h 1310361"/>
                    <a:gd name="connsiteX1" fmla="*/ 1402243 w 1402243"/>
                    <a:gd name="connsiteY1" fmla="*/ 477616 h 1310361"/>
                    <a:gd name="connsiteX2" fmla="*/ 1288144 w 1402243"/>
                    <a:gd name="connsiteY2" fmla="*/ 1310361 h 1310361"/>
                    <a:gd name="connsiteX3" fmla="*/ 0 w 1402243"/>
                    <a:gd name="connsiteY3" fmla="*/ 0 h 1310361"/>
                    <a:gd name="connsiteX0" fmla="*/ 0 w 1402243"/>
                    <a:gd name="connsiteY0" fmla="*/ 0 h 1310361"/>
                    <a:gd name="connsiteX1" fmla="*/ 1402243 w 1402243"/>
                    <a:gd name="connsiteY1" fmla="*/ 477616 h 1310361"/>
                    <a:gd name="connsiteX2" fmla="*/ 1288144 w 1402243"/>
                    <a:gd name="connsiteY2" fmla="*/ 1310361 h 1310361"/>
                    <a:gd name="connsiteX3" fmla="*/ 0 w 1402243"/>
                    <a:gd name="connsiteY3" fmla="*/ 0 h 1310361"/>
                    <a:gd name="connsiteX0" fmla="*/ 0 w 1402243"/>
                    <a:gd name="connsiteY0" fmla="*/ 0 h 1305598"/>
                    <a:gd name="connsiteX1" fmla="*/ 1402243 w 1402243"/>
                    <a:gd name="connsiteY1" fmla="*/ 477616 h 1305598"/>
                    <a:gd name="connsiteX2" fmla="*/ 1292907 w 1402243"/>
                    <a:gd name="connsiteY2" fmla="*/ 1305598 h 1305598"/>
                    <a:gd name="connsiteX3" fmla="*/ 0 w 1402243"/>
                    <a:gd name="connsiteY3" fmla="*/ 0 h 1305598"/>
                    <a:gd name="connsiteX0" fmla="*/ 34 w 1402277"/>
                    <a:gd name="connsiteY0" fmla="*/ 0 h 1305598"/>
                    <a:gd name="connsiteX1" fmla="*/ 1402277 w 1402277"/>
                    <a:gd name="connsiteY1" fmla="*/ 477616 h 1305598"/>
                    <a:gd name="connsiteX2" fmla="*/ 1292941 w 1402277"/>
                    <a:gd name="connsiteY2" fmla="*/ 1305598 h 1305598"/>
                    <a:gd name="connsiteX3" fmla="*/ 34 w 1402277"/>
                    <a:gd name="connsiteY3" fmla="*/ 0 h 1305598"/>
                    <a:gd name="connsiteX0" fmla="*/ 37 w 1402280"/>
                    <a:gd name="connsiteY0" fmla="*/ 0 h 1305598"/>
                    <a:gd name="connsiteX1" fmla="*/ 1402280 w 1402280"/>
                    <a:gd name="connsiteY1" fmla="*/ 477616 h 1305598"/>
                    <a:gd name="connsiteX2" fmla="*/ 1292944 w 1402280"/>
                    <a:gd name="connsiteY2" fmla="*/ 1305598 h 1305598"/>
                    <a:gd name="connsiteX3" fmla="*/ 37 w 1402280"/>
                    <a:gd name="connsiteY3" fmla="*/ 0 h 1305598"/>
                    <a:gd name="connsiteX0" fmla="*/ 37 w 1409424"/>
                    <a:gd name="connsiteY0" fmla="*/ 0 h 1307979"/>
                    <a:gd name="connsiteX1" fmla="*/ 1409424 w 1409424"/>
                    <a:gd name="connsiteY1" fmla="*/ 479997 h 1307979"/>
                    <a:gd name="connsiteX2" fmla="*/ 1300088 w 1409424"/>
                    <a:gd name="connsiteY2" fmla="*/ 1307979 h 1307979"/>
                    <a:gd name="connsiteX3" fmla="*/ 37 w 1409424"/>
                    <a:gd name="connsiteY3" fmla="*/ 0 h 1307979"/>
                    <a:gd name="connsiteX0" fmla="*/ 0 w 1409387"/>
                    <a:gd name="connsiteY0" fmla="*/ 0 h 1307979"/>
                    <a:gd name="connsiteX1" fmla="*/ 1409387 w 1409387"/>
                    <a:gd name="connsiteY1" fmla="*/ 479997 h 1307979"/>
                    <a:gd name="connsiteX2" fmla="*/ 1300051 w 1409387"/>
                    <a:gd name="connsiteY2" fmla="*/ 1307979 h 1307979"/>
                    <a:gd name="connsiteX3" fmla="*/ 0 w 1409387"/>
                    <a:gd name="connsiteY3" fmla="*/ 0 h 1307979"/>
                    <a:gd name="connsiteX0" fmla="*/ 0 w 1409387"/>
                    <a:gd name="connsiteY0" fmla="*/ 0 h 1307979"/>
                    <a:gd name="connsiteX1" fmla="*/ 1409387 w 1409387"/>
                    <a:gd name="connsiteY1" fmla="*/ 479997 h 1307979"/>
                    <a:gd name="connsiteX2" fmla="*/ 1300051 w 1409387"/>
                    <a:gd name="connsiteY2" fmla="*/ 1307979 h 1307979"/>
                    <a:gd name="connsiteX3" fmla="*/ 0 w 1409387"/>
                    <a:gd name="connsiteY3" fmla="*/ 0 h 1307979"/>
                    <a:gd name="connsiteX0" fmla="*/ 0 w 1409387"/>
                    <a:gd name="connsiteY0" fmla="*/ 0 h 1307979"/>
                    <a:gd name="connsiteX1" fmla="*/ 1409387 w 1409387"/>
                    <a:gd name="connsiteY1" fmla="*/ 479997 h 1307979"/>
                    <a:gd name="connsiteX2" fmla="*/ 1300051 w 1409387"/>
                    <a:gd name="connsiteY2" fmla="*/ 1307979 h 1307979"/>
                    <a:gd name="connsiteX3" fmla="*/ 0 w 1409387"/>
                    <a:gd name="connsiteY3" fmla="*/ 0 h 1307979"/>
                    <a:gd name="connsiteX0" fmla="*/ 0 w 1409387"/>
                    <a:gd name="connsiteY0" fmla="*/ 0 h 1310360"/>
                    <a:gd name="connsiteX1" fmla="*/ 1409387 w 1409387"/>
                    <a:gd name="connsiteY1" fmla="*/ 479997 h 1310360"/>
                    <a:gd name="connsiteX2" fmla="*/ 1292907 w 1409387"/>
                    <a:gd name="connsiteY2" fmla="*/ 1310360 h 1310360"/>
                    <a:gd name="connsiteX3" fmla="*/ 0 w 1409387"/>
                    <a:gd name="connsiteY3" fmla="*/ 0 h 1310360"/>
                    <a:gd name="connsiteX0" fmla="*/ 0 w 1409387"/>
                    <a:gd name="connsiteY0" fmla="*/ 0 h 1310360"/>
                    <a:gd name="connsiteX1" fmla="*/ 1409387 w 1409387"/>
                    <a:gd name="connsiteY1" fmla="*/ 479997 h 1310360"/>
                    <a:gd name="connsiteX2" fmla="*/ 1292907 w 1409387"/>
                    <a:gd name="connsiteY2" fmla="*/ 1310360 h 1310360"/>
                    <a:gd name="connsiteX3" fmla="*/ 0 w 1409387"/>
                    <a:gd name="connsiteY3" fmla="*/ 0 h 1310360"/>
                    <a:gd name="connsiteX0" fmla="*/ 0 w 1399862"/>
                    <a:gd name="connsiteY0" fmla="*/ 0 h 1310360"/>
                    <a:gd name="connsiteX1" fmla="*/ 1399862 w 1399862"/>
                    <a:gd name="connsiteY1" fmla="*/ 475234 h 1310360"/>
                    <a:gd name="connsiteX2" fmla="*/ 1292907 w 1399862"/>
                    <a:gd name="connsiteY2" fmla="*/ 1310360 h 1310360"/>
                    <a:gd name="connsiteX3" fmla="*/ 0 w 1399862"/>
                    <a:gd name="connsiteY3" fmla="*/ 0 h 1310360"/>
                    <a:gd name="connsiteX0" fmla="*/ 0 w 1399862"/>
                    <a:gd name="connsiteY0" fmla="*/ 0 h 1313626"/>
                    <a:gd name="connsiteX1" fmla="*/ 1399862 w 1399862"/>
                    <a:gd name="connsiteY1" fmla="*/ 475234 h 1313626"/>
                    <a:gd name="connsiteX2" fmla="*/ 1296172 w 1399862"/>
                    <a:gd name="connsiteY2" fmla="*/ 1313626 h 1313626"/>
                    <a:gd name="connsiteX3" fmla="*/ 0 w 1399862"/>
                    <a:gd name="connsiteY3" fmla="*/ 0 h 1313626"/>
                    <a:gd name="connsiteX0" fmla="*/ 0 w 1399862"/>
                    <a:gd name="connsiteY0" fmla="*/ 0 h 1313626"/>
                    <a:gd name="connsiteX1" fmla="*/ 1399862 w 1399862"/>
                    <a:gd name="connsiteY1" fmla="*/ 475234 h 1313626"/>
                    <a:gd name="connsiteX2" fmla="*/ 1296172 w 1399862"/>
                    <a:gd name="connsiteY2" fmla="*/ 1313626 h 1313626"/>
                    <a:gd name="connsiteX3" fmla="*/ 0 w 1399862"/>
                    <a:gd name="connsiteY3" fmla="*/ 0 h 1313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99862" h="1313626">
                      <a:moveTo>
                        <a:pt x="0" y="0"/>
                      </a:moveTo>
                      <a:lnTo>
                        <a:pt x="1399862" y="475234"/>
                      </a:lnTo>
                      <a:cubicBezTo>
                        <a:pt x="1333023" y="1022495"/>
                        <a:pt x="1333801" y="1008878"/>
                        <a:pt x="1296172" y="1313626"/>
                      </a:cubicBezTo>
                      <a:cubicBezTo>
                        <a:pt x="1116035" y="1197087"/>
                        <a:pt x="44855" y="665365"/>
                        <a:pt x="0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2">
                        <a:lumMod val="30000"/>
                      </a:schemeClr>
                    </a:gs>
                    <a:gs pos="65000">
                      <a:schemeClr val="accent2"/>
                    </a:gs>
                    <a:gs pos="100000">
                      <a:schemeClr val="accent2"/>
                    </a:gs>
                  </a:gsLst>
                  <a:lin ang="16200000" scaled="0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60" name="Group 57">
                <a:extLst>
                  <a:ext uri="{FF2B5EF4-FFF2-40B4-BE49-F238E27FC236}">
                    <a16:creationId xmlns:a16="http://schemas.microsoft.com/office/drawing/2014/main" id="{EF928977-DD19-4E31-9886-83F1AD41EBE3}"/>
                  </a:ext>
                </a:extLst>
              </p:cNvPr>
              <p:cNvGrpSpPr/>
              <p:nvPr/>
            </p:nvGrpSpPr>
            <p:grpSpPr>
              <a:xfrm rot="16200000" flipH="1">
                <a:off x="924987" y="159433"/>
                <a:ext cx="3569097" cy="2926378"/>
                <a:chOff x="539552" y="-1"/>
                <a:chExt cx="2852268" cy="2926378"/>
              </a:xfrm>
            </p:grpSpPr>
            <p:sp>
              <p:nvSpPr>
                <p:cNvPr id="61" name="Rectangle 23">
                  <a:extLst>
                    <a:ext uri="{FF2B5EF4-FFF2-40B4-BE49-F238E27FC236}">
                      <a16:creationId xmlns:a16="http://schemas.microsoft.com/office/drawing/2014/main" id="{141A71EE-3424-4814-9055-211CAD377B40}"/>
                    </a:ext>
                  </a:extLst>
                </p:cNvPr>
                <p:cNvSpPr/>
                <p:nvPr/>
              </p:nvSpPr>
              <p:spPr>
                <a:xfrm>
                  <a:off x="539552" y="-1"/>
                  <a:ext cx="1412807" cy="1564768"/>
                </a:xfrm>
                <a:custGeom>
                  <a:avLst/>
                  <a:gdLst>
                    <a:gd name="connsiteX0" fmla="*/ 0 w 1412807"/>
                    <a:gd name="connsiteY0" fmla="*/ 0 h 2045803"/>
                    <a:gd name="connsiteX1" fmla="*/ 1412807 w 1412807"/>
                    <a:gd name="connsiteY1" fmla="*/ 0 h 2045803"/>
                    <a:gd name="connsiteX2" fmla="*/ 1412807 w 1412807"/>
                    <a:gd name="connsiteY2" fmla="*/ 2045803 h 2045803"/>
                    <a:gd name="connsiteX3" fmla="*/ 0 w 1412807"/>
                    <a:gd name="connsiteY3" fmla="*/ 2045803 h 2045803"/>
                    <a:gd name="connsiteX4" fmla="*/ 0 w 1412807"/>
                    <a:gd name="connsiteY4" fmla="*/ 0 h 2045803"/>
                    <a:gd name="connsiteX0" fmla="*/ 0 w 1412807"/>
                    <a:gd name="connsiteY0" fmla="*/ 0 h 2045803"/>
                    <a:gd name="connsiteX1" fmla="*/ 1412807 w 1412807"/>
                    <a:gd name="connsiteY1" fmla="*/ 0 h 2045803"/>
                    <a:gd name="connsiteX2" fmla="*/ 1412807 w 1412807"/>
                    <a:gd name="connsiteY2" fmla="*/ 2045803 h 2045803"/>
                    <a:gd name="connsiteX3" fmla="*/ 13001 w 1412807"/>
                    <a:gd name="connsiteY3" fmla="*/ 1452093 h 2045803"/>
                    <a:gd name="connsiteX4" fmla="*/ 0 w 1412807"/>
                    <a:gd name="connsiteY4" fmla="*/ 0 h 2045803"/>
                    <a:gd name="connsiteX0" fmla="*/ 0 w 1412807"/>
                    <a:gd name="connsiteY0" fmla="*/ 0 h 2045803"/>
                    <a:gd name="connsiteX1" fmla="*/ 1412807 w 1412807"/>
                    <a:gd name="connsiteY1" fmla="*/ 0 h 2045803"/>
                    <a:gd name="connsiteX2" fmla="*/ 1412807 w 1412807"/>
                    <a:gd name="connsiteY2" fmla="*/ 2045803 h 2045803"/>
                    <a:gd name="connsiteX3" fmla="*/ 21669 w 1412807"/>
                    <a:gd name="connsiteY3" fmla="*/ 1521432 h 2045803"/>
                    <a:gd name="connsiteX4" fmla="*/ 0 w 1412807"/>
                    <a:gd name="connsiteY4" fmla="*/ 0 h 2045803"/>
                    <a:gd name="connsiteX0" fmla="*/ 0 w 1412807"/>
                    <a:gd name="connsiteY0" fmla="*/ 0 h 2045803"/>
                    <a:gd name="connsiteX1" fmla="*/ 1412807 w 1412807"/>
                    <a:gd name="connsiteY1" fmla="*/ 0 h 2045803"/>
                    <a:gd name="connsiteX2" fmla="*/ 1412807 w 1412807"/>
                    <a:gd name="connsiteY2" fmla="*/ 2045803 h 2045803"/>
                    <a:gd name="connsiteX3" fmla="*/ 13002 w 1412807"/>
                    <a:gd name="connsiteY3" fmla="*/ 1534433 h 2045803"/>
                    <a:gd name="connsiteX4" fmla="*/ 0 w 1412807"/>
                    <a:gd name="connsiteY4" fmla="*/ 0 h 2045803"/>
                    <a:gd name="connsiteX0" fmla="*/ 0 w 1412807"/>
                    <a:gd name="connsiteY0" fmla="*/ 0 h 2045803"/>
                    <a:gd name="connsiteX1" fmla="*/ 1412807 w 1412807"/>
                    <a:gd name="connsiteY1" fmla="*/ 0 h 2045803"/>
                    <a:gd name="connsiteX2" fmla="*/ 1412807 w 1412807"/>
                    <a:gd name="connsiteY2" fmla="*/ 2045803 h 2045803"/>
                    <a:gd name="connsiteX3" fmla="*/ 4335 w 1412807"/>
                    <a:gd name="connsiteY3" fmla="*/ 1534433 h 2045803"/>
                    <a:gd name="connsiteX4" fmla="*/ 0 w 1412807"/>
                    <a:gd name="connsiteY4" fmla="*/ 0 h 2045803"/>
                    <a:gd name="connsiteX0" fmla="*/ 0 w 1412807"/>
                    <a:gd name="connsiteY0" fmla="*/ 0 h 1768449"/>
                    <a:gd name="connsiteX1" fmla="*/ 1412807 w 1412807"/>
                    <a:gd name="connsiteY1" fmla="*/ 0 h 1768449"/>
                    <a:gd name="connsiteX2" fmla="*/ 1412807 w 1412807"/>
                    <a:gd name="connsiteY2" fmla="*/ 1768449 h 1768449"/>
                    <a:gd name="connsiteX3" fmla="*/ 4335 w 1412807"/>
                    <a:gd name="connsiteY3" fmla="*/ 1534433 h 1768449"/>
                    <a:gd name="connsiteX4" fmla="*/ 0 w 1412807"/>
                    <a:gd name="connsiteY4" fmla="*/ 0 h 1768449"/>
                    <a:gd name="connsiteX0" fmla="*/ 0 w 1412807"/>
                    <a:gd name="connsiteY0" fmla="*/ 0 h 1564768"/>
                    <a:gd name="connsiteX1" fmla="*/ 1412807 w 1412807"/>
                    <a:gd name="connsiteY1" fmla="*/ 0 h 1564768"/>
                    <a:gd name="connsiteX2" fmla="*/ 1412807 w 1412807"/>
                    <a:gd name="connsiteY2" fmla="*/ 1564768 h 1564768"/>
                    <a:gd name="connsiteX3" fmla="*/ 4335 w 1412807"/>
                    <a:gd name="connsiteY3" fmla="*/ 1534433 h 1564768"/>
                    <a:gd name="connsiteX4" fmla="*/ 0 w 1412807"/>
                    <a:gd name="connsiteY4" fmla="*/ 0 h 1564768"/>
                    <a:gd name="connsiteX0" fmla="*/ 0 w 1412807"/>
                    <a:gd name="connsiteY0" fmla="*/ 0 h 1564768"/>
                    <a:gd name="connsiteX1" fmla="*/ 1412807 w 1412807"/>
                    <a:gd name="connsiteY1" fmla="*/ 0 h 1564768"/>
                    <a:gd name="connsiteX2" fmla="*/ 1412807 w 1412807"/>
                    <a:gd name="connsiteY2" fmla="*/ 1564768 h 1564768"/>
                    <a:gd name="connsiteX3" fmla="*/ 8669 w 1412807"/>
                    <a:gd name="connsiteY3" fmla="*/ 1192074 h 1564768"/>
                    <a:gd name="connsiteX4" fmla="*/ 0 w 1412807"/>
                    <a:gd name="connsiteY4" fmla="*/ 0 h 1564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12807" h="1564768">
                      <a:moveTo>
                        <a:pt x="0" y="0"/>
                      </a:moveTo>
                      <a:lnTo>
                        <a:pt x="1412807" y="0"/>
                      </a:lnTo>
                      <a:lnTo>
                        <a:pt x="1412807" y="1564768"/>
                      </a:lnTo>
                      <a:lnTo>
                        <a:pt x="8669" y="1192074"/>
                      </a:lnTo>
                      <a:cubicBezTo>
                        <a:pt x="5779" y="794716"/>
                        <a:pt x="2890" y="397358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62" name="Freeform 59">
                  <a:extLst>
                    <a:ext uri="{FF2B5EF4-FFF2-40B4-BE49-F238E27FC236}">
                      <a16:creationId xmlns:a16="http://schemas.microsoft.com/office/drawing/2014/main" id="{B7CDA331-232C-44EE-841A-408FBFB5AF57}"/>
                    </a:ext>
                  </a:extLst>
                </p:cNvPr>
                <p:cNvSpPr/>
                <p:nvPr/>
              </p:nvSpPr>
              <p:spPr>
                <a:xfrm>
                  <a:off x="554751" y="1168505"/>
                  <a:ext cx="2837069" cy="1757872"/>
                </a:xfrm>
                <a:custGeom>
                  <a:avLst/>
                  <a:gdLst>
                    <a:gd name="connsiteX0" fmla="*/ 2814221 w 2814221"/>
                    <a:gd name="connsiteY0" fmla="*/ 825624 h 825624"/>
                    <a:gd name="connsiteX1" fmla="*/ 1411549 w 2814221"/>
                    <a:gd name="connsiteY1" fmla="*/ 0 h 825624"/>
                    <a:gd name="connsiteX2" fmla="*/ 0 w 2814221"/>
                    <a:gd name="connsiteY2" fmla="*/ 0 h 825624"/>
                    <a:gd name="connsiteX3" fmla="*/ 2814221 w 2814221"/>
                    <a:gd name="connsiteY3" fmla="*/ 825624 h 825624"/>
                    <a:gd name="connsiteX0" fmla="*/ 2857558 w 2857558"/>
                    <a:gd name="connsiteY0" fmla="*/ 933965 h 933965"/>
                    <a:gd name="connsiteX1" fmla="*/ 1411549 w 2857558"/>
                    <a:gd name="connsiteY1" fmla="*/ 0 h 933965"/>
                    <a:gd name="connsiteX2" fmla="*/ 0 w 2857558"/>
                    <a:gd name="connsiteY2" fmla="*/ 0 h 933965"/>
                    <a:gd name="connsiteX3" fmla="*/ 2857558 w 2857558"/>
                    <a:gd name="connsiteY3" fmla="*/ 933965 h 933965"/>
                    <a:gd name="connsiteX0" fmla="*/ 2857558 w 2857558"/>
                    <a:gd name="connsiteY0" fmla="*/ 933965 h 933965"/>
                    <a:gd name="connsiteX1" fmla="*/ 1411549 w 2857558"/>
                    <a:gd name="connsiteY1" fmla="*/ 0 h 933965"/>
                    <a:gd name="connsiteX2" fmla="*/ 0 w 2857558"/>
                    <a:gd name="connsiteY2" fmla="*/ 0 h 933965"/>
                    <a:gd name="connsiteX3" fmla="*/ 2857558 w 2857558"/>
                    <a:gd name="connsiteY3" fmla="*/ 933965 h 933965"/>
                    <a:gd name="connsiteX0" fmla="*/ 2857558 w 2857558"/>
                    <a:gd name="connsiteY0" fmla="*/ 933965 h 933965"/>
                    <a:gd name="connsiteX1" fmla="*/ 1411549 w 2857558"/>
                    <a:gd name="connsiteY1" fmla="*/ 0 h 933965"/>
                    <a:gd name="connsiteX2" fmla="*/ 0 w 2857558"/>
                    <a:gd name="connsiteY2" fmla="*/ 0 h 933965"/>
                    <a:gd name="connsiteX3" fmla="*/ 2857558 w 2857558"/>
                    <a:gd name="connsiteY3" fmla="*/ 933965 h 933965"/>
                    <a:gd name="connsiteX0" fmla="*/ 2857558 w 2959190"/>
                    <a:gd name="connsiteY0" fmla="*/ 933965 h 944130"/>
                    <a:gd name="connsiteX1" fmla="*/ 2240453 w 2959190"/>
                    <a:gd name="connsiteY1" fmla="*/ 493532 h 944130"/>
                    <a:gd name="connsiteX2" fmla="*/ 1411549 w 2959190"/>
                    <a:gd name="connsiteY2" fmla="*/ 0 h 944130"/>
                    <a:gd name="connsiteX3" fmla="*/ 0 w 2959190"/>
                    <a:gd name="connsiteY3" fmla="*/ 0 h 944130"/>
                    <a:gd name="connsiteX4" fmla="*/ 2857558 w 2959190"/>
                    <a:gd name="connsiteY4" fmla="*/ 933965 h 944130"/>
                    <a:gd name="connsiteX0" fmla="*/ 2857558 w 2960905"/>
                    <a:gd name="connsiteY0" fmla="*/ 933965 h 944027"/>
                    <a:gd name="connsiteX1" fmla="*/ 2257787 w 2960905"/>
                    <a:gd name="connsiteY1" fmla="*/ 489198 h 944027"/>
                    <a:gd name="connsiteX2" fmla="*/ 1411549 w 2960905"/>
                    <a:gd name="connsiteY2" fmla="*/ 0 h 944027"/>
                    <a:gd name="connsiteX3" fmla="*/ 0 w 2960905"/>
                    <a:gd name="connsiteY3" fmla="*/ 0 h 944027"/>
                    <a:gd name="connsiteX4" fmla="*/ 2857558 w 2960905"/>
                    <a:gd name="connsiteY4" fmla="*/ 933965 h 944027"/>
                    <a:gd name="connsiteX0" fmla="*/ 2857558 w 2960905"/>
                    <a:gd name="connsiteY0" fmla="*/ 933965 h 944027"/>
                    <a:gd name="connsiteX1" fmla="*/ 2257787 w 2960905"/>
                    <a:gd name="connsiteY1" fmla="*/ 489198 h 944027"/>
                    <a:gd name="connsiteX2" fmla="*/ 1411549 w 2960905"/>
                    <a:gd name="connsiteY2" fmla="*/ 0 h 944027"/>
                    <a:gd name="connsiteX3" fmla="*/ 0 w 2960905"/>
                    <a:gd name="connsiteY3" fmla="*/ 0 h 944027"/>
                    <a:gd name="connsiteX4" fmla="*/ 2857558 w 2960905"/>
                    <a:gd name="connsiteY4" fmla="*/ 933965 h 944027"/>
                    <a:gd name="connsiteX0" fmla="*/ 2857558 w 2960905"/>
                    <a:gd name="connsiteY0" fmla="*/ 933965 h 944027"/>
                    <a:gd name="connsiteX1" fmla="*/ 2257787 w 2960905"/>
                    <a:gd name="connsiteY1" fmla="*/ 489198 h 944027"/>
                    <a:gd name="connsiteX2" fmla="*/ 1411549 w 2960905"/>
                    <a:gd name="connsiteY2" fmla="*/ 0 h 944027"/>
                    <a:gd name="connsiteX3" fmla="*/ 0 w 2960905"/>
                    <a:gd name="connsiteY3" fmla="*/ 0 h 944027"/>
                    <a:gd name="connsiteX4" fmla="*/ 2857558 w 2960905"/>
                    <a:gd name="connsiteY4" fmla="*/ 933965 h 944027"/>
                    <a:gd name="connsiteX0" fmla="*/ 2857558 w 2857558"/>
                    <a:gd name="connsiteY0" fmla="*/ 933965 h 933965"/>
                    <a:gd name="connsiteX1" fmla="*/ 2257787 w 2857558"/>
                    <a:gd name="connsiteY1" fmla="*/ 489198 h 933965"/>
                    <a:gd name="connsiteX2" fmla="*/ 1411549 w 2857558"/>
                    <a:gd name="connsiteY2" fmla="*/ 0 h 933965"/>
                    <a:gd name="connsiteX3" fmla="*/ 0 w 2857558"/>
                    <a:gd name="connsiteY3" fmla="*/ 0 h 933965"/>
                    <a:gd name="connsiteX4" fmla="*/ 2857558 w 2857558"/>
                    <a:gd name="connsiteY4" fmla="*/ 933965 h 933965"/>
                    <a:gd name="connsiteX0" fmla="*/ 2857558 w 2857558"/>
                    <a:gd name="connsiteY0" fmla="*/ 933965 h 933965"/>
                    <a:gd name="connsiteX1" fmla="*/ 2257787 w 2857558"/>
                    <a:gd name="connsiteY1" fmla="*/ 489198 h 933965"/>
                    <a:gd name="connsiteX2" fmla="*/ 1411549 w 2857558"/>
                    <a:gd name="connsiteY2" fmla="*/ 0 h 933965"/>
                    <a:gd name="connsiteX3" fmla="*/ 0 w 2857558"/>
                    <a:gd name="connsiteY3" fmla="*/ 0 h 933965"/>
                    <a:gd name="connsiteX4" fmla="*/ 2857558 w 2857558"/>
                    <a:gd name="connsiteY4" fmla="*/ 933965 h 933965"/>
                    <a:gd name="connsiteX0" fmla="*/ 2857558 w 2857558"/>
                    <a:gd name="connsiteY0" fmla="*/ 933965 h 933965"/>
                    <a:gd name="connsiteX1" fmla="*/ 2257787 w 2857558"/>
                    <a:gd name="connsiteY1" fmla="*/ 489198 h 933965"/>
                    <a:gd name="connsiteX2" fmla="*/ 1411549 w 2857558"/>
                    <a:gd name="connsiteY2" fmla="*/ 0 h 933965"/>
                    <a:gd name="connsiteX3" fmla="*/ 0 w 2857558"/>
                    <a:gd name="connsiteY3" fmla="*/ 0 h 933965"/>
                    <a:gd name="connsiteX4" fmla="*/ 2857558 w 2857558"/>
                    <a:gd name="connsiteY4" fmla="*/ 933965 h 933965"/>
                    <a:gd name="connsiteX0" fmla="*/ 2857558 w 2857558"/>
                    <a:gd name="connsiteY0" fmla="*/ 933965 h 933965"/>
                    <a:gd name="connsiteX1" fmla="*/ 2257787 w 2857558"/>
                    <a:gd name="connsiteY1" fmla="*/ 489198 h 933965"/>
                    <a:gd name="connsiteX2" fmla="*/ 1411549 w 2857558"/>
                    <a:gd name="connsiteY2" fmla="*/ 0 h 933965"/>
                    <a:gd name="connsiteX3" fmla="*/ 0 w 2857558"/>
                    <a:gd name="connsiteY3" fmla="*/ 0 h 933965"/>
                    <a:gd name="connsiteX4" fmla="*/ 2857558 w 2857558"/>
                    <a:gd name="connsiteY4" fmla="*/ 933965 h 933965"/>
                    <a:gd name="connsiteX0" fmla="*/ 2857558 w 2857558"/>
                    <a:gd name="connsiteY0" fmla="*/ 933965 h 933965"/>
                    <a:gd name="connsiteX1" fmla="*/ 2257787 w 2857558"/>
                    <a:gd name="connsiteY1" fmla="*/ 489198 h 933965"/>
                    <a:gd name="connsiteX2" fmla="*/ 1411549 w 2857558"/>
                    <a:gd name="connsiteY2" fmla="*/ 0 h 933965"/>
                    <a:gd name="connsiteX3" fmla="*/ 0 w 2857558"/>
                    <a:gd name="connsiteY3" fmla="*/ 0 h 933965"/>
                    <a:gd name="connsiteX4" fmla="*/ 2857558 w 2857558"/>
                    <a:gd name="connsiteY4" fmla="*/ 933965 h 933965"/>
                    <a:gd name="connsiteX0" fmla="*/ 2857558 w 2857558"/>
                    <a:gd name="connsiteY0" fmla="*/ 933965 h 933965"/>
                    <a:gd name="connsiteX1" fmla="*/ 2301124 w 2857558"/>
                    <a:gd name="connsiteY1" fmla="*/ 519534 h 933965"/>
                    <a:gd name="connsiteX2" fmla="*/ 1411549 w 2857558"/>
                    <a:gd name="connsiteY2" fmla="*/ 0 h 933965"/>
                    <a:gd name="connsiteX3" fmla="*/ 0 w 2857558"/>
                    <a:gd name="connsiteY3" fmla="*/ 0 h 933965"/>
                    <a:gd name="connsiteX4" fmla="*/ 2857558 w 2857558"/>
                    <a:gd name="connsiteY4" fmla="*/ 933965 h 933965"/>
                    <a:gd name="connsiteX0" fmla="*/ 2874892 w 2874892"/>
                    <a:gd name="connsiteY0" fmla="*/ 955633 h 955633"/>
                    <a:gd name="connsiteX1" fmla="*/ 2301124 w 2874892"/>
                    <a:gd name="connsiteY1" fmla="*/ 519534 h 955633"/>
                    <a:gd name="connsiteX2" fmla="*/ 1411549 w 2874892"/>
                    <a:gd name="connsiteY2" fmla="*/ 0 h 955633"/>
                    <a:gd name="connsiteX3" fmla="*/ 0 w 2874892"/>
                    <a:gd name="connsiteY3" fmla="*/ 0 h 955633"/>
                    <a:gd name="connsiteX4" fmla="*/ 2874892 w 2874892"/>
                    <a:gd name="connsiteY4" fmla="*/ 955633 h 955633"/>
                    <a:gd name="connsiteX0" fmla="*/ 2874892 w 2874892"/>
                    <a:gd name="connsiteY0" fmla="*/ 955633 h 955633"/>
                    <a:gd name="connsiteX1" fmla="*/ 2301124 w 2874892"/>
                    <a:gd name="connsiteY1" fmla="*/ 519534 h 955633"/>
                    <a:gd name="connsiteX2" fmla="*/ 1411549 w 2874892"/>
                    <a:gd name="connsiteY2" fmla="*/ 0 h 955633"/>
                    <a:gd name="connsiteX3" fmla="*/ 0 w 2874892"/>
                    <a:gd name="connsiteY3" fmla="*/ 0 h 955633"/>
                    <a:gd name="connsiteX4" fmla="*/ 2874892 w 2874892"/>
                    <a:gd name="connsiteY4" fmla="*/ 955633 h 955633"/>
                    <a:gd name="connsiteX0" fmla="*/ 2874892 w 2874892"/>
                    <a:gd name="connsiteY0" fmla="*/ 955633 h 955633"/>
                    <a:gd name="connsiteX1" fmla="*/ 2175448 w 2874892"/>
                    <a:gd name="connsiteY1" fmla="*/ 432861 h 955633"/>
                    <a:gd name="connsiteX2" fmla="*/ 1411549 w 2874892"/>
                    <a:gd name="connsiteY2" fmla="*/ 0 h 955633"/>
                    <a:gd name="connsiteX3" fmla="*/ 0 w 2874892"/>
                    <a:gd name="connsiteY3" fmla="*/ 0 h 955633"/>
                    <a:gd name="connsiteX4" fmla="*/ 2874892 w 2874892"/>
                    <a:gd name="connsiteY4" fmla="*/ 955633 h 955633"/>
                    <a:gd name="connsiteX0" fmla="*/ 2874892 w 2874892"/>
                    <a:gd name="connsiteY0" fmla="*/ 955633 h 955633"/>
                    <a:gd name="connsiteX1" fmla="*/ 2175448 w 2874892"/>
                    <a:gd name="connsiteY1" fmla="*/ 432861 h 955633"/>
                    <a:gd name="connsiteX2" fmla="*/ 1411549 w 2874892"/>
                    <a:gd name="connsiteY2" fmla="*/ 0 h 955633"/>
                    <a:gd name="connsiteX3" fmla="*/ 0 w 2874892"/>
                    <a:gd name="connsiteY3" fmla="*/ 0 h 955633"/>
                    <a:gd name="connsiteX4" fmla="*/ 2874892 w 2874892"/>
                    <a:gd name="connsiteY4" fmla="*/ 955633 h 955633"/>
                    <a:gd name="connsiteX0" fmla="*/ 2874892 w 2874892"/>
                    <a:gd name="connsiteY0" fmla="*/ 1198318 h 1198318"/>
                    <a:gd name="connsiteX1" fmla="*/ 2175448 w 2874892"/>
                    <a:gd name="connsiteY1" fmla="*/ 675546 h 1198318"/>
                    <a:gd name="connsiteX2" fmla="*/ 1402882 w 2874892"/>
                    <a:gd name="connsiteY2" fmla="*/ 0 h 1198318"/>
                    <a:gd name="connsiteX3" fmla="*/ 0 w 2874892"/>
                    <a:gd name="connsiteY3" fmla="*/ 242685 h 1198318"/>
                    <a:gd name="connsiteX4" fmla="*/ 2874892 w 2874892"/>
                    <a:gd name="connsiteY4" fmla="*/ 1198318 h 1198318"/>
                    <a:gd name="connsiteX0" fmla="*/ 2874892 w 2874892"/>
                    <a:gd name="connsiteY0" fmla="*/ 1198318 h 1198318"/>
                    <a:gd name="connsiteX1" fmla="*/ 2175448 w 2874892"/>
                    <a:gd name="connsiteY1" fmla="*/ 675546 h 1198318"/>
                    <a:gd name="connsiteX2" fmla="*/ 1402882 w 2874892"/>
                    <a:gd name="connsiteY2" fmla="*/ 0 h 1198318"/>
                    <a:gd name="connsiteX3" fmla="*/ 0 w 2874892"/>
                    <a:gd name="connsiteY3" fmla="*/ 242685 h 1198318"/>
                    <a:gd name="connsiteX4" fmla="*/ 2874892 w 2874892"/>
                    <a:gd name="connsiteY4" fmla="*/ 1198318 h 1198318"/>
                    <a:gd name="connsiteX0" fmla="*/ 2874892 w 2874892"/>
                    <a:gd name="connsiteY0" fmla="*/ 1198318 h 1198318"/>
                    <a:gd name="connsiteX1" fmla="*/ 2175448 w 2874892"/>
                    <a:gd name="connsiteY1" fmla="*/ 692880 h 1198318"/>
                    <a:gd name="connsiteX2" fmla="*/ 1402882 w 2874892"/>
                    <a:gd name="connsiteY2" fmla="*/ 0 h 1198318"/>
                    <a:gd name="connsiteX3" fmla="*/ 0 w 2874892"/>
                    <a:gd name="connsiteY3" fmla="*/ 242685 h 1198318"/>
                    <a:gd name="connsiteX4" fmla="*/ 2874892 w 2874892"/>
                    <a:gd name="connsiteY4" fmla="*/ 1198318 h 1198318"/>
                    <a:gd name="connsiteX0" fmla="*/ 2874892 w 2874892"/>
                    <a:gd name="connsiteY0" fmla="*/ 1198318 h 1198318"/>
                    <a:gd name="connsiteX1" fmla="*/ 2175448 w 2874892"/>
                    <a:gd name="connsiteY1" fmla="*/ 692880 h 1198318"/>
                    <a:gd name="connsiteX2" fmla="*/ 1402882 w 2874892"/>
                    <a:gd name="connsiteY2" fmla="*/ 0 h 1198318"/>
                    <a:gd name="connsiteX3" fmla="*/ 0 w 2874892"/>
                    <a:gd name="connsiteY3" fmla="*/ 242685 h 1198318"/>
                    <a:gd name="connsiteX4" fmla="*/ 2874892 w 2874892"/>
                    <a:gd name="connsiteY4" fmla="*/ 1198318 h 1198318"/>
                    <a:gd name="connsiteX0" fmla="*/ 2874892 w 2874892"/>
                    <a:gd name="connsiteY0" fmla="*/ 1198318 h 1198318"/>
                    <a:gd name="connsiteX1" fmla="*/ 2158113 w 2874892"/>
                    <a:gd name="connsiteY1" fmla="*/ 710215 h 1198318"/>
                    <a:gd name="connsiteX2" fmla="*/ 1402882 w 2874892"/>
                    <a:gd name="connsiteY2" fmla="*/ 0 h 1198318"/>
                    <a:gd name="connsiteX3" fmla="*/ 0 w 2874892"/>
                    <a:gd name="connsiteY3" fmla="*/ 242685 h 1198318"/>
                    <a:gd name="connsiteX4" fmla="*/ 2874892 w 2874892"/>
                    <a:gd name="connsiteY4" fmla="*/ 1198318 h 1198318"/>
                    <a:gd name="connsiteX0" fmla="*/ 2874892 w 2874892"/>
                    <a:gd name="connsiteY0" fmla="*/ 1198318 h 1198318"/>
                    <a:gd name="connsiteX1" fmla="*/ 2158113 w 2874892"/>
                    <a:gd name="connsiteY1" fmla="*/ 710215 h 1198318"/>
                    <a:gd name="connsiteX2" fmla="*/ 1402882 w 2874892"/>
                    <a:gd name="connsiteY2" fmla="*/ 0 h 1198318"/>
                    <a:gd name="connsiteX3" fmla="*/ 0 w 2874892"/>
                    <a:gd name="connsiteY3" fmla="*/ 242685 h 1198318"/>
                    <a:gd name="connsiteX4" fmla="*/ 2874892 w 2874892"/>
                    <a:gd name="connsiteY4" fmla="*/ 1198318 h 1198318"/>
                    <a:gd name="connsiteX0" fmla="*/ 2874892 w 2874892"/>
                    <a:gd name="connsiteY0" fmla="*/ 1198318 h 1198318"/>
                    <a:gd name="connsiteX1" fmla="*/ 2158113 w 2874892"/>
                    <a:gd name="connsiteY1" fmla="*/ 710215 h 1198318"/>
                    <a:gd name="connsiteX2" fmla="*/ 1402882 w 2874892"/>
                    <a:gd name="connsiteY2" fmla="*/ 0 h 1198318"/>
                    <a:gd name="connsiteX3" fmla="*/ 0 w 2874892"/>
                    <a:gd name="connsiteY3" fmla="*/ 242685 h 1198318"/>
                    <a:gd name="connsiteX4" fmla="*/ 2874892 w 2874892"/>
                    <a:gd name="connsiteY4" fmla="*/ 1198318 h 1198318"/>
                    <a:gd name="connsiteX0" fmla="*/ 2900894 w 2900894"/>
                    <a:gd name="connsiteY0" fmla="*/ 1467004 h 1467004"/>
                    <a:gd name="connsiteX1" fmla="*/ 2184115 w 2900894"/>
                    <a:gd name="connsiteY1" fmla="*/ 978901 h 1467004"/>
                    <a:gd name="connsiteX2" fmla="*/ 1428884 w 2900894"/>
                    <a:gd name="connsiteY2" fmla="*/ 268686 h 1467004"/>
                    <a:gd name="connsiteX3" fmla="*/ 0 w 2900894"/>
                    <a:gd name="connsiteY3" fmla="*/ 0 h 1467004"/>
                    <a:gd name="connsiteX4" fmla="*/ 2900894 w 2900894"/>
                    <a:gd name="connsiteY4" fmla="*/ 1467004 h 1467004"/>
                    <a:gd name="connsiteX0" fmla="*/ 2866225 w 2866225"/>
                    <a:gd name="connsiteY0" fmla="*/ 1462670 h 1462670"/>
                    <a:gd name="connsiteX1" fmla="*/ 2149446 w 2866225"/>
                    <a:gd name="connsiteY1" fmla="*/ 974567 h 1462670"/>
                    <a:gd name="connsiteX2" fmla="*/ 1394215 w 2866225"/>
                    <a:gd name="connsiteY2" fmla="*/ 264352 h 1462670"/>
                    <a:gd name="connsiteX3" fmla="*/ 0 w 2866225"/>
                    <a:gd name="connsiteY3" fmla="*/ 0 h 1462670"/>
                    <a:gd name="connsiteX4" fmla="*/ 2866225 w 2866225"/>
                    <a:gd name="connsiteY4" fmla="*/ 1462670 h 1462670"/>
                    <a:gd name="connsiteX0" fmla="*/ 2879226 w 2879226"/>
                    <a:gd name="connsiteY0" fmla="*/ 1462670 h 1462670"/>
                    <a:gd name="connsiteX1" fmla="*/ 2162447 w 2879226"/>
                    <a:gd name="connsiteY1" fmla="*/ 974567 h 1462670"/>
                    <a:gd name="connsiteX2" fmla="*/ 1407216 w 2879226"/>
                    <a:gd name="connsiteY2" fmla="*/ 264352 h 1462670"/>
                    <a:gd name="connsiteX3" fmla="*/ 0 w 2879226"/>
                    <a:gd name="connsiteY3" fmla="*/ 0 h 1462670"/>
                    <a:gd name="connsiteX4" fmla="*/ 2879226 w 2879226"/>
                    <a:gd name="connsiteY4" fmla="*/ 1462670 h 1462670"/>
                    <a:gd name="connsiteX0" fmla="*/ 2879226 w 2879226"/>
                    <a:gd name="connsiteY0" fmla="*/ 1462670 h 1462670"/>
                    <a:gd name="connsiteX1" fmla="*/ 2162447 w 2879226"/>
                    <a:gd name="connsiteY1" fmla="*/ 974567 h 1462670"/>
                    <a:gd name="connsiteX2" fmla="*/ 1407216 w 2879226"/>
                    <a:gd name="connsiteY2" fmla="*/ 264352 h 1462670"/>
                    <a:gd name="connsiteX3" fmla="*/ 0 w 2879226"/>
                    <a:gd name="connsiteY3" fmla="*/ 0 h 1462670"/>
                    <a:gd name="connsiteX4" fmla="*/ 2879226 w 2879226"/>
                    <a:gd name="connsiteY4" fmla="*/ 1462670 h 1462670"/>
                    <a:gd name="connsiteX0" fmla="*/ 2879226 w 2879226"/>
                    <a:gd name="connsiteY0" fmla="*/ 1462670 h 1462670"/>
                    <a:gd name="connsiteX1" fmla="*/ 2162447 w 2879226"/>
                    <a:gd name="connsiteY1" fmla="*/ 974567 h 1462670"/>
                    <a:gd name="connsiteX2" fmla="*/ 1407216 w 2879226"/>
                    <a:gd name="connsiteY2" fmla="*/ 264352 h 1462670"/>
                    <a:gd name="connsiteX3" fmla="*/ 0 w 2879226"/>
                    <a:gd name="connsiteY3" fmla="*/ 0 h 1462670"/>
                    <a:gd name="connsiteX4" fmla="*/ 2879226 w 2879226"/>
                    <a:gd name="connsiteY4" fmla="*/ 1462670 h 1462670"/>
                    <a:gd name="connsiteX0" fmla="*/ 2879226 w 2879226"/>
                    <a:gd name="connsiteY0" fmla="*/ 1462670 h 1462670"/>
                    <a:gd name="connsiteX1" fmla="*/ 2162447 w 2879226"/>
                    <a:gd name="connsiteY1" fmla="*/ 974567 h 1462670"/>
                    <a:gd name="connsiteX2" fmla="*/ 1407216 w 2879226"/>
                    <a:gd name="connsiteY2" fmla="*/ 264352 h 1462670"/>
                    <a:gd name="connsiteX3" fmla="*/ 0 w 2879226"/>
                    <a:gd name="connsiteY3" fmla="*/ 0 h 1462670"/>
                    <a:gd name="connsiteX4" fmla="*/ 2879226 w 2879226"/>
                    <a:gd name="connsiteY4" fmla="*/ 1462670 h 1462670"/>
                    <a:gd name="connsiteX0" fmla="*/ 2601873 w 2601873"/>
                    <a:gd name="connsiteY0" fmla="*/ 1310992 h 1310992"/>
                    <a:gd name="connsiteX1" fmla="*/ 2162447 w 2601873"/>
                    <a:gd name="connsiteY1" fmla="*/ 974567 h 1310992"/>
                    <a:gd name="connsiteX2" fmla="*/ 1407216 w 2601873"/>
                    <a:gd name="connsiteY2" fmla="*/ 264352 h 1310992"/>
                    <a:gd name="connsiteX3" fmla="*/ 0 w 2601873"/>
                    <a:gd name="connsiteY3" fmla="*/ 0 h 1310992"/>
                    <a:gd name="connsiteX4" fmla="*/ 2601873 w 2601873"/>
                    <a:gd name="connsiteY4" fmla="*/ 1310992 h 1310992"/>
                    <a:gd name="connsiteX0" fmla="*/ 2601873 w 2601873"/>
                    <a:gd name="connsiteY0" fmla="*/ 1310992 h 1310992"/>
                    <a:gd name="connsiteX1" fmla="*/ 2162447 w 2601873"/>
                    <a:gd name="connsiteY1" fmla="*/ 974567 h 1310992"/>
                    <a:gd name="connsiteX2" fmla="*/ 1407216 w 2601873"/>
                    <a:gd name="connsiteY2" fmla="*/ 264352 h 1310992"/>
                    <a:gd name="connsiteX3" fmla="*/ 0 w 2601873"/>
                    <a:gd name="connsiteY3" fmla="*/ 0 h 1310992"/>
                    <a:gd name="connsiteX4" fmla="*/ 2601873 w 2601873"/>
                    <a:gd name="connsiteY4" fmla="*/ 1310992 h 1310992"/>
                    <a:gd name="connsiteX0" fmla="*/ 2601873 w 2637152"/>
                    <a:gd name="connsiteY0" fmla="*/ 1310992 h 1312603"/>
                    <a:gd name="connsiteX1" fmla="*/ 1407216 w 2637152"/>
                    <a:gd name="connsiteY1" fmla="*/ 264352 h 1312603"/>
                    <a:gd name="connsiteX2" fmla="*/ 0 w 2637152"/>
                    <a:gd name="connsiteY2" fmla="*/ 0 h 1312603"/>
                    <a:gd name="connsiteX3" fmla="*/ 2601873 w 2637152"/>
                    <a:gd name="connsiteY3" fmla="*/ 1310992 h 1312603"/>
                    <a:gd name="connsiteX0" fmla="*/ 2601873 w 2628373"/>
                    <a:gd name="connsiteY0" fmla="*/ 1310992 h 1313169"/>
                    <a:gd name="connsiteX1" fmla="*/ 1407216 w 2628373"/>
                    <a:gd name="connsiteY1" fmla="*/ 264352 h 1313169"/>
                    <a:gd name="connsiteX2" fmla="*/ 0 w 2628373"/>
                    <a:gd name="connsiteY2" fmla="*/ 0 h 1313169"/>
                    <a:gd name="connsiteX3" fmla="*/ 2601873 w 2628373"/>
                    <a:gd name="connsiteY3" fmla="*/ 1310992 h 1313169"/>
                    <a:gd name="connsiteX0" fmla="*/ 2601873 w 2601873"/>
                    <a:gd name="connsiteY0" fmla="*/ 1310992 h 1310992"/>
                    <a:gd name="connsiteX1" fmla="*/ 1407216 w 2601873"/>
                    <a:gd name="connsiteY1" fmla="*/ 264352 h 1310992"/>
                    <a:gd name="connsiteX2" fmla="*/ 0 w 2601873"/>
                    <a:gd name="connsiteY2" fmla="*/ 0 h 1310992"/>
                    <a:gd name="connsiteX3" fmla="*/ 2601873 w 2601873"/>
                    <a:gd name="connsiteY3" fmla="*/ 1310992 h 1310992"/>
                    <a:gd name="connsiteX0" fmla="*/ 2593206 w 2593206"/>
                    <a:gd name="connsiteY0" fmla="*/ 1644683 h 1644683"/>
                    <a:gd name="connsiteX1" fmla="*/ 1398549 w 2593206"/>
                    <a:gd name="connsiteY1" fmla="*/ 598043 h 1644683"/>
                    <a:gd name="connsiteX2" fmla="*/ 0 w 2593206"/>
                    <a:gd name="connsiteY2" fmla="*/ 0 h 1644683"/>
                    <a:gd name="connsiteX3" fmla="*/ 2593206 w 2593206"/>
                    <a:gd name="connsiteY3" fmla="*/ 1644683 h 1644683"/>
                    <a:gd name="connsiteX0" fmla="*/ 2593206 w 2593206"/>
                    <a:gd name="connsiteY0" fmla="*/ 1644683 h 1644683"/>
                    <a:gd name="connsiteX1" fmla="*/ 1381215 w 2593206"/>
                    <a:gd name="connsiteY1" fmla="*/ 372693 h 1644683"/>
                    <a:gd name="connsiteX2" fmla="*/ 0 w 2593206"/>
                    <a:gd name="connsiteY2" fmla="*/ 0 h 1644683"/>
                    <a:gd name="connsiteX3" fmla="*/ 2593206 w 2593206"/>
                    <a:gd name="connsiteY3" fmla="*/ 1644683 h 1644683"/>
                    <a:gd name="connsiteX0" fmla="*/ 2593206 w 2593206"/>
                    <a:gd name="connsiteY0" fmla="*/ 1644683 h 1644683"/>
                    <a:gd name="connsiteX1" fmla="*/ 1381215 w 2593206"/>
                    <a:gd name="connsiteY1" fmla="*/ 372693 h 1644683"/>
                    <a:gd name="connsiteX2" fmla="*/ 0 w 2593206"/>
                    <a:gd name="connsiteY2" fmla="*/ 0 h 1644683"/>
                    <a:gd name="connsiteX3" fmla="*/ 2593206 w 2593206"/>
                    <a:gd name="connsiteY3" fmla="*/ 1644683 h 1644683"/>
                    <a:gd name="connsiteX0" fmla="*/ 2593206 w 2593206"/>
                    <a:gd name="connsiteY0" fmla="*/ 1644683 h 1644683"/>
                    <a:gd name="connsiteX1" fmla="*/ 1398550 w 2593206"/>
                    <a:gd name="connsiteY1" fmla="*/ 377027 h 1644683"/>
                    <a:gd name="connsiteX2" fmla="*/ 0 w 2593206"/>
                    <a:gd name="connsiteY2" fmla="*/ 0 h 1644683"/>
                    <a:gd name="connsiteX3" fmla="*/ 2593206 w 2593206"/>
                    <a:gd name="connsiteY3" fmla="*/ 1644683 h 1644683"/>
                    <a:gd name="connsiteX0" fmla="*/ 2593206 w 2593206"/>
                    <a:gd name="connsiteY0" fmla="*/ 1644683 h 1644683"/>
                    <a:gd name="connsiteX1" fmla="*/ 1398550 w 2593206"/>
                    <a:gd name="connsiteY1" fmla="*/ 377027 h 1644683"/>
                    <a:gd name="connsiteX2" fmla="*/ 0 w 2593206"/>
                    <a:gd name="connsiteY2" fmla="*/ 0 h 1644683"/>
                    <a:gd name="connsiteX3" fmla="*/ 2593206 w 2593206"/>
                    <a:gd name="connsiteY3" fmla="*/ 1644683 h 1644683"/>
                    <a:gd name="connsiteX0" fmla="*/ 2593206 w 2593206"/>
                    <a:gd name="connsiteY0" fmla="*/ 1644683 h 1644683"/>
                    <a:gd name="connsiteX1" fmla="*/ 1398550 w 2593206"/>
                    <a:gd name="connsiteY1" fmla="*/ 377027 h 1644683"/>
                    <a:gd name="connsiteX2" fmla="*/ 0 w 2593206"/>
                    <a:gd name="connsiteY2" fmla="*/ 0 h 1644683"/>
                    <a:gd name="connsiteX3" fmla="*/ 2593206 w 2593206"/>
                    <a:gd name="connsiteY3" fmla="*/ 1644683 h 1644683"/>
                    <a:gd name="connsiteX0" fmla="*/ 2593206 w 2593206"/>
                    <a:gd name="connsiteY0" fmla="*/ 1644683 h 1644683"/>
                    <a:gd name="connsiteX1" fmla="*/ 1398550 w 2593206"/>
                    <a:gd name="connsiteY1" fmla="*/ 355359 h 1644683"/>
                    <a:gd name="connsiteX2" fmla="*/ 0 w 2593206"/>
                    <a:gd name="connsiteY2" fmla="*/ 0 h 1644683"/>
                    <a:gd name="connsiteX3" fmla="*/ 2593206 w 2593206"/>
                    <a:gd name="connsiteY3" fmla="*/ 1644683 h 1644683"/>
                    <a:gd name="connsiteX0" fmla="*/ 2593206 w 2593206"/>
                    <a:gd name="connsiteY0" fmla="*/ 1644683 h 1644683"/>
                    <a:gd name="connsiteX1" fmla="*/ 1398550 w 2593206"/>
                    <a:gd name="connsiteY1" fmla="*/ 355359 h 1644683"/>
                    <a:gd name="connsiteX2" fmla="*/ 0 w 2593206"/>
                    <a:gd name="connsiteY2" fmla="*/ 0 h 1644683"/>
                    <a:gd name="connsiteX3" fmla="*/ 2593206 w 2593206"/>
                    <a:gd name="connsiteY3" fmla="*/ 1644683 h 1644683"/>
                    <a:gd name="connsiteX0" fmla="*/ 2593206 w 2593206"/>
                    <a:gd name="connsiteY0" fmla="*/ 1644683 h 1644683"/>
                    <a:gd name="connsiteX1" fmla="*/ 1398550 w 2593206"/>
                    <a:gd name="connsiteY1" fmla="*/ 355359 h 1644683"/>
                    <a:gd name="connsiteX2" fmla="*/ 0 w 2593206"/>
                    <a:gd name="connsiteY2" fmla="*/ 0 h 1644683"/>
                    <a:gd name="connsiteX3" fmla="*/ 2593206 w 2593206"/>
                    <a:gd name="connsiteY3" fmla="*/ 1644683 h 1644683"/>
                    <a:gd name="connsiteX0" fmla="*/ 2593206 w 2593206"/>
                    <a:gd name="connsiteY0" fmla="*/ 1631682 h 1631682"/>
                    <a:gd name="connsiteX1" fmla="*/ 1398550 w 2593206"/>
                    <a:gd name="connsiteY1" fmla="*/ 355359 h 1631682"/>
                    <a:gd name="connsiteX2" fmla="*/ 0 w 2593206"/>
                    <a:gd name="connsiteY2" fmla="*/ 0 h 1631682"/>
                    <a:gd name="connsiteX3" fmla="*/ 2593206 w 2593206"/>
                    <a:gd name="connsiteY3" fmla="*/ 1631682 h 1631682"/>
                    <a:gd name="connsiteX0" fmla="*/ 2549869 w 2549869"/>
                    <a:gd name="connsiteY0" fmla="*/ 1618681 h 1618681"/>
                    <a:gd name="connsiteX1" fmla="*/ 1398550 w 2549869"/>
                    <a:gd name="connsiteY1" fmla="*/ 355359 h 1618681"/>
                    <a:gd name="connsiteX2" fmla="*/ 0 w 2549869"/>
                    <a:gd name="connsiteY2" fmla="*/ 0 h 1618681"/>
                    <a:gd name="connsiteX3" fmla="*/ 2549869 w 2549869"/>
                    <a:gd name="connsiteY3" fmla="*/ 1618681 h 1618681"/>
                    <a:gd name="connsiteX0" fmla="*/ 2549869 w 2549869"/>
                    <a:gd name="connsiteY0" fmla="*/ 1618681 h 1618681"/>
                    <a:gd name="connsiteX1" fmla="*/ 1398550 w 2549869"/>
                    <a:gd name="connsiteY1" fmla="*/ 355359 h 1618681"/>
                    <a:gd name="connsiteX2" fmla="*/ 0 w 2549869"/>
                    <a:gd name="connsiteY2" fmla="*/ 0 h 1618681"/>
                    <a:gd name="connsiteX3" fmla="*/ 2549869 w 2549869"/>
                    <a:gd name="connsiteY3" fmla="*/ 1618681 h 1618681"/>
                    <a:gd name="connsiteX0" fmla="*/ 2549869 w 2549869"/>
                    <a:gd name="connsiteY0" fmla="*/ 1618681 h 1618681"/>
                    <a:gd name="connsiteX1" fmla="*/ 1398550 w 2549869"/>
                    <a:gd name="connsiteY1" fmla="*/ 355359 h 1618681"/>
                    <a:gd name="connsiteX2" fmla="*/ 0 w 2549869"/>
                    <a:gd name="connsiteY2" fmla="*/ 0 h 1618681"/>
                    <a:gd name="connsiteX3" fmla="*/ 2549869 w 2549869"/>
                    <a:gd name="connsiteY3" fmla="*/ 1618681 h 1618681"/>
                    <a:gd name="connsiteX0" fmla="*/ 2549869 w 2549869"/>
                    <a:gd name="connsiteY0" fmla="*/ 1618681 h 1618681"/>
                    <a:gd name="connsiteX1" fmla="*/ 1398550 w 2549869"/>
                    <a:gd name="connsiteY1" fmla="*/ 355359 h 1618681"/>
                    <a:gd name="connsiteX2" fmla="*/ 0 w 2549869"/>
                    <a:gd name="connsiteY2" fmla="*/ 0 h 1618681"/>
                    <a:gd name="connsiteX3" fmla="*/ 2549869 w 2549869"/>
                    <a:gd name="connsiteY3" fmla="*/ 1618681 h 1618681"/>
                    <a:gd name="connsiteX0" fmla="*/ 2805188 w 2805188"/>
                    <a:gd name="connsiteY0" fmla="*/ 1743372 h 1743372"/>
                    <a:gd name="connsiteX1" fmla="*/ 1398550 w 2805188"/>
                    <a:gd name="connsiteY1" fmla="*/ 355359 h 1743372"/>
                    <a:gd name="connsiteX2" fmla="*/ 0 w 2805188"/>
                    <a:gd name="connsiteY2" fmla="*/ 0 h 1743372"/>
                    <a:gd name="connsiteX3" fmla="*/ 2805188 w 2805188"/>
                    <a:gd name="connsiteY3" fmla="*/ 1743372 h 1743372"/>
                    <a:gd name="connsiteX0" fmla="*/ 2805188 w 2805188"/>
                    <a:gd name="connsiteY0" fmla="*/ 1743372 h 1743372"/>
                    <a:gd name="connsiteX1" fmla="*/ 1398550 w 2805188"/>
                    <a:gd name="connsiteY1" fmla="*/ 355359 h 1743372"/>
                    <a:gd name="connsiteX2" fmla="*/ 0 w 2805188"/>
                    <a:gd name="connsiteY2" fmla="*/ 0 h 1743372"/>
                    <a:gd name="connsiteX3" fmla="*/ 2805188 w 2805188"/>
                    <a:gd name="connsiteY3" fmla="*/ 1743372 h 1743372"/>
                    <a:gd name="connsiteX0" fmla="*/ 2805188 w 2805188"/>
                    <a:gd name="connsiteY0" fmla="*/ 1743372 h 1743372"/>
                    <a:gd name="connsiteX1" fmla="*/ 1398550 w 2805188"/>
                    <a:gd name="connsiteY1" fmla="*/ 355359 h 1743372"/>
                    <a:gd name="connsiteX2" fmla="*/ 0 w 2805188"/>
                    <a:gd name="connsiteY2" fmla="*/ 0 h 1743372"/>
                    <a:gd name="connsiteX3" fmla="*/ 2805188 w 2805188"/>
                    <a:gd name="connsiteY3" fmla="*/ 1743372 h 1743372"/>
                    <a:gd name="connsiteX0" fmla="*/ 2805188 w 2805188"/>
                    <a:gd name="connsiteY0" fmla="*/ 1743372 h 1743372"/>
                    <a:gd name="connsiteX1" fmla="*/ 1398550 w 2805188"/>
                    <a:gd name="connsiteY1" fmla="*/ 355359 h 1743372"/>
                    <a:gd name="connsiteX2" fmla="*/ 0 w 2805188"/>
                    <a:gd name="connsiteY2" fmla="*/ 0 h 1743372"/>
                    <a:gd name="connsiteX3" fmla="*/ 2805188 w 2805188"/>
                    <a:gd name="connsiteY3" fmla="*/ 1743372 h 1743372"/>
                    <a:gd name="connsiteX0" fmla="*/ 2805188 w 2805188"/>
                    <a:gd name="connsiteY0" fmla="*/ 1743372 h 1743372"/>
                    <a:gd name="connsiteX1" fmla="*/ 1398550 w 2805188"/>
                    <a:gd name="connsiteY1" fmla="*/ 355359 h 1743372"/>
                    <a:gd name="connsiteX2" fmla="*/ 0 w 2805188"/>
                    <a:gd name="connsiteY2" fmla="*/ 0 h 1743372"/>
                    <a:gd name="connsiteX3" fmla="*/ 2805188 w 2805188"/>
                    <a:gd name="connsiteY3" fmla="*/ 1743372 h 1743372"/>
                    <a:gd name="connsiteX0" fmla="*/ 2805188 w 2805188"/>
                    <a:gd name="connsiteY0" fmla="*/ 1743372 h 1743372"/>
                    <a:gd name="connsiteX1" fmla="*/ 1398550 w 2805188"/>
                    <a:gd name="connsiteY1" fmla="*/ 355359 h 1743372"/>
                    <a:gd name="connsiteX2" fmla="*/ 0 w 2805188"/>
                    <a:gd name="connsiteY2" fmla="*/ 0 h 1743372"/>
                    <a:gd name="connsiteX3" fmla="*/ 2805188 w 2805188"/>
                    <a:gd name="connsiteY3" fmla="*/ 1743372 h 1743372"/>
                    <a:gd name="connsiteX0" fmla="*/ 2805188 w 2805188"/>
                    <a:gd name="connsiteY0" fmla="*/ 1743372 h 1743372"/>
                    <a:gd name="connsiteX1" fmla="*/ 1398550 w 2805188"/>
                    <a:gd name="connsiteY1" fmla="*/ 355359 h 1743372"/>
                    <a:gd name="connsiteX2" fmla="*/ 0 w 2805188"/>
                    <a:gd name="connsiteY2" fmla="*/ 0 h 1743372"/>
                    <a:gd name="connsiteX3" fmla="*/ 2805188 w 2805188"/>
                    <a:gd name="connsiteY3" fmla="*/ 1743372 h 1743372"/>
                    <a:gd name="connsiteX0" fmla="*/ 2805188 w 2805188"/>
                    <a:gd name="connsiteY0" fmla="*/ 1743372 h 1743372"/>
                    <a:gd name="connsiteX1" fmla="*/ 1398550 w 2805188"/>
                    <a:gd name="connsiteY1" fmla="*/ 355359 h 1743372"/>
                    <a:gd name="connsiteX2" fmla="*/ 0 w 2805188"/>
                    <a:gd name="connsiteY2" fmla="*/ 0 h 1743372"/>
                    <a:gd name="connsiteX3" fmla="*/ 2805188 w 2805188"/>
                    <a:gd name="connsiteY3" fmla="*/ 1743372 h 1743372"/>
                    <a:gd name="connsiteX0" fmla="*/ 2805188 w 2805188"/>
                    <a:gd name="connsiteY0" fmla="*/ 1743372 h 1743372"/>
                    <a:gd name="connsiteX1" fmla="*/ 1398550 w 2805188"/>
                    <a:gd name="connsiteY1" fmla="*/ 355359 h 1743372"/>
                    <a:gd name="connsiteX2" fmla="*/ 0 w 2805188"/>
                    <a:gd name="connsiteY2" fmla="*/ 0 h 1743372"/>
                    <a:gd name="connsiteX3" fmla="*/ 2805188 w 2805188"/>
                    <a:gd name="connsiteY3" fmla="*/ 1743372 h 1743372"/>
                    <a:gd name="connsiteX0" fmla="*/ 2888315 w 2888315"/>
                    <a:gd name="connsiteY0" fmla="*/ 1689933 h 1689933"/>
                    <a:gd name="connsiteX1" fmla="*/ 1398550 w 2888315"/>
                    <a:gd name="connsiteY1" fmla="*/ 355359 h 1689933"/>
                    <a:gd name="connsiteX2" fmla="*/ 0 w 2888315"/>
                    <a:gd name="connsiteY2" fmla="*/ 0 h 1689933"/>
                    <a:gd name="connsiteX3" fmla="*/ 2888315 w 2888315"/>
                    <a:gd name="connsiteY3" fmla="*/ 1689933 h 1689933"/>
                    <a:gd name="connsiteX0" fmla="*/ 2888315 w 2888315"/>
                    <a:gd name="connsiteY0" fmla="*/ 1689933 h 1689933"/>
                    <a:gd name="connsiteX1" fmla="*/ 1398550 w 2888315"/>
                    <a:gd name="connsiteY1" fmla="*/ 355359 h 1689933"/>
                    <a:gd name="connsiteX2" fmla="*/ 0 w 2888315"/>
                    <a:gd name="connsiteY2" fmla="*/ 0 h 1689933"/>
                    <a:gd name="connsiteX3" fmla="*/ 2888315 w 2888315"/>
                    <a:gd name="connsiteY3" fmla="*/ 1689933 h 1689933"/>
                    <a:gd name="connsiteX0" fmla="*/ 2888315 w 2888315"/>
                    <a:gd name="connsiteY0" fmla="*/ 1689933 h 1689933"/>
                    <a:gd name="connsiteX1" fmla="*/ 1398550 w 2888315"/>
                    <a:gd name="connsiteY1" fmla="*/ 355359 h 1689933"/>
                    <a:gd name="connsiteX2" fmla="*/ 0 w 2888315"/>
                    <a:gd name="connsiteY2" fmla="*/ 0 h 1689933"/>
                    <a:gd name="connsiteX3" fmla="*/ 2888315 w 2888315"/>
                    <a:gd name="connsiteY3" fmla="*/ 1689933 h 1689933"/>
                    <a:gd name="connsiteX0" fmla="*/ 2888315 w 2888315"/>
                    <a:gd name="connsiteY0" fmla="*/ 1689933 h 1689933"/>
                    <a:gd name="connsiteX1" fmla="*/ 1398550 w 2888315"/>
                    <a:gd name="connsiteY1" fmla="*/ 355359 h 1689933"/>
                    <a:gd name="connsiteX2" fmla="*/ 0 w 2888315"/>
                    <a:gd name="connsiteY2" fmla="*/ 0 h 1689933"/>
                    <a:gd name="connsiteX3" fmla="*/ 2888315 w 2888315"/>
                    <a:gd name="connsiteY3" fmla="*/ 1689933 h 1689933"/>
                    <a:gd name="connsiteX0" fmla="*/ 2888315 w 2888315"/>
                    <a:gd name="connsiteY0" fmla="*/ 1678058 h 1678058"/>
                    <a:gd name="connsiteX1" fmla="*/ 1398550 w 2888315"/>
                    <a:gd name="connsiteY1" fmla="*/ 355359 h 1678058"/>
                    <a:gd name="connsiteX2" fmla="*/ 0 w 2888315"/>
                    <a:gd name="connsiteY2" fmla="*/ 0 h 1678058"/>
                    <a:gd name="connsiteX3" fmla="*/ 2888315 w 2888315"/>
                    <a:gd name="connsiteY3" fmla="*/ 1678058 h 1678058"/>
                    <a:gd name="connsiteX0" fmla="*/ 2888315 w 2888315"/>
                    <a:gd name="connsiteY0" fmla="*/ 1678058 h 1678058"/>
                    <a:gd name="connsiteX1" fmla="*/ 1380737 w 2888315"/>
                    <a:gd name="connsiteY1" fmla="*/ 367235 h 1678058"/>
                    <a:gd name="connsiteX2" fmla="*/ 0 w 2888315"/>
                    <a:gd name="connsiteY2" fmla="*/ 0 h 1678058"/>
                    <a:gd name="connsiteX3" fmla="*/ 2888315 w 2888315"/>
                    <a:gd name="connsiteY3" fmla="*/ 1678058 h 1678058"/>
                    <a:gd name="connsiteX0" fmla="*/ 2888315 w 2888315"/>
                    <a:gd name="connsiteY0" fmla="*/ 1678058 h 1678058"/>
                    <a:gd name="connsiteX1" fmla="*/ 1380737 w 2888315"/>
                    <a:gd name="connsiteY1" fmla="*/ 367235 h 1678058"/>
                    <a:gd name="connsiteX2" fmla="*/ 0 w 2888315"/>
                    <a:gd name="connsiteY2" fmla="*/ 0 h 1678058"/>
                    <a:gd name="connsiteX3" fmla="*/ 2888315 w 2888315"/>
                    <a:gd name="connsiteY3" fmla="*/ 1678058 h 1678058"/>
                    <a:gd name="connsiteX0" fmla="*/ 2817063 w 2817063"/>
                    <a:gd name="connsiteY0" fmla="*/ 1725559 h 1725559"/>
                    <a:gd name="connsiteX1" fmla="*/ 1380737 w 2817063"/>
                    <a:gd name="connsiteY1" fmla="*/ 367235 h 1725559"/>
                    <a:gd name="connsiteX2" fmla="*/ 0 w 2817063"/>
                    <a:gd name="connsiteY2" fmla="*/ 0 h 1725559"/>
                    <a:gd name="connsiteX3" fmla="*/ 2817063 w 2817063"/>
                    <a:gd name="connsiteY3" fmla="*/ 1725559 h 1725559"/>
                    <a:gd name="connsiteX0" fmla="*/ 2817063 w 2817063"/>
                    <a:gd name="connsiteY0" fmla="*/ 1725559 h 1725559"/>
                    <a:gd name="connsiteX1" fmla="*/ 1380737 w 2817063"/>
                    <a:gd name="connsiteY1" fmla="*/ 367235 h 1725559"/>
                    <a:gd name="connsiteX2" fmla="*/ 0 w 2817063"/>
                    <a:gd name="connsiteY2" fmla="*/ 0 h 1725559"/>
                    <a:gd name="connsiteX3" fmla="*/ 2817063 w 2817063"/>
                    <a:gd name="connsiteY3" fmla="*/ 1725559 h 1725559"/>
                    <a:gd name="connsiteX0" fmla="*/ 2817063 w 2817063"/>
                    <a:gd name="connsiteY0" fmla="*/ 1725559 h 1725559"/>
                    <a:gd name="connsiteX1" fmla="*/ 1380737 w 2817063"/>
                    <a:gd name="connsiteY1" fmla="*/ 367235 h 1725559"/>
                    <a:gd name="connsiteX2" fmla="*/ 0 w 2817063"/>
                    <a:gd name="connsiteY2" fmla="*/ 0 h 1725559"/>
                    <a:gd name="connsiteX3" fmla="*/ 2817063 w 2817063"/>
                    <a:gd name="connsiteY3" fmla="*/ 1725559 h 1725559"/>
                    <a:gd name="connsiteX0" fmla="*/ 2817063 w 2817063"/>
                    <a:gd name="connsiteY0" fmla="*/ 1725559 h 1725559"/>
                    <a:gd name="connsiteX1" fmla="*/ 1380737 w 2817063"/>
                    <a:gd name="connsiteY1" fmla="*/ 367235 h 1725559"/>
                    <a:gd name="connsiteX2" fmla="*/ 0 w 2817063"/>
                    <a:gd name="connsiteY2" fmla="*/ 0 h 1725559"/>
                    <a:gd name="connsiteX3" fmla="*/ 2817063 w 2817063"/>
                    <a:gd name="connsiteY3" fmla="*/ 1725559 h 1725559"/>
                    <a:gd name="connsiteX0" fmla="*/ 2817063 w 2817063"/>
                    <a:gd name="connsiteY0" fmla="*/ 1725559 h 1725559"/>
                    <a:gd name="connsiteX1" fmla="*/ 1380737 w 2817063"/>
                    <a:gd name="connsiteY1" fmla="*/ 367235 h 1725559"/>
                    <a:gd name="connsiteX2" fmla="*/ 0 w 2817063"/>
                    <a:gd name="connsiteY2" fmla="*/ 0 h 1725559"/>
                    <a:gd name="connsiteX3" fmla="*/ 2817063 w 2817063"/>
                    <a:gd name="connsiteY3" fmla="*/ 1725559 h 1725559"/>
                    <a:gd name="connsiteX0" fmla="*/ 2823000 w 2823000"/>
                    <a:gd name="connsiteY0" fmla="*/ 1701808 h 1701808"/>
                    <a:gd name="connsiteX1" fmla="*/ 1380737 w 2823000"/>
                    <a:gd name="connsiteY1" fmla="*/ 367235 h 1701808"/>
                    <a:gd name="connsiteX2" fmla="*/ 0 w 2823000"/>
                    <a:gd name="connsiteY2" fmla="*/ 0 h 1701808"/>
                    <a:gd name="connsiteX3" fmla="*/ 2823000 w 2823000"/>
                    <a:gd name="connsiteY3" fmla="*/ 1701808 h 1701808"/>
                    <a:gd name="connsiteX0" fmla="*/ 2823000 w 2823000"/>
                    <a:gd name="connsiteY0" fmla="*/ 1701808 h 1701808"/>
                    <a:gd name="connsiteX1" fmla="*/ 1380737 w 2823000"/>
                    <a:gd name="connsiteY1" fmla="*/ 367235 h 1701808"/>
                    <a:gd name="connsiteX2" fmla="*/ 0 w 2823000"/>
                    <a:gd name="connsiteY2" fmla="*/ 0 h 1701808"/>
                    <a:gd name="connsiteX3" fmla="*/ 2823000 w 2823000"/>
                    <a:gd name="connsiteY3" fmla="*/ 1701808 h 1701808"/>
                    <a:gd name="connsiteX0" fmla="*/ 2823000 w 2823000"/>
                    <a:gd name="connsiteY0" fmla="*/ 1701808 h 1701808"/>
                    <a:gd name="connsiteX1" fmla="*/ 1380737 w 2823000"/>
                    <a:gd name="connsiteY1" fmla="*/ 367235 h 1701808"/>
                    <a:gd name="connsiteX2" fmla="*/ 0 w 2823000"/>
                    <a:gd name="connsiteY2" fmla="*/ 0 h 1701808"/>
                    <a:gd name="connsiteX3" fmla="*/ 2823000 w 2823000"/>
                    <a:gd name="connsiteY3" fmla="*/ 1701808 h 1701808"/>
                    <a:gd name="connsiteX0" fmla="*/ 2781436 w 2781436"/>
                    <a:gd name="connsiteY0" fmla="*/ 1755247 h 1755247"/>
                    <a:gd name="connsiteX1" fmla="*/ 1380737 w 2781436"/>
                    <a:gd name="connsiteY1" fmla="*/ 367235 h 1755247"/>
                    <a:gd name="connsiteX2" fmla="*/ 0 w 2781436"/>
                    <a:gd name="connsiteY2" fmla="*/ 0 h 1755247"/>
                    <a:gd name="connsiteX3" fmla="*/ 2781436 w 2781436"/>
                    <a:gd name="connsiteY3" fmla="*/ 1755247 h 1755247"/>
                    <a:gd name="connsiteX0" fmla="*/ 2781436 w 3063903"/>
                    <a:gd name="connsiteY0" fmla="*/ 1755247 h 1920305"/>
                    <a:gd name="connsiteX1" fmla="*/ 2837069 w 3063903"/>
                    <a:gd name="connsiteY1" fmla="*/ 1705322 h 1920305"/>
                    <a:gd name="connsiteX2" fmla="*/ 1380737 w 3063903"/>
                    <a:gd name="connsiteY2" fmla="*/ 367235 h 1920305"/>
                    <a:gd name="connsiteX3" fmla="*/ 0 w 3063903"/>
                    <a:gd name="connsiteY3" fmla="*/ 0 h 1920305"/>
                    <a:gd name="connsiteX4" fmla="*/ 2781436 w 3063903"/>
                    <a:gd name="connsiteY4" fmla="*/ 1755247 h 1920305"/>
                    <a:gd name="connsiteX0" fmla="*/ 2781436 w 2986629"/>
                    <a:gd name="connsiteY0" fmla="*/ 1755247 h 1864154"/>
                    <a:gd name="connsiteX1" fmla="*/ 2837069 w 2986629"/>
                    <a:gd name="connsiteY1" fmla="*/ 1705322 h 1864154"/>
                    <a:gd name="connsiteX2" fmla="*/ 1380737 w 2986629"/>
                    <a:gd name="connsiteY2" fmla="*/ 367235 h 1864154"/>
                    <a:gd name="connsiteX3" fmla="*/ 0 w 2986629"/>
                    <a:gd name="connsiteY3" fmla="*/ 0 h 1864154"/>
                    <a:gd name="connsiteX4" fmla="*/ 2781436 w 2986629"/>
                    <a:gd name="connsiteY4" fmla="*/ 1755247 h 1864154"/>
                    <a:gd name="connsiteX0" fmla="*/ 2781436 w 2837069"/>
                    <a:gd name="connsiteY0" fmla="*/ 1755247 h 1762404"/>
                    <a:gd name="connsiteX1" fmla="*/ 2837069 w 2837069"/>
                    <a:gd name="connsiteY1" fmla="*/ 1705322 h 1762404"/>
                    <a:gd name="connsiteX2" fmla="*/ 1380737 w 2837069"/>
                    <a:gd name="connsiteY2" fmla="*/ 367235 h 1762404"/>
                    <a:gd name="connsiteX3" fmla="*/ 0 w 2837069"/>
                    <a:gd name="connsiteY3" fmla="*/ 0 h 1762404"/>
                    <a:gd name="connsiteX4" fmla="*/ 2781436 w 2837069"/>
                    <a:gd name="connsiteY4" fmla="*/ 1755247 h 1762404"/>
                    <a:gd name="connsiteX0" fmla="*/ 2781436 w 2837069"/>
                    <a:gd name="connsiteY0" fmla="*/ 1755247 h 1762404"/>
                    <a:gd name="connsiteX1" fmla="*/ 2837069 w 2837069"/>
                    <a:gd name="connsiteY1" fmla="*/ 1705322 h 1762404"/>
                    <a:gd name="connsiteX2" fmla="*/ 1380737 w 2837069"/>
                    <a:gd name="connsiteY2" fmla="*/ 367235 h 1762404"/>
                    <a:gd name="connsiteX3" fmla="*/ 0 w 2837069"/>
                    <a:gd name="connsiteY3" fmla="*/ 0 h 1762404"/>
                    <a:gd name="connsiteX4" fmla="*/ 2781436 w 2837069"/>
                    <a:gd name="connsiteY4" fmla="*/ 1755247 h 1762404"/>
                    <a:gd name="connsiteX0" fmla="*/ 2781436 w 2837069"/>
                    <a:gd name="connsiteY0" fmla="*/ 1755247 h 1762404"/>
                    <a:gd name="connsiteX1" fmla="*/ 2837069 w 2837069"/>
                    <a:gd name="connsiteY1" fmla="*/ 1705322 h 1762404"/>
                    <a:gd name="connsiteX2" fmla="*/ 1380737 w 2837069"/>
                    <a:gd name="connsiteY2" fmla="*/ 367235 h 1762404"/>
                    <a:gd name="connsiteX3" fmla="*/ 0 w 2837069"/>
                    <a:gd name="connsiteY3" fmla="*/ 0 h 1762404"/>
                    <a:gd name="connsiteX4" fmla="*/ 2781436 w 2837069"/>
                    <a:gd name="connsiteY4" fmla="*/ 1755247 h 1762404"/>
                    <a:gd name="connsiteX0" fmla="*/ 2781436 w 2837069"/>
                    <a:gd name="connsiteY0" fmla="*/ 1755247 h 1762404"/>
                    <a:gd name="connsiteX1" fmla="*/ 2837069 w 2837069"/>
                    <a:gd name="connsiteY1" fmla="*/ 1705322 h 1762404"/>
                    <a:gd name="connsiteX2" fmla="*/ 1380737 w 2837069"/>
                    <a:gd name="connsiteY2" fmla="*/ 337546 h 1762404"/>
                    <a:gd name="connsiteX3" fmla="*/ 0 w 2837069"/>
                    <a:gd name="connsiteY3" fmla="*/ 0 h 1762404"/>
                    <a:gd name="connsiteX4" fmla="*/ 2781436 w 2837069"/>
                    <a:gd name="connsiteY4" fmla="*/ 1755247 h 1762404"/>
                    <a:gd name="connsiteX0" fmla="*/ 2781436 w 2837069"/>
                    <a:gd name="connsiteY0" fmla="*/ 1755247 h 1762404"/>
                    <a:gd name="connsiteX1" fmla="*/ 2837069 w 2837069"/>
                    <a:gd name="connsiteY1" fmla="*/ 1705322 h 1762404"/>
                    <a:gd name="connsiteX2" fmla="*/ 1380737 w 2837069"/>
                    <a:gd name="connsiteY2" fmla="*/ 337546 h 1762404"/>
                    <a:gd name="connsiteX3" fmla="*/ 0 w 2837069"/>
                    <a:gd name="connsiteY3" fmla="*/ 0 h 1762404"/>
                    <a:gd name="connsiteX4" fmla="*/ 2781436 w 2837069"/>
                    <a:gd name="connsiteY4" fmla="*/ 1755247 h 1762404"/>
                    <a:gd name="connsiteX0" fmla="*/ 2781436 w 2837069"/>
                    <a:gd name="connsiteY0" fmla="*/ 1778997 h 1786154"/>
                    <a:gd name="connsiteX1" fmla="*/ 2837069 w 2837069"/>
                    <a:gd name="connsiteY1" fmla="*/ 1729072 h 1786154"/>
                    <a:gd name="connsiteX2" fmla="*/ 1380737 w 2837069"/>
                    <a:gd name="connsiteY2" fmla="*/ 361296 h 1786154"/>
                    <a:gd name="connsiteX3" fmla="*/ 0 w 2837069"/>
                    <a:gd name="connsiteY3" fmla="*/ 0 h 1786154"/>
                    <a:gd name="connsiteX4" fmla="*/ 2781436 w 2837069"/>
                    <a:gd name="connsiteY4" fmla="*/ 1778997 h 1786154"/>
                    <a:gd name="connsiteX0" fmla="*/ 2781436 w 2837069"/>
                    <a:gd name="connsiteY0" fmla="*/ 1778997 h 1786154"/>
                    <a:gd name="connsiteX1" fmla="*/ 2837069 w 2837069"/>
                    <a:gd name="connsiteY1" fmla="*/ 1729072 h 1786154"/>
                    <a:gd name="connsiteX2" fmla="*/ 1380737 w 2837069"/>
                    <a:gd name="connsiteY2" fmla="*/ 361296 h 1786154"/>
                    <a:gd name="connsiteX3" fmla="*/ 0 w 2837069"/>
                    <a:gd name="connsiteY3" fmla="*/ 0 h 1786154"/>
                    <a:gd name="connsiteX4" fmla="*/ 2781436 w 2837069"/>
                    <a:gd name="connsiteY4" fmla="*/ 1778997 h 1786154"/>
                    <a:gd name="connsiteX0" fmla="*/ 2774201 w 2837069"/>
                    <a:gd name="connsiteY0" fmla="*/ 1772961 h 1780640"/>
                    <a:gd name="connsiteX1" fmla="*/ 2837069 w 2837069"/>
                    <a:gd name="connsiteY1" fmla="*/ 1729072 h 1780640"/>
                    <a:gd name="connsiteX2" fmla="*/ 1380737 w 2837069"/>
                    <a:gd name="connsiteY2" fmla="*/ 361296 h 1780640"/>
                    <a:gd name="connsiteX3" fmla="*/ 0 w 2837069"/>
                    <a:gd name="connsiteY3" fmla="*/ 0 h 1780640"/>
                    <a:gd name="connsiteX4" fmla="*/ 2774201 w 2837069"/>
                    <a:gd name="connsiteY4" fmla="*/ 1772961 h 1780640"/>
                    <a:gd name="connsiteX0" fmla="*/ 2781436 w 2837069"/>
                    <a:gd name="connsiteY0" fmla="*/ 1766926 h 1775206"/>
                    <a:gd name="connsiteX1" fmla="*/ 2837069 w 2837069"/>
                    <a:gd name="connsiteY1" fmla="*/ 1729072 h 1775206"/>
                    <a:gd name="connsiteX2" fmla="*/ 1380737 w 2837069"/>
                    <a:gd name="connsiteY2" fmla="*/ 361296 h 1775206"/>
                    <a:gd name="connsiteX3" fmla="*/ 0 w 2837069"/>
                    <a:gd name="connsiteY3" fmla="*/ 0 h 1775206"/>
                    <a:gd name="connsiteX4" fmla="*/ 2781436 w 2837069"/>
                    <a:gd name="connsiteY4" fmla="*/ 1766926 h 1775206"/>
                    <a:gd name="connsiteX0" fmla="*/ 2774202 w 2837069"/>
                    <a:gd name="connsiteY0" fmla="*/ 1760890 h 1769871"/>
                    <a:gd name="connsiteX1" fmla="*/ 2837069 w 2837069"/>
                    <a:gd name="connsiteY1" fmla="*/ 1729072 h 1769871"/>
                    <a:gd name="connsiteX2" fmla="*/ 1380737 w 2837069"/>
                    <a:gd name="connsiteY2" fmla="*/ 361296 h 1769871"/>
                    <a:gd name="connsiteX3" fmla="*/ 0 w 2837069"/>
                    <a:gd name="connsiteY3" fmla="*/ 0 h 1769871"/>
                    <a:gd name="connsiteX4" fmla="*/ 2774202 w 2837069"/>
                    <a:gd name="connsiteY4" fmla="*/ 1760890 h 1769871"/>
                    <a:gd name="connsiteX0" fmla="*/ 2776614 w 2837069"/>
                    <a:gd name="connsiteY0" fmla="*/ 1757872 h 1767248"/>
                    <a:gd name="connsiteX1" fmla="*/ 2837069 w 2837069"/>
                    <a:gd name="connsiteY1" fmla="*/ 1729072 h 1767248"/>
                    <a:gd name="connsiteX2" fmla="*/ 1380737 w 2837069"/>
                    <a:gd name="connsiteY2" fmla="*/ 361296 h 1767248"/>
                    <a:gd name="connsiteX3" fmla="*/ 0 w 2837069"/>
                    <a:gd name="connsiteY3" fmla="*/ 0 h 1767248"/>
                    <a:gd name="connsiteX4" fmla="*/ 2776614 w 2837069"/>
                    <a:gd name="connsiteY4" fmla="*/ 1757872 h 1767248"/>
                    <a:gd name="connsiteX0" fmla="*/ 2776614 w 2837069"/>
                    <a:gd name="connsiteY0" fmla="*/ 1757872 h 1757872"/>
                    <a:gd name="connsiteX1" fmla="*/ 2837069 w 2837069"/>
                    <a:gd name="connsiteY1" fmla="*/ 1729072 h 1757872"/>
                    <a:gd name="connsiteX2" fmla="*/ 1380737 w 2837069"/>
                    <a:gd name="connsiteY2" fmla="*/ 361296 h 1757872"/>
                    <a:gd name="connsiteX3" fmla="*/ 0 w 2837069"/>
                    <a:gd name="connsiteY3" fmla="*/ 0 h 1757872"/>
                    <a:gd name="connsiteX4" fmla="*/ 2776614 w 2837069"/>
                    <a:gd name="connsiteY4" fmla="*/ 1757872 h 1757872"/>
                    <a:gd name="connsiteX0" fmla="*/ 2776614 w 2837069"/>
                    <a:gd name="connsiteY0" fmla="*/ 1757872 h 1757872"/>
                    <a:gd name="connsiteX1" fmla="*/ 2837069 w 2837069"/>
                    <a:gd name="connsiteY1" fmla="*/ 1729072 h 1757872"/>
                    <a:gd name="connsiteX2" fmla="*/ 1380737 w 2837069"/>
                    <a:gd name="connsiteY2" fmla="*/ 361296 h 1757872"/>
                    <a:gd name="connsiteX3" fmla="*/ 0 w 2837069"/>
                    <a:gd name="connsiteY3" fmla="*/ 0 h 1757872"/>
                    <a:gd name="connsiteX4" fmla="*/ 2776614 w 2837069"/>
                    <a:gd name="connsiteY4" fmla="*/ 1757872 h 1757872"/>
                    <a:gd name="connsiteX0" fmla="*/ 2776614 w 2837069"/>
                    <a:gd name="connsiteY0" fmla="*/ 1757872 h 1757872"/>
                    <a:gd name="connsiteX1" fmla="*/ 2837069 w 2837069"/>
                    <a:gd name="connsiteY1" fmla="*/ 1729072 h 1757872"/>
                    <a:gd name="connsiteX2" fmla="*/ 1380737 w 2837069"/>
                    <a:gd name="connsiteY2" fmla="*/ 361296 h 1757872"/>
                    <a:gd name="connsiteX3" fmla="*/ 0 w 2837069"/>
                    <a:gd name="connsiteY3" fmla="*/ 0 h 1757872"/>
                    <a:gd name="connsiteX4" fmla="*/ 2776614 w 2837069"/>
                    <a:gd name="connsiteY4" fmla="*/ 1757872 h 1757872"/>
                    <a:gd name="connsiteX0" fmla="*/ 2776614 w 2837069"/>
                    <a:gd name="connsiteY0" fmla="*/ 1757872 h 1757872"/>
                    <a:gd name="connsiteX1" fmla="*/ 2837069 w 2837069"/>
                    <a:gd name="connsiteY1" fmla="*/ 1729072 h 1757872"/>
                    <a:gd name="connsiteX2" fmla="*/ 1380737 w 2837069"/>
                    <a:gd name="connsiteY2" fmla="*/ 361296 h 1757872"/>
                    <a:gd name="connsiteX3" fmla="*/ 0 w 2837069"/>
                    <a:gd name="connsiteY3" fmla="*/ 0 h 1757872"/>
                    <a:gd name="connsiteX4" fmla="*/ 2776614 w 2837069"/>
                    <a:gd name="connsiteY4" fmla="*/ 1757872 h 1757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37069" h="1757872">
                      <a:moveTo>
                        <a:pt x="2776614" y="1757872"/>
                      </a:moveTo>
                      <a:cubicBezTo>
                        <a:pt x="2786995" y="1747541"/>
                        <a:pt x="2826143" y="1734678"/>
                        <a:pt x="2837069" y="1729072"/>
                      </a:cubicBezTo>
                      <a:cubicBezTo>
                        <a:pt x="2306735" y="1123663"/>
                        <a:pt x="1341953" y="1369911"/>
                        <a:pt x="1380737" y="361296"/>
                      </a:cubicBezTo>
                      <a:lnTo>
                        <a:pt x="0" y="0"/>
                      </a:lnTo>
                      <a:cubicBezTo>
                        <a:pt x="46787" y="1048043"/>
                        <a:pt x="839290" y="1179016"/>
                        <a:pt x="2776614" y="175787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4">
                        <a:lumMod val="30000"/>
                      </a:schemeClr>
                    </a:gs>
                    <a:gs pos="65000">
                      <a:schemeClr val="accent4"/>
                    </a:gs>
                    <a:gs pos="100000">
                      <a:schemeClr val="accent4"/>
                    </a:gs>
                  </a:gsLst>
                  <a:lin ang="16800000" scaled="0"/>
                </a:gra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 dirty="0"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63" name="Group 60">
                <a:extLst>
                  <a:ext uri="{FF2B5EF4-FFF2-40B4-BE49-F238E27FC236}">
                    <a16:creationId xmlns:a16="http://schemas.microsoft.com/office/drawing/2014/main" id="{ECE50FB8-179C-40D4-A1BD-7D42C7C8633E}"/>
                  </a:ext>
                </a:extLst>
              </p:cNvPr>
              <p:cNvGrpSpPr/>
              <p:nvPr/>
            </p:nvGrpSpPr>
            <p:grpSpPr>
              <a:xfrm rot="16200000" flipH="1">
                <a:off x="1749319" y="1079473"/>
                <a:ext cx="1897571" cy="2903519"/>
                <a:chOff x="1952359" y="-1"/>
                <a:chExt cx="1516457" cy="2903519"/>
              </a:xfrm>
              <a:gradFill>
                <a:gsLst>
                  <a:gs pos="0">
                    <a:schemeClr val="accent5">
                      <a:lumMod val="30000"/>
                    </a:schemeClr>
                  </a:gs>
                  <a:gs pos="65000">
                    <a:schemeClr val="accent5"/>
                  </a:gs>
                  <a:gs pos="100000">
                    <a:schemeClr val="accent5"/>
                  </a:gs>
                </a:gsLst>
                <a:lin ang="14400000" scaled="0"/>
              </a:gradFill>
            </p:grpSpPr>
            <p:sp>
              <p:nvSpPr>
                <p:cNvPr id="64" name="Rectangle 24">
                  <a:extLst>
                    <a:ext uri="{FF2B5EF4-FFF2-40B4-BE49-F238E27FC236}">
                      <a16:creationId xmlns:a16="http://schemas.microsoft.com/office/drawing/2014/main" id="{317FC11E-445D-4BEE-8A5D-3E0912A1FD72}"/>
                    </a:ext>
                  </a:extLst>
                </p:cNvPr>
                <p:cNvSpPr/>
                <p:nvPr/>
              </p:nvSpPr>
              <p:spPr>
                <a:xfrm>
                  <a:off x="1952359" y="-1"/>
                  <a:ext cx="1412807" cy="2045803"/>
                </a:xfrm>
                <a:custGeom>
                  <a:avLst/>
                  <a:gdLst>
                    <a:gd name="connsiteX0" fmla="*/ 0 w 1412807"/>
                    <a:gd name="connsiteY0" fmla="*/ 0 h 2045803"/>
                    <a:gd name="connsiteX1" fmla="*/ 1412807 w 1412807"/>
                    <a:gd name="connsiteY1" fmla="*/ 0 h 2045803"/>
                    <a:gd name="connsiteX2" fmla="*/ 1412807 w 1412807"/>
                    <a:gd name="connsiteY2" fmla="*/ 2045803 h 2045803"/>
                    <a:gd name="connsiteX3" fmla="*/ 0 w 1412807"/>
                    <a:gd name="connsiteY3" fmla="*/ 2045803 h 2045803"/>
                    <a:gd name="connsiteX4" fmla="*/ 0 w 1412807"/>
                    <a:gd name="connsiteY4" fmla="*/ 0 h 2045803"/>
                    <a:gd name="connsiteX0" fmla="*/ 0 w 1412807"/>
                    <a:gd name="connsiteY0" fmla="*/ 0 h 2045803"/>
                    <a:gd name="connsiteX1" fmla="*/ 1412807 w 1412807"/>
                    <a:gd name="connsiteY1" fmla="*/ 0 h 2045803"/>
                    <a:gd name="connsiteX2" fmla="*/ 1412807 w 1412807"/>
                    <a:gd name="connsiteY2" fmla="*/ 2045803 h 2045803"/>
                    <a:gd name="connsiteX3" fmla="*/ 13001 w 1412807"/>
                    <a:gd name="connsiteY3" fmla="*/ 1855123 h 2045803"/>
                    <a:gd name="connsiteX4" fmla="*/ 0 w 1412807"/>
                    <a:gd name="connsiteY4" fmla="*/ 0 h 2045803"/>
                    <a:gd name="connsiteX0" fmla="*/ 0 w 1412807"/>
                    <a:gd name="connsiteY0" fmla="*/ 0 h 2045803"/>
                    <a:gd name="connsiteX1" fmla="*/ 1412807 w 1412807"/>
                    <a:gd name="connsiteY1" fmla="*/ 0 h 2045803"/>
                    <a:gd name="connsiteX2" fmla="*/ 1412807 w 1412807"/>
                    <a:gd name="connsiteY2" fmla="*/ 2045803 h 2045803"/>
                    <a:gd name="connsiteX3" fmla="*/ 8667 w 1412807"/>
                    <a:gd name="connsiteY3" fmla="*/ 1824788 h 2045803"/>
                    <a:gd name="connsiteX4" fmla="*/ 0 w 1412807"/>
                    <a:gd name="connsiteY4" fmla="*/ 0 h 2045803"/>
                    <a:gd name="connsiteX0" fmla="*/ 0 w 1412807"/>
                    <a:gd name="connsiteY0" fmla="*/ 0 h 2045803"/>
                    <a:gd name="connsiteX1" fmla="*/ 1412807 w 1412807"/>
                    <a:gd name="connsiteY1" fmla="*/ 0 h 2045803"/>
                    <a:gd name="connsiteX2" fmla="*/ 1412807 w 1412807"/>
                    <a:gd name="connsiteY2" fmla="*/ 2045803 h 2045803"/>
                    <a:gd name="connsiteX3" fmla="*/ 8667 w 1412807"/>
                    <a:gd name="connsiteY3" fmla="*/ 1807453 h 2045803"/>
                    <a:gd name="connsiteX4" fmla="*/ 0 w 1412807"/>
                    <a:gd name="connsiteY4" fmla="*/ 0 h 2045803"/>
                    <a:gd name="connsiteX0" fmla="*/ 0 w 1412807"/>
                    <a:gd name="connsiteY0" fmla="*/ 0 h 2045803"/>
                    <a:gd name="connsiteX1" fmla="*/ 1412807 w 1412807"/>
                    <a:gd name="connsiteY1" fmla="*/ 0 h 2045803"/>
                    <a:gd name="connsiteX2" fmla="*/ 1412807 w 1412807"/>
                    <a:gd name="connsiteY2" fmla="*/ 2045803 h 2045803"/>
                    <a:gd name="connsiteX3" fmla="*/ 8667 w 1412807"/>
                    <a:gd name="connsiteY3" fmla="*/ 1746782 h 2045803"/>
                    <a:gd name="connsiteX4" fmla="*/ 0 w 1412807"/>
                    <a:gd name="connsiteY4" fmla="*/ 0 h 2045803"/>
                    <a:gd name="connsiteX0" fmla="*/ 0 w 1412807"/>
                    <a:gd name="connsiteY0" fmla="*/ 0 h 2045803"/>
                    <a:gd name="connsiteX1" fmla="*/ 1412807 w 1412807"/>
                    <a:gd name="connsiteY1" fmla="*/ 0 h 2045803"/>
                    <a:gd name="connsiteX2" fmla="*/ 1412807 w 1412807"/>
                    <a:gd name="connsiteY2" fmla="*/ 2045803 h 2045803"/>
                    <a:gd name="connsiteX3" fmla="*/ 8667 w 1412807"/>
                    <a:gd name="connsiteY3" fmla="*/ 1781452 h 2045803"/>
                    <a:gd name="connsiteX4" fmla="*/ 0 w 1412807"/>
                    <a:gd name="connsiteY4" fmla="*/ 0 h 2045803"/>
                    <a:gd name="connsiteX0" fmla="*/ 0 w 1412807"/>
                    <a:gd name="connsiteY0" fmla="*/ 0 h 2045803"/>
                    <a:gd name="connsiteX1" fmla="*/ 1412807 w 1412807"/>
                    <a:gd name="connsiteY1" fmla="*/ 0 h 2045803"/>
                    <a:gd name="connsiteX2" fmla="*/ 1412807 w 1412807"/>
                    <a:gd name="connsiteY2" fmla="*/ 2045803 h 2045803"/>
                    <a:gd name="connsiteX3" fmla="*/ 13001 w 1412807"/>
                    <a:gd name="connsiteY3" fmla="*/ 1798787 h 2045803"/>
                    <a:gd name="connsiteX4" fmla="*/ 0 w 1412807"/>
                    <a:gd name="connsiteY4" fmla="*/ 0 h 2045803"/>
                    <a:gd name="connsiteX0" fmla="*/ 0 w 1412807"/>
                    <a:gd name="connsiteY0" fmla="*/ 0 h 2045803"/>
                    <a:gd name="connsiteX1" fmla="*/ 1412807 w 1412807"/>
                    <a:gd name="connsiteY1" fmla="*/ 0 h 2045803"/>
                    <a:gd name="connsiteX2" fmla="*/ 1412807 w 1412807"/>
                    <a:gd name="connsiteY2" fmla="*/ 2045803 h 2045803"/>
                    <a:gd name="connsiteX3" fmla="*/ 13001 w 1412807"/>
                    <a:gd name="connsiteY3" fmla="*/ 1798787 h 2045803"/>
                    <a:gd name="connsiteX4" fmla="*/ 0 w 1412807"/>
                    <a:gd name="connsiteY4" fmla="*/ 0 h 2045803"/>
                    <a:gd name="connsiteX0" fmla="*/ 0 w 1412807"/>
                    <a:gd name="connsiteY0" fmla="*/ 0 h 2045803"/>
                    <a:gd name="connsiteX1" fmla="*/ 1412807 w 1412807"/>
                    <a:gd name="connsiteY1" fmla="*/ 0 h 2045803"/>
                    <a:gd name="connsiteX2" fmla="*/ 1412807 w 1412807"/>
                    <a:gd name="connsiteY2" fmla="*/ 2045803 h 2045803"/>
                    <a:gd name="connsiteX3" fmla="*/ 13001 w 1412807"/>
                    <a:gd name="connsiteY3" fmla="*/ 1777119 h 2045803"/>
                    <a:gd name="connsiteX4" fmla="*/ 0 w 1412807"/>
                    <a:gd name="connsiteY4" fmla="*/ 0 h 2045803"/>
                    <a:gd name="connsiteX0" fmla="*/ 0 w 1412807"/>
                    <a:gd name="connsiteY0" fmla="*/ 0 h 2045803"/>
                    <a:gd name="connsiteX1" fmla="*/ 1412807 w 1412807"/>
                    <a:gd name="connsiteY1" fmla="*/ 0 h 2045803"/>
                    <a:gd name="connsiteX2" fmla="*/ 1412807 w 1412807"/>
                    <a:gd name="connsiteY2" fmla="*/ 2045803 h 2045803"/>
                    <a:gd name="connsiteX3" fmla="*/ 13001 w 1412807"/>
                    <a:gd name="connsiteY3" fmla="*/ 1777119 h 2045803"/>
                    <a:gd name="connsiteX4" fmla="*/ 0 w 1412807"/>
                    <a:gd name="connsiteY4" fmla="*/ 0 h 2045803"/>
                    <a:gd name="connsiteX0" fmla="*/ 0 w 1412807"/>
                    <a:gd name="connsiteY0" fmla="*/ 0 h 2045803"/>
                    <a:gd name="connsiteX1" fmla="*/ 1412807 w 1412807"/>
                    <a:gd name="connsiteY1" fmla="*/ 0 h 2045803"/>
                    <a:gd name="connsiteX2" fmla="*/ 1412807 w 1412807"/>
                    <a:gd name="connsiteY2" fmla="*/ 2045803 h 2045803"/>
                    <a:gd name="connsiteX3" fmla="*/ 8667 w 1412807"/>
                    <a:gd name="connsiteY3" fmla="*/ 1746783 h 2045803"/>
                    <a:gd name="connsiteX4" fmla="*/ 0 w 1412807"/>
                    <a:gd name="connsiteY4" fmla="*/ 0 h 2045803"/>
                    <a:gd name="connsiteX0" fmla="*/ 0 w 1412807"/>
                    <a:gd name="connsiteY0" fmla="*/ 0 h 2045803"/>
                    <a:gd name="connsiteX1" fmla="*/ 1412807 w 1412807"/>
                    <a:gd name="connsiteY1" fmla="*/ 0 h 2045803"/>
                    <a:gd name="connsiteX2" fmla="*/ 1412807 w 1412807"/>
                    <a:gd name="connsiteY2" fmla="*/ 2045803 h 2045803"/>
                    <a:gd name="connsiteX3" fmla="*/ 8667 w 1412807"/>
                    <a:gd name="connsiteY3" fmla="*/ 1742450 h 2045803"/>
                    <a:gd name="connsiteX4" fmla="*/ 0 w 1412807"/>
                    <a:gd name="connsiteY4" fmla="*/ 0 h 2045803"/>
                    <a:gd name="connsiteX0" fmla="*/ 0 w 1412807"/>
                    <a:gd name="connsiteY0" fmla="*/ 0 h 2045803"/>
                    <a:gd name="connsiteX1" fmla="*/ 1412807 w 1412807"/>
                    <a:gd name="connsiteY1" fmla="*/ 0 h 2045803"/>
                    <a:gd name="connsiteX2" fmla="*/ 1412807 w 1412807"/>
                    <a:gd name="connsiteY2" fmla="*/ 2045803 h 2045803"/>
                    <a:gd name="connsiteX3" fmla="*/ 4334 w 1412807"/>
                    <a:gd name="connsiteY3" fmla="*/ 1742450 h 2045803"/>
                    <a:gd name="connsiteX4" fmla="*/ 0 w 1412807"/>
                    <a:gd name="connsiteY4" fmla="*/ 0 h 2045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12807" h="2045803">
                      <a:moveTo>
                        <a:pt x="0" y="0"/>
                      </a:moveTo>
                      <a:lnTo>
                        <a:pt x="1412807" y="0"/>
                      </a:lnTo>
                      <a:lnTo>
                        <a:pt x="1412807" y="2045803"/>
                      </a:lnTo>
                      <a:lnTo>
                        <a:pt x="4334" y="1742450"/>
                      </a:lnTo>
                      <a:cubicBezTo>
                        <a:pt x="-4333" y="1132743"/>
                        <a:pt x="4334" y="618374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65" name="Freeform 62">
                  <a:extLst>
                    <a:ext uri="{FF2B5EF4-FFF2-40B4-BE49-F238E27FC236}">
                      <a16:creationId xmlns:a16="http://schemas.microsoft.com/office/drawing/2014/main" id="{A8D01FCF-A532-43A8-8BEE-319261564D09}"/>
                    </a:ext>
                  </a:extLst>
                </p:cNvPr>
                <p:cNvSpPr/>
                <p:nvPr/>
              </p:nvSpPr>
              <p:spPr>
                <a:xfrm>
                  <a:off x="1957422" y="1733755"/>
                  <a:ext cx="1511394" cy="1169763"/>
                </a:xfrm>
                <a:custGeom>
                  <a:avLst/>
                  <a:gdLst>
                    <a:gd name="connsiteX0" fmla="*/ 0 w 1447061"/>
                    <a:gd name="connsiteY0" fmla="*/ 0 h 870011"/>
                    <a:gd name="connsiteX1" fmla="*/ 1447061 w 1447061"/>
                    <a:gd name="connsiteY1" fmla="*/ 17755 h 870011"/>
                    <a:gd name="connsiteX2" fmla="*/ 1402672 w 1447061"/>
                    <a:gd name="connsiteY2" fmla="*/ 870011 h 870011"/>
                    <a:gd name="connsiteX3" fmla="*/ 0 w 1447061"/>
                    <a:gd name="connsiteY3" fmla="*/ 0 h 870011"/>
                    <a:gd name="connsiteX0" fmla="*/ 0 w 1402672"/>
                    <a:gd name="connsiteY0" fmla="*/ 0 h 870011"/>
                    <a:gd name="connsiteX1" fmla="*/ 1402672 w 1402672"/>
                    <a:gd name="connsiteY1" fmla="*/ 26633 h 870011"/>
                    <a:gd name="connsiteX2" fmla="*/ 1402672 w 1402672"/>
                    <a:gd name="connsiteY2" fmla="*/ 870011 h 870011"/>
                    <a:gd name="connsiteX3" fmla="*/ 0 w 1402672"/>
                    <a:gd name="connsiteY3" fmla="*/ 0 h 870011"/>
                    <a:gd name="connsiteX0" fmla="*/ 0 w 1402672"/>
                    <a:gd name="connsiteY0" fmla="*/ 0 h 870011"/>
                    <a:gd name="connsiteX1" fmla="*/ 1402672 w 1402672"/>
                    <a:gd name="connsiteY1" fmla="*/ 0 h 870011"/>
                    <a:gd name="connsiteX2" fmla="*/ 1402672 w 1402672"/>
                    <a:gd name="connsiteY2" fmla="*/ 870011 h 870011"/>
                    <a:gd name="connsiteX3" fmla="*/ 0 w 1402672"/>
                    <a:gd name="connsiteY3" fmla="*/ 0 h 870011"/>
                    <a:gd name="connsiteX0" fmla="*/ 0 w 1402672"/>
                    <a:gd name="connsiteY0" fmla="*/ 0 h 825623"/>
                    <a:gd name="connsiteX1" fmla="*/ 1402672 w 1402672"/>
                    <a:gd name="connsiteY1" fmla="*/ 0 h 825623"/>
                    <a:gd name="connsiteX2" fmla="*/ 1402672 w 1402672"/>
                    <a:gd name="connsiteY2" fmla="*/ 825623 h 825623"/>
                    <a:gd name="connsiteX3" fmla="*/ 0 w 1402672"/>
                    <a:gd name="connsiteY3" fmla="*/ 0 h 825623"/>
                    <a:gd name="connsiteX0" fmla="*/ 0 w 1402672"/>
                    <a:gd name="connsiteY0" fmla="*/ 0 h 816745"/>
                    <a:gd name="connsiteX1" fmla="*/ 1402672 w 1402672"/>
                    <a:gd name="connsiteY1" fmla="*/ 0 h 816745"/>
                    <a:gd name="connsiteX2" fmla="*/ 1402672 w 1402672"/>
                    <a:gd name="connsiteY2" fmla="*/ 816745 h 816745"/>
                    <a:gd name="connsiteX3" fmla="*/ 0 w 1402672"/>
                    <a:gd name="connsiteY3" fmla="*/ 0 h 816745"/>
                    <a:gd name="connsiteX0" fmla="*/ 0 w 1420427"/>
                    <a:gd name="connsiteY0" fmla="*/ 0 h 843378"/>
                    <a:gd name="connsiteX1" fmla="*/ 1402672 w 1420427"/>
                    <a:gd name="connsiteY1" fmla="*/ 0 h 843378"/>
                    <a:gd name="connsiteX2" fmla="*/ 1420427 w 1420427"/>
                    <a:gd name="connsiteY2" fmla="*/ 843378 h 843378"/>
                    <a:gd name="connsiteX3" fmla="*/ 0 w 1420427"/>
                    <a:gd name="connsiteY3" fmla="*/ 0 h 843378"/>
                    <a:gd name="connsiteX0" fmla="*/ 0 w 1420427"/>
                    <a:gd name="connsiteY0" fmla="*/ 0 h 807867"/>
                    <a:gd name="connsiteX1" fmla="*/ 1402672 w 1420427"/>
                    <a:gd name="connsiteY1" fmla="*/ 0 h 807867"/>
                    <a:gd name="connsiteX2" fmla="*/ 1420427 w 1420427"/>
                    <a:gd name="connsiteY2" fmla="*/ 807867 h 807867"/>
                    <a:gd name="connsiteX3" fmla="*/ 0 w 1420427"/>
                    <a:gd name="connsiteY3" fmla="*/ 0 h 807867"/>
                    <a:gd name="connsiteX0" fmla="*/ 0 w 1402672"/>
                    <a:gd name="connsiteY0" fmla="*/ 0 h 807867"/>
                    <a:gd name="connsiteX1" fmla="*/ 1402672 w 1402672"/>
                    <a:gd name="connsiteY1" fmla="*/ 0 h 807867"/>
                    <a:gd name="connsiteX2" fmla="*/ 1393794 w 1402672"/>
                    <a:gd name="connsiteY2" fmla="*/ 807867 h 807867"/>
                    <a:gd name="connsiteX3" fmla="*/ 0 w 1402672"/>
                    <a:gd name="connsiteY3" fmla="*/ 0 h 807867"/>
                    <a:gd name="connsiteX0" fmla="*/ 0 w 1407347"/>
                    <a:gd name="connsiteY0" fmla="*/ 0 h 898873"/>
                    <a:gd name="connsiteX1" fmla="*/ 1402672 w 1407347"/>
                    <a:gd name="connsiteY1" fmla="*/ 0 h 898873"/>
                    <a:gd name="connsiteX2" fmla="*/ 1406795 w 1407347"/>
                    <a:gd name="connsiteY2" fmla="*/ 898873 h 898873"/>
                    <a:gd name="connsiteX3" fmla="*/ 0 w 1407347"/>
                    <a:gd name="connsiteY3" fmla="*/ 0 h 898873"/>
                    <a:gd name="connsiteX0" fmla="*/ 0 w 1407347"/>
                    <a:gd name="connsiteY0" fmla="*/ 0 h 898873"/>
                    <a:gd name="connsiteX1" fmla="*/ 1402672 w 1407347"/>
                    <a:gd name="connsiteY1" fmla="*/ 0 h 898873"/>
                    <a:gd name="connsiteX2" fmla="*/ 1406795 w 1407347"/>
                    <a:gd name="connsiteY2" fmla="*/ 898873 h 898873"/>
                    <a:gd name="connsiteX3" fmla="*/ 0 w 1407347"/>
                    <a:gd name="connsiteY3" fmla="*/ 0 h 898873"/>
                    <a:gd name="connsiteX0" fmla="*/ 0 w 1407347"/>
                    <a:gd name="connsiteY0" fmla="*/ 0 h 898873"/>
                    <a:gd name="connsiteX1" fmla="*/ 1402672 w 1407347"/>
                    <a:gd name="connsiteY1" fmla="*/ 0 h 898873"/>
                    <a:gd name="connsiteX2" fmla="*/ 1406795 w 1407347"/>
                    <a:gd name="connsiteY2" fmla="*/ 898873 h 898873"/>
                    <a:gd name="connsiteX3" fmla="*/ 0 w 1407347"/>
                    <a:gd name="connsiteY3" fmla="*/ 0 h 898873"/>
                    <a:gd name="connsiteX0" fmla="*/ 0 w 1407347"/>
                    <a:gd name="connsiteY0" fmla="*/ 0 h 898873"/>
                    <a:gd name="connsiteX1" fmla="*/ 1402672 w 1407347"/>
                    <a:gd name="connsiteY1" fmla="*/ 0 h 898873"/>
                    <a:gd name="connsiteX2" fmla="*/ 1406795 w 1407347"/>
                    <a:gd name="connsiteY2" fmla="*/ 898873 h 898873"/>
                    <a:gd name="connsiteX3" fmla="*/ 0 w 1407347"/>
                    <a:gd name="connsiteY3" fmla="*/ 0 h 898873"/>
                    <a:gd name="connsiteX0" fmla="*/ 0 w 1398680"/>
                    <a:gd name="connsiteY0" fmla="*/ 0 h 1137224"/>
                    <a:gd name="connsiteX1" fmla="*/ 1394005 w 1398680"/>
                    <a:gd name="connsiteY1" fmla="*/ 238351 h 1137224"/>
                    <a:gd name="connsiteX2" fmla="*/ 1398128 w 1398680"/>
                    <a:gd name="connsiteY2" fmla="*/ 1137224 h 1137224"/>
                    <a:gd name="connsiteX3" fmla="*/ 0 w 1398680"/>
                    <a:gd name="connsiteY3" fmla="*/ 0 h 1137224"/>
                    <a:gd name="connsiteX0" fmla="*/ 0 w 1398680"/>
                    <a:gd name="connsiteY0" fmla="*/ 0 h 1137224"/>
                    <a:gd name="connsiteX1" fmla="*/ 1394005 w 1398680"/>
                    <a:gd name="connsiteY1" fmla="*/ 238351 h 1137224"/>
                    <a:gd name="connsiteX2" fmla="*/ 1398128 w 1398680"/>
                    <a:gd name="connsiteY2" fmla="*/ 1137224 h 1137224"/>
                    <a:gd name="connsiteX3" fmla="*/ 0 w 1398680"/>
                    <a:gd name="connsiteY3" fmla="*/ 0 h 1137224"/>
                    <a:gd name="connsiteX0" fmla="*/ 0 w 1398680"/>
                    <a:gd name="connsiteY0" fmla="*/ 0 h 1137224"/>
                    <a:gd name="connsiteX1" fmla="*/ 1394005 w 1398680"/>
                    <a:gd name="connsiteY1" fmla="*/ 238351 h 1137224"/>
                    <a:gd name="connsiteX2" fmla="*/ 1398128 w 1398680"/>
                    <a:gd name="connsiteY2" fmla="*/ 1137224 h 1137224"/>
                    <a:gd name="connsiteX3" fmla="*/ 0 w 1398680"/>
                    <a:gd name="connsiteY3" fmla="*/ 0 h 1137224"/>
                    <a:gd name="connsiteX0" fmla="*/ 50 w 1398730"/>
                    <a:gd name="connsiteY0" fmla="*/ 0 h 1137224"/>
                    <a:gd name="connsiteX1" fmla="*/ 1394055 w 1398730"/>
                    <a:gd name="connsiteY1" fmla="*/ 238351 h 1137224"/>
                    <a:gd name="connsiteX2" fmla="*/ 1398178 w 1398730"/>
                    <a:gd name="connsiteY2" fmla="*/ 1137224 h 1137224"/>
                    <a:gd name="connsiteX3" fmla="*/ 50 w 1398730"/>
                    <a:gd name="connsiteY3" fmla="*/ 0 h 1137224"/>
                    <a:gd name="connsiteX0" fmla="*/ 50 w 1402914"/>
                    <a:gd name="connsiteY0" fmla="*/ 0 h 1145892"/>
                    <a:gd name="connsiteX1" fmla="*/ 1394055 w 1402914"/>
                    <a:gd name="connsiteY1" fmla="*/ 238351 h 1145892"/>
                    <a:gd name="connsiteX2" fmla="*/ 1402511 w 1402914"/>
                    <a:gd name="connsiteY2" fmla="*/ 1145892 h 1145892"/>
                    <a:gd name="connsiteX3" fmla="*/ 50 w 1402914"/>
                    <a:gd name="connsiteY3" fmla="*/ 0 h 1145892"/>
                    <a:gd name="connsiteX0" fmla="*/ 51 w 1402915"/>
                    <a:gd name="connsiteY0" fmla="*/ 0 h 1145892"/>
                    <a:gd name="connsiteX1" fmla="*/ 1394056 w 1402915"/>
                    <a:gd name="connsiteY1" fmla="*/ 238351 h 1145892"/>
                    <a:gd name="connsiteX2" fmla="*/ 1402512 w 1402915"/>
                    <a:gd name="connsiteY2" fmla="*/ 1145892 h 1145892"/>
                    <a:gd name="connsiteX3" fmla="*/ 51 w 1402915"/>
                    <a:gd name="connsiteY3" fmla="*/ 0 h 1145892"/>
                    <a:gd name="connsiteX0" fmla="*/ 53 w 1402917"/>
                    <a:gd name="connsiteY0" fmla="*/ 0 h 1145892"/>
                    <a:gd name="connsiteX1" fmla="*/ 1394058 w 1402917"/>
                    <a:gd name="connsiteY1" fmla="*/ 238351 h 1145892"/>
                    <a:gd name="connsiteX2" fmla="*/ 1402514 w 1402917"/>
                    <a:gd name="connsiteY2" fmla="*/ 1145892 h 1145892"/>
                    <a:gd name="connsiteX3" fmla="*/ 53 w 1402917"/>
                    <a:gd name="connsiteY3" fmla="*/ 0 h 1145892"/>
                    <a:gd name="connsiteX0" fmla="*/ 52 w 1402916"/>
                    <a:gd name="connsiteY0" fmla="*/ 0 h 1145892"/>
                    <a:gd name="connsiteX1" fmla="*/ 1394057 w 1402916"/>
                    <a:gd name="connsiteY1" fmla="*/ 238351 h 1145892"/>
                    <a:gd name="connsiteX2" fmla="*/ 1402513 w 1402916"/>
                    <a:gd name="connsiteY2" fmla="*/ 1145892 h 1145892"/>
                    <a:gd name="connsiteX3" fmla="*/ 52 w 1402916"/>
                    <a:gd name="connsiteY3" fmla="*/ 0 h 1145892"/>
                    <a:gd name="connsiteX0" fmla="*/ 52 w 1402513"/>
                    <a:gd name="connsiteY0" fmla="*/ 0 h 1145892"/>
                    <a:gd name="connsiteX1" fmla="*/ 1394057 w 1402513"/>
                    <a:gd name="connsiteY1" fmla="*/ 238351 h 1145892"/>
                    <a:gd name="connsiteX2" fmla="*/ 1402513 w 1402513"/>
                    <a:gd name="connsiteY2" fmla="*/ 1145892 h 1145892"/>
                    <a:gd name="connsiteX3" fmla="*/ 52 w 1402513"/>
                    <a:gd name="connsiteY3" fmla="*/ 0 h 1145892"/>
                    <a:gd name="connsiteX0" fmla="*/ 52 w 1406847"/>
                    <a:gd name="connsiteY0" fmla="*/ 0 h 1150225"/>
                    <a:gd name="connsiteX1" fmla="*/ 1394057 w 1406847"/>
                    <a:gd name="connsiteY1" fmla="*/ 238351 h 1150225"/>
                    <a:gd name="connsiteX2" fmla="*/ 1406847 w 1406847"/>
                    <a:gd name="connsiteY2" fmla="*/ 1150225 h 1150225"/>
                    <a:gd name="connsiteX3" fmla="*/ 52 w 1406847"/>
                    <a:gd name="connsiteY3" fmla="*/ 0 h 1150225"/>
                    <a:gd name="connsiteX0" fmla="*/ 0 w 1406795"/>
                    <a:gd name="connsiteY0" fmla="*/ 0 h 1150225"/>
                    <a:gd name="connsiteX1" fmla="*/ 1394005 w 1406795"/>
                    <a:gd name="connsiteY1" fmla="*/ 238351 h 1150225"/>
                    <a:gd name="connsiteX2" fmla="*/ 1406795 w 1406795"/>
                    <a:gd name="connsiteY2" fmla="*/ 1150225 h 1150225"/>
                    <a:gd name="connsiteX3" fmla="*/ 0 w 1406795"/>
                    <a:gd name="connsiteY3" fmla="*/ 0 h 1150225"/>
                    <a:gd name="connsiteX0" fmla="*/ 0 w 1394005"/>
                    <a:gd name="connsiteY0" fmla="*/ 0 h 1106889"/>
                    <a:gd name="connsiteX1" fmla="*/ 1394005 w 1394005"/>
                    <a:gd name="connsiteY1" fmla="*/ 238351 h 1106889"/>
                    <a:gd name="connsiteX2" fmla="*/ 1255117 w 1394005"/>
                    <a:gd name="connsiteY2" fmla="*/ 1106889 h 1106889"/>
                    <a:gd name="connsiteX3" fmla="*/ 0 w 1394005"/>
                    <a:gd name="connsiteY3" fmla="*/ 0 h 1106889"/>
                    <a:gd name="connsiteX0" fmla="*/ 0 w 1394005"/>
                    <a:gd name="connsiteY0" fmla="*/ 0 h 1106889"/>
                    <a:gd name="connsiteX1" fmla="*/ 1394005 w 1394005"/>
                    <a:gd name="connsiteY1" fmla="*/ 238351 h 1106889"/>
                    <a:gd name="connsiteX2" fmla="*/ 1255117 w 1394005"/>
                    <a:gd name="connsiteY2" fmla="*/ 1106889 h 1106889"/>
                    <a:gd name="connsiteX3" fmla="*/ 0 w 1394005"/>
                    <a:gd name="connsiteY3" fmla="*/ 0 h 1106889"/>
                    <a:gd name="connsiteX0" fmla="*/ 0 w 1394005"/>
                    <a:gd name="connsiteY0" fmla="*/ 0 h 1106889"/>
                    <a:gd name="connsiteX1" fmla="*/ 1394005 w 1394005"/>
                    <a:gd name="connsiteY1" fmla="*/ 238351 h 1106889"/>
                    <a:gd name="connsiteX2" fmla="*/ 1255117 w 1394005"/>
                    <a:gd name="connsiteY2" fmla="*/ 1106889 h 1106889"/>
                    <a:gd name="connsiteX3" fmla="*/ 0 w 1394005"/>
                    <a:gd name="connsiteY3" fmla="*/ 0 h 1106889"/>
                    <a:gd name="connsiteX0" fmla="*/ 0 w 1394005"/>
                    <a:gd name="connsiteY0" fmla="*/ 0 h 1106889"/>
                    <a:gd name="connsiteX1" fmla="*/ 1394005 w 1394005"/>
                    <a:gd name="connsiteY1" fmla="*/ 238351 h 1106889"/>
                    <a:gd name="connsiteX2" fmla="*/ 1255117 w 1394005"/>
                    <a:gd name="connsiteY2" fmla="*/ 1106889 h 1106889"/>
                    <a:gd name="connsiteX3" fmla="*/ 0 w 1394005"/>
                    <a:gd name="connsiteY3" fmla="*/ 0 h 1106889"/>
                    <a:gd name="connsiteX0" fmla="*/ 0 w 1394005"/>
                    <a:gd name="connsiteY0" fmla="*/ 0 h 1106889"/>
                    <a:gd name="connsiteX1" fmla="*/ 1394005 w 1394005"/>
                    <a:gd name="connsiteY1" fmla="*/ 238351 h 1106889"/>
                    <a:gd name="connsiteX2" fmla="*/ 1255117 w 1394005"/>
                    <a:gd name="connsiteY2" fmla="*/ 1106889 h 1106889"/>
                    <a:gd name="connsiteX3" fmla="*/ 0 w 1394005"/>
                    <a:gd name="connsiteY3" fmla="*/ 0 h 1106889"/>
                    <a:gd name="connsiteX0" fmla="*/ 0 w 1394005"/>
                    <a:gd name="connsiteY0" fmla="*/ 0 h 1106889"/>
                    <a:gd name="connsiteX1" fmla="*/ 1394005 w 1394005"/>
                    <a:gd name="connsiteY1" fmla="*/ 238351 h 1106889"/>
                    <a:gd name="connsiteX2" fmla="*/ 1255117 w 1394005"/>
                    <a:gd name="connsiteY2" fmla="*/ 1106889 h 1106889"/>
                    <a:gd name="connsiteX3" fmla="*/ 0 w 1394005"/>
                    <a:gd name="connsiteY3" fmla="*/ 0 h 1106889"/>
                    <a:gd name="connsiteX0" fmla="*/ 0 w 1394005"/>
                    <a:gd name="connsiteY0" fmla="*/ 0 h 1106889"/>
                    <a:gd name="connsiteX1" fmla="*/ 1394005 w 1394005"/>
                    <a:gd name="connsiteY1" fmla="*/ 238351 h 1106889"/>
                    <a:gd name="connsiteX2" fmla="*/ 1255117 w 1394005"/>
                    <a:gd name="connsiteY2" fmla="*/ 1106889 h 1106889"/>
                    <a:gd name="connsiteX3" fmla="*/ 0 w 1394005"/>
                    <a:gd name="connsiteY3" fmla="*/ 0 h 1106889"/>
                    <a:gd name="connsiteX0" fmla="*/ 0 w 1394005"/>
                    <a:gd name="connsiteY0" fmla="*/ 0 h 1106889"/>
                    <a:gd name="connsiteX1" fmla="*/ 1394005 w 1394005"/>
                    <a:gd name="connsiteY1" fmla="*/ 238351 h 1106889"/>
                    <a:gd name="connsiteX2" fmla="*/ 1255117 w 1394005"/>
                    <a:gd name="connsiteY2" fmla="*/ 1106889 h 1106889"/>
                    <a:gd name="connsiteX3" fmla="*/ 0 w 1394005"/>
                    <a:gd name="connsiteY3" fmla="*/ 0 h 1106889"/>
                    <a:gd name="connsiteX0" fmla="*/ 0 w 1398338"/>
                    <a:gd name="connsiteY0" fmla="*/ 0 h 1106889"/>
                    <a:gd name="connsiteX1" fmla="*/ 1398338 w 1398338"/>
                    <a:gd name="connsiteY1" fmla="*/ 251352 h 1106889"/>
                    <a:gd name="connsiteX2" fmla="*/ 1255117 w 1398338"/>
                    <a:gd name="connsiteY2" fmla="*/ 1106889 h 1106889"/>
                    <a:gd name="connsiteX3" fmla="*/ 0 w 1398338"/>
                    <a:gd name="connsiteY3" fmla="*/ 0 h 1106889"/>
                    <a:gd name="connsiteX0" fmla="*/ 0 w 1402671"/>
                    <a:gd name="connsiteY0" fmla="*/ 0 h 1106889"/>
                    <a:gd name="connsiteX1" fmla="*/ 1402671 w 1402671"/>
                    <a:gd name="connsiteY1" fmla="*/ 247018 h 1106889"/>
                    <a:gd name="connsiteX2" fmla="*/ 1255117 w 1402671"/>
                    <a:gd name="connsiteY2" fmla="*/ 1106889 h 1106889"/>
                    <a:gd name="connsiteX3" fmla="*/ 0 w 1402671"/>
                    <a:gd name="connsiteY3" fmla="*/ 0 h 1106889"/>
                    <a:gd name="connsiteX0" fmla="*/ 0 w 1402671"/>
                    <a:gd name="connsiteY0" fmla="*/ 0 h 1106889"/>
                    <a:gd name="connsiteX1" fmla="*/ 1402671 w 1402671"/>
                    <a:gd name="connsiteY1" fmla="*/ 247018 h 1106889"/>
                    <a:gd name="connsiteX2" fmla="*/ 1255117 w 1402671"/>
                    <a:gd name="connsiteY2" fmla="*/ 1106889 h 1106889"/>
                    <a:gd name="connsiteX3" fmla="*/ 0 w 1402671"/>
                    <a:gd name="connsiteY3" fmla="*/ 0 h 1106889"/>
                    <a:gd name="connsiteX0" fmla="*/ 0 w 1402671"/>
                    <a:gd name="connsiteY0" fmla="*/ 0 h 1085221"/>
                    <a:gd name="connsiteX1" fmla="*/ 1402671 w 1402671"/>
                    <a:gd name="connsiteY1" fmla="*/ 247018 h 1085221"/>
                    <a:gd name="connsiteX2" fmla="*/ 1263785 w 1402671"/>
                    <a:gd name="connsiteY2" fmla="*/ 1085221 h 1085221"/>
                    <a:gd name="connsiteX3" fmla="*/ 0 w 1402671"/>
                    <a:gd name="connsiteY3" fmla="*/ 0 h 1085221"/>
                    <a:gd name="connsiteX0" fmla="*/ 0 w 1402671"/>
                    <a:gd name="connsiteY0" fmla="*/ 0 h 1080887"/>
                    <a:gd name="connsiteX1" fmla="*/ 1402671 w 1402671"/>
                    <a:gd name="connsiteY1" fmla="*/ 247018 h 1080887"/>
                    <a:gd name="connsiteX2" fmla="*/ 1246450 w 1402671"/>
                    <a:gd name="connsiteY2" fmla="*/ 1080887 h 1080887"/>
                    <a:gd name="connsiteX3" fmla="*/ 0 w 1402671"/>
                    <a:gd name="connsiteY3" fmla="*/ 0 h 1080887"/>
                    <a:gd name="connsiteX0" fmla="*/ 0 w 1402671"/>
                    <a:gd name="connsiteY0" fmla="*/ 0 h 1067887"/>
                    <a:gd name="connsiteX1" fmla="*/ 1402671 w 1402671"/>
                    <a:gd name="connsiteY1" fmla="*/ 247018 h 1067887"/>
                    <a:gd name="connsiteX2" fmla="*/ 1263784 w 1402671"/>
                    <a:gd name="connsiteY2" fmla="*/ 1067887 h 1067887"/>
                    <a:gd name="connsiteX3" fmla="*/ 0 w 1402671"/>
                    <a:gd name="connsiteY3" fmla="*/ 0 h 1067887"/>
                    <a:gd name="connsiteX0" fmla="*/ 0 w 1402671"/>
                    <a:gd name="connsiteY0" fmla="*/ 0 h 1067887"/>
                    <a:gd name="connsiteX1" fmla="*/ 1402671 w 1402671"/>
                    <a:gd name="connsiteY1" fmla="*/ 247018 h 1067887"/>
                    <a:gd name="connsiteX2" fmla="*/ 1263784 w 1402671"/>
                    <a:gd name="connsiteY2" fmla="*/ 1067887 h 1067887"/>
                    <a:gd name="connsiteX3" fmla="*/ 0 w 1402671"/>
                    <a:gd name="connsiteY3" fmla="*/ 0 h 1067887"/>
                    <a:gd name="connsiteX0" fmla="*/ 0 w 1402671"/>
                    <a:gd name="connsiteY0" fmla="*/ 0 h 1085222"/>
                    <a:gd name="connsiteX1" fmla="*/ 1402671 w 1402671"/>
                    <a:gd name="connsiteY1" fmla="*/ 247018 h 1085222"/>
                    <a:gd name="connsiteX2" fmla="*/ 1255116 w 1402671"/>
                    <a:gd name="connsiteY2" fmla="*/ 1085222 h 1085222"/>
                    <a:gd name="connsiteX3" fmla="*/ 0 w 1402671"/>
                    <a:gd name="connsiteY3" fmla="*/ 0 h 1085222"/>
                    <a:gd name="connsiteX0" fmla="*/ 0 w 1402671"/>
                    <a:gd name="connsiteY0" fmla="*/ 0 h 1085222"/>
                    <a:gd name="connsiteX1" fmla="*/ 1402671 w 1402671"/>
                    <a:gd name="connsiteY1" fmla="*/ 247018 h 1085222"/>
                    <a:gd name="connsiteX2" fmla="*/ 1255116 w 1402671"/>
                    <a:gd name="connsiteY2" fmla="*/ 1085222 h 1085222"/>
                    <a:gd name="connsiteX3" fmla="*/ 0 w 1402671"/>
                    <a:gd name="connsiteY3" fmla="*/ 0 h 1085222"/>
                    <a:gd name="connsiteX0" fmla="*/ 0 w 1402671"/>
                    <a:gd name="connsiteY0" fmla="*/ 0 h 1085222"/>
                    <a:gd name="connsiteX1" fmla="*/ 1402671 w 1402671"/>
                    <a:gd name="connsiteY1" fmla="*/ 247018 h 1085222"/>
                    <a:gd name="connsiteX2" fmla="*/ 1255116 w 1402671"/>
                    <a:gd name="connsiteY2" fmla="*/ 1085222 h 1085222"/>
                    <a:gd name="connsiteX3" fmla="*/ 0 w 1402671"/>
                    <a:gd name="connsiteY3" fmla="*/ 0 h 1085222"/>
                    <a:gd name="connsiteX0" fmla="*/ 0 w 1402671"/>
                    <a:gd name="connsiteY0" fmla="*/ 0 h 1085222"/>
                    <a:gd name="connsiteX1" fmla="*/ 1402671 w 1402671"/>
                    <a:gd name="connsiteY1" fmla="*/ 247018 h 1085222"/>
                    <a:gd name="connsiteX2" fmla="*/ 1255116 w 1402671"/>
                    <a:gd name="connsiteY2" fmla="*/ 1085222 h 1085222"/>
                    <a:gd name="connsiteX3" fmla="*/ 0 w 1402671"/>
                    <a:gd name="connsiteY3" fmla="*/ 0 h 1085222"/>
                    <a:gd name="connsiteX0" fmla="*/ 0 w 1402671"/>
                    <a:gd name="connsiteY0" fmla="*/ 0 h 1085222"/>
                    <a:gd name="connsiteX1" fmla="*/ 1402671 w 1402671"/>
                    <a:gd name="connsiteY1" fmla="*/ 247018 h 1085222"/>
                    <a:gd name="connsiteX2" fmla="*/ 1255116 w 1402671"/>
                    <a:gd name="connsiteY2" fmla="*/ 1085222 h 1085222"/>
                    <a:gd name="connsiteX3" fmla="*/ 0 w 1402671"/>
                    <a:gd name="connsiteY3" fmla="*/ 0 h 1085222"/>
                    <a:gd name="connsiteX0" fmla="*/ 0 w 1402671"/>
                    <a:gd name="connsiteY0" fmla="*/ 0 h 1085222"/>
                    <a:gd name="connsiteX1" fmla="*/ 1402671 w 1402671"/>
                    <a:gd name="connsiteY1" fmla="*/ 247018 h 1085222"/>
                    <a:gd name="connsiteX2" fmla="*/ 1255116 w 1402671"/>
                    <a:gd name="connsiteY2" fmla="*/ 1085222 h 1085222"/>
                    <a:gd name="connsiteX3" fmla="*/ 0 w 1402671"/>
                    <a:gd name="connsiteY3" fmla="*/ 0 h 1085222"/>
                    <a:gd name="connsiteX0" fmla="*/ 0 w 1402671"/>
                    <a:gd name="connsiteY0" fmla="*/ 0 h 1085222"/>
                    <a:gd name="connsiteX1" fmla="*/ 1402671 w 1402671"/>
                    <a:gd name="connsiteY1" fmla="*/ 247018 h 1085222"/>
                    <a:gd name="connsiteX2" fmla="*/ 1255116 w 1402671"/>
                    <a:gd name="connsiteY2" fmla="*/ 1085222 h 1085222"/>
                    <a:gd name="connsiteX3" fmla="*/ 0 w 1402671"/>
                    <a:gd name="connsiteY3" fmla="*/ 0 h 1085222"/>
                    <a:gd name="connsiteX0" fmla="*/ 0 w 1402671"/>
                    <a:gd name="connsiteY0" fmla="*/ 0 h 1085222"/>
                    <a:gd name="connsiteX1" fmla="*/ 1402671 w 1402671"/>
                    <a:gd name="connsiteY1" fmla="*/ 247018 h 1085222"/>
                    <a:gd name="connsiteX2" fmla="*/ 1255116 w 1402671"/>
                    <a:gd name="connsiteY2" fmla="*/ 1085222 h 1085222"/>
                    <a:gd name="connsiteX3" fmla="*/ 0 w 1402671"/>
                    <a:gd name="connsiteY3" fmla="*/ 0 h 1085222"/>
                    <a:gd name="connsiteX0" fmla="*/ 0 w 1407005"/>
                    <a:gd name="connsiteY0" fmla="*/ 0 h 1137226"/>
                    <a:gd name="connsiteX1" fmla="*/ 1407005 w 1407005"/>
                    <a:gd name="connsiteY1" fmla="*/ 299022 h 1137226"/>
                    <a:gd name="connsiteX2" fmla="*/ 1259450 w 1407005"/>
                    <a:gd name="connsiteY2" fmla="*/ 1137226 h 1137226"/>
                    <a:gd name="connsiteX3" fmla="*/ 0 w 1407005"/>
                    <a:gd name="connsiteY3" fmla="*/ 0 h 1137226"/>
                    <a:gd name="connsiteX0" fmla="*/ 0 w 1407005"/>
                    <a:gd name="connsiteY0" fmla="*/ 0 h 1137226"/>
                    <a:gd name="connsiteX1" fmla="*/ 1407005 w 1407005"/>
                    <a:gd name="connsiteY1" fmla="*/ 299022 h 1137226"/>
                    <a:gd name="connsiteX2" fmla="*/ 1259450 w 1407005"/>
                    <a:gd name="connsiteY2" fmla="*/ 1137226 h 1137226"/>
                    <a:gd name="connsiteX3" fmla="*/ 0 w 1407005"/>
                    <a:gd name="connsiteY3" fmla="*/ 0 h 1137226"/>
                    <a:gd name="connsiteX0" fmla="*/ 0 w 1407005"/>
                    <a:gd name="connsiteY0" fmla="*/ 0 h 1137226"/>
                    <a:gd name="connsiteX1" fmla="*/ 1407005 w 1407005"/>
                    <a:gd name="connsiteY1" fmla="*/ 299022 h 1137226"/>
                    <a:gd name="connsiteX2" fmla="*/ 1259450 w 1407005"/>
                    <a:gd name="connsiteY2" fmla="*/ 1137226 h 1137226"/>
                    <a:gd name="connsiteX3" fmla="*/ 0 w 1407005"/>
                    <a:gd name="connsiteY3" fmla="*/ 0 h 1137226"/>
                    <a:gd name="connsiteX0" fmla="*/ 0 w 1407005"/>
                    <a:gd name="connsiteY0" fmla="*/ 0 h 1119891"/>
                    <a:gd name="connsiteX1" fmla="*/ 1407005 w 1407005"/>
                    <a:gd name="connsiteY1" fmla="*/ 299022 h 1119891"/>
                    <a:gd name="connsiteX2" fmla="*/ 1220447 w 1407005"/>
                    <a:gd name="connsiteY2" fmla="*/ 1119891 h 1119891"/>
                    <a:gd name="connsiteX3" fmla="*/ 0 w 1407005"/>
                    <a:gd name="connsiteY3" fmla="*/ 0 h 1119891"/>
                    <a:gd name="connsiteX0" fmla="*/ 0 w 1407005"/>
                    <a:gd name="connsiteY0" fmla="*/ 0 h 1119891"/>
                    <a:gd name="connsiteX1" fmla="*/ 1407005 w 1407005"/>
                    <a:gd name="connsiteY1" fmla="*/ 299022 h 1119891"/>
                    <a:gd name="connsiteX2" fmla="*/ 1220447 w 1407005"/>
                    <a:gd name="connsiteY2" fmla="*/ 1119891 h 1119891"/>
                    <a:gd name="connsiteX3" fmla="*/ 0 w 1407005"/>
                    <a:gd name="connsiteY3" fmla="*/ 0 h 1119891"/>
                    <a:gd name="connsiteX0" fmla="*/ 0 w 1407005"/>
                    <a:gd name="connsiteY0" fmla="*/ 0 h 1119891"/>
                    <a:gd name="connsiteX1" fmla="*/ 1407005 w 1407005"/>
                    <a:gd name="connsiteY1" fmla="*/ 299022 h 1119891"/>
                    <a:gd name="connsiteX2" fmla="*/ 1220447 w 1407005"/>
                    <a:gd name="connsiteY2" fmla="*/ 1119891 h 1119891"/>
                    <a:gd name="connsiteX3" fmla="*/ 0 w 1407005"/>
                    <a:gd name="connsiteY3" fmla="*/ 0 h 1119891"/>
                    <a:gd name="connsiteX0" fmla="*/ 0 w 1407005"/>
                    <a:gd name="connsiteY0" fmla="*/ 0 h 1179268"/>
                    <a:gd name="connsiteX1" fmla="*/ 1407005 w 1407005"/>
                    <a:gd name="connsiteY1" fmla="*/ 299022 h 1179268"/>
                    <a:gd name="connsiteX2" fmla="*/ 1345138 w 1407005"/>
                    <a:gd name="connsiteY2" fmla="*/ 1179268 h 1179268"/>
                    <a:gd name="connsiteX3" fmla="*/ 0 w 1407005"/>
                    <a:gd name="connsiteY3" fmla="*/ 0 h 1179268"/>
                    <a:gd name="connsiteX0" fmla="*/ 0 w 1407005"/>
                    <a:gd name="connsiteY0" fmla="*/ 0 h 1179268"/>
                    <a:gd name="connsiteX1" fmla="*/ 1407005 w 1407005"/>
                    <a:gd name="connsiteY1" fmla="*/ 299022 h 1179268"/>
                    <a:gd name="connsiteX2" fmla="*/ 1345138 w 1407005"/>
                    <a:gd name="connsiteY2" fmla="*/ 1179268 h 1179268"/>
                    <a:gd name="connsiteX3" fmla="*/ 0 w 1407005"/>
                    <a:gd name="connsiteY3" fmla="*/ 0 h 1179268"/>
                    <a:gd name="connsiteX0" fmla="*/ 0 w 1407005"/>
                    <a:gd name="connsiteY0" fmla="*/ 0 h 1191143"/>
                    <a:gd name="connsiteX1" fmla="*/ 1407005 w 1407005"/>
                    <a:gd name="connsiteY1" fmla="*/ 299022 h 1191143"/>
                    <a:gd name="connsiteX2" fmla="*/ 1374827 w 1407005"/>
                    <a:gd name="connsiteY2" fmla="*/ 1191143 h 1191143"/>
                    <a:gd name="connsiteX3" fmla="*/ 0 w 1407005"/>
                    <a:gd name="connsiteY3" fmla="*/ 0 h 1191143"/>
                    <a:gd name="connsiteX0" fmla="*/ 0 w 1407005"/>
                    <a:gd name="connsiteY0" fmla="*/ 0 h 1191143"/>
                    <a:gd name="connsiteX1" fmla="*/ 1407005 w 1407005"/>
                    <a:gd name="connsiteY1" fmla="*/ 299022 h 1191143"/>
                    <a:gd name="connsiteX2" fmla="*/ 1374827 w 1407005"/>
                    <a:gd name="connsiteY2" fmla="*/ 1191143 h 1191143"/>
                    <a:gd name="connsiteX3" fmla="*/ 0 w 1407005"/>
                    <a:gd name="connsiteY3" fmla="*/ 0 h 1191143"/>
                    <a:gd name="connsiteX0" fmla="*/ 0 w 1407005"/>
                    <a:gd name="connsiteY0" fmla="*/ 0 h 1191143"/>
                    <a:gd name="connsiteX1" fmla="*/ 1407005 w 1407005"/>
                    <a:gd name="connsiteY1" fmla="*/ 299022 h 1191143"/>
                    <a:gd name="connsiteX2" fmla="*/ 1374827 w 1407005"/>
                    <a:gd name="connsiteY2" fmla="*/ 1191143 h 1191143"/>
                    <a:gd name="connsiteX3" fmla="*/ 0 w 1407005"/>
                    <a:gd name="connsiteY3" fmla="*/ 0 h 1191143"/>
                    <a:gd name="connsiteX0" fmla="*/ 0 w 1407005"/>
                    <a:gd name="connsiteY0" fmla="*/ 0 h 1191143"/>
                    <a:gd name="connsiteX1" fmla="*/ 1407005 w 1407005"/>
                    <a:gd name="connsiteY1" fmla="*/ 299022 h 1191143"/>
                    <a:gd name="connsiteX2" fmla="*/ 1374827 w 1407005"/>
                    <a:gd name="connsiteY2" fmla="*/ 1191143 h 1191143"/>
                    <a:gd name="connsiteX3" fmla="*/ 0 w 1407005"/>
                    <a:gd name="connsiteY3" fmla="*/ 0 h 1191143"/>
                    <a:gd name="connsiteX0" fmla="*/ 0 w 1407005"/>
                    <a:gd name="connsiteY0" fmla="*/ 0 h 1185206"/>
                    <a:gd name="connsiteX1" fmla="*/ 1407005 w 1407005"/>
                    <a:gd name="connsiteY1" fmla="*/ 299022 h 1185206"/>
                    <a:gd name="connsiteX2" fmla="*/ 1398578 w 1407005"/>
                    <a:gd name="connsiteY2" fmla="*/ 1185206 h 1185206"/>
                    <a:gd name="connsiteX3" fmla="*/ 0 w 1407005"/>
                    <a:gd name="connsiteY3" fmla="*/ 0 h 1185206"/>
                    <a:gd name="connsiteX0" fmla="*/ 0 w 1407005"/>
                    <a:gd name="connsiteY0" fmla="*/ 0 h 1185206"/>
                    <a:gd name="connsiteX1" fmla="*/ 1407005 w 1407005"/>
                    <a:gd name="connsiteY1" fmla="*/ 299022 h 1185206"/>
                    <a:gd name="connsiteX2" fmla="*/ 1398578 w 1407005"/>
                    <a:gd name="connsiteY2" fmla="*/ 1185206 h 1185206"/>
                    <a:gd name="connsiteX3" fmla="*/ 0 w 1407005"/>
                    <a:gd name="connsiteY3" fmla="*/ 0 h 1185206"/>
                    <a:gd name="connsiteX0" fmla="*/ 0 w 1407005"/>
                    <a:gd name="connsiteY0" fmla="*/ 0 h 1185206"/>
                    <a:gd name="connsiteX1" fmla="*/ 1407005 w 1407005"/>
                    <a:gd name="connsiteY1" fmla="*/ 299022 h 1185206"/>
                    <a:gd name="connsiteX2" fmla="*/ 1398578 w 1407005"/>
                    <a:gd name="connsiteY2" fmla="*/ 1185206 h 1185206"/>
                    <a:gd name="connsiteX3" fmla="*/ 0 w 1407005"/>
                    <a:gd name="connsiteY3" fmla="*/ 0 h 1185206"/>
                    <a:gd name="connsiteX0" fmla="*/ 0 w 1408052"/>
                    <a:gd name="connsiteY0" fmla="*/ 0 h 1185206"/>
                    <a:gd name="connsiteX1" fmla="*/ 1407005 w 1408052"/>
                    <a:gd name="connsiteY1" fmla="*/ 299022 h 1185206"/>
                    <a:gd name="connsiteX2" fmla="*/ 1398578 w 1408052"/>
                    <a:gd name="connsiteY2" fmla="*/ 1185206 h 1185206"/>
                    <a:gd name="connsiteX3" fmla="*/ 0 w 1408052"/>
                    <a:gd name="connsiteY3" fmla="*/ 0 h 1185206"/>
                    <a:gd name="connsiteX0" fmla="*/ 0 w 1523295"/>
                    <a:gd name="connsiteY0" fmla="*/ 0 h 1143642"/>
                    <a:gd name="connsiteX1" fmla="*/ 1407005 w 1523295"/>
                    <a:gd name="connsiteY1" fmla="*/ 299022 h 1143642"/>
                    <a:gd name="connsiteX2" fmla="*/ 1523269 w 1523295"/>
                    <a:gd name="connsiteY2" fmla="*/ 1143642 h 1143642"/>
                    <a:gd name="connsiteX3" fmla="*/ 0 w 1523295"/>
                    <a:gd name="connsiteY3" fmla="*/ 0 h 1143642"/>
                    <a:gd name="connsiteX0" fmla="*/ 0 w 1525299"/>
                    <a:gd name="connsiteY0" fmla="*/ 0 h 1143642"/>
                    <a:gd name="connsiteX1" fmla="*/ 1407005 w 1525299"/>
                    <a:gd name="connsiteY1" fmla="*/ 299022 h 1143642"/>
                    <a:gd name="connsiteX2" fmla="*/ 1523269 w 1525299"/>
                    <a:gd name="connsiteY2" fmla="*/ 1143642 h 1143642"/>
                    <a:gd name="connsiteX3" fmla="*/ 0 w 1525299"/>
                    <a:gd name="connsiteY3" fmla="*/ 0 h 1143642"/>
                    <a:gd name="connsiteX0" fmla="*/ 0 w 1525800"/>
                    <a:gd name="connsiteY0" fmla="*/ 0 h 1143642"/>
                    <a:gd name="connsiteX1" fmla="*/ 1407005 w 1525800"/>
                    <a:gd name="connsiteY1" fmla="*/ 299022 h 1143642"/>
                    <a:gd name="connsiteX2" fmla="*/ 1523269 w 1525800"/>
                    <a:gd name="connsiteY2" fmla="*/ 1143642 h 1143642"/>
                    <a:gd name="connsiteX3" fmla="*/ 0 w 1525800"/>
                    <a:gd name="connsiteY3" fmla="*/ 0 h 1143642"/>
                    <a:gd name="connsiteX0" fmla="*/ 0 w 1525800"/>
                    <a:gd name="connsiteY0" fmla="*/ 0 h 1143642"/>
                    <a:gd name="connsiteX1" fmla="*/ 1407005 w 1525800"/>
                    <a:gd name="connsiteY1" fmla="*/ 299022 h 1143642"/>
                    <a:gd name="connsiteX2" fmla="*/ 1523269 w 1525800"/>
                    <a:gd name="connsiteY2" fmla="*/ 1143642 h 1143642"/>
                    <a:gd name="connsiteX3" fmla="*/ 0 w 1525800"/>
                    <a:gd name="connsiteY3" fmla="*/ 0 h 1143642"/>
                    <a:gd name="connsiteX0" fmla="*/ 0 w 1523269"/>
                    <a:gd name="connsiteY0" fmla="*/ 0 h 1143642"/>
                    <a:gd name="connsiteX1" fmla="*/ 1407005 w 1523269"/>
                    <a:gd name="connsiteY1" fmla="*/ 299022 h 1143642"/>
                    <a:gd name="connsiteX2" fmla="*/ 1523269 w 1523269"/>
                    <a:gd name="connsiteY2" fmla="*/ 1143642 h 1143642"/>
                    <a:gd name="connsiteX3" fmla="*/ 0 w 1523269"/>
                    <a:gd name="connsiteY3" fmla="*/ 0 h 1143642"/>
                    <a:gd name="connsiteX0" fmla="*/ 0 w 1523269"/>
                    <a:gd name="connsiteY0" fmla="*/ 0 h 1143642"/>
                    <a:gd name="connsiteX1" fmla="*/ 1407005 w 1523269"/>
                    <a:gd name="connsiteY1" fmla="*/ 299022 h 1143642"/>
                    <a:gd name="connsiteX2" fmla="*/ 1523269 w 1523269"/>
                    <a:gd name="connsiteY2" fmla="*/ 1143642 h 1143642"/>
                    <a:gd name="connsiteX3" fmla="*/ 0 w 1523269"/>
                    <a:gd name="connsiteY3" fmla="*/ 0 h 1143642"/>
                    <a:gd name="connsiteX0" fmla="*/ 0 w 1511394"/>
                    <a:gd name="connsiteY0" fmla="*/ 0 h 1131767"/>
                    <a:gd name="connsiteX1" fmla="*/ 1407005 w 1511394"/>
                    <a:gd name="connsiteY1" fmla="*/ 299022 h 1131767"/>
                    <a:gd name="connsiteX2" fmla="*/ 1511394 w 1511394"/>
                    <a:gd name="connsiteY2" fmla="*/ 1131767 h 1131767"/>
                    <a:gd name="connsiteX3" fmla="*/ 0 w 1511394"/>
                    <a:gd name="connsiteY3" fmla="*/ 0 h 1131767"/>
                    <a:gd name="connsiteX0" fmla="*/ 0 w 1511394"/>
                    <a:gd name="connsiteY0" fmla="*/ 0 h 1131767"/>
                    <a:gd name="connsiteX1" fmla="*/ 1407005 w 1511394"/>
                    <a:gd name="connsiteY1" fmla="*/ 299022 h 1131767"/>
                    <a:gd name="connsiteX2" fmla="*/ 1511394 w 1511394"/>
                    <a:gd name="connsiteY2" fmla="*/ 1131767 h 1131767"/>
                    <a:gd name="connsiteX3" fmla="*/ 0 w 1511394"/>
                    <a:gd name="connsiteY3" fmla="*/ 0 h 1131767"/>
                    <a:gd name="connsiteX0" fmla="*/ 75 w 1579499"/>
                    <a:gd name="connsiteY0" fmla="*/ 0 h 1285076"/>
                    <a:gd name="connsiteX1" fmla="*/ 1407080 w 1579499"/>
                    <a:gd name="connsiteY1" fmla="*/ 299022 h 1285076"/>
                    <a:gd name="connsiteX2" fmla="*/ 1511469 w 1579499"/>
                    <a:gd name="connsiteY2" fmla="*/ 1131767 h 1285076"/>
                    <a:gd name="connsiteX3" fmla="*/ 1453252 w 1579499"/>
                    <a:gd name="connsiteY3" fmla="*/ 1187576 h 1285076"/>
                    <a:gd name="connsiteX4" fmla="*/ 75 w 1579499"/>
                    <a:gd name="connsiteY4" fmla="*/ 0 h 1285076"/>
                    <a:gd name="connsiteX0" fmla="*/ 75 w 1511469"/>
                    <a:gd name="connsiteY0" fmla="*/ 0 h 1197192"/>
                    <a:gd name="connsiteX1" fmla="*/ 1407080 w 1511469"/>
                    <a:gd name="connsiteY1" fmla="*/ 299022 h 1197192"/>
                    <a:gd name="connsiteX2" fmla="*/ 1511469 w 1511469"/>
                    <a:gd name="connsiteY2" fmla="*/ 1131767 h 1197192"/>
                    <a:gd name="connsiteX3" fmla="*/ 1453252 w 1511469"/>
                    <a:gd name="connsiteY3" fmla="*/ 1187576 h 1197192"/>
                    <a:gd name="connsiteX4" fmla="*/ 75 w 1511469"/>
                    <a:gd name="connsiteY4" fmla="*/ 0 h 1197192"/>
                    <a:gd name="connsiteX0" fmla="*/ 75 w 1511469"/>
                    <a:gd name="connsiteY0" fmla="*/ 0 h 1187576"/>
                    <a:gd name="connsiteX1" fmla="*/ 1407080 w 1511469"/>
                    <a:gd name="connsiteY1" fmla="*/ 299022 h 1187576"/>
                    <a:gd name="connsiteX2" fmla="*/ 1511469 w 1511469"/>
                    <a:gd name="connsiteY2" fmla="*/ 1131767 h 1187576"/>
                    <a:gd name="connsiteX3" fmla="*/ 1453252 w 1511469"/>
                    <a:gd name="connsiteY3" fmla="*/ 1187576 h 1187576"/>
                    <a:gd name="connsiteX4" fmla="*/ 75 w 1511469"/>
                    <a:gd name="connsiteY4" fmla="*/ 0 h 1187576"/>
                    <a:gd name="connsiteX0" fmla="*/ 0 w 1511394"/>
                    <a:gd name="connsiteY0" fmla="*/ 0 h 1187576"/>
                    <a:gd name="connsiteX1" fmla="*/ 1407005 w 1511394"/>
                    <a:gd name="connsiteY1" fmla="*/ 299022 h 1187576"/>
                    <a:gd name="connsiteX2" fmla="*/ 1511394 w 1511394"/>
                    <a:gd name="connsiteY2" fmla="*/ 1131767 h 1187576"/>
                    <a:gd name="connsiteX3" fmla="*/ 1453177 w 1511394"/>
                    <a:gd name="connsiteY3" fmla="*/ 1187576 h 1187576"/>
                    <a:gd name="connsiteX4" fmla="*/ 0 w 1511394"/>
                    <a:gd name="connsiteY4" fmla="*/ 0 h 1187576"/>
                    <a:gd name="connsiteX0" fmla="*/ 0 w 1511394"/>
                    <a:gd name="connsiteY0" fmla="*/ 0 h 1187576"/>
                    <a:gd name="connsiteX1" fmla="*/ 1407005 w 1511394"/>
                    <a:gd name="connsiteY1" fmla="*/ 299022 h 1187576"/>
                    <a:gd name="connsiteX2" fmla="*/ 1511394 w 1511394"/>
                    <a:gd name="connsiteY2" fmla="*/ 1131767 h 1187576"/>
                    <a:gd name="connsiteX3" fmla="*/ 1453177 w 1511394"/>
                    <a:gd name="connsiteY3" fmla="*/ 1187576 h 1187576"/>
                    <a:gd name="connsiteX4" fmla="*/ 0 w 1511394"/>
                    <a:gd name="connsiteY4" fmla="*/ 0 h 1187576"/>
                    <a:gd name="connsiteX0" fmla="*/ 0 w 1511394"/>
                    <a:gd name="connsiteY0" fmla="*/ 0 h 1187576"/>
                    <a:gd name="connsiteX1" fmla="*/ 1407005 w 1511394"/>
                    <a:gd name="connsiteY1" fmla="*/ 299022 h 1187576"/>
                    <a:gd name="connsiteX2" fmla="*/ 1511394 w 1511394"/>
                    <a:gd name="connsiteY2" fmla="*/ 1131767 h 1187576"/>
                    <a:gd name="connsiteX3" fmla="*/ 1453177 w 1511394"/>
                    <a:gd name="connsiteY3" fmla="*/ 1187576 h 1187576"/>
                    <a:gd name="connsiteX4" fmla="*/ 0 w 1511394"/>
                    <a:gd name="connsiteY4" fmla="*/ 0 h 1187576"/>
                    <a:gd name="connsiteX0" fmla="*/ 0 w 1511394"/>
                    <a:gd name="connsiteY0" fmla="*/ 0 h 1187576"/>
                    <a:gd name="connsiteX1" fmla="*/ 1407005 w 1511394"/>
                    <a:gd name="connsiteY1" fmla="*/ 299022 h 1187576"/>
                    <a:gd name="connsiteX2" fmla="*/ 1511394 w 1511394"/>
                    <a:gd name="connsiteY2" fmla="*/ 1131767 h 1187576"/>
                    <a:gd name="connsiteX3" fmla="*/ 1453177 w 1511394"/>
                    <a:gd name="connsiteY3" fmla="*/ 1187576 h 1187576"/>
                    <a:gd name="connsiteX4" fmla="*/ 0 w 1511394"/>
                    <a:gd name="connsiteY4" fmla="*/ 0 h 1187576"/>
                    <a:gd name="connsiteX0" fmla="*/ 0 w 1511394"/>
                    <a:gd name="connsiteY0" fmla="*/ 0 h 1169763"/>
                    <a:gd name="connsiteX1" fmla="*/ 1407005 w 1511394"/>
                    <a:gd name="connsiteY1" fmla="*/ 299022 h 1169763"/>
                    <a:gd name="connsiteX2" fmla="*/ 1511394 w 1511394"/>
                    <a:gd name="connsiteY2" fmla="*/ 1131767 h 1169763"/>
                    <a:gd name="connsiteX3" fmla="*/ 1447239 w 1511394"/>
                    <a:gd name="connsiteY3" fmla="*/ 1169763 h 1169763"/>
                    <a:gd name="connsiteX4" fmla="*/ 0 w 1511394"/>
                    <a:gd name="connsiteY4" fmla="*/ 0 h 1169763"/>
                    <a:gd name="connsiteX0" fmla="*/ 0 w 1493581"/>
                    <a:gd name="connsiteY0" fmla="*/ 0 h 1169763"/>
                    <a:gd name="connsiteX1" fmla="*/ 1407005 w 1493581"/>
                    <a:gd name="connsiteY1" fmla="*/ 299022 h 1169763"/>
                    <a:gd name="connsiteX2" fmla="*/ 1493581 w 1493581"/>
                    <a:gd name="connsiteY2" fmla="*/ 1155518 h 1169763"/>
                    <a:gd name="connsiteX3" fmla="*/ 1447239 w 1493581"/>
                    <a:gd name="connsiteY3" fmla="*/ 1169763 h 1169763"/>
                    <a:gd name="connsiteX4" fmla="*/ 0 w 1493581"/>
                    <a:gd name="connsiteY4" fmla="*/ 0 h 1169763"/>
                    <a:gd name="connsiteX0" fmla="*/ 0 w 1511394"/>
                    <a:gd name="connsiteY0" fmla="*/ 0 h 1169763"/>
                    <a:gd name="connsiteX1" fmla="*/ 1407005 w 1511394"/>
                    <a:gd name="connsiteY1" fmla="*/ 299022 h 1169763"/>
                    <a:gd name="connsiteX2" fmla="*/ 1511394 w 1511394"/>
                    <a:gd name="connsiteY2" fmla="*/ 1131767 h 1169763"/>
                    <a:gd name="connsiteX3" fmla="*/ 1447239 w 1511394"/>
                    <a:gd name="connsiteY3" fmla="*/ 1169763 h 1169763"/>
                    <a:gd name="connsiteX4" fmla="*/ 0 w 1511394"/>
                    <a:gd name="connsiteY4" fmla="*/ 0 h 1169763"/>
                    <a:gd name="connsiteX0" fmla="*/ 0 w 1511394"/>
                    <a:gd name="connsiteY0" fmla="*/ 0 h 1169763"/>
                    <a:gd name="connsiteX1" fmla="*/ 1407005 w 1511394"/>
                    <a:gd name="connsiteY1" fmla="*/ 299022 h 1169763"/>
                    <a:gd name="connsiteX2" fmla="*/ 1511394 w 1511394"/>
                    <a:gd name="connsiteY2" fmla="*/ 1131767 h 1169763"/>
                    <a:gd name="connsiteX3" fmla="*/ 1447239 w 1511394"/>
                    <a:gd name="connsiteY3" fmla="*/ 1169763 h 1169763"/>
                    <a:gd name="connsiteX4" fmla="*/ 0 w 1511394"/>
                    <a:gd name="connsiteY4" fmla="*/ 0 h 1169763"/>
                    <a:gd name="connsiteX0" fmla="*/ 0 w 1511394"/>
                    <a:gd name="connsiteY0" fmla="*/ 0 h 1169763"/>
                    <a:gd name="connsiteX1" fmla="*/ 1407005 w 1511394"/>
                    <a:gd name="connsiteY1" fmla="*/ 299022 h 1169763"/>
                    <a:gd name="connsiteX2" fmla="*/ 1511394 w 1511394"/>
                    <a:gd name="connsiteY2" fmla="*/ 1131767 h 1169763"/>
                    <a:gd name="connsiteX3" fmla="*/ 1447239 w 1511394"/>
                    <a:gd name="connsiteY3" fmla="*/ 1169763 h 1169763"/>
                    <a:gd name="connsiteX4" fmla="*/ 0 w 1511394"/>
                    <a:gd name="connsiteY4" fmla="*/ 0 h 1169763"/>
                    <a:gd name="connsiteX0" fmla="*/ 0 w 1511394"/>
                    <a:gd name="connsiteY0" fmla="*/ 0 h 1169763"/>
                    <a:gd name="connsiteX1" fmla="*/ 1400473 w 1511394"/>
                    <a:gd name="connsiteY1" fmla="*/ 299022 h 1169763"/>
                    <a:gd name="connsiteX2" fmla="*/ 1511394 w 1511394"/>
                    <a:gd name="connsiteY2" fmla="*/ 1131767 h 1169763"/>
                    <a:gd name="connsiteX3" fmla="*/ 1447239 w 1511394"/>
                    <a:gd name="connsiteY3" fmla="*/ 1169763 h 1169763"/>
                    <a:gd name="connsiteX4" fmla="*/ 0 w 1511394"/>
                    <a:gd name="connsiteY4" fmla="*/ 0 h 1169763"/>
                    <a:gd name="connsiteX0" fmla="*/ 0 w 1511394"/>
                    <a:gd name="connsiteY0" fmla="*/ 0 h 1169763"/>
                    <a:gd name="connsiteX1" fmla="*/ 1403738 w 1511394"/>
                    <a:gd name="connsiteY1" fmla="*/ 299022 h 1169763"/>
                    <a:gd name="connsiteX2" fmla="*/ 1511394 w 1511394"/>
                    <a:gd name="connsiteY2" fmla="*/ 1131767 h 1169763"/>
                    <a:gd name="connsiteX3" fmla="*/ 1447239 w 1511394"/>
                    <a:gd name="connsiteY3" fmla="*/ 1169763 h 1169763"/>
                    <a:gd name="connsiteX4" fmla="*/ 0 w 1511394"/>
                    <a:gd name="connsiteY4" fmla="*/ 0 h 1169763"/>
                    <a:gd name="connsiteX0" fmla="*/ 0 w 1511394"/>
                    <a:gd name="connsiteY0" fmla="*/ 0 h 1169763"/>
                    <a:gd name="connsiteX1" fmla="*/ 1407003 w 1511394"/>
                    <a:gd name="connsiteY1" fmla="*/ 299022 h 1169763"/>
                    <a:gd name="connsiteX2" fmla="*/ 1511394 w 1511394"/>
                    <a:gd name="connsiteY2" fmla="*/ 1131767 h 1169763"/>
                    <a:gd name="connsiteX3" fmla="*/ 1447239 w 1511394"/>
                    <a:gd name="connsiteY3" fmla="*/ 1169763 h 1169763"/>
                    <a:gd name="connsiteX4" fmla="*/ 0 w 1511394"/>
                    <a:gd name="connsiteY4" fmla="*/ 0 h 1169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11394" h="1169763">
                      <a:moveTo>
                        <a:pt x="0" y="0"/>
                      </a:moveTo>
                      <a:lnTo>
                        <a:pt x="1407003" y="299022"/>
                      </a:lnTo>
                      <a:cubicBezTo>
                        <a:pt x="1445868" y="630053"/>
                        <a:pt x="1465896" y="714205"/>
                        <a:pt x="1511394" y="1131767"/>
                      </a:cubicBezTo>
                      <a:cubicBezTo>
                        <a:pt x="1443261" y="1169858"/>
                        <a:pt x="1479445" y="1144636"/>
                        <a:pt x="1447239" y="1169763"/>
                      </a:cubicBezTo>
                      <a:cubicBezTo>
                        <a:pt x="987522" y="630813"/>
                        <a:pt x="48269" y="745816"/>
                        <a:pt x="0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3">
                        <a:lumMod val="30000"/>
                      </a:schemeClr>
                    </a:gs>
                    <a:gs pos="79000">
                      <a:schemeClr val="accent3"/>
                    </a:gs>
                    <a:gs pos="100000">
                      <a:schemeClr val="accent3"/>
                    </a:gs>
                  </a:gsLst>
                  <a:lin ang="16800000" scaled="0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 dirty="0">
                    <a:cs typeface="B Nazanin" panose="00000700000000000000" pitchFamily="2" charset="-78"/>
                  </a:endParaRPr>
                </a:p>
              </p:txBody>
            </p:sp>
          </p:grpSp>
        </p:grpSp>
        <p:grpSp>
          <p:nvGrpSpPr>
            <p:cNvPr id="66" name="Group 56">
              <a:extLst>
                <a:ext uri="{FF2B5EF4-FFF2-40B4-BE49-F238E27FC236}">
                  <a16:creationId xmlns:a16="http://schemas.microsoft.com/office/drawing/2014/main" id="{133031E9-9FDF-4111-9962-CFBA31C87461}"/>
                </a:ext>
              </a:extLst>
            </p:cNvPr>
            <p:cNvGrpSpPr/>
            <p:nvPr/>
          </p:nvGrpSpPr>
          <p:grpSpPr>
            <a:xfrm rot="16200000">
              <a:off x="1020188" y="3816513"/>
              <a:ext cx="3270449" cy="2812523"/>
              <a:chOff x="549524" y="2804"/>
              <a:chExt cx="2613602" cy="2812523"/>
            </a:xfrm>
          </p:grpSpPr>
          <p:sp>
            <p:nvSpPr>
              <p:cNvPr id="67" name="Rectangle 23">
                <a:extLst>
                  <a:ext uri="{FF2B5EF4-FFF2-40B4-BE49-F238E27FC236}">
                    <a16:creationId xmlns:a16="http://schemas.microsoft.com/office/drawing/2014/main" id="{11BD44E0-1BB1-4ECB-81D9-05DC72ADF2DC}"/>
                  </a:ext>
                </a:extLst>
              </p:cNvPr>
              <p:cNvSpPr/>
              <p:nvPr/>
            </p:nvSpPr>
            <p:spPr>
              <a:xfrm>
                <a:off x="549524" y="2804"/>
                <a:ext cx="1412807" cy="1564768"/>
              </a:xfrm>
              <a:custGeom>
                <a:avLst/>
                <a:gdLst>
                  <a:gd name="connsiteX0" fmla="*/ 0 w 1412807"/>
                  <a:gd name="connsiteY0" fmla="*/ 0 h 2045803"/>
                  <a:gd name="connsiteX1" fmla="*/ 1412807 w 1412807"/>
                  <a:gd name="connsiteY1" fmla="*/ 0 h 2045803"/>
                  <a:gd name="connsiteX2" fmla="*/ 1412807 w 1412807"/>
                  <a:gd name="connsiteY2" fmla="*/ 2045803 h 2045803"/>
                  <a:gd name="connsiteX3" fmla="*/ 0 w 1412807"/>
                  <a:gd name="connsiteY3" fmla="*/ 2045803 h 2045803"/>
                  <a:gd name="connsiteX4" fmla="*/ 0 w 1412807"/>
                  <a:gd name="connsiteY4" fmla="*/ 0 h 2045803"/>
                  <a:gd name="connsiteX0" fmla="*/ 0 w 1412807"/>
                  <a:gd name="connsiteY0" fmla="*/ 0 h 2045803"/>
                  <a:gd name="connsiteX1" fmla="*/ 1412807 w 1412807"/>
                  <a:gd name="connsiteY1" fmla="*/ 0 h 2045803"/>
                  <a:gd name="connsiteX2" fmla="*/ 1412807 w 1412807"/>
                  <a:gd name="connsiteY2" fmla="*/ 2045803 h 2045803"/>
                  <a:gd name="connsiteX3" fmla="*/ 13001 w 1412807"/>
                  <a:gd name="connsiteY3" fmla="*/ 1452093 h 2045803"/>
                  <a:gd name="connsiteX4" fmla="*/ 0 w 1412807"/>
                  <a:gd name="connsiteY4" fmla="*/ 0 h 2045803"/>
                  <a:gd name="connsiteX0" fmla="*/ 0 w 1412807"/>
                  <a:gd name="connsiteY0" fmla="*/ 0 h 2045803"/>
                  <a:gd name="connsiteX1" fmla="*/ 1412807 w 1412807"/>
                  <a:gd name="connsiteY1" fmla="*/ 0 h 2045803"/>
                  <a:gd name="connsiteX2" fmla="*/ 1412807 w 1412807"/>
                  <a:gd name="connsiteY2" fmla="*/ 2045803 h 2045803"/>
                  <a:gd name="connsiteX3" fmla="*/ 21669 w 1412807"/>
                  <a:gd name="connsiteY3" fmla="*/ 1521432 h 2045803"/>
                  <a:gd name="connsiteX4" fmla="*/ 0 w 1412807"/>
                  <a:gd name="connsiteY4" fmla="*/ 0 h 2045803"/>
                  <a:gd name="connsiteX0" fmla="*/ 0 w 1412807"/>
                  <a:gd name="connsiteY0" fmla="*/ 0 h 2045803"/>
                  <a:gd name="connsiteX1" fmla="*/ 1412807 w 1412807"/>
                  <a:gd name="connsiteY1" fmla="*/ 0 h 2045803"/>
                  <a:gd name="connsiteX2" fmla="*/ 1412807 w 1412807"/>
                  <a:gd name="connsiteY2" fmla="*/ 2045803 h 2045803"/>
                  <a:gd name="connsiteX3" fmla="*/ 13002 w 1412807"/>
                  <a:gd name="connsiteY3" fmla="*/ 1534433 h 2045803"/>
                  <a:gd name="connsiteX4" fmla="*/ 0 w 1412807"/>
                  <a:gd name="connsiteY4" fmla="*/ 0 h 2045803"/>
                  <a:gd name="connsiteX0" fmla="*/ 0 w 1412807"/>
                  <a:gd name="connsiteY0" fmla="*/ 0 h 2045803"/>
                  <a:gd name="connsiteX1" fmla="*/ 1412807 w 1412807"/>
                  <a:gd name="connsiteY1" fmla="*/ 0 h 2045803"/>
                  <a:gd name="connsiteX2" fmla="*/ 1412807 w 1412807"/>
                  <a:gd name="connsiteY2" fmla="*/ 2045803 h 2045803"/>
                  <a:gd name="connsiteX3" fmla="*/ 4335 w 1412807"/>
                  <a:gd name="connsiteY3" fmla="*/ 1534433 h 2045803"/>
                  <a:gd name="connsiteX4" fmla="*/ 0 w 1412807"/>
                  <a:gd name="connsiteY4" fmla="*/ 0 h 2045803"/>
                  <a:gd name="connsiteX0" fmla="*/ 0 w 1412807"/>
                  <a:gd name="connsiteY0" fmla="*/ 0 h 1768449"/>
                  <a:gd name="connsiteX1" fmla="*/ 1412807 w 1412807"/>
                  <a:gd name="connsiteY1" fmla="*/ 0 h 1768449"/>
                  <a:gd name="connsiteX2" fmla="*/ 1412807 w 1412807"/>
                  <a:gd name="connsiteY2" fmla="*/ 1768449 h 1768449"/>
                  <a:gd name="connsiteX3" fmla="*/ 4335 w 1412807"/>
                  <a:gd name="connsiteY3" fmla="*/ 1534433 h 1768449"/>
                  <a:gd name="connsiteX4" fmla="*/ 0 w 1412807"/>
                  <a:gd name="connsiteY4" fmla="*/ 0 h 1768449"/>
                  <a:gd name="connsiteX0" fmla="*/ 0 w 1412807"/>
                  <a:gd name="connsiteY0" fmla="*/ 0 h 1564768"/>
                  <a:gd name="connsiteX1" fmla="*/ 1412807 w 1412807"/>
                  <a:gd name="connsiteY1" fmla="*/ 0 h 1564768"/>
                  <a:gd name="connsiteX2" fmla="*/ 1412807 w 1412807"/>
                  <a:gd name="connsiteY2" fmla="*/ 1564768 h 1564768"/>
                  <a:gd name="connsiteX3" fmla="*/ 4335 w 1412807"/>
                  <a:gd name="connsiteY3" fmla="*/ 1534433 h 1564768"/>
                  <a:gd name="connsiteX4" fmla="*/ 0 w 1412807"/>
                  <a:gd name="connsiteY4" fmla="*/ 0 h 1564768"/>
                  <a:gd name="connsiteX0" fmla="*/ 0 w 1412807"/>
                  <a:gd name="connsiteY0" fmla="*/ 0 h 1564768"/>
                  <a:gd name="connsiteX1" fmla="*/ 1412807 w 1412807"/>
                  <a:gd name="connsiteY1" fmla="*/ 0 h 1564768"/>
                  <a:gd name="connsiteX2" fmla="*/ 1412807 w 1412807"/>
                  <a:gd name="connsiteY2" fmla="*/ 1564768 h 1564768"/>
                  <a:gd name="connsiteX3" fmla="*/ 8669 w 1412807"/>
                  <a:gd name="connsiteY3" fmla="*/ 1192074 h 1564768"/>
                  <a:gd name="connsiteX4" fmla="*/ 0 w 1412807"/>
                  <a:gd name="connsiteY4" fmla="*/ 0 h 1564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2807" h="1564768">
                    <a:moveTo>
                      <a:pt x="0" y="0"/>
                    </a:moveTo>
                    <a:lnTo>
                      <a:pt x="1412807" y="0"/>
                    </a:lnTo>
                    <a:lnTo>
                      <a:pt x="1412807" y="1564768"/>
                    </a:lnTo>
                    <a:lnTo>
                      <a:pt x="8669" y="1192074"/>
                    </a:lnTo>
                    <a:cubicBezTo>
                      <a:pt x="5779" y="794716"/>
                      <a:pt x="2890" y="397358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68" name="Freeform 30">
                <a:extLst>
                  <a:ext uri="{FF2B5EF4-FFF2-40B4-BE49-F238E27FC236}">
                    <a16:creationId xmlns:a16="http://schemas.microsoft.com/office/drawing/2014/main" id="{DCCC2B2D-4E4A-4616-BB51-BFDAC313CE69}"/>
                  </a:ext>
                </a:extLst>
              </p:cNvPr>
              <p:cNvSpPr/>
              <p:nvPr/>
            </p:nvSpPr>
            <p:spPr>
              <a:xfrm>
                <a:off x="557203" y="1189502"/>
                <a:ext cx="2605923" cy="1625825"/>
              </a:xfrm>
              <a:custGeom>
                <a:avLst/>
                <a:gdLst>
                  <a:gd name="connsiteX0" fmla="*/ 2814221 w 2814221"/>
                  <a:gd name="connsiteY0" fmla="*/ 825624 h 825624"/>
                  <a:gd name="connsiteX1" fmla="*/ 1411549 w 2814221"/>
                  <a:gd name="connsiteY1" fmla="*/ 0 h 825624"/>
                  <a:gd name="connsiteX2" fmla="*/ 0 w 2814221"/>
                  <a:gd name="connsiteY2" fmla="*/ 0 h 825624"/>
                  <a:gd name="connsiteX3" fmla="*/ 2814221 w 2814221"/>
                  <a:gd name="connsiteY3" fmla="*/ 825624 h 825624"/>
                  <a:gd name="connsiteX0" fmla="*/ 2857558 w 2857558"/>
                  <a:gd name="connsiteY0" fmla="*/ 933965 h 933965"/>
                  <a:gd name="connsiteX1" fmla="*/ 1411549 w 2857558"/>
                  <a:gd name="connsiteY1" fmla="*/ 0 h 933965"/>
                  <a:gd name="connsiteX2" fmla="*/ 0 w 2857558"/>
                  <a:gd name="connsiteY2" fmla="*/ 0 h 933965"/>
                  <a:gd name="connsiteX3" fmla="*/ 2857558 w 2857558"/>
                  <a:gd name="connsiteY3" fmla="*/ 933965 h 933965"/>
                  <a:gd name="connsiteX0" fmla="*/ 2857558 w 2857558"/>
                  <a:gd name="connsiteY0" fmla="*/ 933965 h 933965"/>
                  <a:gd name="connsiteX1" fmla="*/ 1411549 w 2857558"/>
                  <a:gd name="connsiteY1" fmla="*/ 0 h 933965"/>
                  <a:gd name="connsiteX2" fmla="*/ 0 w 2857558"/>
                  <a:gd name="connsiteY2" fmla="*/ 0 h 933965"/>
                  <a:gd name="connsiteX3" fmla="*/ 2857558 w 2857558"/>
                  <a:gd name="connsiteY3" fmla="*/ 933965 h 933965"/>
                  <a:gd name="connsiteX0" fmla="*/ 2857558 w 2857558"/>
                  <a:gd name="connsiteY0" fmla="*/ 933965 h 933965"/>
                  <a:gd name="connsiteX1" fmla="*/ 1411549 w 2857558"/>
                  <a:gd name="connsiteY1" fmla="*/ 0 h 933965"/>
                  <a:gd name="connsiteX2" fmla="*/ 0 w 2857558"/>
                  <a:gd name="connsiteY2" fmla="*/ 0 h 933965"/>
                  <a:gd name="connsiteX3" fmla="*/ 2857558 w 2857558"/>
                  <a:gd name="connsiteY3" fmla="*/ 933965 h 933965"/>
                  <a:gd name="connsiteX0" fmla="*/ 2857558 w 2959190"/>
                  <a:gd name="connsiteY0" fmla="*/ 933965 h 944130"/>
                  <a:gd name="connsiteX1" fmla="*/ 2240453 w 2959190"/>
                  <a:gd name="connsiteY1" fmla="*/ 493532 h 944130"/>
                  <a:gd name="connsiteX2" fmla="*/ 1411549 w 2959190"/>
                  <a:gd name="connsiteY2" fmla="*/ 0 h 944130"/>
                  <a:gd name="connsiteX3" fmla="*/ 0 w 2959190"/>
                  <a:gd name="connsiteY3" fmla="*/ 0 h 944130"/>
                  <a:gd name="connsiteX4" fmla="*/ 2857558 w 2959190"/>
                  <a:gd name="connsiteY4" fmla="*/ 933965 h 944130"/>
                  <a:gd name="connsiteX0" fmla="*/ 2857558 w 2960905"/>
                  <a:gd name="connsiteY0" fmla="*/ 933965 h 944027"/>
                  <a:gd name="connsiteX1" fmla="*/ 2257787 w 2960905"/>
                  <a:gd name="connsiteY1" fmla="*/ 489198 h 944027"/>
                  <a:gd name="connsiteX2" fmla="*/ 1411549 w 2960905"/>
                  <a:gd name="connsiteY2" fmla="*/ 0 h 944027"/>
                  <a:gd name="connsiteX3" fmla="*/ 0 w 2960905"/>
                  <a:gd name="connsiteY3" fmla="*/ 0 h 944027"/>
                  <a:gd name="connsiteX4" fmla="*/ 2857558 w 2960905"/>
                  <a:gd name="connsiteY4" fmla="*/ 933965 h 944027"/>
                  <a:gd name="connsiteX0" fmla="*/ 2857558 w 2960905"/>
                  <a:gd name="connsiteY0" fmla="*/ 933965 h 944027"/>
                  <a:gd name="connsiteX1" fmla="*/ 2257787 w 2960905"/>
                  <a:gd name="connsiteY1" fmla="*/ 489198 h 944027"/>
                  <a:gd name="connsiteX2" fmla="*/ 1411549 w 2960905"/>
                  <a:gd name="connsiteY2" fmla="*/ 0 h 944027"/>
                  <a:gd name="connsiteX3" fmla="*/ 0 w 2960905"/>
                  <a:gd name="connsiteY3" fmla="*/ 0 h 944027"/>
                  <a:gd name="connsiteX4" fmla="*/ 2857558 w 2960905"/>
                  <a:gd name="connsiteY4" fmla="*/ 933965 h 944027"/>
                  <a:gd name="connsiteX0" fmla="*/ 2857558 w 2960905"/>
                  <a:gd name="connsiteY0" fmla="*/ 933965 h 944027"/>
                  <a:gd name="connsiteX1" fmla="*/ 2257787 w 2960905"/>
                  <a:gd name="connsiteY1" fmla="*/ 489198 h 944027"/>
                  <a:gd name="connsiteX2" fmla="*/ 1411549 w 2960905"/>
                  <a:gd name="connsiteY2" fmla="*/ 0 h 944027"/>
                  <a:gd name="connsiteX3" fmla="*/ 0 w 2960905"/>
                  <a:gd name="connsiteY3" fmla="*/ 0 h 944027"/>
                  <a:gd name="connsiteX4" fmla="*/ 2857558 w 2960905"/>
                  <a:gd name="connsiteY4" fmla="*/ 933965 h 944027"/>
                  <a:gd name="connsiteX0" fmla="*/ 2857558 w 2857558"/>
                  <a:gd name="connsiteY0" fmla="*/ 933965 h 933965"/>
                  <a:gd name="connsiteX1" fmla="*/ 2257787 w 2857558"/>
                  <a:gd name="connsiteY1" fmla="*/ 489198 h 933965"/>
                  <a:gd name="connsiteX2" fmla="*/ 1411549 w 2857558"/>
                  <a:gd name="connsiteY2" fmla="*/ 0 h 933965"/>
                  <a:gd name="connsiteX3" fmla="*/ 0 w 2857558"/>
                  <a:gd name="connsiteY3" fmla="*/ 0 h 933965"/>
                  <a:gd name="connsiteX4" fmla="*/ 2857558 w 2857558"/>
                  <a:gd name="connsiteY4" fmla="*/ 933965 h 933965"/>
                  <a:gd name="connsiteX0" fmla="*/ 2857558 w 2857558"/>
                  <a:gd name="connsiteY0" fmla="*/ 933965 h 933965"/>
                  <a:gd name="connsiteX1" fmla="*/ 2257787 w 2857558"/>
                  <a:gd name="connsiteY1" fmla="*/ 489198 h 933965"/>
                  <a:gd name="connsiteX2" fmla="*/ 1411549 w 2857558"/>
                  <a:gd name="connsiteY2" fmla="*/ 0 h 933965"/>
                  <a:gd name="connsiteX3" fmla="*/ 0 w 2857558"/>
                  <a:gd name="connsiteY3" fmla="*/ 0 h 933965"/>
                  <a:gd name="connsiteX4" fmla="*/ 2857558 w 2857558"/>
                  <a:gd name="connsiteY4" fmla="*/ 933965 h 933965"/>
                  <a:gd name="connsiteX0" fmla="*/ 2857558 w 2857558"/>
                  <a:gd name="connsiteY0" fmla="*/ 933965 h 933965"/>
                  <a:gd name="connsiteX1" fmla="*/ 2257787 w 2857558"/>
                  <a:gd name="connsiteY1" fmla="*/ 489198 h 933965"/>
                  <a:gd name="connsiteX2" fmla="*/ 1411549 w 2857558"/>
                  <a:gd name="connsiteY2" fmla="*/ 0 h 933965"/>
                  <a:gd name="connsiteX3" fmla="*/ 0 w 2857558"/>
                  <a:gd name="connsiteY3" fmla="*/ 0 h 933965"/>
                  <a:gd name="connsiteX4" fmla="*/ 2857558 w 2857558"/>
                  <a:gd name="connsiteY4" fmla="*/ 933965 h 933965"/>
                  <a:gd name="connsiteX0" fmla="*/ 2857558 w 2857558"/>
                  <a:gd name="connsiteY0" fmla="*/ 933965 h 933965"/>
                  <a:gd name="connsiteX1" fmla="*/ 2257787 w 2857558"/>
                  <a:gd name="connsiteY1" fmla="*/ 489198 h 933965"/>
                  <a:gd name="connsiteX2" fmla="*/ 1411549 w 2857558"/>
                  <a:gd name="connsiteY2" fmla="*/ 0 h 933965"/>
                  <a:gd name="connsiteX3" fmla="*/ 0 w 2857558"/>
                  <a:gd name="connsiteY3" fmla="*/ 0 h 933965"/>
                  <a:gd name="connsiteX4" fmla="*/ 2857558 w 2857558"/>
                  <a:gd name="connsiteY4" fmla="*/ 933965 h 933965"/>
                  <a:gd name="connsiteX0" fmla="*/ 2857558 w 2857558"/>
                  <a:gd name="connsiteY0" fmla="*/ 933965 h 933965"/>
                  <a:gd name="connsiteX1" fmla="*/ 2257787 w 2857558"/>
                  <a:gd name="connsiteY1" fmla="*/ 489198 h 933965"/>
                  <a:gd name="connsiteX2" fmla="*/ 1411549 w 2857558"/>
                  <a:gd name="connsiteY2" fmla="*/ 0 h 933965"/>
                  <a:gd name="connsiteX3" fmla="*/ 0 w 2857558"/>
                  <a:gd name="connsiteY3" fmla="*/ 0 h 933965"/>
                  <a:gd name="connsiteX4" fmla="*/ 2857558 w 2857558"/>
                  <a:gd name="connsiteY4" fmla="*/ 933965 h 933965"/>
                  <a:gd name="connsiteX0" fmla="*/ 2857558 w 2857558"/>
                  <a:gd name="connsiteY0" fmla="*/ 933965 h 933965"/>
                  <a:gd name="connsiteX1" fmla="*/ 2301124 w 2857558"/>
                  <a:gd name="connsiteY1" fmla="*/ 519534 h 933965"/>
                  <a:gd name="connsiteX2" fmla="*/ 1411549 w 2857558"/>
                  <a:gd name="connsiteY2" fmla="*/ 0 h 933965"/>
                  <a:gd name="connsiteX3" fmla="*/ 0 w 2857558"/>
                  <a:gd name="connsiteY3" fmla="*/ 0 h 933965"/>
                  <a:gd name="connsiteX4" fmla="*/ 2857558 w 2857558"/>
                  <a:gd name="connsiteY4" fmla="*/ 933965 h 933965"/>
                  <a:gd name="connsiteX0" fmla="*/ 2874892 w 2874892"/>
                  <a:gd name="connsiteY0" fmla="*/ 955633 h 955633"/>
                  <a:gd name="connsiteX1" fmla="*/ 2301124 w 2874892"/>
                  <a:gd name="connsiteY1" fmla="*/ 519534 h 955633"/>
                  <a:gd name="connsiteX2" fmla="*/ 1411549 w 2874892"/>
                  <a:gd name="connsiteY2" fmla="*/ 0 h 955633"/>
                  <a:gd name="connsiteX3" fmla="*/ 0 w 2874892"/>
                  <a:gd name="connsiteY3" fmla="*/ 0 h 955633"/>
                  <a:gd name="connsiteX4" fmla="*/ 2874892 w 2874892"/>
                  <a:gd name="connsiteY4" fmla="*/ 955633 h 955633"/>
                  <a:gd name="connsiteX0" fmla="*/ 2874892 w 2874892"/>
                  <a:gd name="connsiteY0" fmla="*/ 955633 h 955633"/>
                  <a:gd name="connsiteX1" fmla="*/ 2301124 w 2874892"/>
                  <a:gd name="connsiteY1" fmla="*/ 519534 h 955633"/>
                  <a:gd name="connsiteX2" fmla="*/ 1411549 w 2874892"/>
                  <a:gd name="connsiteY2" fmla="*/ 0 h 955633"/>
                  <a:gd name="connsiteX3" fmla="*/ 0 w 2874892"/>
                  <a:gd name="connsiteY3" fmla="*/ 0 h 955633"/>
                  <a:gd name="connsiteX4" fmla="*/ 2874892 w 2874892"/>
                  <a:gd name="connsiteY4" fmla="*/ 955633 h 955633"/>
                  <a:gd name="connsiteX0" fmla="*/ 2874892 w 2874892"/>
                  <a:gd name="connsiteY0" fmla="*/ 955633 h 955633"/>
                  <a:gd name="connsiteX1" fmla="*/ 2175448 w 2874892"/>
                  <a:gd name="connsiteY1" fmla="*/ 432861 h 955633"/>
                  <a:gd name="connsiteX2" fmla="*/ 1411549 w 2874892"/>
                  <a:gd name="connsiteY2" fmla="*/ 0 h 955633"/>
                  <a:gd name="connsiteX3" fmla="*/ 0 w 2874892"/>
                  <a:gd name="connsiteY3" fmla="*/ 0 h 955633"/>
                  <a:gd name="connsiteX4" fmla="*/ 2874892 w 2874892"/>
                  <a:gd name="connsiteY4" fmla="*/ 955633 h 955633"/>
                  <a:gd name="connsiteX0" fmla="*/ 2874892 w 2874892"/>
                  <a:gd name="connsiteY0" fmla="*/ 955633 h 955633"/>
                  <a:gd name="connsiteX1" fmla="*/ 2175448 w 2874892"/>
                  <a:gd name="connsiteY1" fmla="*/ 432861 h 955633"/>
                  <a:gd name="connsiteX2" fmla="*/ 1411549 w 2874892"/>
                  <a:gd name="connsiteY2" fmla="*/ 0 h 955633"/>
                  <a:gd name="connsiteX3" fmla="*/ 0 w 2874892"/>
                  <a:gd name="connsiteY3" fmla="*/ 0 h 955633"/>
                  <a:gd name="connsiteX4" fmla="*/ 2874892 w 2874892"/>
                  <a:gd name="connsiteY4" fmla="*/ 955633 h 955633"/>
                  <a:gd name="connsiteX0" fmla="*/ 2874892 w 2874892"/>
                  <a:gd name="connsiteY0" fmla="*/ 1198318 h 1198318"/>
                  <a:gd name="connsiteX1" fmla="*/ 2175448 w 2874892"/>
                  <a:gd name="connsiteY1" fmla="*/ 675546 h 1198318"/>
                  <a:gd name="connsiteX2" fmla="*/ 1402882 w 2874892"/>
                  <a:gd name="connsiteY2" fmla="*/ 0 h 1198318"/>
                  <a:gd name="connsiteX3" fmla="*/ 0 w 2874892"/>
                  <a:gd name="connsiteY3" fmla="*/ 242685 h 1198318"/>
                  <a:gd name="connsiteX4" fmla="*/ 2874892 w 2874892"/>
                  <a:gd name="connsiteY4" fmla="*/ 1198318 h 1198318"/>
                  <a:gd name="connsiteX0" fmla="*/ 2874892 w 2874892"/>
                  <a:gd name="connsiteY0" fmla="*/ 1198318 h 1198318"/>
                  <a:gd name="connsiteX1" fmla="*/ 2175448 w 2874892"/>
                  <a:gd name="connsiteY1" fmla="*/ 675546 h 1198318"/>
                  <a:gd name="connsiteX2" fmla="*/ 1402882 w 2874892"/>
                  <a:gd name="connsiteY2" fmla="*/ 0 h 1198318"/>
                  <a:gd name="connsiteX3" fmla="*/ 0 w 2874892"/>
                  <a:gd name="connsiteY3" fmla="*/ 242685 h 1198318"/>
                  <a:gd name="connsiteX4" fmla="*/ 2874892 w 2874892"/>
                  <a:gd name="connsiteY4" fmla="*/ 1198318 h 1198318"/>
                  <a:gd name="connsiteX0" fmla="*/ 2874892 w 2874892"/>
                  <a:gd name="connsiteY0" fmla="*/ 1198318 h 1198318"/>
                  <a:gd name="connsiteX1" fmla="*/ 2175448 w 2874892"/>
                  <a:gd name="connsiteY1" fmla="*/ 692880 h 1198318"/>
                  <a:gd name="connsiteX2" fmla="*/ 1402882 w 2874892"/>
                  <a:gd name="connsiteY2" fmla="*/ 0 h 1198318"/>
                  <a:gd name="connsiteX3" fmla="*/ 0 w 2874892"/>
                  <a:gd name="connsiteY3" fmla="*/ 242685 h 1198318"/>
                  <a:gd name="connsiteX4" fmla="*/ 2874892 w 2874892"/>
                  <a:gd name="connsiteY4" fmla="*/ 1198318 h 1198318"/>
                  <a:gd name="connsiteX0" fmla="*/ 2874892 w 2874892"/>
                  <a:gd name="connsiteY0" fmla="*/ 1198318 h 1198318"/>
                  <a:gd name="connsiteX1" fmla="*/ 2175448 w 2874892"/>
                  <a:gd name="connsiteY1" fmla="*/ 692880 h 1198318"/>
                  <a:gd name="connsiteX2" fmla="*/ 1402882 w 2874892"/>
                  <a:gd name="connsiteY2" fmla="*/ 0 h 1198318"/>
                  <a:gd name="connsiteX3" fmla="*/ 0 w 2874892"/>
                  <a:gd name="connsiteY3" fmla="*/ 242685 h 1198318"/>
                  <a:gd name="connsiteX4" fmla="*/ 2874892 w 2874892"/>
                  <a:gd name="connsiteY4" fmla="*/ 1198318 h 1198318"/>
                  <a:gd name="connsiteX0" fmla="*/ 2874892 w 2874892"/>
                  <a:gd name="connsiteY0" fmla="*/ 1198318 h 1198318"/>
                  <a:gd name="connsiteX1" fmla="*/ 2158113 w 2874892"/>
                  <a:gd name="connsiteY1" fmla="*/ 710215 h 1198318"/>
                  <a:gd name="connsiteX2" fmla="*/ 1402882 w 2874892"/>
                  <a:gd name="connsiteY2" fmla="*/ 0 h 1198318"/>
                  <a:gd name="connsiteX3" fmla="*/ 0 w 2874892"/>
                  <a:gd name="connsiteY3" fmla="*/ 242685 h 1198318"/>
                  <a:gd name="connsiteX4" fmla="*/ 2874892 w 2874892"/>
                  <a:gd name="connsiteY4" fmla="*/ 1198318 h 1198318"/>
                  <a:gd name="connsiteX0" fmla="*/ 2874892 w 2874892"/>
                  <a:gd name="connsiteY0" fmla="*/ 1198318 h 1198318"/>
                  <a:gd name="connsiteX1" fmla="*/ 2158113 w 2874892"/>
                  <a:gd name="connsiteY1" fmla="*/ 710215 h 1198318"/>
                  <a:gd name="connsiteX2" fmla="*/ 1402882 w 2874892"/>
                  <a:gd name="connsiteY2" fmla="*/ 0 h 1198318"/>
                  <a:gd name="connsiteX3" fmla="*/ 0 w 2874892"/>
                  <a:gd name="connsiteY3" fmla="*/ 242685 h 1198318"/>
                  <a:gd name="connsiteX4" fmla="*/ 2874892 w 2874892"/>
                  <a:gd name="connsiteY4" fmla="*/ 1198318 h 1198318"/>
                  <a:gd name="connsiteX0" fmla="*/ 2874892 w 2874892"/>
                  <a:gd name="connsiteY0" fmla="*/ 1198318 h 1198318"/>
                  <a:gd name="connsiteX1" fmla="*/ 2158113 w 2874892"/>
                  <a:gd name="connsiteY1" fmla="*/ 710215 h 1198318"/>
                  <a:gd name="connsiteX2" fmla="*/ 1402882 w 2874892"/>
                  <a:gd name="connsiteY2" fmla="*/ 0 h 1198318"/>
                  <a:gd name="connsiteX3" fmla="*/ 0 w 2874892"/>
                  <a:gd name="connsiteY3" fmla="*/ 242685 h 1198318"/>
                  <a:gd name="connsiteX4" fmla="*/ 2874892 w 2874892"/>
                  <a:gd name="connsiteY4" fmla="*/ 1198318 h 1198318"/>
                  <a:gd name="connsiteX0" fmla="*/ 2900894 w 2900894"/>
                  <a:gd name="connsiteY0" fmla="*/ 1467004 h 1467004"/>
                  <a:gd name="connsiteX1" fmla="*/ 2184115 w 2900894"/>
                  <a:gd name="connsiteY1" fmla="*/ 978901 h 1467004"/>
                  <a:gd name="connsiteX2" fmla="*/ 1428884 w 2900894"/>
                  <a:gd name="connsiteY2" fmla="*/ 268686 h 1467004"/>
                  <a:gd name="connsiteX3" fmla="*/ 0 w 2900894"/>
                  <a:gd name="connsiteY3" fmla="*/ 0 h 1467004"/>
                  <a:gd name="connsiteX4" fmla="*/ 2900894 w 2900894"/>
                  <a:gd name="connsiteY4" fmla="*/ 1467004 h 1467004"/>
                  <a:gd name="connsiteX0" fmla="*/ 2866225 w 2866225"/>
                  <a:gd name="connsiteY0" fmla="*/ 1462670 h 1462670"/>
                  <a:gd name="connsiteX1" fmla="*/ 2149446 w 2866225"/>
                  <a:gd name="connsiteY1" fmla="*/ 974567 h 1462670"/>
                  <a:gd name="connsiteX2" fmla="*/ 1394215 w 2866225"/>
                  <a:gd name="connsiteY2" fmla="*/ 264352 h 1462670"/>
                  <a:gd name="connsiteX3" fmla="*/ 0 w 2866225"/>
                  <a:gd name="connsiteY3" fmla="*/ 0 h 1462670"/>
                  <a:gd name="connsiteX4" fmla="*/ 2866225 w 2866225"/>
                  <a:gd name="connsiteY4" fmla="*/ 1462670 h 1462670"/>
                  <a:gd name="connsiteX0" fmla="*/ 2879226 w 2879226"/>
                  <a:gd name="connsiteY0" fmla="*/ 1462670 h 1462670"/>
                  <a:gd name="connsiteX1" fmla="*/ 2162447 w 2879226"/>
                  <a:gd name="connsiteY1" fmla="*/ 974567 h 1462670"/>
                  <a:gd name="connsiteX2" fmla="*/ 1407216 w 2879226"/>
                  <a:gd name="connsiteY2" fmla="*/ 264352 h 1462670"/>
                  <a:gd name="connsiteX3" fmla="*/ 0 w 2879226"/>
                  <a:gd name="connsiteY3" fmla="*/ 0 h 1462670"/>
                  <a:gd name="connsiteX4" fmla="*/ 2879226 w 2879226"/>
                  <a:gd name="connsiteY4" fmla="*/ 1462670 h 1462670"/>
                  <a:gd name="connsiteX0" fmla="*/ 2879226 w 2879226"/>
                  <a:gd name="connsiteY0" fmla="*/ 1462670 h 1462670"/>
                  <a:gd name="connsiteX1" fmla="*/ 2162447 w 2879226"/>
                  <a:gd name="connsiteY1" fmla="*/ 974567 h 1462670"/>
                  <a:gd name="connsiteX2" fmla="*/ 1407216 w 2879226"/>
                  <a:gd name="connsiteY2" fmla="*/ 264352 h 1462670"/>
                  <a:gd name="connsiteX3" fmla="*/ 0 w 2879226"/>
                  <a:gd name="connsiteY3" fmla="*/ 0 h 1462670"/>
                  <a:gd name="connsiteX4" fmla="*/ 2879226 w 2879226"/>
                  <a:gd name="connsiteY4" fmla="*/ 1462670 h 1462670"/>
                  <a:gd name="connsiteX0" fmla="*/ 2879226 w 2879226"/>
                  <a:gd name="connsiteY0" fmla="*/ 1462670 h 1462670"/>
                  <a:gd name="connsiteX1" fmla="*/ 2162447 w 2879226"/>
                  <a:gd name="connsiteY1" fmla="*/ 974567 h 1462670"/>
                  <a:gd name="connsiteX2" fmla="*/ 1407216 w 2879226"/>
                  <a:gd name="connsiteY2" fmla="*/ 264352 h 1462670"/>
                  <a:gd name="connsiteX3" fmla="*/ 0 w 2879226"/>
                  <a:gd name="connsiteY3" fmla="*/ 0 h 1462670"/>
                  <a:gd name="connsiteX4" fmla="*/ 2879226 w 2879226"/>
                  <a:gd name="connsiteY4" fmla="*/ 1462670 h 1462670"/>
                  <a:gd name="connsiteX0" fmla="*/ 2879226 w 2879226"/>
                  <a:gd name="connsiteY0" fmla="*/ 1462670 h 1462670"/>
                  <a:gd name="connsiteX1" fmla="*/ 2162447 w 2879226"/>
                  <a:gd name="connsiteY1" fmla="*/ 974567 h 1462670"/>
                  <a:gd name="connsiteX2" fmla="*/ 1407216 w 2879226"/>
                  <a:gd name="connsiteY2" fmla="*/ 264352 h 1462670"/>
                  <a:gd name="connsiteX3" fmla="*/ 0 w 2879226"/>
                  <a:gd name="connsiteY3" fmla="*/ 0 h 1462670"/>
                  <a:gd name="connsiteX4" fmla="*/ 2879226 w 2879226"/>
                  <a:gd name="connsiteY4" fmla="*/ 1462670 h 1462670"/>
                  <a:gd name="connsiteX0" fmla="*/ 2601873 w 2601873"/>
                  <a:gd name="connsiteY0" fmla="*/ 1310992 h 1310992"/>
                  <a:gd name="connsiteX1" fmla="*/ 2162447 w 2601873"/>
                  <a:gd name="connsiteY1" fmla="*/ 974567 h 1310992"/>
                  <a:gd name="connsiteX2" fmla="*/ 1407216 w 2601873"/>
                  <a:gd name="connsiteY2" fmla="*/ 264352 h 1310992"/>
                  <a:gd name="connsiteX3" fmla="*/ 0 w 2601873"/>
                  <a:gd name="connsiteY3" fmla="*/ 0 h 1310992"/>
                  <a:gd name="connsiteX4" fmla="*/ 2601873 w 2601873"/>
                  <a:gd name="connsiteY4" fmla="*/ 1310992 h 1310992"/>
                  <a:gd name="connsiteX0" fmla="*/ 2601873 w 2601873"/>
                  <a:gd name="connsiteY0" fmla="*/ 1310992 h 1310992"/>
                  <a:gd name="connsiteX1" fmla="*/ 2162447 w 2601873"/>
                  <a:gd name="connsiteY1" fmla="*/ 974567 h 1310992"/>
                  <a:gd name="connsiteX2" fmla="*/ 1407216 w 2601873"/>
                  <a:gd name="connsiteY2" fmla="*/ 264352 h 1310992"/>
                  <a:gd name="connsiteX3" fmla="*/ 0 w 2601873"/>
                  <a:gd name="connsiteY3" fmla="*/ 0 h 1310992"/>
                  <a:gd name="connsiteX4" fmla="*/ 2601873 w 2601873"/>
                  <a:gd name="connsiteY4" fmla="*/ 1310992 h 1310992"/>
                  <a:gd name="connsiteX0" fmla="*/ 2601873 w 2637152"/>
                  <a:gd name="connsiteY0" fmla="*/ 1310992 h 1312603"/>
                  <a:gd name="connsiteX1" fmla="*/ 1407216 w 2637152"/>
                  <a:gd name="connsiteY1" fmla="*/ 264352 h 1312603"/>
                  <a:gd name="connsiteX2" fmla="*/ 0 w 2637152"/>
                  <a:gd name="connsiteY2" fmla="*/ 0 h 1312603"/>
                  <a:gd name="connsiteX3" fmla="*/ 2601873 w 2637152"/>
                  <a:gd name="connsiteY3" fmla="*/ 1310992 h 1312603"/>
                  <a:gd name="connsiteX0" fmla="*/ 2601873 w 2628373"/>
                  <a:gd name="connsiteY0" fmla="*/ 1310992 h 1313169"/>
                  <a:gd name="connsiteX1" fmla="*/ 1407216 w 2628373"/>
                  <a:gd name="connsiteY1" fmla="*/ 264352 h 1313169"/>
                  <a:gd name="connsiteX2" fmla="*/ 0 w 2628373"/>
                  <a:gd name="connsiteY2" fmla="*/ 0 h 1313169"/>
                  <a:gd name="connsiteX3" fmla="*/ 2601873 w 2628373"/>
                  <a:gd name="connsiteY3" fmla="*/ 1310992 h 1313169"/>
                  <a:gd name="connsiteX0" fmla="*/ 2601873 w 2601873"/>
                  <a:gd name="connsiteY0" fmla="*/ 1310992 h 1310992"/>
                  <a:gd name="connsiteX1" fmla="*/ 1407216 w 2601873"/>
                  <a:gd name="connsiteY1" fmla="*/ 264352 h 1310992"/>
                  <a:gd name="connsiteX2" fmla="*/ 0 w 2601873"/>
                  <a:gd name="connsiteY2" fmla="*/ 0 h 1310992"/>
                  <a:gd name="connsiteX3" fmla="*/ 2601873 w 2601873"/>
                  <a:gd name="connsiteY3" fmla="*/ 1310992 h 1310992"/>
                  <a:gd name="connsiteX0" fmla="*/ 2593206 w 2593206"/>
                  <a:gd name="connsiteY0" fmla="*/ 1644683 h 1644683"/>
                  <a:gd name="connsiteX1" fmla="*/ 1398549 w 2593206"/>
                  <a:gd name="connsiteY1" fmla="*/ 598043 h 1644683"/>
                  <a:gd name="connsiteX2" fmla="*/ 0 w 2593206"/>
                  <a:gd name="connsiteY2" fmla="*/ 0 h 1644683"/>
                  <a:gd name="connsiteX3" fmla="*/ 2593206 w 2593206"/>
                  <a:gd name="connsiteY3" fmla="*/ 1644683 h 1644683"/>
                  <a:gd name="connsiteX0" fmla="*/ 2593206 w 2593206"/>
                  <a:gd name="connsiteY0" fmla="*/ 1644683 h 1644683"/>
                  <a:gd name="connsiteX1" fmla="*/ 1381215 w 2593206"/>
                  <a:gd name="connsiteY1" fmla="*/ 372693 h 1644683"/>
                  <a:gd name="connsiteX2" fmla="*/ 0 w 2593206"/>
                  <a:gd name="connsiteY2" fmla="*/ 0 h 1644683"/>
                  <a:gd name="connsiteX3" fmla="*/ 2593206 w 2593206"/>
                  <a:gd name="connsiteY3" fmla="*/ 1644683 h 1644683"/>
                  <a:gd name="connsiteX0" fmla="*/ 2593206 w 2593206"/>
                  <a:gd name="connsiteY0" fmla="*/ 1644683 h 1644683"/>
                  <a:gd name="connsiteX1" fmla="*/ 1381215 w 2593206"/>
                  <a:gd name="connsiteY1" fmla="*/ 372693 h 1644683"/>
                  <a:gd name="connsiteX2" fmla="*/ 0 w 2593206"/>
                  <a:gd name="connsiteY2" fmla="*/ 0 h 1644683"/>
                  <a:gd name="connsiteX3" fmla="*/ 2593206 w 2593206"/>
                  <a:gd name="connsiteY3" fmla="*/ 1644683 h 1644683"/>
                  <a:gd name="connsiteX0" fmla="*/ 2593206 w 2593206"/>
                  <a:gd name="connsiteY0" fmla="*/ 1644683 h 1644683"/>
                  <a:gd name="connsiteX1" fmla="*/ 1398550 w 2593206"/>
                  <a:gd name="connsiteY1" fmla="*/ 377027 h 1644683"/>
                  <a:gd name="connsiteX2" fmla="*/ 0 w 2593206"/>
                  <a:gd name="connsiteY2" fmla="*/ 0 h 1644683"/>
                  <a:gd name="connsiteX3" fmla="*/ 2593206 w 2593206"/>
                  <a:gd name="connsiteY3" fmla="*/ 1644683 h 1644683"/>
                  <a:gd name="connsiteX0" fmla="*/ 2593206 w 2593206"/>
                  <a:gd name="connsiteY0" fmla="*/ 1644683 h 1644683"/>
                  <a:gd name="connsiteX1" fmla="*/ 1398550 w 2593206"/>
                  <a:gd name="connsiteY1" fmla="*/ 377027 h 1644683"/>
                  <a:gd name="connsiteX2" fmla="*/ 0 w 2593206"/>
                  <a:gd name="connsiteY2" fmla="*/ 0 h 1644683"/>
                  <a:gd name="connsiteX3" fmla="*/ 2593206 w 2593206"/>
                  <a:gd name="connsiteY3" fmla="*/ 1644683 h 1644683"/>
                  <a:gd name="connsiteX0" fmla="*/ 2593206 w 2593206"/>
                  <a:gd name="connsiteY0" fmla="*/ 1644683 h 1644683"/>
                  <a:gd name="connsiteX1" fmla="*/ 1398550 w 2593206"/>
                  <a:gd name="connsiteY1" fmla="*/ 377027 h 1644683"/>
                  <a:gd name="connsiteX2" fmla="*/ 0 w 2593206"/>
                  <a:gd name="connsiteY2" fmla="*/ 0 h 1644683"/>
                  <a:gd name="connsiteX3" fmla="*/ 2593206 w 2593206"/>
                  <a:gd name="connsiteY3" fmla="*/ 1644683 h 1644683"/>
                  <a:gd name="connsiteX0" fmla="*/ 2593206 w 2593206"/>
                  <a:gd name="connsiteY0" fmla="*/ 1644683 h 1644683"/>
                  <a:gd name="connsiteX1" fmla="*/ 1398550 w 2593206"/>
                  <a:gd name="connsiteY1" fmla="*/ 355359 h 1644683"/>
                  <a:gd name="connsiteX2" fmla="*/ 0 w 2593206"/>
                  <a:gd name="connsiteY2" fmla="*/ 0 h 1644683"/>
                  <a:gd name="connsiteX3" fmla="*/ 2593206 w 2593206"/>
                  <a:gd name="connsiteY3" fmla="*/ 1644683 h 1644683"/>
                  <a:gd name="connsiteX0" fmla="*/ 2593206 w 2593206"/>
                  <a:gd name="connsiteY0" fmla="*/ 1644683 h 1644683"/>
                  <a:gd name="connsiteX1" fmla="*/ 1398550 w 2593206"/>
                  <a:gd name="connsiteY1" fmla="*/ 355359 h 1644683"/>
                  <a:gd name="connsiteX2" fmla="*/ 0 w 2593206"/>
                  <a:gd name="connsiteY2" fmla="*/ 0 h 1644683"/>
                  <a:gd name="connsiteX3" fmla="*/ 2593206 w 2593206"/>
                  <a:gd name="connsiteY3" fmla="*/ 1644683 h 1644683"/>
                  <a:gd name="connsiteX0" fmla="*/ 2593206 w 2593206"/>
                  <a:gd name="connsiteY0" fmla="*/ 1644683 h 1644683"/>
                  <a:gd name="connsiteX1" fmla="*/ 1398550 w 2593206"/>
                  <a:gd name="connsiteY1" fmla="*/ 355359 h 1644683"/>
                  <a:gd name="connsiteX2" fmla="*/ 0 w 2593206"/>
                  <a:gd name="connsiteY2" fmla="*/ 0 h 1644683"/>
                  <a:gd name="connsiteX3" fmla="*/ 2593206 w 2593206"/>
                  <a:gd name="connsiteY3" fmla="*/ 1644683 h 1644683"/>
                  <a:gd name="connsiteX0" fmla="*/ 2593206 w 2593206"/>
                  <a:gd name="connsiteY0" fmla="*/ 1631682 h 1631682"/>
                  <a:gd name="connsiteX1" fmla="*/ 1398550 w 2593206"/>
                  <a:gd name="connsiteY1" fmla="*/ 355359 h 1631682"/>
                  <a:gd name="connsiteX2" fmla="*/ 0 w 2593206"/>
                  <a:gd name="connsiteY2" fmla="*/ 0 h 1631682"/>
                  <a:gd name="connsiteX3" fmla="*/ 2593206 w 2593206"/>
                  <a:gd name="connsiteY3" fmla="*/ 1631682 h 1631682"/>
                  <a:gd name="connsiteX0" fmla="*/ 2549869 w 2549869"/>
                  <a:gd name="connsiteY0" fmla="*/ 1618681 h 1618681"/>
                  <a:gd name="connsiteX1" fmla="*/ 1398550 w 2549869"/>
                  <a:gd name="connsiteY1" fmla="*/ 355359 h 1618681"/>
                  <a:gd name="connsiteX2" fmla="*/ 0 w 2549869"/>
                  <a:gd name="connsiteY2" fmla="*/ 0 h 1618681"/>
                  <a:gd name="connsiteX3" fmla="*/ 2549869 w 2549869"/>
                  <a:gd name="connsiteY3" fmla="*/ 1618681 h 1618681"/>
                  <a:gd name="connsiteX0" fmla="*/ 2549869 w 2549869"/>
                  <a:gd name="connsiteY0" fmla="*/ 1618681 h 1618681"/>
                  <a:gd name="connsiteX1" fmla="*/ 1398550 w 2549869"/>
                  <a:gd name="connsiteY1" fmla="*/ 355359 h 1618681"/>
                  <a:gd name="connsiteX2" fmla="*/ 0 w 2549869"/>
                  <a:gd name="connsiteY2" fmla="*/ 0 h 1618681"/>
                  <a:gd name="connsiteX3" fmla="*/ 2549869 w 2549869"/>
                  <a:gd name="connsiteY3" fmla="*/ 1618681 h 1618681"/>
                  <a:gd name="connsiteX0" fmla="*/ 2549869 w 2549869"/>
                  <a:gd name="connsiteY0" fmla="*/ 1618681 h 1618681"/>
                  <a:gd name="connsiteX1" fmla="*/ 1398550 w 2549869"/>
                  <a:gd name="connsiteY1" fmla="*/ 355359 h 1618681"/>
                  <a:gd name="connsiteX2" fmla="*/ 0 w 2549869"/>
                  <a:gd name="connsiteY2" fmla="*/ 0 h 1618681"/>
                  <a:gd name="connsiteX3" fmla="*/ 2549869 w 2549869"/>
                  <a:gd name="connsiteY3" fmla="*/ 1618681 h 1618681"/>
                  <a:gd name="connsiteX0" fmla="*/ 2549869 w 2549869"/>
                  <a:gd name="connsiteY0" fmla="*/ 1618681 h 1618681"/>
                  <a:gd name="connsiteX1" fmla="*/ 1398550 w 2549869"/>
                  <a:gd name="connsiteY1" fmla="*/ 355359 h 1618681"/>
                  <a:gd name="connsiteX2" fmla="*/ 0 w 2549869"/>
                  <a:gd name="connsiteY2" fmla="*/ 0 h 1618681"/>
                  <a:gd name="connsiteX3" fmla="*/ 2549869 w 2549869"/>
                  <a:gd name="connsiteY3" fmla="*/ 1618681 h 1618681"/>
                  <a:gd name="connsiteX0" fmla="*/ 2549869 w 2549869"/>
                  <a:gd name="connsiteY0" fmla="*/ 1618681 h 1618681"/>
                  <a:gd name="connsiteX1" fmla="*/ 1398550 w 2549869"/>
                  <a:gd name="connsiteY1" fmla="*/ 355359 h 1618681"/>
                  <a:gd name="connsiteX2" fmla="*/ 0 w 2549869"/>
                  <a:gd name="connsiteY2" fmla="*/ 0 h 1618681"/>
                  <a:gd name="connsiteX3" fmla="*/ 2549869 w 2549869"/>
                  <a:gd name="connsiteY3" fmla="*/ 1618681 h 1618681"/>
                  <a:gd name="connsiteX0" fmla="*/ 2559394 w 2559394"/>
                  <a:gd name="connsiteY0" fmla="*/ 1611537 h 1611537"/>
                  <a:gd name="connsiteX1" fmla="*/ 1398550 w 2559394"/>
                  <a:gd name="connsiteY1" fmla="*/ 355359 h 1611537"/>
                  <a:gd name="connsiteX2" fmla="*/ 0 w 2559394"/>
                  <a:gd name="connsiteY2" fmla="*/ 0 h 1611537"/>
                  <a:gd name="connsiteX3" fmla="*/ 2559394 w 2559394"/>
                  <a:gd name="connsiteY3" fmla="*/ 1611537 h 1611537"/>
                  <a:gd name="connsiteX0" fmla="*/ 2559394 w 2559394"/>
                  <a:gd name="connsiteY0" fmla="*/ 1611537 h 1611537"/>
                  <a:gd name="connsiteX1" fmla="*/ 1398550 w 2559394"/>
                  <a:gd name="connsiteY1" fmla="*/ 355359 h 1611537"/>
                  <a:gd name="connsiteX2" fmla="*/ 0 w 2559394"/>
                  <a:gd name="connsiteY2" fmla="*/ 0 h 1611537"/>
                  <a:gd name="connsiteX3" fmla="*/ 2559394 w 2559394"/>
                  <a:gd name="connsiteY3" fmla="*/ 1611537 h 1611537"/>
                  <a:gd name="connsiteX0" fmla="*/ 2559394 w 2559394"/>
                  <a:gd name="connsiteY0" fmla="*/ 1611537 h 1611537"/>
                  <a:gd name="connsiteX1" fmla="*/ 1398550 w 2559394"/>
                  <a:gd name="connsiteY1" fmla="*/ 355359 h 1611537"/>
                  <a:gd name="connsiteX2" fmla="*/ 0 w 2559394"/>
                  <a:gd name="connsiteY2" fmla="*/ 0 h 1611537"/>
                  <a:gd name="connsiteX3" fmla="*/ 2559394 w 2559394"/>
                  <a:gd name="connsiteY3" fmla="*/ 1611537 h 1611537"/>
                  <a:gd name="connsiteX0" fmla="*/ 2609400 w 2609400"/>
                  <a:gd name="connsiteY0" fmla="*/ 1625825 h 1625825"/>
                  <a:gd name="connsiteX1" fmla="*/ 1398550 w 2609400"/>
                  <a:gd name="connsiteY1" fmla="*/ 355359 h 1625825"/>
                  <a:gd name="connsiteX2" fmla="*/ 0 w 2609400"/>
                  <a:gd name="connsiteY2" fmla="*/ 0 h 1625825"/>
                  <a:gd name="connsiteX3" fmla="*/ 2609400 w 2609400"/>
                  <a:gd name="connsiteY3" fmla="*/ 1625825 h 1625825"/>
                  <a:gd name="connsiteX0" fmla="*/ 2609400 w 2609400"/>
                  <a:gd name="connsiteY0" fmla="*/ 1625825 h 1625825"/>
                  <a:gd name="connsiteX1" fmla="*/ 1398550 w 2609400"/>
                  <a:gd name="connsiteY1" fmla="*/ 355359 h 1625825"/>
                  <a:gd name="connsiteX2" fmla="*/ 0 w 2609400"/>
                  <a:gd name="connsiteY2" fmla="*/ 0 h 1625825"/>
                  <a:gd name="connsiteX3" fmla="*/ 2609400 w 2609400"/>
                  <a:gd name="connsiteY3" fmla="*/ 1625825 h 1625825"/>
                  <a:gd name="connsiteX0" fmla="*/ 2609400 w 2609400"/>
                  <a:gd name="connsiteY0" fmla="*/ 1625825 h 1625825"/>
                  <a:gd name="connsiteX1" fmla="*/ 1398550 w 2609400"/>
                  <a:gd name="connsiteY1" fmla="*/ 355359 h 1625825"/>
                  <a:gd name="connsiteX2" fmla="*/ 0 w 2609400"/>
                  <a:gd name="connsiteY2" fmla="*/ 0 h 1625825"/>
                  <a:gd name="connsiteX3" fmla="*/ 2609400 w 2609400"/>
                  <a:gd name="connsiteY3" fmla="*/ 1625825 h 1625825"/>
                  <a:gd name="connsiteX0" fmla="*/ 2609400 w 2609400"/>
                  <a:gd name="connsiteY0" fmla="*/ 1625825 h 1625825"/>
                  <a:gd name="connsiteX1" fmla="*/ 1398550 w 2609400"/>
                  <a:gd name="connsiteY1" fmla="*/ 355359 h 1625825"/>
                  <a:gd name="connsiteX2" fmla="*/ 0 w 2609400"/>
                  <a:gd name="connsiteY2" fmla="*/ 0 h 1625825"/>
                  <a:gd name="connsiteX3" fmla="*/ 2609400 w 2609400"/>
                  <a:gd name="connsiteY3" fmla="*/ 1625825 h 1625825"/>
                  <a:gd name="connsiteX0" fmla="*/ 2609400 w 2609400"/>
                  <a:gd name="connsiteY0" fmla="*/ 1625825 h 1625825"/>
                  <a:gd name="connsiteX1" fmla="*/ 1405081 w 2609400"/>
                  <a:gd name="connsiteY1" fmla="*/ 355359 h 1625825"/>
                  <a:gd name="connsiteX2" fmla="*/ 0 w 2609400"/>
                  <a:gd name="connsiteY2" fmla="*/ 0 h 1625825"/>
                  <a:gd name="connsiteX3" fmla="*/ 2609400 w 2609400"/>
                  <a:gd name="connsiteY3" fmla="*/ 1625825 h 1625825"/>
                  <a:gd name="connsiteX0" fmla="*/ 2609400 w 2609400"/>
                  <a:gd name="connsiteY0" fmla="*/ 1625825 h 1625825"/>
                  <a:gd name="connsiteX1" fmla="*/ 1405081 w 2609400"/>
                  <a:gd name="connsiteY1" fmla="*/ 355359 h 1625825"/>
                  <a:gd name="connsiteX2" fmla="*/ 0 w 2609400"/>
                  <a:gd name="connsiteY2" fmla="*/ 0 h 1625825"/>
                  <a:gd name="connsiteX3" fmla="*/ 2609400 w 2609400"/>
                  <a:gd name="connsiteY3" fmla="*/ 1625825 h 1625825"/>
                  <a:gd name="connsiteX0" fmla="*/ 2609400 w 2609400"/>
                  <a:gd name="connsiteY0" fmla="*/ 1625825 h 1625825"/>
                  <a:gd name="connsiteX1" fmla="*/ 1405081 w 2609400"/>
                  <a:gd name="connsiteY1" fmla="*/ 355359 h 1625825"/>
                  <a:gd name="connsiteX2" fmla="*/ 0 w 2609400"/>
                  <a:gd name="connsiteY2" fmla="*/ 0 h 1625825"/>
                  <a:gd name="connsiteX3" fmla="*/ 2609400 w 2609400"/>
                  <a:gd name="connsiteY3" fmla="*/ 1625825 h 1625825"/>
                  <a:gd name="connsiteX0" fmla="*/ 2605923 w 2605923"/>
                  <a:gd name="connsiteY0" fmla="*/ 1625825 h 1625825"/>
                  <a:gd name="connsiteX1" fmla="*/ 1401604 w 2605923"/>
                  <a:gd name="connsiteY1" fmla="*/ 355359 h 1625825"/>
                  <a:gd name="connsiteX2" fmla="*/ 0 w 2605923"/>
                  <a:gd name="connsiteY2" fmla="*/ 0 h 1625825"/>
                  <a:gd name="connsiteX3" fmla="*/ 2605923 w 2605923"/>
                  <a:gd name="connsiteY3" fmla="*/ 1625825 h 1625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05923" h="1625825">
                    <a:moveTo>
                      <a:pt x="2605923" y="1625825"/>
                    </a:moveTo>
                    <a:cubicBezTo>
                      <a:pt x="1888916" y="1152329"/>
                      <a:pt x="1469593" y="865752"/>
                      <a:pt x="1401604" y="355359"/>
                    </a:cubicBezTo>
                    <a:lnTo>
                      <a:pt x="0" y="0"/>
                    </a:lnTo>
                    <a:cubicBezTo>
                      <a:pt x="46787" y="1048043"/>
                      <a:pt x="1246189" y="903146"/>
                      <a:pt x="2605923" y="1625825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30000"/>
                    </a:schemeClr>
                  </a:gs>
                  <a:gs pos="65000">
                    <a:schemeClr val="accent1"/>
                  </a:gs>
                  <a:gs pos="100000">
                    <a:schemeClr val="accent1"/>
                  </a:gs>
                </a:gsLst>
                <a:lin ang="15000000" scaled="0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dirty="0"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71" name="Rounded Rectangle 5">
            <a:extLst>
              <a:ext uri="{FF2B5EF4-FFF2-40B4-BE49-F238E27FC236}">
                <a16:creationId xmlns:a16="http://schemas.microsoft.com/office/drawing/2014/main" id="{CF514E49-F9E1-43C7-89EF-BD89115CC0B3}"/>
              </a:ext>
            </a:extLst>
          </p:cNvPr>
          <p:cNvSpPr>
            <a:spLocks/>
          </p:cNvSpPr>
          <p:nvPr/>
        </p:nvSpPr>
        <p:spPr>
          <a:xfrm>
            <a:off x="2508865" y="4106271"/>
            <a:ext cx="245686" cy="245686"/>
          </a:xfrm>
          <a:custGeom>
            <a:avLst/>
            <a:gdLst/>
            <a:ahLst/>
            <a:cxnLst/>
            <a:rect l="l" t="t" r="r" b="b"/>
            <a:pathLst>
              <a:path w="3928707" h="3954781">
                <a:moveTo>
                  <a:pt x="2773336" y="2238726"/>
                </a:moveTo>
                <a:cubicBezTo>
                  <a:pt x="2746826" y="2238726"/>
                  <a:pt x="2725335" y="2260217"/>
                  <a:pt x="2725335" y="2286727"/>
                </a:cubicBezTo>
                <a:lnTo>
                  <a:pt x="2725335" y="2478725"/>
                </a:lnTo>
                <a:cubicBezTo>
                  <a:pt x="2725335" y="2505235"/>
                  <a:pt x="2746826" y="2526726"/>
                  <a:pt x="2773336" y="2526726"/>
                </a:cubicBezTo>
                <a:lnTo>
                  <a:pt x="2965334" y="2526726"/>
                </a:lnTo>
                <a:cubicBezTo>
                  <a:pt x="2991844" y="2526726"/>
                  <a:pt x="3013335" y="2505235"/>
                  <a:pt x="3013335" y="2478725"/>
                </a:cubicBezTo>
                <a:lnTo>
                  <a:pt x="3013335" y="2286727"/>
                </a:lnTo>
                <a:cubicBezTo>
                  <a:pt x="3013335" y="2260217"/>
                  <a:pt x="2991844" y="2238726"/>
                  <a:pt x="2965334" y="2238726"/>
                </a:cubicBezTo>
                <a:close/>
                <a:moveTo>
                  <a:pt x="2313922" y="2238726"/>
                </a:moveTo>
                <a:cubicBezTo>
                  <a:pt x="2287412" y="2238726"/>
                  <a:pt x="2265921" y="2260217"/>
                  <a:pt x="2265921" y="2286727"/>
                </a:cubicBezTo>
                <a:lnTo>
                  <a:pt x="2265921" y="2478725"/>
                </a:lnTo>
                <a:cubicBezTo>
                  <a:pt x="2265921" y="2505235"/>
                  <a:pt x="2287412" y="2526726"/>
                  <a:pt x="2313922" y="2526726"/>
                </a:cubicBezTo>
                <a:lnTo>
                  <a:pt x="2505920" y="2526726"/>
                </a:lnTo>
                <a:cubicBezTo>
                  <a:pt x="2532430" y="2526726"/>
                  <a:pt x="2553921" y="2505235"/>
                  <a:pt x="2553921" y="2478725"/>
                </a:cubicBezTo>
                <a:lnTo>
                  <a:pt x="2553921" y="2286727"/>
                </a:lnTo>
                <a:cubicBezTo>
                  <a:pt x="2553921" y="2260217"/>
                  <a:pt x="2532430" y="2238726"/>
                  <a:pt x="2505920" y="2238726"/>
                </a:cubicBezTo>
                <a:close/>
                <a:moveTo>
                  <a:pt x="1854508" y="2238726"/>
                </a:moveTo>
                <a:cubicBezTo>
                  <a:pt x="1827998" y="2238726"/>
                  <a:pt x="1806507" y="2260217"/>
                  <a:pt x="1806507" y="2286727"/>
                </a:cubicBezTo>
                <a:lnTo>
                  <a:pt x="1806507" y="2478725"/>
                </a:lnTo>
                <a:cubicBezTo>
                  <a:pt x="1806507" y="2505235"/>
                  <a:pt x="1827998" y="2526726"/>
                  <a:pt x="1854508" y="2526726"/>
                </a:cubicBezTo>
                <a:lnTo>
                  <a:pt x="2046506" y="2526726"/>
                </a:lnTo>
                <a:cubicBezTo>
                  <a:pt x="2073016" y="2526726"/>
                  <a:pt x="2094507" y="2505235"/>
                  <a:pt x="2094507" y="2478725"/>
                </a:cubicBezTo>
                <a:lnTo>
                  <a:pt x="2094507" y="2286727"/>
                </a:lnTo>
                <a:cubicBezTo>
                  <a:pt x="2094507" y="2260217"/>
                  <a:pt x="2073016" y="2238726"/>
                  <a:pt x="2046506" y="2238726"/>
                </a:cubicBezTo>
                <a:close/>
                <a:moveTo>
                  <a:pt x="879732" y="2133675"/>
                </a:moveTo>
                <a:cubicBezTo>
                  <a:pt x="767330" y="2133675"/>
                  <a:pt x="676210" y="2224795"/>
                  <a:pt x="676210" y="2337197"/>
                </a:cubicBezTo>
                <a:cubicBezTo>
                  <a:pt x="676210" y="2449599"/>
                  <a:pt x="767330" y="2540719"/>
                  <a:pt x="879732" y="2540719"/>
                </a:cubicBezTo>
                <a:cubicBezTo>
                  <a:pt x="956121" y="2540719"/>
                  <a:pt x="1022681" y="2498634"/>
                  <a:pt x="1054808" y="2434886"/>
                </a:cubicBezTo>
                <a:lnTo>
                  <a:pt x="1469273" y="2434887"/>
                </a:lnTo>
                <a:cubicBezTo>
                  <a:pt x="1529381" y="2434887"/>
                  <a:pt x="1578108" y="2386160"/>
                  <a:pt x="1578108" y="2326052"/>
                </a:cubicBezTo>
                <a:cubicBezTo>
                  <a:pt x="1578108" y="2265944"/>
                  <a:pt x="1529381" y="2217217"/>
                  <a:pt x="1469273" y="2217217"/>
                </a:cubicBezTo>
                <a:lnTo>
                  <a:pt x="1039779" y="2217217"/>
                </a:lnTo>
                <a:cubicBezTo>
                  <a:pt x="1005455" y="2165662"/>
                  <a:pt x="946329" y="2133675"/>
                  <a:pt x="879732" y="2133675"/>
                </a:cubicBezTo>
                <a:close/>
                <a:moveTo>
                  <a:pt x="2773336" y="1699178"/>
                </a:moveTo>
                <a:cubicBezTo>
                  <a:pt x="2746826" y="1699178"/>
                  <a:pt x="2725335" y="1720669"/>
                  <a:pt x="2725335" y="1747179"/>
                </a:cubicBezTo>
                <a:lnTo>
                  <a:pt x="2725335" y="1939177"/>
                </a:lnTo>
                <a:cubicBezTo>
                  <a:pt x="2725335" y="1965687"/>
                  <a:pt x="2746826" y="1987178"/>
                  <a:pt x="2773336" y="1987178"/>
                </a:cubicBezTo>
                <a:lnTo>
                  <a:pt x="2965334" y="1987178"/>
                </a:lnTo>
                <a:cubicBezTo>
                  <a:pt x="2991844" y="1987178"/>
                  <a:pt x="3013335" y="1965687"/>
                  <a:pt x="3013335" y="1939177"/>
                </a:cubicBezTo>
                <a:lnTo>
                  <a:pt x="3013335" y="1747179"/>
                </a:lnTo>
                <a:cubicBezTo>
                  <a:pt x="3013335" y="1720669"/>
                  <a:pt x="2991844" y="1699178"/>
                  <a:pt x="2965334" y="1699178"/>
                </a:cubicBezTo>
                <a:close/>
                <a:moveTo>
                  <a:pt x="2313922" y="1699178"/>
                </a:moveTo>
                <a:cubicBezTo>
                  <a:pt x="2287412" y="1699178"/>
                  <a:pt x="2265921" y="1720669"/>
                  <a:pt x="2265921" y="1747179"/>
                </a:cubicBezTo>
                <a:lnTo>
                  <a:pt x="2265921" y="1939177"/>
                </a:lnTo>
                <a:cubicBezTo>
                  <a:pt x="2265921" y="1965687"/>
                  <a:pt x="2287412" y="1987178"/>
                  <a:pt x="2313922" y="1987178"/>
                </a:cubicBezTo>
                <a:lnTo>
                  <a:pt x="2505920" y="1987178"/>
                </a:lnTo>
                <a:cubicBezTo>
                  <a:pt x="2532430" y="1987178"/>
                  <a:pt x="2553921" y="1965687"/>
                  <a:pt x="2553921" y="1939177"/>
                </a:cubicBezTo>
                <a:lnTo>
                  <a:pt x="2553921" y="1747179"/>
                </a:lnTo>
                <a:cubicBezTo>
                  <a:pt x="2553921" y="1720669"/>
                  <a:pt x="2532430" y="1699178"/>
                  <a:pt x="2505920" y="1699178"/>
                </a:cubicBezTo>
                <a:close/>
                <a:moveTo>
                  <a:pt x="1854508" y="1699178"/>
                </a:moveTo>
                <a:cubicBezTo>
                  <a:pt x="1827998" y="1699178"/>
                  <a:pt x="1806507" y="1720669"/>
                  <a:pt x="1806507" y="1747179"/>
                </a:cubicBezTo>
                <a:lnTo>
                  <a:pt x="1806507" y="1939177"/>
                </a:lnTo>
                <a:cubicBezTo>
                  <a:pt x="1806507" y="1965687"/>
                  <a:pt x="1827998" y="1987178"/>
                  <a:pt x="1854508" y="1987178"/>
                </a:cubicBezTo>
                <a:lnTo>
                  <a:pt x="2046506" y="1987178"/>
                </a:lnTo>
                <a:cubicBezTo>
                  <a:pt x="2073016" y="1987178"/>
                  <a:pt x="2094507" y="1965687"/>
                  <a:pt x="2094507" y="1939177"/>
                </a:cubicBezTo>
                <a:lnTo>
                  <a:pt x="2094507" y="1747179"/>
                </a:lnTo>
                <a:cubicBezTo>
                  <a:pt x="2094507" y="1720669"/>
                  <a:pt x="2073016" y="1699178"/>
                  <a:pt x="2046506" y="1699178"/>
                </a:cubicBezTo>
                <a:close/>
                <a:moveTo>
                  <a:pt x="1035948" y="1186216"/>
                </a:moveTo>
                <a:cubicBezTo>
                  <a:pt x="1165960" y="1186216"/>
                  <a:pt x="1271356" y="1291612"/>
                  <a:pt x="1271356" y="1421624"/>
                </a:cubicBezTo>
                <a:cubicBezTo>
                  <a:pt x="1271356" y="1551636"/>
                  <a:pt x="1165960" y="1657032"/>
                  <a:pt x="1035948" y="1657032"/>
                </a:cubicBezTo>
                <a:cubicBezTo>
                  <a:pt x="905936" y="1657032"/>
                  <a:pt x="800540" y="1551636"/>
                  <a:pt x="800540" y="1421624"/>
                </a:cubicBezTo>
                <a:cubicBezTo>
                  <a:pt x="800540" y="1291612"/>
                  <a:pt x="905936" y="1186216"/>
                  <a:pt x="1035948" y="1186216"/>
                </a:cubicBezTo>
                <a:close/>
                <a:moveTo>
                  <a:pt x="2773336" y="1159631"/>
                </a:moveTo>
                <a:cubicBezTo>
                  <a:pt x="2746826" y="1159631"/>
                  <a:pt x="2725335" y="1181122"/>
                  <a:pt x="2725335" y="1207632"/>
                </a:cubicBezTo>
                <a:lnTo>
                  <a:pt x="2725335" y="1399630"/>
                </a:lnTo>
                <a:cubicBezTo>
                  <a:pt x="2725335" y="1426140"/>
                  <a:pt x="2746826" y="1447631"/>
                  <a:pt x="2773336" y="1447631"/>
                </a:cubicBezTo>
                <a:lnTo>
                  <a:pt x="2965334" y="1447631"/>
                </a:lnTo>
                <a:cubicBezTo>
                  <a:pt x="2991844" y="1447631"/>
                  <a:pt x="3013335" y="1426140"/>
                  <a:pt x="3013335" y="1399630"/>
                </a:cubicBezTo>
                <a:lnTo>
                  <a:pt x="3013335" y="1207632"/>
                </a:lnTo>
                <a:cubicBezTo>
                  <a:pt x="3013335" y="1181122"/>
                  <a:pt x="2991844" y="1159631"/>
                  <a:pt x="2965334" y="1159631"/>
                </a:cubicBezTo>
                <a:close/>
                <a:moveTo>
                  <a:pt x="2313922" y="1159631"/>
                </a:moveTo>
                <a:cubicBezTo>
                  <a:pt x="2287412" y="1159631"/>
                  <a:pt x="2265921" y="1181122"/>
                  <a:pt x="2265921" y="1207632"/>
                </a:cubicBezTo>
                <a:lnTo>
                  <a:pt x="2265921" y="1399630"/>
                </a:lnTo>
                <a:cubicBezTo>
                  <a:pt x="2265921" y="1426140"/>
                  <a:pt x="2287412" y="1447631"/>
                  <a:pt x="2313922" y="1447631"/>
                </a:cubicBezTo>
                <a:lnTo>
                  <a:pt x="2505920" y="1447631"/>
                </a:lnTo>
                <a:cubicBezTo>
                  <a:pt x="2532430" y="1447631"/>
                  <a:pt x="2553921" y="1426140"/>
                  <a:pt x="2553921" y="1399630"/>
                </a:cubicBezTo>
                <a:lnTo>
                  <a:pt x="2553921" y="1207632"/>
                </a:lnTo>
                <a:cubicBezTo>
                  <a:pt x="2553921" y="1181122"/>
                  <a:pt x="2532430" y="1159631"/>
                  <a:pt x="2505920" y="1159631"/>
                </a:cubicBezTo>
                <a:close/>
                <a:moveTo>
                  <a:pt x="1854508" y="1159631"/>
                </a:moveTo>
                <a:cubicBezTo>
                  <a:pt x="1827998" y="1159631"/>
                  <a:pt x="1806507" y="1181122"/>
                  <a:pt x="1806507" y="1207632"/>
                </a:cubicBezTo>
                <a:lnTo>
                  <a:pt x="1806507" y="1399630"/>
                </a:lnTo>
                <a:cubicBezTo>
                  <a:pt x="1806507" y="1426140"/>
                  <a:pt x="1827998" y="1447631"/>
                  <a:pt x="1854508" y="1447631"/>
                </a:cubicBezTo>
                <a:lnTo>
                  <a:pt x="2046506" y="1447631"/>
                </a:lnTo>
                <a:cubicBezTo>
                  <a:pt x="2073016" y="1447631"/>
                  <a:pt x="2094507" y="1426140"/>
                  <a:pt x="2094507" y="1399630"/>
                </a:cubicBezTo>
                <a:lnTo>
                  <a:pt x="2094507" y="1207632"/>
                </a:lnTo>
                <a:cubicBezTo>
                  <a:pt x="2094507" y="1181122"/>
                  <a:pt x="2073016" y="1159631"/>
                  <a:pt x="2046506" y="1159631"/>
                </a:cubicBezTo>
                <a:close/>
                <a:moveTo>
                  <a:pt x="1035947" y="1097587"/>
                </a:moveTo>
                <a:cubicBezTo>
                  <a:pt x="856987" y="1097587"/>
                  <a:pt x="711911" y="1242663"/>
                  <a:pt x="711911" y="1421623"/>
                </a:cubicBezTo>
                <a:cubicBezTo>
                  <a:pt x="711911" y="1600583"/>
                  <a:pt x="856987" y="1745659"/>
                  <a:pt x="1035947" y="1745659"/>
                </a:cubicBezTo>
                <a:cubicBezTo>
                  <a:pt x="1214907" y="1745659"/>
                  <a:pt x="1359983" y="1600583"/>
                  <a:pt x="1359983" y="1421623"/>
                </a:cubicBezTo>
                <a:cubicBezTo>
                  <a:pt x="1359983" y="1242663"/>
                  <a:pt x="1214907" y="1097587"/>
                  <a:pt x="1035947" y="1097587"/>
                </a:cubicBezTo>
                <a:close/>
                <a:moveTo>
                  <a:pt x="593124" y="376367"/>
                </a:moveTo>
                <a:lnTo>
                  <a:pt x="3225543" y="376367"/>
                </a:lnTo>
                <a:cubicBezTo>
                  <a:pt x="3328637" y="376367"/>
                  <a:pt x="3412211" y="459941"/>
                  <a:pt x="3412211" y="563035"/>
                </a:cubicBezTo>
                <a:lnTo>
                  <a:pt x="3412211" y="3074837"/>
                </a:lnTo>
                <a:cubicBezTo>
                  <a:pt x="3412211" y="3177931"/>
                  <a:pt x="3328637" y="3261505"/>
                  <a:pt x="3225543" y="3261505"/>
                </a:cubicBezTo>
                <a:lnTo>
                  <a:pt x="593124" y="3261505"/>
                </a:lnTo>
                <a:cubicBezTo>
                  <a:pt x="490030" y="3261505"/>
                  <a:pt x="406456" y="3177931"/>
                  <a:pt x="406456" y="3074837"/>
                </a:cubicBezTo>
                <a:lnTo>
                  <a:pt x="406456" y="563035"/>
                </a:lnTo>
                <a:cubicBezTo>
                  <a:pt x="406456" y="459941"/>
                  <a:pt x="490030" y="376367"/>
                  <a:pt x="593124" y="376367"/>
                </a:cubicBezTo>
                <a:close/>
                <a:moveTo>
                  <a:pt x="466365" y="263607"/>
                </a:moveTo>
                <a:cubicBezTo>
                  <a:pt x="353740" y="263607"/>
                  <a:pt x="262440" y="354907"/>
                  <a:pt x="262440" y="467532"/>
                </a:cubicBezTo>
                <a:lnTo>
                  <a:pt x="262440" y="3211530"/>
                </a:lnTo>
                <a:cubicBezTo>
                  <a:pt x="262440" y="3324155"/>
                  <a:pt x="353740" y="3415455"/>
                  <a:pt x="466365" y="3415455"/>
                </a:cubicBezTo>
                <a:lnTo>
                  <a:pt x="3352302" y="3415455"/>
                </a:lnTo>
                <a:cubicBezTo>
                  <a:pt x="3464927" y="3415455"/>
                  <a:pt x="3556227" y="3324155"/>
                  <a:pt x="3556227" y="3211530"/>
                </a:cubicBezTo>
                <a:lnTo>
                  <a:pt x="3556227" y="2945906"/>
                </a:lnTo>
                <a:lnTo>
                  <a:pt x="3604113" y="2945906"/>
                </a:lnTo>
                <a:cubicBezTo>
                  <a:pt x="3647262" y="2945906"/>
                  <a:pt x="3682241" y="2910927"/>
                  <a:pt x="3682241" y="2867778"/>
                </a:cubicBezTo>
                <a:lnTo>
                  <a:pt x="3682241" y="2555278"/>
                </a:lnTo>
                <a:cubicBezTo>
                  <a:pt x="3682241" y="2512129"/>
                  <a:pt x="3647262" y="2477150"/>
                  <a:pt x="3604113" y="2477150"/>
                </a:cubicBezTo>
                <a:lnTo>
                  <a:pt x="3556227" y="2477150"/>
                </a:lnTo>
                <a:lnTo>
                  <a:pt x="3556227" y="1181006"/>
                </a:lnTo>
                <a:lnTo>
                  <a:pt x="3604113" y="1181006"/>
                </a:lnTo>
                <a:cubicBezTo>
                  <a:pt x="3647262" y="1181006"/>
                  <a:pt x="3682241" y="1146027"/>
                  <a:pt x="3682241" y="1102878"/>
                </a:cubicBezTo>
                <a:lnTo>
                  <a:pt x="3682241" y="790378"/>
                </a:lnTo>
                <a:cubicBezTo>
                  <a:pt x="3682241" y="747229"/>
                  <a:pt x="3647262" y="712250"/>
                  <a:pt x="3604113" y="712250"/>
                </a:cubicBezTo>
                <a:lnTo>
                  <a:pt x="3556227" y="712250"/>
                </a:lnTo>
                <a:lnTo>
                  <a:pt x="3556227" y="467532"/>
                </a:lnTo>
                <a:cubicBezTo>
                  <a:pt x="3556227" y="354907"/>
                  <a:pt x="3464927" y="263607"/>
                  <a:pt x="3352302" y="263607"/>
                </a:cubicBezTo>
                <a:close/>
                <a:moveTo>
                  <a:pt x="235370" y="0"/>
                </a:moveTo>
                <a:lnTo>
                  <a:pt x="3693337" y="0"/>
                </a:lnTo>
                <a:cubicBezTo>
                  <a:pt x="3823328" y="0"/>
                  <a:pt x="3928707" y="105379"/>
                  <a:pt x="3928707" y="235370"/>
                </a:cubicBezTo>
                <a:lnTo>
                  <a:pt x="3928707" y="3402502"/>
                </a:lnTo>
                <a:cubicBezTo>
                  <a:pt x="3928707" y="3485210"/>
                  <a:pt x="3886047" y="3557954"/>
                  <a:pt x="3821334" y="3599629"/>
                </a:cubicBezTo>
                <a:lnTo>
                  <a:pt x="3732546" y="3954781"/>
                </a:lnTo>
                <a:lnTo>
                  <a:pt x="2998166" y="3954781"/>
                </a:lnTo>
                <a:lnTo>
                  <a:pt x="2918939" y="3637872"/>
                </a:lnTo>
                <a:lnTo>
                  <a:pt x="1025164" y="3637872"/>
                </a:lnTo>
                <a:lnTo>
                  <a:pt x="945937" y="3954781"/>
                </a:lnTo>
                <a:lnTo>
                  <a:pt x="211557" y="3954781"/>
                </a:lnTo>
                <a:lnTo>
                  <a:pt x="125186" y="3609298"/>
                </a:lnTo>
                <a:cubicBezTo>
                  <a:pt x="50483" y="3570656"/>
                  <a:pt x="0" y="3492475"/>
                  <a:pt x="0" y="3402502"/>
                </a:cubicBezTo>
                <a:lnTo>
                  <a:pt x="0" y="235370"/>
                </a:lnTo>
                <a:cubicBezTo>
                  <a:pt x="0" y="105379"/>
                  <a:pt x="105379" y="0"/>
                  <a:pt x="23537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72" name="Rectangle 15">
            <a:extLst>
              <a:ext uri="{FF2B5EF4-FFF2-40B4-BE49-F238E27FC236}">
                <a16:creationId xmlns:a16="http://schemas.microsoft.com/office/drawing/2014/main" id="{16935970-0AFC-4216-9646-FF42E8942CF6}"/>
              </a:ext>
            </a:extLst>
          </p:cNvPr>
          <p:cNvSpPr>
            <a:spLocks/>
          </p:cNvSpPr>
          <p:nvPr/>
        </p:nvSpPr>
        <p:spPr>
          <a:xfrm>
            <a:off x="2486973" y="2399959"/>
            <a:ext cx="289473" cy="289473"/>
          </a:xfrm>
          <a:custGeom>
            <a:avLst/>
            <a:gdLst/>
            <a:ahLst/>
            <a:cxnLst/>
            <a:rect l="l" t="t" r="r" b="b"/>
            <a:pathLst>
              <a:path w="4088964" h="4259405">
                <a:moveTo>
                  <a:pt x="1480605" y="2231940"/>
                </a:moveTo>
                <a:lnTo>
                  <a:pt x="1199818" y="2044620"/>
                </a:lnTo>
                <a:lnTo>
                  <a:pt x="761621" y="2687221"/>
                </a:lnTo>
                <a:cubicBezTo>
                  <a:pt x="501536" y="2652619"/>
                  <a:pt x="265323" y="2467912"/>
                  <a:pt x="39127" y="2272940"/>
                </a:cubicBezTo>
                <a:cubicBezTo>
                  <a:pt x="-80639" y="2070133"/>
                  <a:pt x="269496" y="1743507"/>
                  <a:pt x="374515" y="1494038"/>
                </a:cubicBezTo>
                <a:lnTo>
                  <a:pt x="93728" y="1306717"/>
                </a:lnTo>
                <a:lnTo>
                  <a:pt x="1091841" y="1312633"/>
                </a:lnTo>
                <a:close/>
                <a:moveTo>
                  <a:pt x="2759566" y="226796"/>
                </a:moveTo>
                <a:cubicBezTo>
                  <a:pt x="2331051" y="377379"/>
                  <a:pt x="2150002" y="492309"/>
                  <a:pt x="1991062" y="643648"/>
                </a:cubicBezTo>
                <a:lnTo>
                  <a:pt x="1463599" y="1446568"/>
                </a:lnTo>
                <a:lnTo>
                  <a:pt x="610317" y="909936"/>
                </a:lnTo>
                <a:cubicBezTo>
                  <a:pt x="810411" y="627556"/>
                  <a:pt x="1020899" y="239191"/>
                  <a:pt x="1244930" y="61882"/>
                </a:cubicBezTo>
                <a:cubicBezTo>
                  <a:pt x="1491876" y="-75367"/>
                  <a:pt x="1697752" y="31605"/>
                  <a:pt x="2759566" y="226796"/>
                </a:cubicBezTo>
                <a:close/>
                <a:moveTo>
                  <a:pt x="1722488" y="3820535"/>
                </a:moveTo>
                <a:cubicBezTo>
                  <a:pt x="1376925" y="3801485"/>
                  <a:pt x="936112" y="3830060"/>
                  <a:pt x="666750" y="3734810"/>
                </a:cubicBezTo>
                <a:cubicBezTo>
                  <a:pt x="419100" y="3598835"/>
                  <a:pt x="400050" y="3367610"/>
                  <a:pt x="0" y="2364860"/>
                </a:cubicBezTo>
                <a:cubicBezTo>
                  <a:pt x="355600" y="2647435"/>
                  <a:pt x="549276" y="2739510"/>
                  <a:pt x="762000" y="2793485"/>
                </a:cubicBezTo>
                <a:lnTo>
                  <a:pt x="1722487" y="2812535"/>
                </a:lnTo>
                <a:close/>
                <a:moveTo>
                  <a:pt x="3605396" y="869465"/>
                </a:moveTo>
                <a:lnTo>
                  <a:pt x="3069019" y="1711228"/>
                </a:lnTo>
                <a:lnTo>
                  <a:pt x="2083849" y="1550906"/>
                </a:lnTo>
                <a:lnTo>
                  <a:pt x="2391902" y="1412941"/>
                </a:lnTo>
                <a:lnTo>
                  <a:pt x="2081217" y="699900"/>
                </a:lnTo>
                <a:cubicBezTo>
                  <a:pt x="2248971" y="498156"/>
                  <a:pt x="2531081" y="396532"/>
                  <a:pt x="2816547" y="308854"/>
                </a:cubicBezTo>
                <a:cubicBezTo>
                  <a:pt x="3051986" y="315439"/>
                  <a:pt x="3142075" y="785719"/>
                  <a:pt x="3297344" y="1007430"/>
                </a:cubicBezTo>
                <a:close/>
                <a:moveTo>
                  <a:pt x="3222215" y="3788662"/>
                </a:moveTo>
                <a:cubicBezTo>
                  <a:pt x="3089072" y="3954283"/>
                  <a:pt x="2662122" y="3869088"/>
                  <a:pt x="2413930" y="3921936"/>
                </a:cubicBezTo>
                <a:lnTo>
                  <a:pt x="2420658" y="4259405"/>
                </a:lnTo>
                <a:lnTo>
                  <a:pt x="1855155" y="3436926"/>
                </a:lnTo>
                <a:lnTo>
                  <a:pt x="2387428" y="2592563"/>
                </a:lnTo>
                <a:lnTo>
                  <a:pt x="2394156" y="2930032"/>
                </a:lnTo>
                <a:lnTo>
                  <a:pt x="3171906" y="2922431"/>
                </a:lnTo>
                <a:cubicBezTo>
                  <a:pt x="3292132" y="3155642"/>
                  <a:pt x="3275533" y="3455038"/>
                  <a:pt x="3244786" y="3752078"/>
                </a:cubicBezTo>
                <a:cubicBezTo>
                  <a:pt x="3238662" y="3765464"/>
                  <a:pt x="3231091" y="3777620"/>
                  <a:pt x="3222215" y="3788662"/>
                </a:cubicBezTo>
                <a:close/>
                <a:moveTo>
                  <a:pt x="3948285" y="2834020"/>
                </a:moveTo>
                <a:cubicBezTo>
                  <a:pt x="3833022" y="3018741"/>
                  <a:pt x="3639730" y="3281008"/>
                  <a:pt x="3342579" y="3731662"/>
                </a:cubicBezTo>
                <a:cubicBezTo>
                  <a:pt x="3371271" y="3278367"/>
                  <a:pt x="3336159" y="3066813"/>
                  <a:pt x="3258895" y="2861397"/>
                </a:cubicBezTo>
                <a:lnTo>
                  <a:pt x="2725671" y="2062291"/>
                </a:lnTo>
                <a:lnTo>
                  <a:pt x="3552883" y="1486284"/>
                </a:lnTo>
                <a:cubicBezTo>
                  <a:pt x="3734716" y="1780754"/>
                  <a:pt x="4010062" y="2126176"/>
                  <a:pt x="4085819" y="2401657"/>
                </a:cubicBezTo>
                <a:cubicBezTo>
                  <a:pt x="4100783" y="2542124"/>
                  <a:pt x="4063549" y="2649298"/>
                  <a:pt x="3948285" y="28340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73" name="Rounded Rectangle 24">
            <a:extLst>
              <a:ext uri="{FF2B5EF4-FFF2-40B4-BE49-F238E27FC236}">
                <a16:creationId xmlns:a16="http://schemas.microsoft.com/office/drawing/2014/main" id="{ACDDDE67-6D1A-4775-AEEB-8F36BAE2D863}"/>
              </a:ext>
            </a:extLst>
          </p:cNvPr>
          <p:cNvSpPr>
            <a:spLocks noChangeAspect="1"/>
          </p:cNvSpPr>
          <p:nvPr/>
        </p:nvSpPr>
        <p:spPr>
          <a:xfrm>
            <a:off x="2495397" y="759142"/>
            <a:ext cx="289473" cy="223978"/>
          </a:xfrm>
          <a:custGeom>
            <a:avLst/>
            <a:gdLst/>
            <a:ahLst/>
            <a:cxnLst/>
            <a:rect l="l" t="t" r="r" b="b"/>
            <a:pathLst>
              <a:path w="3960000" h="3064028">
                <a:moveTo>
                  <a:pt x="1955333" y="1285185"/>
                </a:moveTo>
                <a:cubicBezTo>
                  <a:pt x="2192176" y="1285185"/>
                  <a:pt x="2384176" y="1477185"/>
                  <a:pt x="2384176" y="1714028"/>
                </a:cubicBezTo>
                <a:cubicBezTo>
                  <a:pt x="2384176" y="1950871"/>
                  <a:pt x="2192176" y="2142871"/>
                  <a:pt x="1955333" y="2142871"/>
                </a:cubicBezTo>
                <a:cubicBezTo>
                  <a:pt x="1718490" y="2142871"/>
                  <a:pt x="1526490" y="1950871"/>
                  <a:pt x="1526490" y="1714028"/>
                </a:cubicBezTo>
                <a:cubicBezTo>
                  <a:pt x="1526490" y="1477185"/>
                  <a:pt x="1718490" y="1285185"/>
                  <a:pt x="1955333" y="1285185"/>
                </a:cubicBezTo>
                <a:close/>
                <a:moveTo>
                  <a:pt x="1955333" y="1074136"/>
                </a:moveTo>
                <a:cubicBezTo>
                  <a:pt x="1601930" y="1074136"/>
                  <a:pt x="1315441" y="1360625"/>
                  <a:pt x="1315441" y="1714028"/>
                </a:cubicBezTo>
                <a:cubicBezTo>
                  <a:pt x="1315441" y="2067431"/>
                  <a:pt x="1601930" y="2353920"/>
                  <a:pt x="1955333" y="2353920"/>
                </a:cubicBezTo>
                <a:cubicBezTo>
                  <a:pt x="2308736" y="2353920"/>
                  <a:pt x="2595225" y="2067431"/>
                  <a:pt x="2595225" y="1714028"/>
                </a:cubicBezTo>
                <a:cubicBezTo>
                  <a:pt x="2595225" y="1360625"/>
                  <a:pt x="2308736" y="1074136"/>
                  <a:pt x="1955333" y="1074136"/>
                </a:cubicBezTo>
                <a:close/>
                <a:moveTo>
                  <a:pt x="1955333" y="849503"/>
                </a:moveTo>
                <a:cubicBezTo>
                  <a:pt x="2432797" y="849503"/>
                  <a:pt x="2819858" y="1236564"/>
                  <a:pt x="2819858" y="1714028"/>
                </a:cubicBezTo>
                <a:cubicBezTo>
                  <a:pt x="2819858" y="2191492"/>
                  <a:pt x="2432797" y="2578553"/>
                  <a:pt x="1955333" y="2578553"/>
                </a:cubicBezTo>
                <a:cubicBezTo>
                  <a:pt x="1477869" y="2578553"/>
                  <a:pt x="1090808" y="2191492"/>
                  <a:pt x="1090808" y="1714028"/>
                </a:cubicBezTo>
                <a:cubicBezTo>
                  <a:pt x="1090808" y="1236564"/>
                  <a:pt x="1477869" y="849503"/>
                  <a:pt x="1955333" y="849503"/>
                </a:cubicBezTo>
                <a:close/>
                <a:moveTo>
                  <a:pt x="3253503" y="756254"/>
                </a:moveTo>
                <a:cubicBezTo>
                  <a:pt x="3162525" y="756254"/>
                  <a:pt x="3088773" y="830006"/>
                  <a:pt x="3088773" y="920984"/>
                </a:cubicBezTo>
                <a:cubicBezTo>
                  <a:pt x="3088773" y="1011962"/>
                  <a:pt x="3162525" y="1085714"/>
                  <a:pt x="3253503" y="1085714"/>
                </a:cubicBezTo>
                <a:cubicBezTo>
                  <a:pt x="3344481" y="1085714"/>
                  <a:pt x="3418233" y="1011962"/>
                  <a:pt x="3418233" y="920984"/>
                </a:cubicBezTo>
                <a:cubicBezTo>
                  <a:pt x="3418233" y="830006"/>
                  <a:pt x="3344481" y="756254"/>
                  <a:pt x="3253503" y="756254"/>
                </a:cubicBezTo>
                <a:close/>
                <a:moveTo>
                  <a:pt x="1955333" y="744677"/>
                </a:moveTo>
                <a:cubicBezTo>
                  <a:pt x="1419975" y="744677"/>
                  <a:pt x="985982" y="1178670"/>
                  <a:pt x="985982" y="1714028"/>
                </a:cubicBezTo>
                <a:cubicBezTo>
                  <a:pt x="985982" y="2249386"/>
                  <a:pt x="1419975" y="2683379"/>
                  <a:pt x="1955333" y="2683379"/>
                </a:cubicBezTo>
                <a:cubicBezTo>
                  <a:pt x="2490691" y="2683379"/>
                  <a:pt x="2924684" y="2249386"/>
                  <a:pt x="2924684" y="1714028"/>
                </a:cubicBezTo>
                <a:cubicBezTo>
                  <a:pt x="2924684" y="1178670"/>
                  <a:pt x="2490691" y="744677"/>
                  <a:pt x="1955333" y="744677"/>
                </a:cubicBezTo>
                <a:close/>
                <a:moveTo>
                  <a:pt x="1333922" y="0"/>
                </a:moveTo>
                <a:lnTo>
                  <a:pt x="2626078" y="0"/>
                </a:lnTo>
                <a:lnTo>
                  <a:pt x="2717085" y="364028"/>
                </a:lnTo>
                <a:lnTo>
                  <a:pt x="3699990" y="364028"/>
                </a:lnTo>
                <a:cubicBezTo>
                  <a:pt x="3843590" y="364028"/>
                  <a:pt x="3960000" y="480438"/>
                  <a:pt x="3960000" y="624038"/>
                </a:cubicBezTo>
                <a:lnTo>
                  <a:pt x="3960000" y="2804018"/>
                </a:lnTo>
                <a:cubicBezTo>
                  <a:pt x="3960000" y="2947618"/>
                  <a:pt x="3843590" y="3064028"/>
                  <a:pt x="3699990" y="3064028"/>
                </a:cubicBezTo>
                <a:lnTo>
                  <a:pt x="260010" y="3064028"/>
                </a:lnTo>
                <a:cubicBezTo>
                  <a:pt x="116410" y="3064028"/>
                  <a:pt x="0" y="2947618"/>
                  <a:pt x="0" y="2804018"/>
                </a:cubicBezTo>
                <a:lnTo>
                  <a:pt x="0" y="624038"/>
                </a:lnTo>
                <a:cubicBezTo>
                  <a:pt x="0" y="480438"/>
                  <a:pt x="116410" y="364028"/>
                  <a:pt x="260010" y="364028"/>
                </a:cubicBezTo>
                <a:lnTo>
                  <a:pt x="443165" y="364028"/>
                </a:lnTo>
                <a:lnTo>
                  <a:pt x="443165" y="237982"/>
                </a:lnTo>
                <a:cubicBezTo>
                  <a:pt x="443165" y="195266"/>
                  <a:pt x="477794" y="160637"/>
                  <a:pt x="520510" y="160637"/>
                </a:cubicBezTo>
                <a:lnTo>
                  <a:pt x="1049896" y="160637"/>
                </a:lnTo>
                <a:cubicBezTo>
                  <a:pt x="1092612" y="160637"/>
                  <a:pt x="1127241" y="195266"/>
                  <a:pt x="1127241" y="237982"/>
                </a:cubicBezTo>
                <a:lnTo>
                  <a:pt x="1127241" y="364028"/>
                </a:lnTo>
                <a:lnTo>
                  <a:pt x="1242915" y="3640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104" name="그룹 103">
            <a:extLst>
              <a:ext uri="{FF2B5EF4-FFF2-40B4-BE49-F238E27FC236}">
                <a16:creationId xmlns:a16="http://schemas.microsoft.com/office/drawing/2014/main" id="{49C4C14B-BB44-494B-9925-F413E6EE885C}"/>
              </a:ext>
            </a:extLst>
          </p:cNvPr>
          <p:cNvGrpSpPr/>
          <p:nvPr/>
        </p:nvGrpSpPr>
        <p:grpSpPr>
          <a:xfrm rot="16200000">
            <a:off x="1273206" y="3496027"/>
            <a:ext cx="738664" cy="1288743"/>
            <a:chOff x="964943" y="3511795"/>
            <a:chExt cx="738664" cy="1288743"/>
          </a:xfrm>
        </p:grpSpPr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442BFC7B-6891-458B-ABE0-BD24E0106202}"/>
                </a:ext>
              </a:extLst>
            </p:cNvPr>
            <p:cNvSpPr txBox="1"/>
            <p:nvPr/>
          </p:nvSpPr>
          <p:spPr>
            <a:xfrm rot="5400000">
              <a:off x="551405" y="3925334"/>
              <a:ext cx="128874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آسان برای تغییر رنگ، عکس و متن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1EC0131B-9EED-4753-8421-CA7FB65542FF}"/>
                </a:ext>
              </a:extLst>
            </p:cNvPr>
            <p:cNvSpPr txBox="1"/>
            <p:nvPr/>
          </p:nvSpPr>
          <p:spPr>
            <a:xfrm rot="5400000">
              <a:off x="926214" y="4012189"/>
              <a:ext cx="127778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" name="그룹 104">
            <a:extLst>
              <a:ext uri="{FF2B5EF4-FFF2-40B4-BE49-F238E27FC236}">
                <a16:creationId xmlns:a16="http://schemas.microsoft.com/office/drawing/2014/main" id="{6622C16B-CCA7-45C0-B066-9DC8BCCC7961}"/>
              </a:ext>
            </a:extLst>
          </p:cNvPr>
          <p:cNvGrpSpPr/>
          <p:nvPr/>
        </p:nvGrpSpPr>
        <p:grpSpPr>
          <a:xfrm rot="16200000">
            <a:off x="1273206" y="1815227"/>
            <a:ext cx="738664" cy="1288743"/>
            <a:chOff x="964943" y="1754429"/>
            <a:chExt cx="738664" cy="1288743"/>
          </a:xfrm>
        </p:grpSpPr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1F00C357-3670-49AA-BE76-62778AB890DA}"/>
                </a:ext>
              </a:extLst>
            </p:cNvPr>
            <p:cNvSpPr txBox="1"/>
            <p:nvPr/>
          </p:nvSpPr>
          <p:spPr>
            <a:xfrm rot="5400000">
              <a:off x="551405" y="2167968"/>
              <a:ext cx="128874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آسان برای تغییر رنگ، عکس و متن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538AB67A-3249-494E-A28A-1715EA8DB80A}"/>
                </a:ext>
              </a:extLst>
            </p:cNvPr>
            <p:cNvSpPr txBox="1"/>
            <p:nvPr/>
          </p:nvSpPr>
          <p:spPr>
            <a:xfrm rot="5400000">
              <a:off x="926214" y="2254823"/>
              <a:ext cx="127778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" name="그룹 105">
            <a:extLst>
              <a:ext uri="{FF2B5EF4-FFF2-40B4-BE49-F238E27FC236}">
                <a16:creationId xmlns:a16="http://schemas.microsoft.com/office/drawing/2014/main" id="{7D80B219-3A1C-486D-9825-E44F56923AF5}"/>
              </a:ext>
            </a:extLst>
          </p:cNvPr>
          <p:cNvGrpSpPr/>
          <p:nvPr/>
        </p:nvGrpSpPr>
        <p:grpSpPr>
          <a:xfrm rot="16200000">
            <a:off x="1273206" y="134427"/>
            <a:ext cx="738664" cy="1288743"/>
            <a:chOff x="964943" y="-2937"/>
            <a:chExt cx="738664" cy="1288743"/>
          </a:xfrm>
        </p:grpSpPr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5E65ABBE-CDC2-4325-BFF2-E7F5D27E0A15}"/>
                </a:ext>
              </a:extLst>
            </p:cNvPr>
            <p:cNvSpPr txBox="1"/>
            <p:nvPr/>
          </p:nvSpPr>
          <p:spPr>
            <a:xfrm rot="5400000">
              <a:off x="551405" y="410602"/>
              <a:ext cx="128874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آسان برای تغییر رنگ، عکس و متن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E544D40F-E646-4CA7-AD5E-D4248C34DFE3}"/>
                </a:ext>
              </a:extLst>
            </p:cNvPr>
            <p:cNvSpPr txBox="1"/>
            <p:nvPr/>
          </p:nvSpPr>
          <p:spPr>
            <a:xfrm rot="5400000">
              <a:off x="926214" y="497457"/>
              <a:ext cx="127778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3" name="TextBox 82">
            <a:extLst>
              <a:ext uri="{FF2B5EF4-FFF2-40B4-BE49-F238E27FC236}">
                <a16:creationId xmlns:a16="http://schemas.microsoft.com/office/drawing/2014/main" id="{63F99E5C-5FB6-4992-8FCF-D28F8F76886F}"/>
              </a:ext>
            </a:extLst>
          </p:cNvPr>
          <p:cNvSpPr txBox="1"/>
          <p:nvPr/>
        </p:nvSpPr>
        <p:spPr>
          <a:xfrm>
            <a:off x="108904" y="3940344"/>
            <a:ext cx="96033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3200" b="1" dirty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cs typeface="B Nazanin" panose="00000700000000000000" pitchFamily="2" charset="-78"/>
              </a:rPr>
              <a:t>02</a:t>
            </a:r>
            <a:endParaRPr lang="ko-KR" altLang="en-US" sz="3200" b="1" dirty="0">
              <a:ln w="12700">
                <a:solidFill>
                  <a:schemeClr val="bg1"/>
                </a:solidFill>
              </a:ln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6A9C5AF1-D267-4EFD-B30D-034F1BAC0A45}"/>
              </a:ext>
            </a:extLst>
          </p:cNvPr>
          <p:cNvSpPr txBox="1"/>
          <p:nvPr/>
        </p:nvSpPr>
        <p:spPr>
          <a:xfrm>
            <a:off x="108904" y="2259544"/>
            <a:ext cx="96033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3200" b="1" dirty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cs typeface="B Nazanin" panose="00000700000000000000" pitchFamily="2" charset="-78"/>
              </a:rPr>
              <a:t>03</a:t>
            </a:r>
            <a:endParaRPr lang="ko-KR" altLang="en-US" sz="3200" b="1" dirty="0">
              <a:ln w="12700">
                <a:solidFill>
                  <a:schemeClr val="bg1"/>
                </a:solidFill>
              </a:ln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4463A8EB-7F1A-4995-89FC-BA8473FDB592}"/>
              </a:ext>
            </a:extLst>
          </p:cNvPr>
          <p:cNvSpPr txBox="1"/>
          <p:nvPr/>
        </p:nvSpPr>
        <p:spPr>
          <a:xfrm>
            <a:off x="108904" y="578744"/>
            <a:ext cx="96033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3200" b="1" dirty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cs typeface="B Nazanin" panose="00000700000000000000" pitchFamily="2" charset="-78"/>
              </a:rPr>
              <a:t>04</a:t>
            </a:r>
            <a:endParaRPr lang="ko-KR" altLang="en-US" sz="3200" b="1" dirty="0">
              <a:ln w="12700">
                <a:solidFill>
                  <a:schemeClr val="bg1"/>
                </a:solidFill>
              </a:ln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A2DACB9B-F6C4-43D0-BCA7-0327784DCCAF}"/>
              </a:ext>
            </a:extLst>
          </p:cNvPr>
          <p:cNvSpPr txBox="1"/>
          <p:nvPr/>
        </p:nvSpPr>
        <p:spPr>
          <a:xfrm>
            <a:off x="108904" y="5621145"/>
            <a:ext cx="96033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3200" b="1" dirty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cs typeface="B Nazanin" panose="00000700000000000000" pitchFamily="2" charset="-78"/>
              </a:rPr>
              <a:t>01</a:t>
            </a:r>
            <a:endParaRPr lang="ko-KR" altLang="en-US" sz="3200" b="1" dirty="0">
              <a:ln w="12700">
                <a:solidFill>
                  <a:schemeClr val="bg1"/>
                </a:solidFill>
              </a:ln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03" name="그룹 102">
            <a:extLst>
              <a:ext uri="{FF2B5EF4-FFF2-40B4-BE49-F238E27FC236}">
                <a16:creationId xmlns:a16="http://schemas.microsoft.com/office/drawing/2014/main" id="{0CE5A449-55D9-4254-88E1-80F8BBBB995F}"/>
              </a:ext>
            </a:extLst>
          </p:cNvPr>
          <p:cNvGrpSpPr/>
          <p:nvPr/>
        </p:nvGrpSpPr>
        <p:grpSpPr>
          <a:xfrm rot="16200000">
            <a:off x="1273206" y="5176828"/>
            <a:ext cx="738664" cy="1288743"/>
            <a:chOff x="964943" y="5269161"/>
            <a:chExt cx="738664" cy="1288743"/>
          </a:xfrm>
        </p:grpSpPr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01461C2D-074C-4190-85A6-9703A98404F1}"/>
                </a:ext>
              </a:extLst>
            </p:cNvPr>
            <p:cNvSpPr txBox="1"/>
            <p:nvPr/>
          </p:nvSpPr>
          <p:spPr>
            <a:xfrm rot="5400000">
              <a:off x="551405" y="5682700"/>
              <a:ext cx="128874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آسان برای تغییر رنگ، عکس و متن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65338853-E432-4D8E-901F-8955259DE6AD}"/>
                </a:ext>
              </a:extLst>
            </p:cNvPr>
            <p:cNvSpPr txBox="1"/>
            <p:nvPr/>
          </p:nvSpPr>
          <p:spPr>
            <a:xfrm rot="5400000">
              <a:off x="926214" y="5769555"/>
              <a:ext cx="127778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6" name="Rectangle 1">
            <a:extLst>
              <a:ext uri="{FF2B5EF4-FFF2-40B4-BE49-F238E27FC236}">
                <a16:creationId xmlns:a16="http://schemas.microsoft.com/office/drawing/2014/main" id="{66FA496F-41FD-441E-AF03-220AE8036336}"/>
              </a:ext>
            </a:extLst>
          </p:cNvPr>
          <p:cNvSpPr>
            <a:spLocks noChangeAspect="1"/>
          </p:cNvSpPr>
          <p:nvPr/>
        </p:nvSpPr>
        <p:spPr>
          <a:xfrm>
            <a:off x="2486695" y="5768796"/>
            <a:ext cx="290029" cy="289473"/>
          </a:xfrm>
          <a:custGeom>
            <a:avLst/>
            <a:gdLst/>
            <a:ahLst/>
            <a:cxnLst/>
            <a:rect l="l" t="t" r="r" b="b"/>
            <a:pathLst>
              <a:path w="4020621" h="4012920">
                <a:moveTo>
                  <a:pt x="780213" y="3724888"/>
                </a:moveTo>
                <a:lnTo>
                  <a:pt x="2868445" y="3724888"/>
                </a:lnTo>
                <a:lnTo>
                  <a:pt x="2868445" y="4012920"/>
                </a:lnTo>
                <a:lnTo>
                  <a:pt x="780213" y="4012920"/>
                </a:lnTo>
                <a:close/>
                <a:moveTo>
                  <a:pt x="4020621" y="2152587"/>
                </a:moveTo>
                <a:lnTo>
                  <a:pt x="4020621" y="3448731"/>
                </a:lnTo>
                <a:lnTo>
                  <a:pt x="3903908" y="3386593"/>
                </a:lnTo>
                <a:lnTo>
                  <a:pt x="3903908" y="2214725"/>
                </a:lnTo>
                <a:close/>
                <a:moveTo>
                  <a:pt x="1582587" y="1544569"/>
                </a:moveTo>
                <a:cubicBezTo>
                  <a:pt x="1525677" y="1652847"/>
                  <a:pt x="1434945" y="1739939"/>
                  <a:pt x="1324158" y="1792547"/>
                </a:cubicBezTo>
                <a:lnTo>
                  <a:pt x="1790243" y="1792547"/>
                </a:lnTo>
                <a:cubicBezTo>
                  <a:pt x="1708293" y="1721838"/>
                  <a:pt x="1638004" y="1638154"/>
                  <a:pt x="1582587" y="1544569"/>
                </a:cubicBezTo>
                <a:close/>
                <a:moveTo>
                  <a:pt x="1238323" y="1312673"/>
                </a:moveTo>
                <a:cubicBezTo>
                  <a:pt x="1173622" y="1312673"/>
                  <a:pt x="1121172" y="1365123"/>
                  <a:pt x="1121172" y="1429824"/>
                </a:cubicBezTo>
                <a:cubicBezTo>
                  <a:pt x="1121172" y="1494525"/>
                  <a:pt x="1173622" y="1546975"/>
                  <a:pt x="1238323" y="1546975"/>
                </a:cubicBezTo>
                <a:cubicBezTo>
                  <a:pt x="1303024" y="1546975"/>
                  <a:pt x="1355474" y="1494525"/>
                  <a:pt x="1355474" y="1429824"/>
                </a:cubicBezTo>
                <a:cubicBezTo>
                  <a:pt x="1355474" y="1365123"/>
                  <a:pt x="1303024" y="1312673"/>
                  <a:pt x="1238323" y="1312673"/>
                </a:cubicBezTo>
                <a:close/>
                <a:moveTo>
                  <a:pt x="870057" y="1312673"/>
                </a:moveTo>
                <a:cubicBezTo>
                  <a:pt x="805356" y="1312673"/>
                  <a:pt x="752906" y="1365123"/>
                  <a:pt x="752906" y="1429824"/>
                </a:cubicBezTo>
                <a:cubicBezTo>
                  <a:pt x="752906" y="1494525"/>
                  <a:pt x="805356" y="1546975"/>
                  <a:pt x="870057" y="1546975"/>
                </a:cubicBezTo>
                <a:cubicBezTo>
                  <a:pt x="934758" y="1546975"/>
                  <a:pt x="987208" y="1494525"/>
                  <a:pt x="987208" y="1429824"/>
                </a:cubicBezTo>
                <a:cubicBezTo>
                  <a:pt x="987208" y="1365123"/>
                  <a:pt x="934758" y="1312673"/>
                  <a:pt x="870057" y="1312673"/>
                </a:cubicBezTo>
                <a:close/>
                <a:moveTo>
                  <a:pt x="2775838" y="1127627"/>
                </a:moveTo>
                <a:cubicBezTo>
                  <a:pt x="2666578" y="1127627"/>
                  <a:pt x="2578006" y="1216199"/>
                  <a:pt x="2578006" y="1325459"/>
                </a:cubicBezTo>
                <a:cubicBezTo>
                  <a:pt x="2578006" y="1434719"/>
                  <a:pt x="2666578" y="1523291"/>
                  <a:pt x="2775838" y="1523291"/>
                </a:cubicBezTo>
                <a:cubicBezTo>
                  <a:pt x="2885098" y="1523291"/>
                  <a:pt x="2973670" y="1434719"/>
                  <a:pt x="2973670" y="1325459"/>
                </a:cubicBezTo>
                <a:cubicBezTo>
                  <a:pt x="2973670" y="1216199"/>
                  <a:pt x="2885098" y="1127627"/>
                  <a:pt x="2775838" y="1127627"/>
                </a:cubicBezTo>
                <a:close/>
                <a:moveTo>
                  <a:pt x="2153949" y="1127627"/>
                </a:moveTo>
                <a:cubicBezTo>
                  <a:pt x="2044689" y="1127627"/>
                  <a:pt x="1956117" y="1216199"/>
                  <a:pt x="1956117" y="1325459"/>
                </a:cubicBezTo>
                <a:cubicBezTo>
                  <a:pt x="1956117" y="1434719"/>
                  <a:pt x="2044689" y="1523291"/>
                  <a:pt x="2153949" y="1523291"/>
                </a:cubicBezTo>
                <a:cubicBezTo>
                  <a:pt x="2263209" y="1523291"/>
                  <a:pt x="2351781" y="1434719"/>
                  <a:pt x="2351781" y="1325459"/>
                </a:cubicBezTo>
                <a:cubicBezTo>
                  <a:pt x="2351781" y="1216199"/>
                  <a:pt x="2263209" y="1127627"/>
                  <a:pt x="2153949" y="1127627"/>
                </a:cubicBezTo>
                <a:close/>
                <a:moveTo>
                  <a:pt x="1238323" y="956510"/>
                </a:moveTo>
                <a:cubicBezTo>
                  <a:pt x="1173622" y="956510"/>
                  <a:pt x="1121172" y="1008960"/>
                  <a:pt x="1121172" y="1073661"/>
                </a:cubicBezTo>
                <a:cubicBezTo>
                  <a:pt x="1121172" y="1138362"/>
                  <a:pt x="1173622" y="1190812"/>
                  <a:pt x="1238323" y="1190812"/>
                </a:cubicBezTo>
                <a:cubicBezTo>
                  <a:pt x="1303024" y="1190812"/>
                  <a:pt x="1355474" y="1138362"/>
                  <a:pt x="1355474" y="1073661"/>
                </a:cubicBezTo>
                <a:cubicBezTo>
                  <a:pt x="1355474" y="1008960"/>
                  <a:pt x="1303024" y="956510"/>
                  <a:pt x="1238323" y="956510"/>
                </a:cubicBezTo>
                <a:close/>
                <a:moveTo>
                  <a:pt x="870057" y="956510"/>
                </a:moveTo>
                <a:cubicBezTo>
                  <a:pt x="805356" y="956510"/>
                  <a:pt x="752906" y="1008960"/>
                  <a:pt x="752906" y="1073661"/>
                </a:cubicBezTo>
                <a:cubicBezTo>
                  <a:pt x="752906" y="1138362"/>
                  <a:pt x="805356" y="1190812"/>
                  <a:pt x="870057" y="1190812"/>
                </a:cubicBezTo>
                <a:cubicBezTo>
                  <a:pt x="934758" y="1190812"/>
                  <a:pt x="987208" y="1138362"/>
                  <a:pt x="987208" y="1073661"/>
                </a:cubicBezTo>
                <a:cubicBezTo>
                  <a:pt x="987208" y="1008960"/>
                  <a:pt x="934758" y="956510"/>
                  <a:pt x="870057" y="956510"/>
                </a:cubicBezTo>
                <a:close/>
                <a:moveTo>
                  <a:pt x="2775838" y="526176"/>
                </a:moveTo>
                <a:cubicBezTo>
                  <a:pt x="2666578" y="526176"/>
                  <a:pt x="2578006" y="614748"/>
                  <a:pt x="2578006" y="724008"/>
                </a:cubicBezTo>
                <a:cubicBezTo>
                  <a:pt x="2578006" y="833268"/>
                  <a:pt x="2666578" y="921840"/>
                  <a:pt x="2775838" y="921840"/>
                </a:cubicBezTo>
                <a:cubicBezTo>
                  <a:pt x="2885098" y="921840"/>
                  <a:pt x="2973670" y="833268"/>
                  <a:pt x="2973670" y="724008"/>
                </a:cubicBezTo>
                <a:cubicBezTo>
                  <a:pt x="2973670" y="614748"/>
                  <a:pt x="2885098" y="526176"/>
                  <a:pt x="2775838" y="526176"/>
                </a:cubicBezTo>
                <a:close/>
                <a:moveTo>
                  <a:pt x="2153949" y="526176"/>
                </a:moveTo>
                <a:cubicBezTo>
                  <a:pt x="2044689" y="526176"/>
                  <a:pt x="1956117" y="614748"/>
                  <a:pt x="1956117" y="724008"/>
                </a:cubicBezTo>
                <a:cubicBezTo>
                  <a:pt x="1956117" y="833268"/>
                  <a:pt x="2044689" y="921840"/>
                  <a:pt x="2153949" y="921840"/>
                </a:cubicBezTo>
                <a:cubicBezTo>
                  <a:pt x="2263209" y="921840"/>
                  <a:pt x="2351781" y="833268"/>
                  <a:pt x="2351781" y="724008"/>
                </a:cubicBezTo>
                <a:cubicBezTo>
                  <a:pt x="2351781" y="614748"/>
                  <a:pt x="2263209" y="526176"/>
                  <a:pt x="2153949" y="526176"/>
                </a:cubicBezTo>
                <a:close/>
                <a:moveTo>
                  <a:pt x="2464893" y="0"/>
                </a:moveTo>
                <a:cubicBezTo>
                  <a:pt x="3030837" y="0"/>
                  <a:pt x="3489626" y="458789"/>
                  <a:pt x="3489626" y="1024733"/>
                </a:cubicBezTo>
                <a:cubicBezTo>
                  <a:pt x="3489626" y="1442455"/>
                  <a:pt x="3239684" y="1801800"/>
                  <a:pt x="2880320" y="1959209"/>
                </a:cubicBezTo>
                <a:lnTo>
                  <a:pt x="2880320" y="2008571"/>
                </a:lnTo>
                <a:lnTo>
                  <a:pt x="3250857" y="2008571"/>
                </a:lnTo>
                <a:lnTo>
                  <a:pt x="3250857" y="2359970"/>
                </a:lnTo>
                <a:lnTo>
                  <a:pt x="3437294" y="2359970"/>
                </a:lnTo>
                <a:lnTo>
                  <a:pt x="3437294" y="2360694"/>
                </a:lnTo>
                <a:lnTo>
                  <a:pt x="3852060" y="2233461"/>
                </a:lnTo>
                <a:lnTo>
                  <a:pt x="3852060" y="3367858"/>
                </a:lnTo>
                <a:lnTo>
                  <a:pt x="3437294" y="3240624"/>
                </a:lnTo>
                <a:lnTo>
                  <a:pt x="3437294" y="3241349"/>
                </a:lnTo>
                <a:lnTo>
                  <a:pt x="3250857" y="3241349"/>
                </a:lnTo>
                <a:lnTo>
                  <a:pt x="3250857" y="3633063"/>
                </a:lnTo>
                <a:lnTo>
                  <a:pt x="298529" y="3633063"/>
                </a:lnTo>
                <a:lnTo>
                  <a:pt x="298529" y="2431730"/>
                </a:lnTo>
                <a:lnTo>
                  <a:pt x="0" y="2008571"/>
                </a:lnTo>
                <a:lnTo>
                  <a:pt x="298529" y="2008571"/>
                </a:lnTo>
                <a:lnTo>
                  <a:pt x="792088" y="2008571"/>
                </a:lnTo>
                <a:lnTo>
                  <a:pt x="792088" y="1796817"/>
                </a:lnTo>
                <a:cubicBezTo>
                  <a:pt x="587745" y="1700755"/>
                  <a:pt x="447370" y="1492642"/>
                  <a:pt x="447370" y="1251742"/>
                </a:cubicBezTo>
                <a:cubicBezTo>
                  <a:pt x="447370" y="916605"/>
                  <a:pt x="719053" y="644923"/>
                  <a:pt x="1054190" y="644923"/>
                </a:cubicBezTo>
                <a:cubicBezTo>
                  <a:pt x="1212753" y="644923"/>
                  <a:pt x="1357112" y="705740"/>
                  <a:pt x="1463939" y="806702"/>
                </a:cubicBezTo>
                <a:cubicBezTo>
                  <a:pt x="1563407" y="345444"/>
                  <a:pt x="1973809" y="0"/>
                  <a:pt x="246489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3F0CDE5F-7C1E-4D2E-B9CC-07BF12380F97}"/>
              </a:ext>
            </a:extLst>
          </p:cNvPr>
          <p:cNvSpPr txBox="1"/>
          <p:nvPr/>
        </p:nvSpPr>
        <p:spPr>
          <a:xfrm>
            <a:off x="5630308" y="2694798"/>
            <a:ext cx="1423266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l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فهرست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C6F0AD3F-6982-445A-A30E-0E6A6AC0E93E}"/>
              </a:ext>
            </a:extLst>
          </p:cNvPr>
          <p:cNvSpPr txBox="1"/>
          <p:nvPr/>
        </p:nvSpPr>
        <p:spPr>
          <a:xfrm>
            <a:off x="5630308" y="3052677"/>
            <a:ext cx="1423267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l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عنوان مطالب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DDC9152A-05E0-47BE-9CC8-26F1F88ADFC8}"/>
              </a:ext>
            </a:extLst>
          </p:cNvPr>
          <p:cNvSpPr txBox="1"/>
          <p:nvPr/>
        </p:nvSpPr>
        <p:spPr>
          <a:xfrm>
            <a:off x="5630308" y="3429604"/>
            <a:ext cx="1423266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l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عنوان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6F66D20-7D2C-4D38-945E-FF00D2F96C5F}"/>
              </a:ext>
            </a:extLst>
          </p:cNvPr>
          <p:cNvSpPr txBox="1"/>
          <p:nvPr/>
        </p:nvSpPr>
        <p:spPr>
          <a:xfrm>
            <a:off x="5630308" y="3797007"/>
            <a:ext cx="1423266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l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فهرست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365858F1-1678-E557-BEA3-FB9013607A84}"/>
              </a:ext>
            </a:extLst>
          </p:cNvPr>
          <p:cNvGrpSpPr/>
          <p:nvPr/>
        </p:nvGrpSpPr>
        <p:grpSpPr>
          <a:xfrm>
            <a:off x="7319242" y="2617350"/>
            <a:ext cx="2115439" cy="1747203"/>
            <a:chOff x="2676526" y="2041913"/>
            <a:chExt cx="3486148" cy="2833560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6730CD06-9026-EC22-DD93-E0F62EABC1F7}"/>
                </a:ext>
              </a:extLst>
            </p:cNvPr>
            <p:cNvGrpSpPr/>
            <p:nvPr/>
          </p:nvGrpSpPr>
          <p:grpSpPr>
            <a:xfrm>
              <a:off x="2745022" y="2041913"/>
              <a:ext cx="3417652" cy="2755290"/>
              <a:chOff x="2745022" y="2041913"/>
              <a:chExt cx="3417652" cy="2755290"/>
            </a:xfrm>
            <a:solidFill>
              <a:srgbClr val="FAB117"/>
            </a:solidFill>
          </p:grpSpPr>
          <p:sp>
            <p:nvSpPr>
              <p:cNvPr id="5" name="Freeform 3">
                <a:extLst>
                  <a:ext uri="{FF2B5EF4-FFF2-40B4-BE49-F238E27FC236}">
                    <a16:creationId xmlns:a16="http://schemas.microsoft.com/office/drawing/2014/main" id="{E932C830-04D3-33FE-1D9F-DCDA7B223476}"/>
                  </a:ext>
                </a:extLst>
              </p:cNvPr>
              <p:cNvSpPr/>
              <p:nvPr/>
            </p:nvSpPr>
            <p:spPr>
              <a:xfrm>
                <a:off x="2901403" y="2041913"/>
                <a:ext cx="3261271" cy="1993269"/>
              </a:xfrm>
              <a:custGeom>
                <a:avLst/>
                <a:gdLst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962025 w 3228975"/>
                  <a:gd name="connsiteY4" fmla="*/ 19050 h 1866900"/>
                  <a:gd name="connsiteX5" fmla="*/ 2105025 w 3228975"/>
                  <a:gd name="connsiteY5" fmla="*/ 9525 h 1866900"/>
                  <a:gd name="connsiteX6" fmla="*/ 3228975 w 3228975"/>
                  <a:gd name="connsiteY6" fmla="*/ 476250 h 1866900"/>
                  <a:gd name="connsiteX7" fmla="*/ 3219450 w 3228975"/>
                  <a:gd name="connsiteY7" fmla="*/ 1866900 h 1866900"/>
                  <a:gd name="connsiteX8" fmla="*/ 3086100 w 3228975"/>
                  <a:gd name="connsiteY8" fmla="*/ 1847850 h 1866900"/>
                  <a:gd name="connsiteX9" fmla="*/ 2095500 w 3228975"/>
                  <a:gd name="connsiteY9" fmla="*/ 771525 h 1866900"/>
                  <a:gd name="connsiteX10" fmla="*/ 1095375 w 3228975"/>
                  <a:gd name="connsiteY10" fmla="*/ 571500 h 1866900"/>
                  <a:gd name="connsiteX11" fmla="*/ 0 w 3228975"/>
                  <a:gd name="connsiteY11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2105025 w 3228975"/>
                  <a:gd name="connsiteY4" fmla="*/ 9525 h 1866900"/>
                  <a:gd name="connsiteX5" fmla="*/ 3228975 w 3228975"/>
                  <a:gd name="connsiteY5" fmla="*/ 476250 h 1866900"/>
                  <a:gd name="connsiteX6" fmla="*/ 3219450 w 3228975"/>
                  <a:gd name="connsiteY6" fmla="*/ 1866900 h 1866900"/>
                  <a:gd name="connsiteX7" fmla="*/ 3086100 w 3228975"/>
                  <a:gd name="connsiteY7" fmla="*/ 1847850 h 1866900"/>
                  <a:gd name="connsiteX8" fmla="*/ 2095500 w 3228975"/>
                  <a:gd name="connsiteY8" fmla="*/ 771525 h 1866900"/>
                  <a:gd name="connsiteX9" fmla="*/ 1095375 w 3228975"/>
                  <a:gd name="connsiteY9" fmla="*/ 571500 h 1866900"/>
                  <a:gd name="connsiteX10" fmla="*/ 0 w 3228975"/>
                  <a:gd name="connsiteY10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2105025 w 3228975"/>
                  <a:gd name="connsiteY4" fmla="*/ 9525 h 1866900"/>
                  <a:gd name="connsiteX5" fmla="*/ 3228975 w 3228975"/>
                  <a:gd name="connsiteY5" fmla="*/ 476250 h 1866900"/>
                  <a:gd name="connsiteX6" fmla="*/ 3219450 w 3228975"/>
                  <a:gd name="connsiteY6" fmla="*/ 1866900 h 1866900"/>
                  <a:gd name="connsiteX7" fmla="*/ 3086100 w 3228975"/>
                  <a:gd name="connsiteY7" fmla="*/ 1847850 h 1866900"/>
                  <a:gd name="connsiteX8" fmla="*/ 2095500 w 3228975"/>
                  <a:gd name="connsiteY8" fmla="*/ 771525 h 1866900"/>
                  <a:gd name="connsiteX9" fmla="*/ 1095375 w 3228975"/>
                  <a:gd name="connsiteY9" fmla="*/ 571500 h 1866900"/>
                  <a:gd name="connsiteX10" fmla="*/ 0 w 3228975"/>
                  <a:gd name="connsiteY10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2105025 w 3228975"/>
                  <a:gd name="connsiteY4" fmla="*/ 9525 h 1866900"/>
                  <a:gd name="connsiteX5" fmla="*/ 3228975 w 3228975"/>
                  <a:gd name="connsiteY5" fmla="*/ 476250 h 1866900"/>
                  <a:gd name="connsiteX6" fmla="*/ 3219450 w 3228975"/>
                  <a:gd name="connsiteY6" fmla="*/ 1866900 h 1866900"/>
                  <a:gd name="connsiteX7" fmla="*/ 3086100 w 3228975"/>
                  <a:gd name="connsiteY7" fmla="*/ 1847850 h 1866900"/>
                  <a:gd name="connsiteX8" fmla="*/ 2095500 w 3228975"/>
                  <a:gd name="connsiteY8" fmla="*/ 771525 h 1866900"/>
                  <a:gd name="connsiteX9" fmla="*/ 1095375 w 3228975"/>
                  <a:gd name="connsiteY9" fmla="*/ 571500 h 1866900"/>
                  <a:gd name="connsiteX10" fmla="*/ 0 w 3228975"/>
                  <a:gd name="connsiteY10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66775 w 3228975"/>
                  <a:gd name="connsiteY2" fmla="*/ 0 h 1866900"/>
                  <a:gd name="connsiteX3" fmla="*/ 2105025 w 3228975"/>
                  <a:gd name="connsiteY3" fmla="*/ 9525 h 1866900"/>
                  <a:gd name="connsiteX4" fmla="*/ 3228975 w 3228975"/>
                  <a:gd name="connsiteY4" fmla="*/ 476250 h 1866900"/>
                  <a:gd name="connsiteX5" fmla="*/ 3219450 w 3228975"/>
                  <a:gd name="connsiteY5" fmla="*/ 1866900 h 1866900"/>
                  <a:gd name="connsiteX6" fmla="*/ 3086100 w 3228975"/>
                  <a:gd name="connsiteY6" fmla="*/ 1847850 h 1866900"/>
                  <a:gd name="connsiteX7" fmla="*/ 2095500 w 3228975"/>
                  <a:gd name="connsiteY7" fmla="*/ 771525 h 1866900"/>
                  <a:gd name="connsiteX8" fmla="*/ 1095375 w 3228975"/>
                  <a:gd name="connsiteY8" fmla="*/ 571500 h 1866900"/>
                  <a:gd name="connsiteX9" fmla="*/ 0 w 3228975"/>
                  <a:gd name="connsiteY9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66775 w 3228975"/>
                  <a:gd name="connsiteY2" fmla="*/ 0 h 1866900"/>
                  <a:gd name="connsiteX3" fmla="*/ 2105025 w 3228975"/>
                  <a:gd name="connsiteY3" fmla="*/ 9525 h 1866900"/>
                  <a:gd name="connsiteX4" fmla="*/ 3228975 w 3228975"/>
                  <a:gd name="connsiteY4" fmla="*/ 476250 h 1866900"/>
                  <a:gd name="connsiteX5" fmla="*/ 3219450 w 3228975"/>
                  <a:gd name="connsiteY5" fmla="*/ 1866900 h 1866900"/>
                  <a:gd name="connsiteX6" fmla="*/ 3086100 w 3228975"/>
                  <a:gd name="connsiteY6" fmla="*/ 1847850 h 1866900"/>
                  <a:gd name="connsiteX7" fmla="*/ 2095500 w 3228975"/>
                  <a:gd name="connsiteY7" fmla="*/ 771525 h 1866900"/>
                  <a:gd name="connsiteX8" fmla="*/ 1095375 w 3228975"/>
                  <a:gd name="connsiteY8" fmla="*/ 571500 h 1866900"/>
                  <a:gd name="connsiteX9" fmla="*/ 0 w 3228975"/>
                  <a:gd name="connsiteY9" fmla="*/ 790575 h 1866900"/>
                  <a:gd name="connsiteX0" fmla="*/ 253889 w 3254264"/>
                  <a:gd name="connsiteY0" fmla="*/ 1143000 h 1866900"/>
                  <a:gd name="connsiteX1" fmla="*/ 25289 w 3254264"/>
                  <a:gd name="connsiteY1" fmla="*/ 790575 h 1866900"/>
                  <a:gd name="connsiteX2" fmla="*/ 892064 w 3254264"/>
                  <a:gd name="connsiteY2" fmla="*/ 0 h 1866900"/>
                  <a:gd name="connsiteX3" fmla="*/ 2130314 w 3254264"/>
                  <a:gd name="connsiteY3" fmla="*/ 9525 h 1866900"/>
                  <a:gd name="connsiteX4" fmla="*/ 3254264 w 3254264"/>
                  <a:gd name="connsiteY4" fmla="*/ 476250 h 1866900"/>
                  <a:gd name="connsiteX5" fmla="*/ 3244739 w 3254264"/>
                  <a:gd name="connsiteY5" fmla="*/ 1866900 h 1866900"/>
                  <a:gd name="connsiteX6" fmla="*/ 3111389 w 3254264"/>
                  <a:gd name="connsiteY6" fmla="*/ 1847850 h 1866900"/>
                  <a:gd name="connsiteX7" fmla="*/ 2120789 w 3254264"/>
                  <a:gd name="connsiteY7" fmla="*/ 771525 h 1866900"/>
                  <a:gd name="connsiteX8" fmla="*/ 1120664 w 3254264"/>
                  <a:gd name="connsiteY8" fmla="*/ 571500 h 1866900"/>
                  <a:gd name="connsiteX9" fmla="*/ 253889 w 3254264"/>
                  <a:gd name="connsiteY9" fmla="*/ 1143000 h 1866900"/>
                  <a:gd name="connsiteX0" fmla="*/ 1097065 w 3230665"/>
                  <a:gd name="connsiteY0" fmla="*/ 571500 h 1866900"/>
                  <a:gd name="connsiteX1" fmla="*/ 1690 w 3230665"/>
                  <a:gd name="connsiteY1" fmla="*/ 790575 h 1866900"/>
                  <a:gd name="connsiteX2" fmla="*/ 868465 w 3230665"/>
                  <a:gd name="connsiteY2" fmla="*/ 0 h 1866900"/>
                  <a:gd name="connsiteX3" fmla="*/ 2106715 w 3230665"/>
                  <a:gd name="connsiteY3" fmla="*/ 9525 h 1866900"/>
                  <a:gd name="connsiteX4" fmla="*/ 3230665 w 3230665"/>
                  <a:gd name="connsiteY4" fmla="*/ 476250 h 1866900"/>
                  <a:gd name="connsiteX5" fmla="*/ 3221140 w 3230665"/>
                  <a:gd name="connsiteY5" fmla="*/ 1866900 h 1866900"/>
                  <a:gd name="connsiteX6" fmla="*/ 3087790 w 3230665"/>
                  <a:gd name="connsiteY6" fmla="*/ 1847850 h 1866900"/>
                  <a:gd name="connsiteX7" fmla="*/ 2097190 w 3230665"/>
                  <a:gd name="connsiteY7" fmla="*/ 771525 h 1866900"/>
                  <a:gd name="connsiteX8" fmla="*/ 1097065 w 3230665"/>
                  <a:gd name="connsiteY8" fmla="*/ 571500 h 1866900"/>
                  <a:gd name="connsiteX0" fmla="*/ 1099783 w 3233383"/>
                  <a:gd name="connsiteY0" fmla="*/ 571500 h 1866900"/>
                  <a:gd name="connsiteX1" fmla="*/ 4408 w 3233383"/>
                  <a:gd name="connsiteY1" fmla="*/ 790575 h 1866900"/>
                  <a:gd name="connsiteX2" fmla="*/ 871183 w 3233383"/>
                  <a:gd name="connsiteY2" fmla="*/ 0 h 1866900"/>
                  <a:gd name="connsiteX3" fmla="*/ 2109433 w 3233383"/>
                  <a:gd name="connsiteY3" fmla="*/ 9525 h 1866900"/>
                  <a:gd name="connsiteX4" fmla="*/ 3233383 w 3233383"/>
                  <a:gd name="connsiteY4" fmla="*/ 476250 h 1866900"/>
                  <a:gd name="connsiteX5" fmla="*/ 3223858 w 3233383"/>
                  <a:gd name="connsiteY5" fmla="*/ 1866900 h 1866900"/>
                  <a:gd name="connsiteX6" fmla="*/ 3090508 w 3233383"/>
                  <a:gd name="connsiteY6" fmla="*/ 1847850 h 1866900"/>
                  <a:gd name="connsiteX7" fmla="*/ 2099908 w 3233383"/>
                  <a:gd name="connsiteY7" fmla="*/ 771525 h 1866900"/>
                  <a:gd name="connsiteX8" fmla="*/ 1099783 w 3233383"/>
                  <a:gd name="connsiteY8" fmla="*/ 571500 h 1866900"/>
                  <a:gd name="connsiteX0" fmla="*/ 1099783 w 3233383"/>
                  <a:gd name="connsiteY0" fmla="*/ 571500 h 1866900"/>
                  <a:gd name="connsiteX1" fmla="*/ 4408 w 3233383"/>
                  <a:gd name="connsiteY1" fmla="*/ 790575 h 1866900"/>
                  <a:gd name="connsiteX2" fmla="*/ 871183 w 3233383"/>
                  <a:gd name="connsiteY2" fmla="*/ 0 h 1866900"/>
                  <a:gd name="connsiteX3" fmla="*/ 2109433 w 3233383"/>
                  <a:gd name="connsiteY3" fmla="*/ 9525 h 1866900"/>
                  <a:gd name="connsiteX4" fmla="*/ 3233383 w 3233383"/>
                  <a:gd name="connsiteY4" fmla="*/ 476250 h 1866900"/>
                  <a:gd name="connsiteX5" fmla="*/ 3223858 w 3233383"/>
                  <a:gd name="connsiteY5" fmla="*/ 1866900 h 1866900"/>
                  <a:gd name="connsiteX6" fmla="*/ 3090508 w 3233383"/>
                  <a:gd name="connsiteY6" fmla="*/ 1847850 h 1866900"/>
                  <a:gd name="connsiteX7" fmla="*/ 2099908 w 3233383"/>
                  <a:gd name="connsiteY7" fmla="*/ 771525 h 1866900"/>
                  <a:gd name="connsiteX8" fmla="*/ 1099783 w 3233383"/>
                  <a:gd name="connsiteY8" fmla="*/ 571500 h 1866900"/>
                  <a:gd name="connsiteX0" fmla="*/ 1099427 w 3233027"/>
                  <a:gd name="connsiteY0" fmla="*/ 571500 h 1866900"/>
                  <a:gd name="connsiteX1" fmla="*/ 4052 w 3233027"/>
                  <a:gd name="connsiteY1" fmla="*/ 790575 h 1866900"/>
                  <a:gd name="connsiteX2" fmla="*/ 870827 w 3233027"/>
                  <a:gd name="connsiteY2" fmla="*/ 0 h 1866900"/>
                  <a:gd name="connsiteX3" fmla="*/ 2109077 w 3233027"/>
                  <a:gd name="connsiteY3" fmla="*/ 9525 h 1866900"/>
                  <a:gd name="connsiteX4" fmla="*/ 3233027 w 3233027"/>
                  <a:gd name="connsiteY4" fmla="*/ 476250 h 1866900"/>
                  <a:gd name="connsiteX5" fmla="*/ 3223502 w 3233027"/>
                  <a:gd name="connsiteY5" fmla="*/ 1866900 h 1866900"/>
                  <a:gd name="connsiteX6" fmla="*/ 3090152 w 3233027"/>
                  <a:gd name="connsiteY6" fmla="*/ 1847850 h 1866900"/>
                  <a:gd name="connsiteX7" fmla="*/ 2099552 w 3233027"/>
                  <a:gd name="connsiteY7" fmla="*/ 771525 h 1866900"/>
                  <a:gd name="connsiteX8" fmla="*/ 1099427 w 3233027"/>
                  <a:gd name="connsiteY8" fmla="*/ 571500 h 1866900"/>
                  <a:gd name="connsiteX0" fmla="*/ 1118366 w 3251966"/>
                  <a:gd name="connsiteY0" fmla="*/ 571500 h 1866900"/>
                  <a:gd name="connsiteX1" fmla="*/ 3941 w 3251966"/>
                  <a:gd name="connsiteY1" fmla="*/ 809625 h 1866900"/>
                  <a:gd name="connsiteX2" fmla="*/ 889766 w 3251966"/>
                  <a:gd name="connsiteY2" fmla="*/ 0 h 1866900"/>
                  <a:gd name="connsiteX3" fmla="*/ 2128016 w 3251966"/>
                  <a:gd name="connsiteY3" fmla="*/ 9525 h 1866900"/>
                  <a:gd name="connsiteX4" fmla="*/ 3251966 w 3251966"/>
                  <a:gd name="connsiteY4" fmla="*/ 476250 h 1866900"/>
                  <a:gd name="connsiteX5" fmla="*/ 3242441 w 3251966"/>
                  <a:gd name="connsiteY5" fmla="*/ 1866900 h 1866900"/>
                  <a:gd name="connsiteX6" fmla="*/ 3109091 w 3251966"/>
                  <a:gd name="connsiteY6" fmla="*/ 1847850 h 1866900"/>
                  <a:gd name="connsiteX7" fmla="*/ 2118491 w 3251966"/>
                  <a:gd name="connsiteY7" fmla="*/ 771525 h 1866900"/>
                  <a:gd name="connsiteX8" fmla="*/ 1118366 w 3251966"/>
                  <a:gd name="connsiteY8" fmla="*/ 571500 h 1866900"/>
                  <a:gd name="connsiteX0" fmla="*/ 1119025 w 3252625"/>
                  <a:gd name="connsiteY0" fmla="*/ 571500 h 1866900"/>
                  <a:gd name="connsiteX1" fmla="*/ 4600 w 3252625"/>
                  <a:gd name="connsiteY1" fmla="*/ 809625 h 1866900"/>
                  <a:gd name="connsiteX2" fmla="*/ 890425 w 3252625"/>
                  <a:gd name="connsiteY2" fmla="*/ 0 h 1866900"/>
                  <a:gd name="connsiteX3" fmla="*/ 2128675 w 3252625"/>
                  <a:gd name="connsiteY3" fmla="*/ 9525 h 1866900"/>
                  <a:gd name="connsiteX4" fmla="*/ 3252625 w 3252625"/>
                  <a:gd name="connsiteY4" fmla="*/ 476250 h 1866900"/>
                  <a:gd name="connsiteX5" fmla="*/ 3243100 w 3252625"/>
                  <a:gd name="connsiteY5" fmla="*/ 1866900 h 1866900"/>
                  <a:gd name="connsiteX6" fmla="*/ 3109750 w 3252625"/>
                  <a:gd name="connsiteY6" fmla="*/ 1847850 h 1866900"/>
                  <a:gd name="connsiteX7" fmla="*/ 2119150 w 3252625"/>
                  <a:gd name="connsiteY7" fmla="*/ 771525 h 1866900"/>
                  <a:gd name="connsiteX8" fmla="*/ 1119025 w 3252625"/>
                  <a:gd name="connsiteY8" fmla="*/ 571500 h 1866900"/>
                  <a:gd name="connsiteX0" fmla="*/ 1118146 w 3251746"/>
                  <a:gd name="connsiteY0" fmla="*/ 571500 h 1866900"/>
                  <a:gd name="connsiteX1" fmla="*/ 3721 w 3251746"/>
                  <a:gd name="connsiteY1" fmla="*/ 809625 h 1866900"/>
                  <a:gd name="connsiteX2" fmla="*/ 889546 w 3251746"/>
                  <a:gd name="connsiteY2" fmla="*/ 0 h 1866900"/>
                  <a:gd name="connsiteX3" fmla="*/ 2127796 w 3251746"/>
                  <a:gd name="connsiteY3" fmla="*/ 9525 h 1866900"/>
                  <a:gd name="connsiteX4" fmla="*/ 3251746 w 3251746"/>
                  <a:gd name="connsiteY4" fmla="*/ 476250 h 1866900"/>
                  <a:gd name="connsiteX5" fmla="*/ 3242221 w 3251746"/>
                  <a:gd name="connsiteY5" fmla="*/ 1866900 h 1866900"/>
                  <a:gd name="connsiteX6" fmla="*/ 3108871 w 3251746"/>
                  <a:gd name="connsiteY6" fmla="*/ 1847850 h 1866900"/>
                  <a:gd name="connsiteX7" fmla="*/ 2118271 w 3251746"/>
                  <a:gd name="connsiteY7" fmla="*/ 771525 h 1866900"/>
                  <a:gd name="connsiteX8" fmla="*/ 1118146 w 3251746"/>
                  <a:gd name="connsiteY8" fmla="*/ 571500 h 1866900"/>
                  <a:gd name="connsiteX0" fmla="*/ 1118146 w 3251746"/>
                  <a:gd name="connsiteY0" fmla="*/ 589645 h 1885045"/>
                  <a:gd name="connsiteX1" fmla="*/ 3721 w 3251746"/>
                  <a:gd name="connsiteY1" fmla="*/ 827770 h 1885045"/>
                  <a:gd name="connsiteX2" fmla="*/ 889546 w 3251746"/>
                  <a:gd name="connsiteY2" fmla="*/ 18145 h 1885045"/>
                  <a:gd name="connsiteX3" fmla="*/ 2127796 w 3251746"/>
                  <a:gd name="connsiteY3" fmla="*/ 27670 h 1885045"/>
                  <a:gd name="connsiteX4" fmla="*/ 3251746 w 3251746"/>
                  <a:gd name="connsiteY4" fmla="*/ 494395 h 1885045"/>
                  <a:gd name="connsiteX5" fmla="*/ 3242221 w 3251746"/>
                  <a:gd name="connsiteY5" fmla="*/ 1885045 h 1885045"/>
                  <a:gd name="connsiteX6" fmla="*/ 3108871 w 3251746"/>
                  <a:gd name="connsiteY6" fmla="*/ 1865995 h 1885045"/>
                  <a:gd name="connsiteX7" fmla="*/ 2118271 w 3251746"/>
                  <a:gd name="connsiteY7" fmla="*/ 789670 h 1885045"/>
                  <a:gd name="connsiteX8" fmla="*/ 1118146 w 3251746"/>
                  <a:gd name="connsiteY8" fmla="*/ 589645 h 1885045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108871 w 3251746"/>
                  <a:gd name="connsiteY6" fmla="*/ 188238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108871 w 3251746"/>
                  <a:gd name="connsiteY6" fmla="*/ 188238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108871 w 3251746"/>
                  <a:gd name="connsiteY6" fmla="*/ 188238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2994571 w 3251746"/>
                  <a:gd name="connsiteY6" fmla="*/ 1777612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2994571 w 3251746"/>
                  <a:gd name="connsiteY6" fmla="*/ 1777612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21976"/>
                  <a:gd name="connsiteX1" fmla="*/ 3721 w 3251746"/>
                  <a:gd name="connsiteY1" fmla="*/ 844162 h 1921976"/>
                  <a:gd name="connsiteX2" fmla="*/ 889546 w 3251746"/>
                  <a:gd name="connsiteY2" fmla="*/ 34537 h 1921976"/>
                  <a:gd name="connsiteX3" fmla="*/ 2127796 w 3251746"/>
                  <a:gd name="connsiteY3" fmla="*/ 44062 h 1921976"/>
                  <a:gd name="connsiteX4" fmla="*/ 3251746 w 3251746"/>
                  <a:gd name="connsiteY4" fmla="*/ 510787 h 1921976"/>
                  <a:gd name="connsiteX5" fmla="*/ 3242221 w 3251746"/>
                  <a:gd name="connsiteY5" fmla="*/ 1901437 h 1921976"/>
                  <a:gd name="connsiteX6" fmla="*/ 2994571 w 3251746"/>
                  <a:gd name="connsiteY6" fmla="*/ 1777612 h 1921976"/>
                  <a:gd name="connsiteX7" fmla="*/ 2118271 w 3251746"/>
                  <a:gd name="connsiteY7" fmla="*/ 806062 h 1921976"/>
                  <a:gd name="connsiteX8" fmla="*/ 1118146 w 3251746"/>
                  <a:gd name="connsiteY8" fmla="*/ 606037 h 1921976"/>
                  <a:gd name="connsiteX0" fmla="*/ 1118146 w 3242221"/>
                  <a:gd name="connsiteY0" fmla="*/ 606037 h 1921976"/>
                  <a:gd name="connsiteX1" fmla="*/ 3721 w 3242221"/>
                  <a:gd name="connsiteY1" fmla="*/ 844162 h 1921976"/>
                  <a:gd name="connsiteX2" fmla="*/ 889546 w 3242221"/>
                  <a:gd name="connsiteY2" fmla="*/ 34537 h 1921976"/>
                  <a:gd name="connsiteX3" fmla="*/ 2127796 w 3242221"/>
                  <a:gd name="connsiteY3" fmla="*/ 44062 h 1921976"/>
                  <a:gd name="connsiteX4" fmla="*/ 3242221 w 3242221"/>
                  <a:gd name="connsiteY4" fmla="*/ 615562 h 1921976"/>
                  <a:gd name="connsiteX5" fmla="*/ 3242221 w 3242221"/>
                  <a:gd name="connsiteY5" fmla="*/ 1901437 h 1921976"/>
                  <a:gd name="connsiteX6" fmla="*/ 2994571 w 3242221"/>
                  <a:gd name="connsiteY6" fmla="*/ 1777612 h 1921976"/>
                  <a:gd name="connsiteX7" fmla="*/ 2118271 w 3242221"/>
                  <a:gd name="connsiteY7" fmla="*/ 806062 h 1921976"/>
                  <a:gd name="connsiteX8" fmla="*/ 1118146 w 3242221"/>
                  <a:gd name="connsiteY8" fmla="*/ 606037 h 1921976"/>
                  <a:gd name="connsiteX0" fmla="*/ 1118146 w 3242221"/>
                  <a:gd name="connsiteY0" fmla="*/ 606037 h 1921976"/>
                  <a:gd name="connsiteX1" fmla="*/ 3721 w 3242221"/>
                  <a:gd name="connsiteY1" fmla="*/ 844162 h 1921976"/>
                  <a:gd name="connsiteX2" fmla="*/ 889546 w 3242221"/>
                  <a:gd name="connsiteY2" fmla="*/ 34537 h 1921976"/>
                  <a:gd name="connsiteX3" fmla="*/ 2127796 w 3242221"/>
                  <a:gd name="connsiteY3" fmla="*/ 44062 h 1921976"/>
                  <a:gd name="connsiteX4" fmla="*/ 3242221 w 3242221"/>
                  <a:gd name="connsiteY4" fmla="*/ 615562 h 1921976"/>
                  <a:gd name="connsiteX5" fmla="*/ 3242221 w 3242221"/>
                  <a:gd name="connsiteY5" fmla="*/ 1901437 h 1921976"/>
                  <a:gd name="connsiteX6" fmla="*/ 2994571 w 3242221"/>
                  <a:gd name="connsiteY6" fmla="*/ 1777612 h 1921976"/>
                  <a:gd name="connsiteX7" fmla="*/ 2118271 w 3242221"/>
                  <a:gd name="connsiteY7" fmla="*/ 806062 h 1921976"/>
                  <a:gd name="connsiteX8" fmla="*/ 1118146 w 3242221"/>
                  <a:gd name="connsiteY8" fmla="*/ 606037 h 1921976"/>
                  <a:gd name="connsiteX0" fmla="*/ 1118146 w 3261271"/>
                  <a:gd name="connsiteY0" fmla="*/ 606037 h 1993269"/>
                  <a:gd name="connsiteX1" fmla="*/ 3721 w 3261271"/>
                  <a:gd name="connsiteY1" fmla="*/ 844162 h 1993269"/>
                  <a:gd name="connsiteX2" fmla="*/ 889546 w 3261271"/>
                  <a:gd name="connsiteY2" fmla="*/ 34537 h 1993269"/>
                  <a:gd name="connsiteX3" fmla="*/ 2127796 w 3261271"/>
                  <a:gd name="connsiteY3" fmla="*/ 44062 h 1993269"/>
                  <a:gd name="connsiteX4" fmla="*/ 3242221 w 3261271"/>
                  <a:gd name="connsiteY4" fmla="*/ 615562 h 1993269"/>
                  <a:gd name="connsiteX5" fmla="*/ 3261271 w 3261271"/>
                  <a:gd name="connsiteY5" fmla="*/ 1987162 h 1993269"/>
                  <a:gd name="connsiteX6" fmla="*/ 2994571 w 3261271"/>
                  <a:gd name="connsiteY6" fmla="*/ 1777612 h 1993269"/>
                  <a:gd name="connsiteX7" fmla="*/ 2118271 w 3261271"/>
                  <a:gd name="connsiteY7" fmla="*/ 806062 h 1993269"/>
                  <a:gd name="connsiteX8" fmla="*/ 1118146 w 3261271"/>
                  <a:gd name="connsiteY8" fmla="*/ 606037 h 1993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61271" h="1993269">
                    <a:moveTo>
                      <a:pt x="1118146" y="606037"/>
                    </a:moveTo>
                    <a:cubicBezTo>
                      <a:pt x="816521" y="761612"/>
                      <a:pt x="308521" y="1206112"/>
                      <a:pt x="3721" y="844162"/>
                    </a:cubicBezTo>
                    <a:cubicBezTo>
                      <a:pt x="-62359" y="765692"/>
                      <a:pt x="772071" y="98037"/>
                      <a:pt x="889546" y="34537"/>
                    </a:cubicBezTo>
                    <a:cubicBezTo>
                      <a:pt x="1007021" y="-9913"/>
                      <a:pt x="2000796" y="-16263"/>
                      <a:pt x="2127796" y="44062"/>
                    </a:cubicBezTo>
                    <a:cubicBezTo>
                      <a:pt x="2616746" y="180587"/>
                      <a:pt x="2915196" y="345687"/>
                      <a:pt x="3242221" y="615562"/>
                    </a:cubicBezTo>
                    <a:lnTo>
                      <a:pt x="3261271" y="1987162"/>
                    </a:lnTo>
                    <a:cubicBezTo>
                      <a:pt x="3159671" y="2012562"/>
                      <a:pt x="3134271" y="1961762"/>
                      <a:pt x="2994571" y="1777612"/>
                    </a:cubicBezTo>
                    <a:cubicBezTo>
                      <a:pt x="2616746" y="1444237"/>
                      <a:pt x="2343696" y="1148962"/>
                      <a:pt x="2118271" y="806062"/>
                    </a:cubicBezTo>
                    <a:cubicBezTo>
                      <a:pt x="1756321" y="777487"/>
                      <a:pt x="1432471" y="720337"/>
                      <a:pt x="1118146" y="60603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/>
              </a:p>
            </p:txBody>
          </p:sp>
          <p:sp>
            <p:nvSpPr>
              <p:cNvPr id="6" name="Rounded Rectangle 4">
                <a:extLst>
                  <a:ext uri="{FF2B5EF4-FFF2-40B4-BE49-F238E27FC236}">
                    <a16:creationId xmlns:a16="http://schemas.microsoft.com/office/drawing/2014/main" id="{5697E015-7693-46DF-0287-92091BD21525}"/>
                  </a:ext>
                </a:extLst>
              </p:cNvPr>
              <p:cNvSpPr/>
              <p:nvPr/>
            </p:nvSpPr>
            <p:spPr>
              <a:xfrm rot="2002203">
                <a:off x="2745022" y="3807001"/>
                <a:ext cx="339508" cy="612148"/>
              </a:xfrm>
              <a:prstGeom prst="roundRect">
                <a:avLst>
                  <a:gd name="adj" fmla="val 5000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8" name="Rounded Rectangle 11">
                <a:extLst>
                  <a:ext uri="{FF2B5EF4-FFF2-40B4-BE49-F238E27FC236}">
                    <a16:creationId xmlns:a16="http://schemas.microsoft.com/office/drawing/2014/main" id="{3D7410CC-F7C7-9716-3CE2-D6D9836092F7}"/>
                  </a:ext>
                </a:extLst>
              </p:cNvPr>
              <p:cNvSpPr/>
              <p:nvPr/>
            </p:nvSpPr>
            <p:spPr>
              <a:xfrm rot="2002203">
                <a:off x="3276558" y="3627997"/>
                <a:ext cx="339508" cy="934693"/>
              </a:xfrm>
              <a:prstGeom prst="roundRect">
                <a:avLst>
                  <a:gd name="adj" fmla="val 5000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3" name="Rounded Rectangle 12">
                <a:extLst>
                  <a:ext uri="{FF2B5EF4-FFF2-40B4-BE49-F238E27FC236}">
                    <a16:creationId xmlns:a16="http://schemas.microsoft.com/office/drawing/2014/main" id="{5C5185D3-B052-7128-D79E-95321D6152C4}"/>
                  </a:ext>
                </a:extLst>
              </p:cNvPr>
              <p:cNvSpPr/>
              <p:nvPr/>
            </p:nvSpPr>
            <p:spPr>
              <a:xfrm rot="2002203">
                <a:off x="3656813" y="3935485"/>
                <a:ext cx="339508" cy="724313"/>
              </a:xfrm>
              <a:prstGeom prst="roundRect">
                <a:avLst>
                  <a:gd name="adj" fmla="val 5000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4" name="Rounded Rectangle 13">
                <a:extLst>
                  <a:ext uri="{FF2B5EF4-FFF2-40B4-BE49-F238E27FC236}">
                    <a16:creationId xmlns:a16="http://schemas.microsoft.com/office/drawing/2014/main" id="{E85BE7BC-CB2F-2C25-8B4D-B8B87117B267}"/>
                  </a:ext>
                </a:extLst>
              </p:cNvPr>
              <p:cNvSpPr/>
              <p:nvPr/>
            </p:nvSpPr>
            <p:spPr>
              <a:xfrm rot="2002203">
                <a:off x="4082895" y="4229792"/>
                <a:ext cx="339508" cy="567411"/>
              </a:xfrm>
              <a:prstGeom prst="roundRect">
                <a:avLst>
                  <a:gd name="adj" fmla="val 5000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4" name="Freeform 14">
              <a:extLst>
                <a:ext uri="{FF2B5EF4-FFF2-40B4-BE49-F238E27FC236}">
                  <a16:creationId xmlns:a16="http://schemas.microsoft.com/office/drawing/2014/main" id="{92686638-57D0-B7A9-06FF-A9B2D1C4D01E}"/>
                </a:ext>
              </a:extLst>
            </p:cNvPr>
            <p:cNvSpPr/>
            <p:nvPr/>
          </p:nvSpPr>
          <p:spPr>
            <a:xfrm>
              <a:off x="2676526" y="2590800"/>
              <a:ext cx="3152217" cy="2284673"/>
            </a:xfrm>
            <a:custGeom>
              <a:avLst/>
              <a:gdLst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803401 w 3152217"/>
                <a:gd name="connsiteY25" fmla="*/ 2014854 h 2217998"/>
                <a:gd name="connsiteX26" fmla="*/ 1771650 w 3152217"/>
                <a:gd name="connsiteY26" fmla="*/ 2057400 h 2217998"/>
                <a:gd name="connsiteX27" fmla="*/ 1798691 w 3152217"/>
                <a:gd name="connsiteY27" fmla="*/ 2010144 h 2217998"/>
                <a:gd name="connsiteX28" fmla="*/ 1775643 w 3152217"/>
                <a:gd name="connsiteY28" fmla="*/ 1987096 h 2217998"/>
                <a:gd name="connsiteX29" fmla="*/ 1848068 w 3152217"/>
                <a:gd name="connsiteY29" fmla="*/ 1914670 h 2217998"/>
                <a:gd name="connsiteX30" fmla="*/ 1533525 w 3152217"/>
                <a:gd name="connsiteY30" fmla="*/ 1485900 h 2217998"/>
                <a:gd name="connsiteX31" fmla="*/ 1219200 w 3152217"/>
                <a:gd name="connsiteY31" fmla="*/ 1181100 h 2217998"/>
                <a:gd name="connsiteX32" fmla="*/ 571500 w 3152217"/>
                <a:gd name="connsiteY32" fmla="*/ 1295400 h 2217998"/>
                <a:gd name="connsiteX33" fmla="*/ 0 w 3152217"/>
                <a:gd name="connsiteY33" fmla="*/ 1266825 h 2217998"/>
                <a:gd name="connsiteX34" fmla="*/ 9525 w 3152217"/>
                <a:gd name="connsiteY34" fmla="*/ 28575 h 2217998"/>
                <a:gd name="connsiteX35" fmla="*/ 323850 w 3152217"/>
                <a:gd name="connsiteY35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803401 w 3152217"/>
                <a:gd name="connsiteY25" fmla="*/ 2014854 h 2217998"/>
                <a:gd name="connsiteX26" fmla="*/ 1771650 w 3152217"/>
                <a:gd name="connsiteY26" fmla="*/ 2057400 h 2217998"/>
                <a:gd name="connsiteX27" fmla="*/ 1798691 w 3152217"/>
                <a:gd name="connsiteY27" fmla="*/ 2010144 h 2217998"/>
                <a:gd name="connsiteX28" fmla="*/ 1775643 w 3152217"/>
                <a:gd name="connsiteY28" fmla="*/ 1987096 h 2217998"/>
                <a:gd name="connsiteX29" fmla="*/ 1848068 w 3152217"/>
                <a:gd name="connsiteY29" fmla="*/ 1914670 h 2217998"/>
                <a:gd name="connsiteX30" fmla="*/ 1533525 w 3152217"/>
                <a:gd name="connsiteY30" fmla="*/ 1485900 h 2217998"/>
                <a:gd name="connsiteX31" fmla="*/ 1219200 w 3152217"/>
                <a:gd name="connsiteY31" fmla="*/ 1181100 h 2217998"/>
                <a:gd name="connsiteX32" fmla="*/ 571500 w 3152217"/>
                <a:gd name="connsiteY32" fmla="*/ 1295400 h 2217998"/>
                <a:gd name="connsiteX33" fmla="*/ 0 w 3152217"/>
                <a:gd name="connsiteY33" fmla="*/ 1266825 h 2217998"/>
                <a:gd name="connsiteX34" fmla="*/ 9525 w 3152217"/>
                <a:gd name="connsiteY34" fmla="*/ 28575 h 2217998"/>
                <a:gd name="connsiteX35" fmla="*/ 323850 w 3152217"/>
                <a:gd name="connsiteY35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803401 w 3152217"/>
                <a:gd name="connsiteY25" fmla="*/ 2014854 h 2217998"/>
                <a:gd name="connsiteX26" fmla="*/ 1798691 w 3152217"/>
                <a:gd name="connsiteY26" fmla="*/ 2010144 h 2217998"/>
                <a:gd name="connsiteX27" fmla="*/ 1775643 w 3152217"/>
                <a:gd name="connsiteY27" fmla="*/ 1987096 h 2217998"/>
                <a:gd name="connsiteX28" fmla="*/ 1848068 w 3152217"/>
                <a:gd name="connsiteY28" fmla="*/ 1914670 h 2217998"/>
                <a:gd name="connsiteX29" fmla="*/ 1533525 w 3152217"/>
                <a:gd name="connsiteY29" fmla="*/ 1485900 h 2217998"/>
                <a:gd name="connsiteX30" fmla="*/ 1219200 w 3152217"/>
                <a:gd name="connsiteY30" fmla="*/ 1181100 h 2217998"/>
                <a:gd name="connsiteX31" fmla="*/ 571500 w 3152217"/>
                <a:gd name="connsiteY31" fmla="*/ 1295400 h 2217998"/>
                <a:gd name="connsiteX32" fmla="*/ 0 w 3152217"/>
                <a:gd name="connsiteY32" fmla="*/ 1266825 h 2217998"/>
                <a:gd name="connsiteX33" fmla="*/ 9525 w 3152217"/>
                <a:gd name="connsiteY33" fmla="*/ 28575 h 2217998"/>
                <a:gd name="connsiteX34" fmla="*/ 323850 w 3152217"/>
                <a:gd name="connsiteY34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798691 w 3152217"/>
                <a:gd name="connsiteY25" fmla="*/ 2010144 h 2217998"/>
                <a:gd name="connsiteX26" fmla="*/ 1775643 w 3152217"/>
                <a:gd name="connsiteY26" fmla="*/ 1987096 h 2217998"/>
                <a:gd name="connsiteX27" fmla="*/ 1848068 w 3152217"/>
                <a:gd name="connsiteY27" fmla="*/ 1914670 h 2217998"/>
                <a:gd name="connsiteX28" fmla="*/ 1533525 w 3152217"/>
                <a:gd name="connsiteY28" fmla="*/ 1485900 h 2217998"/>
                <a:gd name="connsiteX29" fmla="*/ 1219200 w 3152217"/>
                <a:gd name="connsiteY29" fmla="*/ 1181100 h 2217998"/>
                <a:gd name="connsiteX30" fmla="*/ 571500 w 3152217"/>
                <a:gd name="connsiteY30" fmla="*/ 1295400 h 2217998"/>
                <a:gd name="connsiteX31" fmla="*/ 0 w 3152217"/>
                <a:gd name="connsiteY31" fmla="*/ 1266825 h 2217998"/>
                <a:gd name="connsiteX32" fmla="*/ 9525 w 3152217"/>
                <a:gd name="connsiteY32" fmla="*/ 28575 h 2217998"/>
                <a:gd name="connsiteX33" fmla="*/ 323850 w 3152217"/>
                <a:gd name="connsiteY33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798691 w 3152217"/>
                <a:gd name="connsiteY25" fmla="*/ 2010144 h 2217998"/>
                <a:gd name="connsiteX26" fmla="*/ 1775643 w 3152217"/>
                <a:gd name="connsiteY26" fmla="*/ 1987096 h 2217998"/>
                <a:gd name="connsiteX27" fmla="*/ 1848068 w 3152217"/>
                <a:gd name="connsiteY27" fmla="*/ 1914670 h 2217998"/>
                <a:gd name="connsiteX28" fmla="*/ 1533525 w 3152217"/>
                <a:gd name="connsiteY28" fmla="*/ 1485900 h 2217998"/>
                <a:gd name="connsiteX29" fmla="*/ 1219200 w 3152217"/>
                <a:gd name="connsiteY29" fmla="*/ 1181100 h 2217998"/>
                <a:gd name="connsiteX30" fmla="*/ 571500 w 3152217"/>
                <a:gd name="connsiteY30" fmla="*/ 1295400 h 2217998"/>
                <a:gd name="connsiteX31" fmla="*/ 0 w 3152217"/>
                <a:gd name="connsiteY31" fmla="*/ 1266825 h 2217998"/>
                <a:gd name="connsiteX32" fmla="*/ 9525 w 3152217"/>
                <a:gd name="connsiteY32" fmla="*/ 28575 h 2217998"/>
                <a:gd name="connsiteX33" fmla="*/ 323850 w 3152217"/>
                <a:gd name="connsiteY33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8068 w 3152217"/>
                <a:gd name="connsiteY26" fmla="*/ 191467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8068 w 3152217"/>
                <a:gd name="connsiteY26" fmla="*/ 1911865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8068 w 3152217"/>
                <a:gd name="connsiteY26" fmla="*/ 1911865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3152217 w 3152217"/>
                <a:gd name="connsiteY5" fmla="*/ 1217685 h 2217998"/>
                <a:gd name="connsiteX6" fmla="*/ 3152217 w 3152217"/>
                <a:gd name="connsiteY6" fmla="*/ 1429902 h 2217998"/>
                <a:gd name="connsiteX7" fmla="*/ 2940000 w 3152217"/>
                <a:gd name="connsiteY7" fmla="*/ 1429902 h 2217998"/>
                <a:gd name="connsiteX8" fmla="*/ 2539107 w 3152217"/>
                <a:gd name="connsiteY8" fmla="*/ 1029008 h 2217998"/>
                <a:gd name="connsiteX9" fmla="*/ 2474399 w 3152217"/>
                <a:gd name="connsiteY9" fmla="*/ 1115717 h 2217998"/>
                <a:gd name="connsiteX10" fmla="*/ 2907621 w 3152217"/>
                <a:gd name="connsiteY10" fmla="*/ 1548940 h 2217998"/>
                <a:gd name="connsiteX11" fmla="*/ 2907621 w 3152217"/>
                <a:gd name="connsiteY11" fmla="*/ 1761157 h 2217998"/>
                <a:gd name="connsiteX12" fmla="*/ 2695404 w 3152217"/>
                <a:gd name="connsiteY12" fmla="*/ 1761157 h 2217998"/>
                <a:gd name="connsiteX13" fmla="*/ 2293017 w 3152217"/>
                <a:gd name="connsiteY13" fmla="*/ 1358769 h 2217998"/>
                <a:gd name="connsiteX14" fmla="*/ 2228234 w 3152217"/>
                <a:gd name="connsiteY14" fmla="*/ 1445578 h 2217998"/>
                <a:gd name="connsiteX15" fmla="*/ 2648161 w 3152217"/>
                <a:gd name="connsiteY15" fmla="*/ 1865505 h 2217998"/>
                <a:gd name="connsiteX16" fmla="*/ 2648161 w 3152217"/>
                <a:gd name="connsiteY16" fmla="*/ 2077722 h 2217998"/>
                <a:gd name="connsiteX17" fmla="*/ 2435944 w 3152217"/>
                <a:gd name="connsiteY17" fmla="*/ 2077722 h 2217998"/>
                <a:gd name="connsiteX18" fmla="*/ 2046853 w 3152217"/>
                <a:gd name="connsiteY18" fmla="*/ 1688629 h 2217998"/>
                <a:gd name="connsiteX19" fmla="*/ 1987859 w 3152217"/>
                <a:gd name="connsiteY19" fmla="*/ 1774879 h 2217998"/>
                <a:gd name="connsiteX20" fmla="*/ 2218760 w 3152217"/>
                <a:gd name="connsiteY20" fmla="*/ 2005781 h 2217998"/>
                <a:gd name="connsiteX21" fmla="*/ 2218760 w 3152217"/>
                <a:gd name="connsiteY21" fmla="*/ 2217998 h 2217998"/>
                <a:gd name="connsiteX22" fmla="*/ 2006543 w 3152217"/>
                <a:gd name="connsiteY22" fmla="*/ 2217998 h 2217998"/>
                <a:gd name="connsiteX23" fmla="*/ 1798691 w 3152217"/>
                <a:gd name="connsiteY23" fmla="*/ 2010144 h 2217998"/>
                <a:gd name="connsiteX24" fmla="*/ 1775643 w 3152217"/>
                <a:gd name="connsiteY24" fmla="*/ 1987096 h 2217998"/>
                <a:gd name="connsiteX25" fmla="*/ 1842458 w 3152217"/>
                <a:gd name="connsiteY25" fmla="*/ 1897840 h 2217998"/>
                <a:gd name="connsiteX26" fmla="*/ 1533525 w 3152217"/>
                <a:gd name="connsiteY26" fmla="*/ 1485900 h 2217998"/>
                <a:gd name="connsiteX27" fmla="*/ 1219200 w 3152217"/>
                <a:gd name="connsiteY27" fmla="*/ 1181100 h 2217998"/>
                <a:gd name="connsiteX28" fmla="*/ 571500 w 3152217"/>
                <a:gd name="connsiteY28" fmla="*/ 1295400 h 2217998"/>
                <a:gd name="connsiteX29" fmla="*/ 0 w 3152217"/>
                <a:gd name="connsiteY29" fmla="*/ 1266825 h 2217998"/>
                <a:gd name="connsiteX30" fmla="*/ 9525 w 3152217"/>
                <a:gd name="connsiteY30" fmla="*/ 28575 h 2217998"/>
                <a:gd name="connsiteX31" fmla="*/ 323850 w 3152217"/>
                <a:gd name="connsiteY31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314575 w 3152217"/>
                <a:gd name="connsiteY3" fmla="*/ 285750 h 2217998"/>
                <a:gd name="connsiteX4" fmla="*/ 2724150 w 3152217"/>
                <a:gd name="connsiteY4" fmla="*/ 781050 h 2217998"/>
                <a:gd name="connsiteX5" fmla="*/ 3152217 w 3152217"/>
                <a:gd name="connsiteY5" fmla="*/ 1217685 h 2217998"/>
                <a:gd name="connsiteX6" fmla="*/ 3152217 w 3152217"/>
                <a:gd name="connsiteY6" fmla="*/ 1429902 h 2217998"/>
                <a:gd name="connsiteX7" fmla="*/ 2940000 w 3152217"/>
                <a:gd name="connsiteY7" fmla="*/ 1429902 h 2217998"/>
                <a:gd name="connsiteX8" fmla="*/ 2539107 w 3152217"/>
                <a:gd name="connsiteY8" fmla="*/ 1029008 h 2217998"/>
                <a:gd name="connsiteX9" fmla="*/ 2474399 w 3152217"/>
                <a:gd name="connsiteY9" fmla="*/ 1115717 h 2217998"/>
                <a:gd name="connsiteX10" fmla="*/ 2907621 w 3152217"/>
                <a:gd name="connsiteY10" fmla="*/ 1548940 h 2217998"/>
                <a:gd name="connsiteX11" fmla="*/ 2907621 w 3152217"/>
                <a:gd name="connsiteY11" fmla="*/ 1761157 h 2217998"/>
                <a:gd name="connsiteX12" fmla="*/ 2695404 w 3152217"/>
                <a:gd name="connsiteY12" fmla="*/ 1761157 h 2217998"/>
                <a:gd name="connsiteX13" fmla="*/ 2293017 w 3152217"/>
                <a:gd name="connsiteY13" fmla="*/ 1358769 h 2217998"/>
                <a:gd name="connsiteX14" fmla="*/ 2228234 w 3152217"/>
                <a:gd name="connsiteY14" fmla="*/ 1445578 h 2217998"/>
                <a:gd name="connsiteX15" fmla="*/ 2648161 w 3152217"/>
                <a:gd name="connsiteY15" fmla="*/ 1865505 h 2217998"/>
                <a:gd name="connsiteX16" fmla="*/ 2648161 w 3152217"/>
                <a:gd name="connsiteY16" fmla="*/ 2077722 h 2217998"/>
                <a:gd name="connsiteX17" fmla="*/ 2435944 w 3152217"/>
                <a:gd name="connsiteY17" fmla="*/ 2077722 h 2217998"/>
                <a:gd name="connsiteX18" fmla="*/ 2046853 w 3152217"/>
                <a:gd name="connsiteY18" fmla="*/ 1688629 h 2217998"/>
                <a:gd name="connsiteX19" fmla="*/ 1987859 w 3152217"/>
                <a:gd name="connsiteY19" fmla="*/ 1774879 h 2217998"/>
                <a:gd name="connsiteX20" fmla="*/ 2218760 w 3152217"/>
                <a:gd name="connsiteY20" fmla="*/ 2005781 h 2217998"/>
                <a:gd name="connsiteX21" fmla="*/ 2218760 w 3152217"/>
                <a:gd name="connsiteY21" fmla="*/ 2217998 h 2217998"/>
                <a:gd name="connsiteX22" fmla="*/ 2006543 w 3152217"/>
                <a:gd name="connsiteY22" fmla="*/ 2217998 h 2217998"/>
                <a:gd name="connsiteX23" fmla="*/ 1798691 w 3152217"/>
                <a:gd name="connsiteY23" fmla="*/ 2010144 h 2217998"/>
                <a:gd name="connsiteX24" fmla="*/ 1775643 w 3152217"/>
                <a:gd name="connsiteY24" fmla="*/ 1987096 h 2217998"/>
                <a:gd name="connsiteX25" fmla="*/ 1842458 w 3152217"/>
                <a:gd name="connsiteY25" fmla="*/ 1897840 h 2217998"/>
                <a:gd name="connsiteX26" fmla="*/ 1533525 w 3152217"/>
                <a:gd name="connsiteY26" fmla="*/ 1485900 h 2217998"/>
                <a:gd name="connsiteX27" fmla="*/ 1219200 w 3152217"/>
                <a:gd name="connsiteY27" fmla="*/ 1181100 h 2217998"/>
                <a:gd name="connsiteX28" fmla="*/ 571500 w 3152217"/>
                <a:gd name="connsiteY28" fmla="*/ 1295400 h 2217998"/>
                <a:gd name="connsiteX29" fmla="*/ 0 w 3152217"/>
                <a:gd name="connsiteY29" fmla="*/ 1266825 h 2217998"/>
                <a:gd name="connsiteX30" fmla="*/ 9525 w 3152217"/>
                <a:gd name="connsiteY30" fmla="*/ 28575 h 2217998"/>
                <a:gd name="connsiteX31" fmla="*/ 323850 w 3152217"/>
                <a:gd name="connsiteY31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314575 w 3152217"/>
                <a:gd name="connsiteY3" fmla="*/ 285750 h 2217998"/>
                <a:gd name="connsiteX4" fmla="*/ 2724150 w 3152217"/>
                <a:gd name="connsiteY4" fmla="*/ 781050 h 2217998"/>
                <a:gd name="connsiteX5" fmla="*/ 3152217 w 3152217"/>
                <a:gd name="connsiteY5" fmla="*/ 1217685 h 2217998"/>
                <a:gd name="connsiteX6" fmla="*/ 3152217 w 3152217"/>
                <a:gd name="connsiteY6" fmla="*/ 1429902 h 2217998"/>
                <a:gd name="connsiteX7" fmla="*/ 2940000 w 3152217"/>
                <a:gd name="connsiteY7" fmla="*/ 1429902 h 2217998"/>
                <a:gd name="connsiteX8" fmla="*/ 2539107 w 3152217"/>
                <a:gd name="connsiteY8" fmla="*/ 1029008 h 2217998"/>
                <a:gd name="connsiteX9" fmla="*/ 2474399 w 3152217"/>
                <a:gd name="connsiteY9" fmla="*/ 1115717 h 2217998"/>
                <a:gd name="connsiteX10" fmla="*/ 2907621 w 3152217"/>
                <a:gd name="connsiteY10" fmla="*/ 1548940 h 2217998"/>
                <a:gd name="connsiteX11" fmla="*/ 2907621 w 3152217"/>
                <a:gd name="connsiteY11" fmla="*/ 1761157 h 2217998"/>
                <a:gd name="connsiteX12" fmla="*/ 2695404 w 3152217"/>
                <a:gd name="connsiteY12" fmla="*/ 1761157 h 2217998"/>
                <a:gd name="connsiteX13" fmla="*/ 2293017 w 3152217"/>
                <a:gd name="connsiteY13" fmla="*/ 1358769 h 2217998"/>
                <a:gd name="connsiteX14" fmla="*/ 2228234 w 3152217"/>
                <a:gd name="connsiteY14" fmla="*/ 1445578 h 2217998"/>
                <a:gd name="connsiteX15" fmla="*/ 2648161 w 3152217"/>
                <a:gd name="connsiteY15" fmla="*/ 1865505 h 2217998"/>
                <a:gd name="connsiteX16" fmla="*/ 2648161 w 3152217"/>
                <a:gd name="connsiteY16" fmla="*/ 2077722 h 2217998"/>
                <a:gd name="connsiteX17" fmla="*/ 2435944 w 3152217"/>
                <a:gd name="connsiteY17" fmla="*/ 2077722 h 2217998"/>
                <a:gd name="connsiteX18" fmla="*/ 2046853 w 3152217"/>
                <a:gd name="connsiteY18" fmla="*/ 1688629 h 2217998"/>
                <a:gd name="connsiteX19" fmla="*/ 1987859 w 3152217"/>
                <a:gd name="connsiteY19" fmla="*/ 1774879 h 2217998"/>
                <a:gd name="connsiteX20" fmla="*/ 2218760 w 3152217"/>
                <a:gd name="connsiteY20" fmla="*/ 2005781 h 2217998"/>
                <a:gd name="connsiteX21" fmla="*/ 2218760 w 3152217"/>
                <a:gd name="connsiteY21" fmla="*/ 2217998 h 2217998"/>
                <a:gd name="connsiteX22" fmla="*/ 2006543 w 3152217"/>
                <a:gd name="connsiteY22" fmla="*/ 2217998 h 2217998"/>
                <a:gd name="connsiteX23" fmla="*/ 1798691 w 3152217"/>
                <a:gd name="connsiteY23" fmla="*/ 2010144 h 2217998"/>
                <a:gd name="connsiteX24" fmla="*/ 1775643 w 3152217"/>
                <a:gd name="connsiteY24" fmla="*/ 1987096 h 2217998"/>
                <a:gd name="connsiteX25" fmla="*/ 1842458 w 3152217"/>
                <a:gd name="connsiteY25" fmla="*/ 1897840 h 2217998"/>
                <a:gd name="connsiteX26" fmla="*/ 1533525 w 3152217"/>
                <a:gd name="connsiteY26" fmla="*/ 1485900 h 2217998"/>
                <a:gd name="connsiteX27" fmla="*/ 1219200 w 3152217"/>
                <a:gd name="connsiteY27" fmla="*/ 1181100 h 2217998"/>
                <a:gd name="connsiteX28" fmla="*/ 571500 w 3152217"/>
                <a:gd name="connsiteY28" fmla="*/ 1295400 h 2217998"/>
                <a:gd name="connsiteX29" fmla="*/ 0 w 3152217"/>
                <a:gd name="connsiteY29" fmla="*/ 1266825 h 2217998"/>
                <a:gd name="connsiteX30" fmla="*/ 9525 w 3152217"/>
                <a:gd name="connsiteY30" fmla="*/ 28575 h 2217998"/>
                <a:gd name="connsiteX31" fmla="*/ 323850 w 3152217"/>
                <a:gd name="connsiteY31" fmla="*/ 0 h 2217998"/>
                <a:gd name="connsiteX0" fmla="*/ 361950 w 3152217"/>
                <a:gd name="connsiteY0" fmla="*/ 0 h 2256098"/>
                <a:gd name="connsiteX1" fmla="*/ 95250 w 3152217"/>
                <a:gd name="connsiteY1" fmla="*/ 247650 h 2256098"/>
                <a:gd name="connsiteX2" fmla="*/ 1352550 w 3152217"/>
                <a:gd name="connsiteY2" fmla="*/ 123825 h 2256098"/>
                <a:gd name="connsiteX3" fmla="*/ 2314575 w 3152217"/>
                <a:gd name="connsiteY3" fmla="*/ 323850 h 2256098"/>
                <a:gd name="connsiteX4" fmla="*/ 2724150 w 3152217"/>
                <a:gd name="connsiteY4" fmla="*/ 819150 h 2256098"/>
                <a:gd name="connsiteX5" fmla="*/ 3152217 w 3152217"/>
                <a:gd name="connsiteY5" fmla="*/ 1255785 h 2256098"/>
                <a:gd name="connsiteX6" fmla="*/ 3152217 w 3152217"/>
                <a:gd name="connsiteY6" fmla="*/ 1468002 h 2256098"/>
                <a:gd name="connsiteX7" fmla="*/ 2940000 w 3152217"/>
                <a:gd name="connsiteY7" fmla="*/ 1468002 h 2256098"/>
                <a:gd name="connsiteX8" fmla="*/ 2539107 w 3152217"/>
                <a:gd name="connsiteY8" fmla="*/ 1067108 h 2256098"/>
                <a:gd name="connsiteX9" fmla="*/ 2474399 w 3152217"/>
                <a:gd name="connsiteY9" fmla="*/ 1153817 h 2256098"/>
                <a:gd name="connsiteX10" fmla="*/ 2907621 w 3152217"/>
                <a:gd name="connsiteY10" fmla="*/ 1587040 h 2256098"/>
                <a:gd name="connsiteX11" fmla="*/ 2907621 w 3152217"/>
                <a:gd name="connsiteY11" fmla="*/ 1799257 h 2256098"/>
                <a:gd name="connsiteX12" fmla="*/ 2695404 w 3152217"/>
                <a:gd name="connsiteY12" fmla="*/ 1799257 h 2256098"/>
                <a:gd name="connsiteX13" fmla="*/ 2293017 w 3152217"/>
                <a:gd name="connsiteY13" fmla="*/ 1396869 h 2256098"/>
                <a:gd name="connsiteX14" fmla="*/ 2228234 w 3152217"/>
                <a:gd name="connsiteY14" fmla="*/ 1483678 h 2256098"/>
                <a:gd name="connsiteX15" fmla="*/ 2648161 w 3152217"/>
                <a:gd name="connsiteY15" fmla="*/ 1903605 h 2256098"/>
                <a:gd name="connsiteX16" fmla="*/ 2648161 w 3152217"/>
                <a:gd name="connsiteY16" fmla="*/ 2115822 h 2256098"/>
                <a:gd name="connsiteX17" fmla="*/ 2435944 w 3152217"/>
                <a:gd name="connsiteY17" fmla="*/ 2115822 h 2256098"/>
                <a:gd name="connsiteX18" fmla="*/ 2046853 w 3152217"/>
                <a:gd name="connsiteY18" fmla="*/ 1726729 h 2256098"/>
                <a:gd name="connsiteX19" fmla="*/ 1987859 w 3152217"/>
                <a:gd name="connsiteY19" fmla="*/ 1812979 h 2256098"/>
                <a:gd name="connsiteX20" fmla="*/ 2218760 w 3152217"/>
                <a:gd name="connsiteY20" fmla="*/ 2043881 h 2256098"/>
                <a:gd name="connsiteX21" fmla="*/ 2218760 w 3152217"/>
                <a:gd name="connsiteY21" fmla="*/ 2256098 h 2256098"/>
                <a:gd name="connsiteX22" fmla="*/ 2006543 w 3152217"/>
                <a:gd name="connsiteY22" fmla="*/ 2256098 h 2256098"/>
                <a:gd name="connsiteX23" fmla="*/ 1798691 w 3152217"/>
                <a:gd name="connsiteY23" fmla="*/ 2048244 h 2256098"/>
                <a:gd name="connsiteX24" fmla="*/ 1775643 w 3152217"/>
                <a:gd name="connsiteY24" fmla="*/ 2025196 h 2256098"/>
                <a:gd name="connsiteX25" fmla="*/ 1842458 w 3152217"/>
                <a:gd name="connsiteY25" fmla="*/ 1935940 h 2256098"/>
                <a:gd name="connsiteX26" fmla="*/ 1533525 w 3152217"/>
                <a:gd name="connsiteY26" fmla="*/ 1524000 h 2256098"/>
                <a:gd name="connsiteX27" fmla="*/ 1219200 w 3152217"/>
                <a:gd name="connsiteY27" fmla="*/ 1219200 h 2256098"/>
                <a:gd name="connsiteX28" fmla="*/ 571500 w 3152217"/>
                <a:gd name="connsiteY28" fmla="*/ 1333500 h 2256098"/>
                <a:gd name="connsiteX29" fmla="*/ 0 w 3152217"/>
                <a:gd name="connsiteY29" fmla="*/ 1304925 h 2256098"/>
                <a:gd name="connsiteX30" fmla="*/ 9525 w 3152217"/>
                <a:gd name="connsiteY30" fmla="*/ 66675 h 2256098"/>
                <a:gd name="connsiteX31" fmla="*/ 361950 w 3152217"/>
                <a:gd name="connsiteY31" fmla="*/ 0 h 2256098"/>
                <a:gd name="connsiteX0" fmla="*/ 361950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61950 w 3152217"/>
                <a:gd name="connsiteY31" fmla="*/ 9525 h 2265623"/>
                <a:gd name="connsiteX0" fmla="*/ 40957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409575 w 3152217"/>
                <a:gd name="connsiteY31" fmla="*/ 9525 h 2265623"/>
                <a:gd name="connsiteX0" fmla="*/ 39052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90525 w 3152217"/>
                <a:gd name="connsiteY31" fmla="*/ 9525 h 2265623"/>
                <a:gd name="connsiteX0" fmla="*/ 390525 w 3152217"/>
                <a:gd name="connsiteY0" fmla="*/ 24506 h 2280604"/>
                <a:gd name="connsiteX1" fmla="*/ 95250 w 3152217"/>
                <a:gd name="connsiteY1" fmla="*/ 272156 h 2280604"/>
                <a:gd name="connsiteX2" fmla="*/ 1352550 w 3152217"/>
                <a:gd name="connsiteY2" fmla="*/ 148331 h 2280604"/>
                <a:gd name="connsiteX3" fmla="*/ 2314575 w 3152217"/>
                <a:gd name="connsiteY3" fmla="*/ 348356 h 2280604"/>
                <a:gd name="connsiteX4" fmla="*/ 2724150 w 3152217"/>
                <a:gd name="connsiteY4" fmla="*/ 843656 h 2280604"/>
                <a:gd name="connsiteX5" fmla="*/ 3152217 w 3152217"/>
                <a:gd name="connsiteY5" fmla="*/ 1280291 h 2280604"/>
                <a:gd name="connsiteX6" fmla="*/ 3152217 w 3152217"/>
                <a:gd name="connsiteY6" fmla="*/ 1492508 h 2280604"/>
                <a:gd name="connsiteX7" fmla="*/ 2940000 w 3152217"/>
                <a:gd name="connsiteY7" fmla="*/ 1492508 h 2280604"/>
                <a:gd name="connsiteX8" fmla="*/ 2539107 w 3152217"/>
                <a:gd name="connsiteY8" fmla="*/ 1091614 h 2280604"/>
                <a:gd name="connsiteX9" fmla="*/ 2474399 w 3152217"/>
                <a:gd name="connsiteY9" fmla="*/ 1178323 h 2280604"/>
                <a:gd name="connsiteX10" fmla="*/ 2907621 w 3152217"/>
                <a:gd name="connsiteY10" fmla="*/ 1611546 h 2280604"/>
                <a:gd name="connsiteX11" fmla="*/ 2907621 w 3152217"/>
                <a:gd name="connsiteY11" fmla="*/ 1823763 h 2280604"/>
                <a:gd name="connsiteX12" fmla="*/ 2695404 w 3152217"/>
                <a:gd name="connsiteY12" fmla="*/ 1823763 h 2280604"/>
                <a:gd name="connsiteX13" fmla="*/ 2293017 w 3152217"/>
                <a:gd name="connsiteY13" fmla="*/ 1421375 h 2280604"/>
                <a:gd name="connsiteX14" fmla="*/ 2228234 w 3152217"/>
                <a:gd name="connsiteY14" fmla="*/ 1508184 h 2280604"/>
                <a:gd name="connsiteX15" fmla="*/ 2648161 w 3152217"/>
                <a:gd name="connsiteY15" fmla="*/ 1928111 h 2280604"/>
                <a:gd name="connsiteX16" fmla="*/ 2648161 w 3152217"/>
                <a:gd name="connsiteY16" fmla="*/ 2140328 h 2280604"/>
                <a:gd name="connsiteX17" fmla="*/ 2435944 w 3152217"/>
                <a:gd name="connsiteY17" fmla="*/ 2140328 h 2280604"/>
                <a:gd name="connsiteX18" fmla="*/ 2046853 w 3152217"/>
                <a:gd name="connsiteY18" fmla="*/ 1751235 h 2280604"/>
                <a:gd name="connsiteX19" fmla="*/ 1987859 w 3152217"/>
                <a:gd name="connsiteY19" fmla="*/ 1837485 h 2280604"/>
                <a:gd name="connsiteX20" fmla="*/ 2218760 w 3152217"/>
                <a:gd name="connsiteY20" fmla="*/ 2068387 h 2280604"/>
                <a:gd name="connsiteX21" fmla="*/ 2218760 w 3152217"/>
                <a:gd name="connsiteY21" fmla="*/ 2280604 h 2280604"/>
                <a:gd name="connsiteX22" fmla="*/ 2006543 w 3152217"/>
                <a:gd name="connsiteY22" fmla="*/ 2280604 h 2280604"/>
                <a:gd name="connsiteX23" fmla="*/ 1798691 w 3152217"/>
                <a:gd name="connsiteY23" fmla="*/ 2072750 h 2280604"/>
                <a:gd name="connsiteX24" fmla="*/ 1775643 w 3152217"/>
                <a:gd name="connsiteY24" fmla="*/ 2049702 h 2280604"/>
                <a:gd name="connsiteX25" fmla="*/ 1842458 w 3152217"/>
                <a:gd name="connsiteY25" fmla="*/ 1960446 h 2280604"/>
                <a:gd name="connsiteX26" fmla="*/ 1533525 w 3152217"/>
                <a:gd name="connsiteY26" fmla="*/ 1548506 h 2280604"/>
                <a:gd name="connsiteX27" fmla="*/ 1219200 w 3152217"/>
                <a:gd name="connsiteY27" fmla="*/ 1243706 h 2280604"/>
                <a:gd name="connsiteX28" fmla="*/ 571500 w 3152217"/>
                <a:gd name="connsiteY28" fmla="*/ 1358006 h 2280604"/>
                <a:gd name="connsiteX29" fmla="*/ 0 w 3152217"/>
                <a:gd name="connsiteY29" fmla="*/ 1329431 h 2280604"/>
                <a:gd name="connsiteX30" fmla="*/ 0 w 3152217"/>
                <a:gd name="connsiteY30" fmla="*/ 14981 h 2280604"/>
                <a:gd name="connsiteX31" fmla="*/ 390525 w 3152217"/>
                <a:gd name="connsiteY31" fmla="*/ 24506 h 2280604"/>
                <a:gd name="connsiteX0" fmla="*/ 390525 w 3152217"/>
                <a:gd name="connsiteY0" fmla="*/ 33386 h 2289484"/>
                <a:gd name="connsiteX1" fmla="*/ 95250 w 3152217"/>
                <a:gd name="connsiteY1" fmla="*/ 281036 h 2289484"/>
                <a:gd name="connsiteX2" fmla="*/ 1352550 w 3152217"/>
                <a:gd name="connsiteY2" fmla="*/ 157211 h 2289484"/>
                <a:gd name="connsiteX3" fmla="*/ 2314575 w 3152217"/>
                <a:gd name="connsiteY3" fmla="*/ 357236 h 2289484"/>
                <a:gd name="connsiteX4" fmla="*/ 2724150 w 3152217"/>
                <a:gd name="connsiteY4" fmla="*/ 852536 h 2289484"/>
                <a:gd name="connsiteX5" fmla="*/ 3152217 w 3152217"/>
                <a:gd name="connsiteY5" fmla="*/ 1289171 h 2289484"/>
                <a:gd name="connsiteX6" fmla="*/ 3152217 w 3152217"/>
                <a:gd name="connsiteY6" fmla="*/ 1501388 h 2289484"/>
                <a:gd name="connsiteX7" fmla="*/ 2940000 w 3152217"/>
                <a:gd name="connsiteY7" fmla="*/ 1501388 h 2289484"/>
                <a:gd name="connsiteX8" fmla="*/ 2539107 w 3152217"/>
                <a:gd name="connsiteY8" fmla="*/ 1100494 h 2289484"/>
                <a:gd name="connsiteX9" fmla="*/ 2474399 w 3152217"/>
                <a:gd name="connsiteY9" fmla="*/ 1187203 h 2289484"/>
                <a:gd name="connsiteX10" fmla="*/ 2907621 w 3152217"/>
                <a:gd name="connsiteY10" fmla="*/ 1620426 h 2289484"/>
                <a:gd name="connsiteX11" fmla="*/ 2907621 w 3152217"/>
                <a:gd name="connsiteY11" fmla="*/ 1832643 h 2289484"/>
                <a:gd name="connsiteX12" fmla="*/ 2695404 w 3152217"/>
                <a:gd name="connsiteY12" fmla="*/ 1832643 h 2289484"/>
                <a:gd name="connsiteX13" fmla="*/ 2293017 w 3152217"/>
                <a:gd name="connsiteY13" fmla="*/ 1430255 h 2289484"/>
                <a:gd name="connsiteX14" fmla="*/ 2228234 w 3152217"/>
                <a:gd name="connsiteY14" fmla="*/ 1517064 h 2289484"/>
                <a:gd name="connsiteX15" fmla="*/ 2648161 w 3152217"/>
                <a:gd name="connsiteY15" fmla="*/ 1936991 h 2289484"/>
                <a:gd name="connsiteX16" fmla="*/ 2648161 w 3152217"/>
                <a:gd name="connsiteY16" fmla="*/ 2149208 h 2289484"/>
                <a:gd name="connsiteX17" fmla="*/ 2435944 w 3152217"/>
                <a:gd name="connsiteY17" fmla="*/ 2149208 h 2289484"/>
                <a:gd name="connsiteX18" fmla="*/ 2046853 w 3152217"/>
                <a:gd name="connsiteY18" fmla="*/ 1760115 h 2289484"/>
                <a:gd name="connsiteX19" fmla="*/ 1987859 w 3152217"/>
                <a:gd name="connsiteY19" fmla="*/ 1846365 h 2289484"/>
                <a:gd name="connsiteX20" fmla="*/ 2218760 w 3152217"/>
                <a:gd name="connsiteY20" fmla="*/ 2077267 h 2289484"/>
                <a:gd name="connsiteX21" fmla="*/ 2218760 w 3152217"/>
                <a:gd name="connsiteY21" fmla="*/ 2289484 h 2289484"/>
                <a:gd name="connsiteX22" fmla="*/ 2006543 w 3152217"/>
                <a:gd name="connsiteY22" fmla="*/ 2289484 h 2289484"/>
                <a:gd name="connsiteX23" fmla="*/ 1798691 w 3152217"/>
                <a:gd name="connsiteY23" fmla="*/ 2081630 h 2289484"/>
                <a:gd name="connsiteX24" fmla="*/ 1775643 w 3152217"/>
                <a:gd name="connsiteY24" fmla="*/ 2058582 h 2289484"/>
                <a:gd name="connsiteX25" fmla="*/ 1842458 w 3152217"/>
                <a:gd name="connsiteY25" fmla="*/ 1969326 h 2289484"/>
                <a:gd name="connsiteX26" fmla="*/ 1533525 w 3152217"/>
                <a:gd name="connsiteY26" fmla="*/ 1557386 h 2289484"/>
                <a:gd name="connsiteX27" fmla="*/ 1219200 w 3152217"/>
                <a:gd name="connsiteY27" fmla="*/ 1252586 h 2289484"/>
                <a:gd name="connsiteX28" fmla="*/ 571500 w 3152217"/>
                <a:gd name="connsiteY28" fmla="*/ 1366886 h 2289484"/>
                <a:gd name="connsiteX29" fmla="*/ 0 w 3152217"/>
                <a:gd name="connsiteY29" fmla="*/ 1338311 h 2289484"/>
                <a:gd name="connsiteX30" fmla="*/ 0 w 3152217"/>
                <a:gd name="connsiteY30" fmla="*/ 23861 h 2289484"/>
                <a:gd name="connsiteX31" fmla="*/ 390525 w 3152217"/>
                <a:gd name="connsiteY31" fmla="*/ 33386 h 2289484"/>
                <a:gd name="connsiteX0" fmla="*/ 390525 w 3152217"/>
                <a:gd name="connsiteY0" fmla="*/ 24507 h 2280605"/>
                <a:gd name="connsiteX1" fmla="*/ 95250 w 3152217"/>
                <a:gd name="connsiteY1" fmla="*/ 272157 h 2280605"/>
                <a:gd name="connsiteX2" fmla="*/ 1352550 w 3152217"/>
                <a:gd name="connsiteY2" fmla="*/ 148332 h 2280605"/>
                <a:gd name="connsiteX3" fmla="*/ 2314575 w 3152217"/>
                <a:gd name="connsiteY3" fmla="*/ 348357 h 2280605"/>
                <a:gd name="connsiteX4" fmla="*/ 2724150 w 3152217"/>
                <a:gd name="connsiteY4" fmla="*/ 843657 h 2280605"/>
                <a:gd name="connsiteX5" fmla="*/ 3152217 w 3152217"/>
                <a:gd name="connsiteY5" fmla="*/ 1280292 h 2280605"/>
                <a:gd name="connsiteX6" fmla="*/ 3152217 w 3152217"/>
                <a:gd name="connsiteY6" fmla="*/ 1492509 h 2280605"/>
                <a:gd name="connsiteX7" fmla="*/ 2940000 w 3152217"/>
                <a:gd name="connsiteY7" fmla="*/ 1492509 h 2280605"/>
                <a:gd name="connsiteX8" fmla="*/ 2539107 w 3152217"/>
                <a:gd name="connsiteY8" fmla="*/ 1091615 h 2280605"/>
                <a:gd name="connsiteX9" fmla="*/ 2474399 w 3152217"/>
                <a:gd name="connsiteY9" fmla="*/ 1178324 h 2280605"/>
                <a:gd name="connsiteX10" fmla="*/ 2907621 w 3152217"/>
                <a:gd name="connsiteY10" fmla="*/ 1611547 h 2280605"/>
                <a:gd name="connsiteX11" fmla="*/ 2907621 w 3152217"/>
                <a:gd name="connsiteY11" fmla="*/ 1823764 h 2280605"/>
                <a:gd name="connsiteX12" fmla="*/ 2695404 w 3152217"/>
                <a:gd name="connsiteY12" fmla="*/ 1823764 h 2280605"/>
                <a:gd name="connsiteX13" fmla="*/ 2293017 w 3152217"/>
                <a:gd name="connsiteY13" fmla="*/ 1421376 h 2280605"/>
                <a:gd name="connsiteX14" fmla="*/ 2228234 w 3152217"/>
                <a:gd name="connsiteY14" fmla="*/ 1508185 h 2280605"/>
                <a:gd name="connsiteX15" fmla="*/ 2648161 w 3152217"/>
                <a:gd name="connsiteY15" fmla="*/ 1928112 h 2280605"/>
                <a:gd name="connsiteX16" fmla="*/ 2648161 w 3152217"/>
                <a:gd name="connsiteY16" fmla="*/ 2140329 h 2280605"/>
                <a:gd name="connsiteX17" fmla="*/ 2435944 w 3152217"/>
                <a:gd name="connsiteY17" fmla="*/ 2140329 h 2280605"/>
                <a:gd name="connsiteX18" fmla="*/ 2046853 w 3152217"/>
                <a:gd name="connsiteY18" fmla="*/ 1751236 h 2280605"/>
                <a:gd name="connsiteX19" fmla="*/ 1987859 w 3152217"/>
                <a:gd name="connsiteY19" fmla="*/ 1837486 h 2280605"/>
                <a:gd name="connsiteX20" fmla="*/ 2218760 w 3152217"/>
                <a:gd name="connsiteY20" fmla="*/ 2068388 h 2280605"/>
                <a:gd name="connsiteX21" fmla="*/ 2218760 w 3152217"/>
                <a:gd name="connsiteY21" fmla="*/ 2280605 h 2280605"/>
                <a:gd name="connsiteX22" fmla="*/ 2006543 w 3152217"/>
                <a:gd name="connsiteY22" fmla="*/ 2280605 h 2280605"/>
                <a:gd name="connsiteX23" fmla="*/ 1798691 w 3152217"/>
                <a:gd name="connsiteY23" fmla="*/ 2072751 h 2280605"/>
                <a:gd name="connsiteX24" fmla="*/ 1775643 w 3152217"/>
                <a:gd name="connsiteY24" fmla="*/ 2049703 h 2280605"/>
                <a:gd name="connsiteX25" fmla="*/ 1842458 w 3152217"/>
                <a:gd name="connsiteY25" fmla="*/ 1960447 h 2280605"/>
                <a:gd name="connsiteX26" fmla="*/ 1533525 w 3152217"/>
                <a:gd name="connsiteY26" fmla="*/ 1548507 h 2280605"/>
                <a:gd name="connsiteX27" fmla="*/ 1219200 w 3152217"/>
                <a:gd name="connsiteY27" fmla="*/ 1243707 h 2280605"/>
                <a:gd name="connsiteX28" fmla="*/ 571500 w 3152217"/>
                <a:gd name="connsiteY28" fmla="*/ 1358007 h 2280605"/>
                <a:gd name="connsiteX29" fmla="*/ 0 w 3152217"/>
                <a:gd name="connsiteY29" fmla="*/ 1329432 h 2280605"/>
                <a:gd name="connsiteX30" fmla="*/ 0 w 3152217"/>
                <a:gd name="connsiteY30" fmla="*/ 14982 h 2280605"/>
                <a:gd name="connsiteX31" fmla="*/ 390525 w 3152217"/>
                <a:gd name="connsiteY31" fmla="*/ 24507 h 2280605"/>
                <a:gd name="connsiteX0" fmla="*/ 39052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90525 w 3152217"/>
                <a:gd name="connsiteY31" fmla="*/ 9525 h 2265623"/>
                <a:gd name="connsiteX0" fmla="*/ 39052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90525 w 3152217"/>
                <a:gd name="connsiteY31" fmla="*/ 9525 h 2265623"/>
                <a:gd name="connsiteX0" fmla="*/ 400050 w 3152217"/>
                <a:gd name="connsiteY0" fmla="*/ 0 h 2284673"/>
                <a:gd name="connsiteX1" fmla="*/ 95250 w 3152217"/>
                <a:gd name="connsiteY1" fmla="*/ 276225 h 2284673"/>
                <a:gd name="connsiteX2" fmla="*/ 1352550 w 3152217"/>
                <a:gd name="connsiteY2" fmla="*/ 152400 h 2284673"/>
                <a:gd name="connsiteX3" fmla="*/ 2314575 w 3152217"/>
                <a:gd name="connsiteY3" fmla="*/ 352425 h 2284673"/>
                <a:gd name="connsiteX4" fmla="*/ 2724150 w 3152217"/>
                <a:gd name="connsiteY4" fmla="*/ 847725 h 2284673"/>
                <a:gd name="connsiteX5" fmla="*/ 3152217 w 3152217"/>
                <a:gd name="connsiteY5" fmla="*/ 1284360 h 2284673"/>
                <a:gd name="connsiteX6" fmla="*/ 3152217 w 3152217"/>
                <a:gd name="connsiteY6" fmla="*/ 1496577 h 2284673"/>
                <a:gd name="connsiteX7" fmla="*/ 2940000 w 3152217"/>
                <a:gd name="connsiteY7" fmla="*/ 1496577 h 2284673"/>
                <a:gd name="connsiteX8" fmla="*/ 2539107 w 3152217"/>
                <a:gd name="connsiteY8" fmla="*/ 1095683 h 2284673"/>
                <a:gd name="connsiteX9" fmla="*/ 2474399 w 3152217"/>
                <a:gd name="connsiteY9" fmla="*/ 1182392 h 2284673"/>
                <a:gd name="connsiteX10" fmla="*/ 2907621 w 3152217"/>
                <a:gd name="connsiteY10" fmla="*/ 1615615 h 2284673"/>
                <a:gd name="connsiteX11" fmla="*/ 2907621 w 3152217"/>
                <a:gd name="connsiteY11" fmla="*/ 1827832 h 2284673"/>
                <a:gd name="connsiteX12" fmla="*/ 2695404 w 3152217"/>
                <a:gd name="connsiteY12" fmla="*/ 1827832 h 2284673"/>
                <a:gd name="connsiteX13" fmla="*/ 2293017 w 3152217"/>
                <a:gd name="connsiteY13" fmla="*/ 1425444 h 2284673"/>
                <a:gd name="connsiteX14" fmla="*/ 2228234 w 3152217"/>
                <a:gd name="connsiteY14" fmla="*/ 1512253 h 2284673"/>
                <a:gd name="connsiteX15" fmla="*/ 2648161 w 3152217"/>
                <a:gd name="connsiteY15" fmla="*/ 1932180 h 2284673"/>
                <a:gd name="connsiteX16" fmla="*/ 2648161 w 3152217"/>
                <a:gd name="connsiteY16" fmla="*/ 2144397 h 2284673"/>
                <a:gd name="connsiteX17" fmla="*/ 2435944 w 3152217"/>
                <a:gd name="connsiteY17" fmla="*/ 2144397 h 2284673"/>
                <a:gd name="connsiteX18" fmla="*/ 2046853 w 3152217"/>
                <a:gd name="connsiteY18" fmla="*/ 1755304 h 2284673"/>
                <a:gd name="connsiteX19" fmla="*/ 1987859 w 3152217"/>
                <a:gd name="connsiteY19" fmla="*/ 1841554 h 2284673"/>
                <a:gd name="connsiteX20" fmla="*/ 2218760 w 3152217"/>
                <a:gd name="connsiteY20" fmla="*/ 2072456 h 2284673"/>
                <a:gd name="connsiteX21" fmla="*/ 2218760 w 3152217"/>
                <a:gd name="connsiteY21" fmla="*/ 2284673 h 2284673"/>
                <a:gd name="connsiteX22" fmla="*/ 2006543 w 3152217"/>
                <a:gd name="connsiteY22" fmla="*/ 2284673 h 2284673"/>
                <a:gd name="connsiteX23" fmla="*/ 1798691 w 3152217"/>
                <a:gd name="connsiteY23" fmla="*/ 2076819 h 2284673"/>
                <a:gd name="connsiteX24" fmla="*/ 1775643 w 3152217"/>
                <a:gd name="connsiteY24" fmla="*/ 2053771 h 2284673"/>
                <a:gd name="connsiteX25" fmla="*/ 1842458 w 3152217"/>
                <a:gd name="connsiteY25" fmla="*/ 1964515 h 2284673"/>
                <a:gd name="connsiteX26" fmla="*/ 1533525 w 3152217"/>
                <a:gd name="connsiteY26" fmla="*/ 1552575 h 2284673"/>
                <a:gd name="connsiteX27" fmla="*/ 1219200 w 3152217"/>
                <a:gd name="connsiteY27" fmla="*/ 1247775 h 2284673"/>
                <a:gd name="connsiteX28" fmla="*/ 571500 w 3152217"/>
                <a:gd name="connsiteY28" fmla="*/ 1362075 h 2284673"/>
                <a:gd name="connsiteX29" fmla="*/ 0 w 3152217"/>
                <a:gd name="connsiteY29" fmla="*/ 1333500 h 2284673"/>
                <a:gd name="connsiteX30" fmla="*/ 0 w 3152217"/>
                <a:gd name="connsiteY30" fmla="*/ 19050 h 2284673"/>
                <a:gd name="connsiteX31" fmla="*/ 400050 w 3152217"/>
                <a:gd name="connsiteY31" fmla="*/ 0 h 2284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152217" h="2284673">
                  <a:moveTo>
                    <a:pt x="400050" y="0"/>
                  </a:moveTo>
                  <a:lnTo>
                    <a:pt x="95250" y="276225"/>
                  </a:lnTo>
                  <a:cubicBezTo>
                    <a:pt x="349250" y="777875"/>
                    <a:pt x="831850" y="460375"/>
                    <a:pt x="1352550" y="152400"/>
                  </a:cubicBezTo>
                  <a:cubicBezTo>
                    <a:pt x="1641475" y="288925"/>
                    <a:pt x="1968500" y="301625"/>
                    <a:pt x="2314575" y="352425"/>
                  </a:cubicBezTo>
                  <a:cubicBezTo>
                    <a:pt x="2451100" y="603250"/>
                    <a:pt x="2587625" y="682625"/>
                    <a:pt x="2724150" y="847725"/>
                  </a:cubicBezTo>
                  <a:lnTo>
                    <a:pt x="3152217" y="1284360"/>
                  </a:lnTo>
                  <a:cubicBezTo>
                    <a:pt x="3210819" y="1342962"/>
                    <a:pt x="3210819" y="1437975"/>
                    <a:pt x="3152217" y="1496577"/>
                  </a:cubicBezTo>
                  <a:cubicBezTo>
                    <a:pt x="3093615" y="1555179"/>
                    <a:pt x="2998602" y="1555179"/>
                    <a:pt x="2940000" y="1496577"/>
                  </a:cubicBezTo>
                  <a:lnTo>
                    <a:pt x="2539107" y="1095683"/>
                  </a:lnTo>
                  <a:lnTo>
                    <a:pt x="2474399" y="1182392"/>
                  </a:lnTo>
                  <a:lnTo>
                    <a:pt x="2907621" y="1615615"/>
                  </a:lnTo>
                  <a:cubicBezTo>
                    <a:pt x="2966223" y="1674217"/>
                    <a:pt x="2966223" y="1769230"/>
                    <a:pt x="2907621" y="1827832"/>
                  </a:cubicBezTo>
                  <a:cubicBezTo>
                    <a:pt x="2849019" y="1886434"/>
                    <a:pt x="2754006" y="1886434"/>
                    <a:pt x="2695404" y="1827832"/>
                  </a:cubicBezTo>
                  <a:lnTo>
                    <a:pt x="2293017" y="1425444"/>
                  </a:lnTo>
                  <a:lnTo>
                    <a:pt x="2228234" y="1512253"/>
                  </a:lnTo>
                  <a:lnTo>
                    <a:pt x="2648161" y="1932180"/>
                  </a:lnTo>
                  <a:cubicBezTo>
                    <a:pt x="2706763" y="1990782"/>
                    <a:pt x="2706763" y="2085795"/>
                    <a:pt x="2648161" y="2144397"/>
                  </a:cubicBezTo>
                  <a:cubicBezTo>
                    <a:pt x="2589559" y="2202999"/>
                    <a:pt x="2494546" y="2202999"/>
                    <a:pt x="2435944" y="2144397"/>
                  </a:cubicBezTo>
                  <a:lnTo>
                    <a:pt x="2046853" y="1755304"/>
                  </a:lnTo>
                  <a:lnTo>
                    <a:pt x="1987859" y="1841554"/>
                  </a:lnTo>
                  <a:lnTo>
                    <a:pt x="2218760" y="2072456"/>
                  </a:lnTo>
                  <a:cubicBezTo>
                    <a:pt x="2277362" y="2131058"/>
                    <a:pt x="2277362" y="2226071"/>
                    <a:pt x="2218760" y="2284673"/>
                  </a:cubicBezTo>
                  <a:cubicBezTo>
                    <a:pt x="2160158" y="2343275"/>
                    <a:pt x="2065146" y="2343275"/>
                    <a:pt x="2006543" y="2284673"/>
                  </a:cubicBezTo>
                  <a:lnTo>
                    <a:pt x="1798691" y="2076819"/>
                  </a:lnTo>
                  <a:lnTo>
                    <a:pt x="1775643" y="2053771"/>
                  </a:lnTo>
                  <a:lnTo>
                    <a:pt x="1842458" y="1964515"/>
                  </a:lnTo>
                  <a:cubicBezTo>
                    <a:pt x="2026677" y="1607442"/>
                    <a:pt x="1697608" y="1472750"/>
                    <a:pt x="1533525" y="1552575"/>
                  </a:cubicBezTo>
                  <a:cubicBezTo>
                    <a:pt x="1555750" y="1323975"/>
                    <a:pt x="1380229" y="1237081"/>
                    <a:pt x="1219200" y="1247775"/>
                  </a:cubicBezTo>
                  <a:cubicBezTo>
                    <a:pt x="1190625" y="958850"/>
                    <a:pt x="838200" y="793750"/>
                    <a:pt x="571500" y="1362075"/>
                  </a:cubicBezTo>
                  <a:cubicBezTo>
                    <a:pt x="504825" y="1114425"/>
                    <a:pt x="276225" y="1066800"/>
                    <a:pt x="0" y="1333500"/>
                  </a:cubicBezTo>
                  <a:lnTo>
                    <a:pt x="0" y="19050"/>
                  </a:lnTo>
                  <a:lnTo>
                    <a:pt x="40005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</p:grpSp>
    </p:spTree>
    <p:extLst>
      <p:ext uri="{BB962C8B-B14F-4D97-AF65-F5344CB8AC3E}">
        <p14:creationId xmlns:p14="http://schemas.microsoft.com/office/powerpoint/2010/main" val="40542701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7" name="Group 14">
            <a:extLst>
              <a:ext uri="{FF2B5EF4-FFF2-40B4-BE49-F238E27FC236}">
                <a16:creationId xmlns:a16="http://schemas.microsoft.com/office/drawing/2014/main" id="{24A7D217-E24C-489C-8F27-32ABDBD3F1ED}"/>
              </a:ext>
            </a:extLst>
          </p:cNvPr>
          <p:cNvGrpSpPr/>
          <p:nvPr/>
        </p:nvGrpSpPr>
        <p:grpSpPr>
          <a:xfrm>
            <a:off x="3877931" y="2229711"/>
            <a:ext cx="7384580" cy="3788524"/>
            <a:chOff x="755577" y="2780928"/>
            <a:chExt cx="4561824" cy="2880320"/>
          </a:xfrm>
        </p:grpSpPr>
        <p:sp>
          <p:nvSpPr>
            <p:cNvPr id="8" name="Pentagon 5">
              <a:extLst>
                <a:ext uri="{FF2B5EF4-FFF2-40B4-BE49-F238E27FC236}">
                  <a16:creationId xmlns:a16="http://schemas.microsoft.com/office/drawing/2014/main" id="{D054D63C-B468-4953-99DB-C516361A9D68}"/>
                </a:ext>
              </a:extLst>
            </p:cNvPr>
            <p:cNvSpPr/>
            <p:nvPr/>
          </p:nvSpPr>
          <p:spPr>
            <a:xfrm>
              <a:off x="3779912" y="2780928"/>
              <a:ext cx="1537489" cy="576064"/>
            </a:xfrm>
            <a:custGeom>
              <a:avLst/>
              <a:gdLst/>
              <a:ahLst/>
              <a:cxnLst/>
              <a:rect l="l" t="t" r="r" b="b"/>
              <a:pathLst>
                <a:path w="1728192" h="576064">
                  <a:moveTo>
                    <a:pt x="144538" y="0"/>
                  </a:moveTo>
                  <a:lnTo>
                    <a:pt x="1440160" y="0"/>
                  </a:lnTo>
                  <a:lnTo>
                    <a:pt x="1728192" y="288032"/>
                  </a:lnTo>
                  <a:lnTo>
                    <a:pt x="1440160" y="576064"/>
                  </a:lnTo>
                  <a:lnTo>
                    <a:pt x="0" y="576064"/>
                  </a:lnTo>
                  <a:lnTo>
                    <a:pt x="0" y="560466"/>
                  </a:lnTo>
                  <a:lnTo>
                    <a:pt x="144962" y="10818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3" name="Parallelogram 7">
              <a:extLst>
                <a:ext uri="{FF2B5EF4-FFF2-40B4-BE49-F238E27FC236}">
                  <a16:creationId xmlns:a16="http://schemas.microsoft.com/office/drawing/2014/main" id="{14A8EECF-0D52-47B2-923A-33B23F264FF5}"/>
                </a:ext>
              </a:extLst>
            </p:cNvPr>
            <p:cNvSpPr/>
            <p:nvPr/>
          </p:nvSpPr>
          <p:spPr>
            <a:xfrm>
              <a:off x="2995522" y="3356992"/>
              <a:ext cx="1409365" cy="576064"/>
            </a:xfrm>
            <a:prstGeom prst="parallelogram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4" name="Parallelogram 44">
              <a:extLst>
                <a:ext uri="{FF2B5EF4-FFF2-40B4-BE49-F238E27FC236}">
                  <a16:creationId xmlns:a16="http://schemas.microsoft.com/office/drawing/2014/main" id="{E6529FF7-CC81-41D2-8023-3E8D0AF7494A}"/>
                </a:ext>
              </a:extLst>
            </p:cNvPr>
            <p:cNvSpPr/>
            <p:nvPr/>
          </p:nvSpPr>
          <p:spPr>
            <a:xfrm>
              <a:off x="2211133" y="3933056"/>
              <a:ext cx="1409365" cy="576064"/>
            </a:xfrm>
            <a:prstGeom prst="parallelogram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5" name="Parallelogram 45">
              <a:extLst>
                <a:ext uri="{FF2B5EF4-FFF2-40B4-BE49-F238E27FC236}">
                  <a16:creationId xmlns:a16="http://schemas.microsoft.com/office/drawing/2014/main" id="{498DBB72-B7A4-45CF-92CE-A4BD8EFD951E}"/>
                </a:ext>
              </a:extLst>
            </p:cNvPr>
            <p:cNvSpPr/>
            <p:nvPr/>
          </p:nvSpPr>
          <p:spPr>
            <a:xfrm>
              <a:off x="1426744" y="4509120"/>
              <a:ext cx="1409365" cy="576064"/>
            </a:xfrm>
            <a:prstGeom prst="parallelogram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6" name="Parallelogram 46">
              <a:extLst>
                <a:ext uri="{FF2B5EF4-FFF2-40B4-BE49-F238E27FC236}">
                  <a16:creationId xmlns:a16="http://schemas.microsoft.com/office/drawing/2014/main" id="{50B38833-97F4-4D47-B3C5-C1BF5A69E55A}"/>
                </a:ext>
              </a:extLst>
            </p:cNvPr>
            <p:cNvSpPr/>
            <p:nvPr/>
          </p:nvSpPr>
          <p:spPr>
            <a:xfrm>
              <a:off x="755577" y="5085184"/>
              <a:ext cx="1296143" cy="576064"/>
            </a:xfrm>
            <a:custGeom>
              <a:avLst/>
              <a:gdLst/>
              <a:ahLst/>
              <a:cxnLst/>
              <a:rect l="l" t="t" r="r" b="b"/>
              <a:pathLst>
                <a:path w="1706488" h="576064">
                  <a:moveTo>
                    <a:pt x="0" y="0"/>
                  </a:moveTo>
                  <a:lnTo>
                    <a:pt x="150361" y="0"/>
                  </a:lnTo>
                  <a:lnTo>
                    <a:pt x="751804" y="0"/>
                  </a:lnTo>
                  <a:lnTo>
                    <a:pt x="1503607" y="0"/>
                  </a:lnTo>
                  <a:lnTo>
                    <a:pt x="1653968" y="0"/>
                  </a:lnTo>
                  <a:lnTo>
                    <a:pt x="1706488" y="0"/>
                  </a:lnTo>
                  <a:lnTo>
                    <a:pt x="1706488" y="576064"/>
                  </a:lnTo>
                  <a:lnTo>
                    <a:pt x="1653968" y="576064"/>
                  </a:lnTo>
                  <a:lnTo>
                    <a:pt x="1503607" y="576064"/>
                  </a:lnTo>
                  <a:lnTo>
                    <a:pt x="751804" y="576064"/>
                  </a:lnTo>
                  <a:lnTo>
                    <a:pt x="150361" y="576064"/>
                  </a:lnTo>
                  <a:lnTo>
                    <a:pt x="2299" y="576064"/>
                  </a:lnTo>
                  <a:lnTo>
                    <a:pt x="175592" y="308248"/>
                  </a:lnTo>
                  <a:lnTo>
                    <a:pt x="12306" y="14334"/>
                  </a:lnTo>
                  <a:lnTo>
                    <a:pt x="1887" y="723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17" name="Group 50">
            <a:extLst>
              <a:ext uri="{FF2B5EF4-FFF2-40B4-BE49-F238E27FC236}">
                <a16:creationId xmlns:a16="http://schemas.microsoft.com/office/drawing/2014/main" id="{1E7E7527-2E56-4A93-820B-D845D8B21EF1}"/>
              </a:ext>
            </a:extLst>
          </p:cNvPr>
          <p:cNvGrpSpPr/>
          <p:nvPr/>
        </p:nvGrpSpPr>
        <p:grpSpPr>
          <a:xfrm>
            <a:off x="4675351" y="1806704"/>
            <a:ext cx="2985730" cy="665766"/>
            <a:chOff x="1775729" y="2204864"/>
            <a:chExt cx="1224474" cy="665766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692A5ABC-CBF2-4651-B20F-73186510140B}"/>
                </a:ext>
              </a:extLst>
            </p:cNvPr>
            <p:cNvSpPr txBox="1"/>
            <p:nvPr/>
          </p:nvSpPr>
          <p:spPr>
            <a:xfrm>
              <a:off x="1775729" y="2408965"/>
              <a:ext cx="121924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75F028D9-12BF-407D-BF58-400E8C25E503}"/>
                </a:ext>
              </a:extLst>
            </p:cNvPr>
            <p:cNvSpPr txBox="1"/>
            <p:nvPr/>
          </p:nvSpPr>
          <p:spPr>
            <a:xfrm>
              <a:off x="1777330" y="2204864"/>
              <a:ext cx="122287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مطالب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" name="Group 94">
            <a:extLst>
              <a:ext uri="{FF2B5EF4-FFF2-40B4-BE49-F238E27FC236}">
                <a16:creationId xmlns:a16="http://schemas.microsoft.com/office/drawing/2014/main" id="{3CF1C4B7-62EA-47AC-A614-DE894AC86238}"/>
              </a:ext>
            </a:extLst>
          </p:cNvPr>
          <p:cNvGrpSpPr/>
          <p:nvPr/>
        </p:nvGrpSpPr>
        <p:grpSpPr>
          <a:xfrm>
            <a:off x="3700142" y="2588006"/>
            <a:ext cx="2985730" cy="665766"/>
            <a:chOff x="1775729" y="2204864"/>
            <a:chExt cx="1224474" cy="665766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F66A1D05-DA20-4284-80B9-26F7B4195E80}"/>
                </a:ext>
              </a:extLst>
            </p:cNvPr>
            <p:cNvSpPr txBox="1"/>
            <p:nvPr/>
          </p:nvSpPr>
          <p:spPr>
            <a:xfrm>
              <a:off x="1775729" y="2408965"/>
              <a:ext cx="121924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5720706A-F140-46D6-924D-BF632B40283C}"/>
                </a:ext>
              </a:extLst>
            </p:cNvPr>
            <p:cNvSpPr txBox="1"/>
            <p:nvPr/>
          </p:nvSpPr>
          <p:spPr>
            <a:xfrm>
              <a:off x="1777330" y="2204864"/>
              <a:ext cx="122287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مطالب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roup 98">
            <a:extLst>
              <a:ext uri="{FF2B5EF4-FFF2-40B4-BE49-F238E27FC236}">
                <a16:creationId xmlns:a16="http://schemas.microsoft.com/office/drawing/2014/main" id="{14303F3F-803A-4FF4-8215-04F3905F2ECD}"/>
              </a:ext>
            </a:extLst>
          </p:cNvPr>
          <p:cNvGrpSpPr/>
          <p:nvPr/>
        </p:nvGrpSpPr>
        <p:grpSpPr>
          <a:xfrm>
            <a:off x="2667781" y="3365330"/>
            <a:ext cx="2985730" cy="665766"/>
            <a:chOff x="1775729" y="2204864"/>
            <a:chExt cx="1224474" cy="665766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B5E7EF37-EFD2-4F32-BE3B-34E12F4650EB}"/>
                </a:ext>
              </a:extLst>
            </p:cNvPr>
            <p:cNvSpPr txBox="1"/>
            <p:nvPr/>
          </p:nvSpPr>
          <p:spPr>
            <a:xfrm>
              <a:off x="1775729" y="2408965"/>
              <a:ext cx="121924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C15E9D68-28A7-48EA-BE50-5AD00881F0C3}"/>
                </a:ext>
              </a:extLst>
            </p:cNvPr>
            <p:cNvSpPr txBox="1"/>
            <p:nvPr/>
          </p:nvSpPr>
          <p:spPr>
            <a:xfrm>
              <a:off x="1777330" y="2204864"/>
              <a:ext cx="122287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مطالب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roup 101">
            <a:extLst>
              <a:ext uri="{FF2B5EF4-FFF2-40B4-BE49-F238E27FC236}">
                <a16:creationId xmlns:a16="http://schemas.microsoft.com/office/drawing/2014/main" id="{BF9E088D-70C2-4ABE-99B7-55F6DEE16BE4}"/>
              </a:ext>
            </a:extLst>
          </p:cNvPr>
          <p:cNvGrpSpPr/>
          <p:nvPr/>
        </p:nvGrpSpPr>
        <p:grpSpPr>
          <a:xfrm>
            <a:off x="1749720" y="4150610"/>
            <a:ext cx="2985730" cy="665766"/>
            <a:chOff x="1775729" y="2204864"/>
            <a:chExt cx="1224474" cy="665766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53F84048-7931-4DAA-8C1E-2D5A07F6DCAA}"/>
                </a:ext>
              </a:extLst>
            </p:cNvPr>
            <p:cNvSpPr txBox="1"/>
            <p:nvPr/>
          </p:nvSpPr>
          <p:spPr>
            <a:xfrm>
              <a:off x="1775729" y="2408965"/>
              <a:ext cx="121924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B190DF5F-1965-4B15-A35A-1CC64BE96E28}"/>
                </a:ext>
              </a:extLst>
            </p:cNvPr>
            <p:cNvSpPr txBox="1"/>
            <p:nvPr/>
          </p:nvSpPr>
          <p:spPr>
            <a:xfrm>
              <a:off x="1777330" y="2204864"/>
              <a:ext cx="122287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مطالب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roup 104">
            <a:extLst>
              <a:ext uri="{FF2B5EF4-FFF2-40B4-BE49-F238E27FC236}">
                <a16:creationId xmlns:a16="http://schemas.microsoft.com/office/drawing/2014/main" id="{6ADE4EF8-850C-4EF3-87B4-5836E7CBE122}"/>
              </a:ext>
            </a:extLst>
          </p:cNvPr>
          <p:cNvGrpSpPr/>
          <p:nvPr/>
        </p:nvGrpSpPr>
        <p:grpSpPr>
          <a:xfrm>
            <a:off x="774509" y="4931910"/>
            <a:ext cx="2985730" cy="665766"/>
            <a:chOff x="1775729" y="2204864"/>
            <a:chExt cx="1224474" cy="665766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13D4D33D-3381-4FB2-99A0-E3D6D1BE2BA6}"/>
                </a:ext>
              </a:extLst>
            </p:cNvPr>
            <p:cNvSpPr txBox="1"/>
            <p:nvPr/>
          </p:nvSpPr>
          <p:spPr>
            <a:xfrm>
              <a:off x="1775729" y="2408965"/>
              <a:ext cx="121924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E1B02D86-AD01-4EC2-AA72-086CA53F1954}"/>
                </a:ext>
              </a:extLst>
            </p:cNvPr>
            <p:cNvSpPr txBox="1"/>
            <p:nvPr/>
          </p:nvSpPr>
          <p:spPr>
            <a:xfrm>
              <a:off x="1777330" y="2204864"/>
              <a:ext cx="122287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مطالب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2" name="Freeform 16">
            <a:extLst>
              <a:ext uri="{FF2B5EF4-FFF2-40B4-BE49-F238E27FC236}">
                <a16:creationId xmlns:a16="http://schemas.microsoft.com/office/drawing/2014/main" id="{E574ADAA-2E0D-472D-9659-4E6FFFB93D53}"/>
              </a:ext>
            </a:extLst>
          </p:cNvPr>
          <p:cNvSpPr/>
          <p:nvPr/>
        </p:nvSpPr>
        <p:spPr>
          <a:xfrm>
            <a:off x="8412725" y="4475105"/>
            <a:ext cx="1663037" cy="1589824"/>
          </a:xfrm>
          <a:custGeom>
            <a:avLst/>
            <a:gdLst>
              <a:gd name="connsiteX0" fmla="*/ 1556657 w 1730828"/>
              <a:gd name="connsiteY0" fmla="*/ 152400 h 1654629"/>
              <a:gd name="connsiteX1" fmla="*/ 1730828 w 1730828"/>
              <a:gd name="connsiteY1" fmla="*/ 674915 h 1654629"/>
              <a:gd name="connsiteX2" fmla="*/ 685800 w 1730828"/>
              <a:gd name="connsiteY2" fmla="*/ 1654629 h 1654629"/>
              <a:gd name="connsiteX3" fmla="*/ 0 w 1730828"/>
              <a:gd name="connsiteY3" fmla="*/ 914400 h 1654629"/>
              <a:gd name="connsiteX4" fmla="*/ 1023257 w 1730828"/>
              <a:gd name="connsiteY4" fmla="*/ 0 h 1654629"/>
              <a:gd name="connsiteX5" fmla="*/ 1556657 w 1730828"/>
              <a:gd name="connsiteY5" fmla="*/ 152400 h 1654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0828" h="1654629">
                <a:moveTo>
                  <a:pt x="1556657" y="152400"/>
                </a:moveTo>
                <a:lnTo>
                  <a:pt x="1730828" y="674915"/>
                </a:lnTo>
                <a:lnTo>
                  <a:pt x="685800" y="1654629"/>
                </a:lnTo>
                <a:lnTo>
                  <a:pt x="0" y="914400"/>
                </a:lnTo>
                <a:lnTo>
                  <a:pt x="1023257" y="0"/>
                </a:lnTo>
                <a:lnTo>
                  <a:pt x="1556657" y="152400"/>
                </a:lnTo>
                <a:close/>
              </a:path>
            </a:pathLst>
          </a:custGeom>
          <a:gradFill>
            <a:gsLst>
              <a:gs pos="0">
                <a:schemeClr val="bg1">
                  <a:alpha val="0"/>
                </a:schemeClr>
              </a:gs>
              <a:gs pos="100000">
                <a:schemeClr val="bg1">
                  <a:lumMod val="65000"/>
                </a:schemeClr>
              </a:gs>
            </a:gsLst>
            <a:lin ang="18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3" name="Freeform 53">
            <a:extLst>
              <a:ext uri="{FF2B5EF4-FFF2-40B4-BE49-F238E27FC236}">
                <a16:creationId xmlns:a16="http://schemas.microsoft.com/office/drawing/2014/main" id="{7B4C1036-51BA-4CDF-8750-473115E1C2CD}"/>
              </a:ext>
            </a:extLst>
          </p:cNvPr>
          <p:cNvSpPr/>
          <p:nvPr/>
        </p:nvSpPr>
        <p:spPr>
          <a:xfrm rot="5400000">
            <a:off x="9297766" y="4342394"/>
            <a:ext cx="975174" cy="9998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80220 w 2296986"/>
              <a:gd name="connsiteY0" fmla="*/ 1747818 h 2354521"/>
              <a:gd name="connsiteX1" fmla="*/ 1828126 w 2296986"/>
              <a:gd name="connsiteY1" fmla="*/ 1826304 h 2354521"/>
              <a:gd name="connsiteX2" fmla="*/ 1955684 w 2296986"/>
              <a:gd name="connsiteY2" fmla="*/ 2095900 h 2354521"/>
              <a:gd name="connsiteX3" fmla="*/ 1683117 w 2296986"/>
              <a:gd name="connsiteY3" fmla="*/ 1962549 h 2354521"/>
              <a:gd name="connsiteX4" fmla="*/ 1529193 w 2296986"/>
              <a:gd name="connsiteY4" fmla="*/ 2354521 h 2354521"/>
              <a:gd name="connsiteX5" fmla="*/ 1381062 w 2296986"/>
              <a:gd name="connsiteY5" fmla="*/ 2120816 h 2354521"/>
              <a:gd name="connsiteX6" fmla="*/ 1496122 w 2296986"/>
              <a:gd name="connsiteY6" fmla="*/ 1788127 h 2354521"/>
              <a:gd name="connsiteX7" fmla="*/ 910069 w 2296986"/>
              <a:gd name="connsiteY7" fmla="*/ 1225390 h 2354521"/>
              <a:gd name="connsiteX8" fmla="*/ 415531 w 2296986"/>
              <a:gd name="connsiteY8" fmla="*/ 2322212 h 2354521"/>
              <a:gd name="connsiteX9" fmla="*/ 293764 w 2296986"/>
              <a:gd name="connsiteY9" fmla="*/ 2052845 h 2354521"/>
              <a:gd name="connsiteX10" fmla="*/ 497994 w 2296986"/>
              <a:gd name="connsiteY10" fmla="*/ 836420 h 2354521"/>
              <a:gd name="connsiteX11" fmla="*/ 11747 w 2296986"/>
              <a:gd name="connsiteY11" fmla="*/ 5505 h 2354521"/>
              <a:gd name="connsiteX12" fmla="*/ 772299 w 2296986"/>
              <a:gd name="connsiteY12" fmla="*/ 578452 h 2354521"/>
              <a:gd name="connsiteX13" fmla="*/ 2042020 w 2296986"/>
              <a:gd name="connsiteY13" fmla="*/ 514597 h 2354521"/>
              <a:gd name="connsiteX14" fmla="*/ 2296986 w 2296986"/>
              <a:gd name="connsiteY14" fmla="*/ 662729 h 2354521"/>
              <a:gd name="connsiteX15" fmla="*/ 1125486 w 2296986"/>
              <a:gd name="connsiteY15" fmla="*/ 1004182 h 2354521"/>
              <a:gd name="connsiteX16" fmla="*/ 1677097 w 2296986"/>
              <a:gd name="connsiteY16" fmla="*/ 1608523 h 2354521"/>
              <a:gd name="connsiteX17" fmla="*/ 2095511 w 2296986"/>
              <a:gd name="connsiteY17" fmla="*/ 1557316 h 2354521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910069 w 2296986"/>
              <a:gd name="connsiteY7" fmla="*/ 1225483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209809 w 2296986"/>
              <a:gd name="connsiteY15" fmla="*/ 996610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63683 w 2296594"/>
              <a:gd name="connsiteY7" fmla="*/ 1325138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56016 w 2296594"/>
              <a:gd name="connsiteY7" fmla="*/ 1302141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594" h="2354614">
                <a:moveTo>
                  <a:pt x="2279828" y="1747911"/>
                </a:moveTo>
                <a:lnTo>
                  <a:pt x="1827734" y="1826397"/>
                </a:lnTo>
                <a:cubicBezTo>
                  <a:pt x="1873911" y="1907728"/>
                  <a:pt x="1985925" y="2047581"/>
                  <a:pt x="1955292" y="2095993"/>
                </a:cubicBezTo>
                <a:cubicBezTo>
                  <a:pt x="1897354" y="2139325"/>
                  <a:pt x="1773581" y="2007092"/>
                  <a:pt x="1682725" y="1962642"/>
                </a:cubicBezTo>
                <a:lnTo>
                  <a:pt x="1528801" y="2354614"/>
                </a:lnTo>
                <a:lnTo>
                  <a:pt x="1380670" y="2120909"/>
                </a:lnTo>
                <a:lnTo>
                  <a:pt x="1495730" y="1788220"/>
                </a:lnTo>
                <a:lnTo>
                  <a:pt x="856016" y="1302141"/>
                </a:lnTo>
                <a:lnTo>
                  <a:pt x="415139" y="2322305"/>
                </a:lnTo>
                <a:lnTo>
                  <a:pt x="293372" y="2052938"/>
                </a:lnTo>
                <a:cubicBezTo>
                  <a:pt x="369114" y="1624466"/>
                  <a:pt x="437192" y="1303314"/>
                  <a:pt x="512934" y="874842"/>
                </a:cubicBezTo>
                <a:cubicBezTo>
                  <a:pt x="317583" y="650129"/>
                  <a:pt x="-71270" y="102295"/>
                  <a:pt x="11355" y="5598"/>
                </a:cubicBezTo>
                <a:cubicBezTo>
                  <a:pt x="111253" y="-52136"/>
                  <a:pt x="623957" y="350637"/>
                  <a:pt x="840899" y="570880"/>
                </a:cubicBezTo>
                <a:lnTo>
                  <a:pt x="2041628" y="514690"/>
                </a:lnTo>
                <a:lnTo>
                  <a:pt x="2296594" y="662822"/>
                </a:lnTo>
                <a:lnTo>
                  <a:pt x="1209417" y="996610"/>
                </a:lnTo>
                <a:lnTo>
                  <a:pt x="1676705" y="1608616"/>
                </a:lnTo>
                <a:cubicBezTo>
                  <a:pt x="1795450" y="1589109"/>
                  <a:pt x="2095119" y="1557409"/>
                  <a:pt x="2095119" y="1557409"/>
                </a:cubicBez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4" name="Rectangle 23">
            <a:extLst>
              <a:ext uri="{FF2B5EF4-FFF2-40B4-BE49-F238E27FC236}">
                <a16:creationId xmlns:a16="http://schemas.microsoft.com/office/drawing/2014/main" id="{4165CC83-71EF-41E6-96DA-DBDF0BB1C323}"/>
              </a:ext>
            </a:extLst>
          </p:cNvPr>
          <p:cNvSpPr/>
          <p:nvPr/>
        </p:nvSpPr>
        <p:spPr>
          <a:xfrm>
            <a:off x="5853086" y="4726175"/>
            <a:ext cx="485828" cy="313098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5" name="Oval 31">
            <a:extLst>
              <a:ext uri="{FF2B5EF4-FFF2-40B4-BE49-F238E27FC236}">
                <a16:creationId xmlns:a16="http://schemas.microsoft.com/office/drawing/2014/main" id="{8B5B339D-774E-4CDD-8636-547AE0D573A7}"/>
              </a:ext>
            </a:extLst>
          </p:cNvPr>
          <p:cNvSpPr/>
          <p:nvPr/>
        </p:nvSpPr>
        <p:spPr>
          <a:xfrm>
            <a:off x="7196621" y="3917250"/>
            <a:ext cx="407177" cy="401707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6" name="Teardrop 17">
            <a:extLst>
              <a:ext uri="{FF2B5EF4-FFF2-40B4-BE49-F238E27FC236}">
                <a16:creationId xmlns:a16="http://schemas.microsoft.com/office/drawing/2014/main" id="{4BB137EF-D760-4939-814F-CCEACAC8E08B}"/>
              </a:ext>
            </a:extLst>
          </p:cNvPr>
          <p:cNvSpPr/>
          <p:nvPr/>
        </p:nvSpPr>
        <p:spPr>
          <a:xfrm rot="18900000">
            <a:off x="4764170" y="5473000"/>
            <a:ext cx="332582" cy="337808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7" name="Rectangle 23">
            <a:extLst>
              <a:ext uri="{FF2B5EF4-FFF2-40B4-BE49-F238E27FC236}">
                <a16:creationId xmlns:a16="http://schemas.microsoft.com/office/drawing/2014/main" id="{834DD106-7576-4244-99BD-DE1B5FA10E4E}"/>
              </a:ext>
            </a:extLst>
          </p:cNvPr>
          <p:cNvSpPr/>
          <p:nvPr/>
        </p:nvSpPr>
        <p:spPr>
          <a:xfrm>
            <a:off x="8462458" y="3122366"/>
            <a:ext cx="404773" cy="407167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8" name="Oval 31">
            <a:extLst>
              <a:ext uri="{FF2B5EF4-FFF2-40B4-BE49-F238E27FC236}">
                <a16:creationId xmlns:a16="http://schemas.microsoft.com/office/drawing/2014/main" id="{14A47926-9F76-419A-B7F4-4C2AF0C21941}"/>
              </a:ext>
            </a:extLst>
          </p:cNvPr>
          <p:cNvSpPr/>
          <p:nvPr/>
        </p:nvSpPr>
        <p:spPr>
          <a:xfrm>
            <a:off x="9785354" y="2443629"/>
            <a:ext cx="354255" cy="357590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02949447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91A73DC4-2891-C342-DA9D-E0E5F8F2E0B2}"/>
              </a:ext>
            </a:extLst>
          </p:cNvPr>
          <p:cNvPicPr>
            <a:picLocks noGrp="1" noChangeAspect="1"/>
          </p:cNvPicPr>
          <p:nvPr>
            <p:ph type="pic" idx="14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sp>
        <p:nvSpPr>
          <p:cNvPr id="28" name="Rectangle 1">
            <a:extLst>
              <a:ext uri="{FF2B5EF4-FFF2-40B4-BE49-F238E27FC236}">
                <a16:creationId xmlns:a16="http://schemas.microsoft.com/office/drawing/2014/main" id="{29299401-3F19-4B67-911D-48BD1943FA47}"/>
              </a:ext>
            </a:extLst>
          </p:cNvPr>
          <p:cNvSpPr/>
          <p:nvPr/>
        </p:nvSpPr>
        <p:spPr>
          <a:xfrm>
            <a:off x="5963055" y="549569"/>
            <a:ext cx="5486400" cy="115212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9" name="Rectangle 4">
            <a:extLst>
              <a:ext uri="{FF2B5EF4-FFF2-40B4-BE49-F238E27FC236}">
                <a16:creationId xmlns:a16="http://schemas.microsoft.com/office/drawing/2014/main" id="{A30A7E01-DD0E-4051-B154-425CE3D21431}"/>
              </a:ext>
            </a:extLst>
          </p:cNvPr>
          <p:cNvSpPr/>
          <p:nvPr/>
        </p:nvSpPr>
        <p:spPr>
          <a:xfrm>
            <a:off x="210164" y="4797152"/>
            <a:ext cx="5228944" cy="1440160"/>
          </a:xfrm>
          <a:prstGeom prst="rect">
            <a:avLst/>
          </a:prstGeom>
          <a:solidFill>
            <a:schemeClr val="accent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0" name="Text Placeholder 13">
            <a:extLst>
              <a:ext uri="{FF2B5EF4-FFF2-40B4-BE49-F238E27FC236}">
                <a16:creationId xmlns:a16="http://schemas.microsoft.com/office/drawing/2014/main" id="{C5EE7B64-E772-41FB-A26B-2881CBC12043}"/>
              </a:ext>
            </a:extLst>
          </p:cNvPr>
          <p:cNvSpPr txBox="1">
            <a:spLocks/>
          </p:cNvSpPr>
          <p:nvPr/>
        </p:nvSpPr>
        <p:spPr>
          <a:xfrm>
            <a:off x="760023" y="4941168"/>
            <a:ext cx="4104456" cy="1152128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l" rtl="1">
              <a:lnSpc>
                <a:spcPct val="80000"/>
              </a:lnSpc>
              <a:buNone/>
            </a:pPr>
            <a:r>
              <a:rPr lang="fa-IR" altLang="ko-KR" sz="36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نمونه کارها ساده  ارائه</a:t>
            </a:r>
            <a:endParaRPr lang="en-US" altLang="ko-KR" sz="3600" b="1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E34FD098-DE61-4074-9CCC-A30AEF5284FF}"/>
              </a:ext>
            </a:extLst>
          </p:cNvPr>
          <p:cNvSpPr txBox="1"/>
          <p:nvPr/>
        </p:nvSpPr>
        <p:spPr>
          <a:xfrm>
            <a:off x="6208046" y="1233760"/>
            <a:ext cx="1178003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محتوا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96D3A33-43E0-4D79-BD71-B2E62FCB3C9A}"/>
              </a:ext>
            </a:extLst>
          </p:cNvPr>
          <p:cNvSpPr txBox="1"/>
          <p:nvPr/>
        </p:nvSpPr>
        <p:spPr>
          <a:xfrm>
            <a:off x="7475238" y="1233760"/>
            <a:ext cx="1178003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محتوا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9028BC41-F8A0-4B90-9542-7385EA1D7E82}"/>
              </a:ext>
            </a:extLst>
          </p:cNvPr>
          <p:cNvSpPr txBox="1"/>
          <p:nvPr/>
        </p:nvSpPr>
        <p:spPr>
          <a:xfrm>
            <a:off x="8742430" y="1233760"/>
            <a:ext cx="1178003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محتوا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43" name="Group 18">
            <a:extLst>
              <a:ext uri="{FF2B5EF4-FFF2-40B4-BE49-F238E27FC236}">
                <a16:creationId xmlns:a16="http://schemas.microsoft.com/office/drawing/2014/main" id="{5E051CE3-968F-4AB3-B630-4F4864209C7F}"/>
              </a:ext>
            </a:extLst>
          </p:cNvPr>
          <p:cNvGrpSpPr/>
          <p:nvPr/>
        </p:nvGrpSpPr>
        <p:grpSpPr>
          <a:xfrm>
            <a:off x="6054838" y="1903195"/>
            <a:ext cx="5394617" cy="1560369"/>
            <a:chOff x="4822352" y="1916832"/>
            <a:chExt cx="3422056" cy="1560369"/>
          </a:xfrm>
        </p:grpSpPr>
        <p:sp>
          <p:nvSpPr>
            <p:cNvPr id="44" name="Text Placeholder 10">
              <a:extLst>
                <a:ext uri="{FF2B5EF4-FFF2-40B4-BE49-F238E27FC236}">
                  <a16:creationId xmlns:a16="http://schemas.microsoft.com/office/drawing/2014/main" id="{042E72E8-135C-4FB0-882C-193E0910871C}"/>
                </a:ext>
              </a:extLst>
            </p:cNvPr>
            <p:cNvSpPr txBox="1">
              <a:spLocks/>
            </p:cNvSpPr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 rtl="1">
                <a:lnSpc>
                  <a:spcPct val="110000"/>
                </a:lnSpc>
                <a:buNone/>
              </a:pPr>
              <a:r>
                <a:rPr lang="fa-IR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نمونه کارها طراحی شده است</a:t>
              </a:r>
              <a:endPara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BCC837A9-3FC0-4CDE-835F-D8F7FE760420}"/>
                </a:ext>
              </a:extLst>
            </p:cNvPr>
            <p:cNvSpPr txBox="1"/>
            <p:nvPr/>
          </p:nvSpPr>
          <p:spPr>
            <a:xfrm>
              <a:off x="4822352" y="2276872"/>
              <a:ext cx="342205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ارائه پاورپوینت مدرنی را دریافت کنید که به زیبایی طراحی شده است.</a:t>
              </a:r>
            </a:p>
            <a:p>
              <a:pPr algn="r" rtl="1"/>
              <a:endPara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  <a:p>
              <a:pPr algn="r" rtl="1"/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roup 21">
            <a:extLst>
              <a:ext uri="{FF2B5EF4-FFF2-40B4-BE49-F238E27FC236}">
                <a16:creationId xmlns:a16="http://schemas.microsoft.com/office/drawing/2014/main" id="{3C30104E-9B52-4EC3-BBEC-4034ABC6A7FC}"/>
              </a:ext>
            </a:extLst>
          </p:cNvPr>
          <p:cNvGrpSpPr/>
          <p:nvPr/>
        </p:nvGrpSpPr>
        <p:grpSpPr>
          <a:xfrm>
            <a:off x="6111988" y="3884419"/>
            <a:ext cx="2541348" cy="904116"/>
            <a:chOff x="395534" y="3737445"/>
            <a:chExt cx="3972999" cy="904116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8211CCA3-B90F-4A91-B5AA-A7773276CEB4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solidFill>
              <a:schemeClr val="accent2"/>
            </a:solidFill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82E24E0A-D6D7-4D30-A18F-DA1A2FDD690A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9" name="Group 24">
            <a:extLst>
              <a:ext uri="{FF2B5EF4-FFF2-40B4-BE49-F238E27FC236}">
                <a16:creationId xmlns:a16="http://schemas.microsoft.com/office/drawing/2014/main" id="{5F78B8CD-3BCD-4475-923B-799127A07BB1}"/>
              </a:ext>
            </a:extLst>
          </p:cNvPr>
          <p:cNvGrpSpPr/>
          <p:nvPr/>
        </p:nvGrpSpPr>
        <p:grpSpPr>
          <a:xfrm>
            <a:off x="8781648" y="3884419"/>
            <a:ext cx="2541348" cy="904116"/>
            <a:chOff x="395534" y="3737445"/>
            <a:chExt cx="3972999" cy="904116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378E0F66-A8A7-48B5-B8FE-93D3135BF8C6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solidFill>
              <a:schemeClr val="accent1"/>
            </a:solidFill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385BCF5F-7928-471E-AD5B-ED821C102523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2" name="Group 30">
            <a:extLst>
              <a:ext uri="{FF2B5EF4-FFF2-40B4-BE49-F238E27FC236}">
                <a16:creationId xmlns:a16="http://schemas.microsoft.com/office/drawing/2014/main" id="{A9B66095-FEBC-4364-BCC6-184B2F47B4D9}"/>
              </a:ext>
            </a:extLst>
          </p:cNvPr>
          <p:cNvGrpSpPr/>
          <p:nvPr/>
        </p:nvGrpSpPr>
        <p:grpSpPr>
          <a:xfrm>
            <a:off x="6111988" y="5259072"/>
            <a:ext cx="2541348" cy="904116"/>
            <a:chOff x="395534" y="3737445"/>
            <a:chExt cx="3972999" cy="904116"/>
          </a:xfrm>
        </p:grpSpPr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C4E4DE75-3044-4BAD-9F1B-F75B9A64613E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solidFill>
              <a:schemeClr val="accent4"/>
            </a:solidFill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E8451E78-4C53-43B5-A4FA-34F1872E2288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5" name="Group 33">
            <a:extLst>
              <a:ext uri="{FF2B5EF4-FFF2-40B4-BE49-F238E27FC236}">
                <a16:creationId xmlns:a16="http://schemas.microsoft.com/office/drawing/2014/main" id="{97DFF70B-DA56-4AAC-8DF5-D8674FF27B5E}"/>
              </a:ext>
            </a:extLst>
          </p:cNvPr>
          <p:cNvGrpSpPr/>
          <p:nvPr/>
        </p:nvGrpSpPr>
        <p:grpSpPr>
          <a:xfrm>
            <a:off x="8781648" y="5259072"/>
            <a:ext cx="2541348" cy="904116"/>
            <a:chOff x="395534" y="3737445"/>
            <a:chExt cx="3972999" cy="904116"/>
          </a:xfrm>
        </p:grpSpPr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09EAAD31-7EC7-44C8-AEAC-664C22E649CC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solidFill>
              <a:schemeClr val="accent3"/>
            </a:solidFill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B4222F89-9820-40FA-B01E-E64A52F6C575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C51AF891-71C7-44E3-BDAE-E9F47BD7E794}"/>
              </a:ext>
            </a:extLst>
          </p:cNvPr>
          <p:cNvSpPr txBox="1"/>
          <p:nvPr/>
        </p:nvSpPr>
        <p:spPr>
          <a:xfrm>
            <a:off x="10009622" y="1233760"/>
            <a:ext cx="1178003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محتوا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7" name="Isosceles Triangle 51">
            <a:extLst>
              <a:ext uri="{FF2B5EF4-FFF2-40B4-BE49-F238E27FC236}">
                <a16:creationId xmlns:a16="http://schemas.microsoft.com/office/drawing/2014/main" id="{65EAC5E2-8392-49AD-8432-8A5C03D7D7BF}"/>
              </a:ext>
            </a:extLst>
          </p:cNvPr>
          <p:cNvSpPr/>
          <p:nvPr/>
        </p:nvSpPr>
        <p:spPr>
          <a:xfrm>
            <a:off x="10432102" y="862250"/>
            <a:ext cx="333042" cy="244221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8" name="Rectangle 15">
            <a:extLst>
              <a:ext uri="{FF2B5EF4-FFF2-40B4-BE49-F238E27FC236}">
                <a16:creationId xmlns:a16="http://schemas.microsoft.com/office/drawing/2014/main" id="{69DF9C9F-BF93-4BF2-B988-EB6E636D2CC5}"/>
              </a:ext>
            </a:extLst>
          </p:cNvPr>
          <p:cNvSpPr/>
          <p:nvPr/>
        </p:nvSpPr>
        <p:spPr>
          <a:xfrm rot="5400000">
            <a:off x="7903005" y="823340"/>
            <a:ext cx="322469" cy="322041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9" name="Rounded Rectangle 5">
            <a:extLst>
              <a:ext uri="{FF2B5EF4-FFF2-40B4-BE49-F238E27FC236}">
                <a16:creationId xmlns:a16="http://schemas.microsoft.com/office/drawing/2014/main" id="{C86F34EC-DE9C-4B1C-86CC-9F1F1CFF9603}"/>
              </a:ext>
            </a:extLst>
          </p:cNvPr>
          <p:cNvSpPr/>
          <p:nvPr/>
        </p:nvSpPr>
        <p:spPr>
          <a:xfrm flipH="1">
            <a:off x="6601206" y="822803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58" name="Oval 21">
            <a:extLst>
              <a:ext uri="{FF2B5EF4-FFF2-40B4-BE49-F238E27FC236}">
                <a16:creationId xmlns:a16="http://schemas.microsoft.com/office/drawing/2014/main" id="{037464A1-89B9-437E-AF59-75439B46393A}"/>
              </a:ext>
            </a:extLst>
          </p:cNvPr>
          <p:cNvSpPr>
            <a:spLocks noChangeAspect="1"/>
          </p:cNvSpPr>
          <p:nvPr/>
        </p:nvSpPr>
        <p:spPr>
          <a:xfrm>
            <a:off x="9154093" y="805541"/>
            <a:ext cx="354676" cy="357638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57075551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7" name="Rounded Rectangle 3">
            <a:extLst>
              <a:ext uri="{FF2B5EF4-FFF2-40B4-BE49-F238E27FC236}">
                <a16:creationId xmlns:a16="http://schemas.microsoft.com/office/drawing/2014/main" id="{B7F8D495-CCD6-4D76-8AB0-F3631220DE30}"/>
              </a:ext>
            </a:extLst>
          </p:cNvPr>
          <p:cNvSpPr/>
          <p:nvPr/>
        </p:nvSpPr>
        <p:spPr>
          <a:xfrm>
            <a:off x="933868" y="4172713"/>
            <a:ext cx="2016000" cy="1584176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8" name="Group 4">
            <a:extLst>
              <a:ext uri="{FF2B5EF4-FFF2-40B4-BE49-F238E27FC236}">
                <a16:creationId xmlns:a16="http://schemas.microsoft.com/office/drawing/2014/main" id="{56D2AF8A-148F-4D31-AC3C-3CEEAC996452}"/>
              </a:ext>
            </a:extLst>
          </p:cNvPr>
          <p:cNvGrpSpPr/>
          <p:nvPr/>
        </p:nvGrpSpPr>
        <p:grpSpPr>
          <a:xfrm>
            <a:off x="1249549" y="4357900"/>
            <a:ext cx="1368152" cy="1057034"/>
            <a:chOff x="867339" y="4843642"/>
            <a:chExt cx="1368152" cy="1057034"/>
          </a:xfrm>
        </p:grpSpPr>
        <p:sp>
          <p:nvSpPr>
            <p:cNvPr id="13" name="Rectangle 5">
              <a:extLst>
                <a:ext uri="{FF2B5EF4-FFF2-40B4-BE49-F238E27FC236}">
                  <a16:creationId xmlns:a16="http://schemas.microsoft.com/office/drawing/2014/main" id="{57BF066B-AFFE-4722-ADC8-836361BB2ED0}"/>
                </a:ext>
              </a:extLst>
            </p:cNvPr>
            <p:cNvSpPr/>
            <p:nvPr/>
          </p:nvSpPr>
          <p:spPr>
            <a:xfrm>
              <a:off x="867339" y="5069679"/>
              <a:ext cx="1368152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FC81CB6F-5CB5-4E88-ABA2-86E390CA414D}"/>
                </a:ext>
              </a:extLst>
            </p:cNvPr>
            <p:cNvSpPr txBox="1"/>
            <p:nvPr/>
          </p:nvSpPr>
          <p:spPr>
            <a:xfrm>
              <a:off x="867339" y="4843642"/>
              <a:ext cx="136815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5" name="Rounded Rectangle 7">
            <a:extLst>
              <a:ext uri="{FF2B5EF4-FFF2-40B4-BE49-F238E27FC236}">
                <a16:creationId xmlns:a16="http://schemas.microsoft.com/office/drawing/2014/main" id="{EEFD6BCD-8568-43CD-B2AE-57F5FD3EC696}"/>
              </a:ext>
            </a:extLst>
          </p:cNvPr>
          <p:cNvSpPr/>
          <p:nvPr/>
        </p:nvSpPr>
        <p:spPr>
          <a:xfrm>
            <a:off x="3709177" y="4172713"/>
            <a:ext cx="2016000" cy="1584176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6" name="Group 8">
            <a:extLst>
              <a:ext uri="{FF2B5EF4-FFF2-40B4-BE49-F238E27FC236}">
                <a16:creationId xmlns:a16="http://schemas.microsoft.com/office/drawing/2014/main" id="{11B7D4B0-D577-46E7-912E-ACD72BD275C3}"/>
              </a:ext>
            </a:extLst>
          </p:cNvPr>
          <p:cNvGrpSpPr/>
          <p:nvPr/>
        </p:nvGrpSpPr>
        <p:grpSpPr>
          <a:xfrm>
            <a:off x="4030894" y="4357900"/>
            <a:ext cx="1368152" cy="1057034"/>
            <a:chOff x="867339" y="4843642"/>
            <a:chExt cx="1368152" cy="1057034"/>
          </a:xfrm>
        </p:grpSpPr>
        <p:sp>
          <p:nvSpPr>
            <p:cNvPr id="17" name="Rectangle 9">
              <a:extLst>
                <a:ext uri="{FF2B5EF4-FFF2-40B4-BE49-F238E27FC236}">
                  <a16:creationId xmlns:a16="http://schemas.microsoft.com/office/drawing/2014/main" id="{66D5F56D-D037-4045-B2D0-B0EA84F8A925}"/>
                </a:ext>
              </a:extLst>
            </p:cNvPr>
            <p:cNvSpPr/>
            <p:nvPr/>
          </p:nvSpPr>
          <p:spPr>
            <a:xfrm>
              <a:off x="867339" y="5069679"/>
              <a:ext cx="1368152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86704297-2E33-4C1D-9137-3E86CAF975A7}"/>
                </a:ext>
              </a:extLst>
            </p:cNvPr>
            <p:cNvSpPr txBox="1"/>
            <p:nvPr/>
          </p:nvSpPr>
          <p:spPr>
            <a:xfrm>
              <a:off x="867339" y="4843642"/>
              <a:ext cx="136815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9" name="Rounded Rectangle 11">
            <a:extLst>
              <a:ext uri="{FF2B5EF4-FFF2-40B4-BE49-F238E27FC236}">
                <a16:creationId xmlns:a16="http://schemas.microsoft.com/office/drawing/2014/main" id="{4C37CBB7-662B-440F-A261-768A79604361}"/>
              </a:ext>
            </a:extLst>
          </p:cNvPr>
          <p:cNvSpPr/>
          <p:nvPr/>
        </p:nvSpPr>
        <p:spPr>
          <a:xfrm>
            <a:off x="6484486" y="4172713"/>
            <a:ext cx="2016000" cy="1584176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20" name="Group 12">
            <a:extLst>
              <a:ext uri="{FF2B5EF4-FFF2-40B4-BE49-F238E27FC236}">
                <a16:creationId xmlns:a16="http://schemas.microsoft.com/office/drawing/2014/main" id="{EB0DF4E9-FD77-4DEF-A241-42B1EDB3C909}"/>
              </a:ext>
            </a:extLst>
          </p:cNvPr>
          <p:cNvGrpSpPr/>
          <p:nvPr/>
        </p:nvGrpSpPr>
        <p:grpSpPr>
          <a:xfrm>
            <a:off x="6812239" y="4357900"/>
            <a:ext cx="1368152" cy="1057034"/>
            <a:chOff x="867339" y="4843642"/>
            <a:chExt cx="1368152" cy="1057034"/>
          </a:xfrm>
        </p:grpSpPr>
        <p:sp>
          <p:nvSpPr>
            <p:cNvPr id="21" name="Rectangle 13">
              <a:extLst>
                <a:ext uri="{FF2B5EF4-FFF2-40B4-BE49-F238E27FC236}">
                  <a16:creationId xmlns:a16="http://schemas.microsoft.com/office/drawing/2014/main" id="{9F0B4CB0-6FDF-4481-8761-08130D4D2D69}"/>
                </a:ext>
              </a:extLst>
            </p:cNvPr>
            <p:cNvSpPr/>
            <p:nvPr/>
          </p:nvSpPr>
          <p:spPr>
            <a:xfrm>
              <a:off x="867339" y="5069679"/>
              <a:ext cx="1368152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D6DE9767-07FF-4E71-BCCB-A5AF41B6FD4E}"/>
                </a:ext>
              </a:extLst>
            </p:cNvPr>
            <p:cNvSpPr txBox="1"/>
            <p:nvPr/>
          </p:nvSpPr>
          <p:spPr>
            <a:xfrm>
              <a:off x="867339" y="4843642"/>
              <a:ext cx="136815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3" name="Rounded Rectangle 15">
            <a:extLst>
              <a:ext uri="{FF2B5EF4-FFF2-40B4-BE49-F238E27FC236}">
                <a16:creationId xmlns:a16="http://schemas.microsoft.com/office/drawing/2014/main" id="{6B7AD799-DC71-4422-882B-D045784F895B}"/>
              </a:ext>
            </a:extLst>
          </p:cNvPr>
          <p:cNvSpPr/>
          <p:nvPr/>
        </p:nvSpPr>
        <p:spPr>
          <a:xfrm>
            <a:off x="9259795" y="4181259"/>
            <a:ext cx="2016000" cy="1584176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24" name="Group 16">
            <a:extLst>
              <a:ext uri="{FF2B5EF4-FFF2-40B4-BE49-F238E27FC236}">
                <a16:creationId xmlns:a16="http://schemas.microsoft.com/office/drawing/2014/main" id="{442FCC43-F5EC-46B7-9132-C26E6D221B3F}"/>
              </a:ext>
            </a:extLst>
          </p:cNvPr>
          <p:cNvGrpSpPr/>
          <p:nvPr/>
        </p:nvGrpSpPr>
        <p:grpSpPr>
          <a:xfrm>
            <a:off x="9593585" y="4357900"/>
            <a:ext cx="1368152" cy="1057034"/>
            <a:chOff x="867339" y="4843642"/>
            <a:chExt cx="1368152" cy="1057034"/>
          </a:xfrm>
        </p:grpSpPr>
        <p:sp>
          <p:nvSpPr>
            <p:cNvPr id="25" name="Rectangle 17">
              <a:extLst>
                <a:ext uri="{FF2B5EF4-FFF2-40B4-BE49-F238E27FC236}">
                  <a16:creationId xmlns:a16="http://schemas.microsoft.com/office/drawing/2014/main" id="{57B39873-199A-40E4-822F-26A0A8733241}"/>
                </a:ext>
              </a:extLst>
            </p:cNvPr>
            <p:cNvSpPr/>
            <p:nvPr/>
          </p:nvSpPr>
          <p:spPr>
            <a:xfrm>
              <a:off x="867339" y="5069679"/>
              <a:ext cx="1368152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1D654FC2-B289-4EBC-9030-9C0E8B869A5F}"/>
                </a:ext>
              </a:extLst>
            </p:cNvPr>
            <p:cNvSpPr txBox="1"/>
            <p:nvPr/>
          </p:nvSpPr>
          <p:spPr>
            <a:xfrm>
              <a:off x="867339" y="4843642"/>
              <a:ext cx="136815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cxnSp>
        <p:nvCxnSpPr>
          <p:cNvPr id="27" name="Straight Arrow Connector 19">
            <a:extLst>
              <a:ext uri="{FF2B5EF4-FFF2-40B4-BE49-F238E27FC236}">
                <a16:creationId xmlns:a16="http://schemas.microsoft.com/office/drawing/2014/main" id="{DF1A3A4D-F4E1-447A-86EE-F8FB96B30B32}"/>
              </a:ext>
            </a:extLst>
          </p:cNvPr>
          <p:cNvCxnSpPr>
            <a:cxnSpLocks/>
            <a:stCxn id="7" idx="3"/>
            <a:endCxn id="15" idx="1"/>
          </p:cNvCxnSpPr>
          <p:nvPr/>
        </p:nvCxnSpPr>
        <p:spPr>
          <a:xfrm>
            <a:off x="2949868" y="4964801"/>
            <a:ext cx="759309" cy="0"/>
          </a:xfrm>
          <a:prstGeom prst="straightConnector1">
            <a:avLst/>
          </a:prstGeom>
          <a:ln w="38100">
            <a:solidFill>
              <a:schemeClr val="tx1">
                <a:lumMod val="75000"/>
                <a:lumOff val="25000"/>
              </a:schemeClr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Arrow Connector 20">
            <a:extLst>
              <a:ext uri="{FF2B5EF4-FFF2-40B4-BE49-F238E27FC236}">
                <a16:creationId xmlns:a16="http://schemas.microsoft.com/office/drawing/2014/main" id="{535C6D61-A60F-45E6-9D85-3D4ABB4BFC68}"/>
              </a:ext>
            </a:extLst>
          </p:cNvPr>
          <p:cNvCxnSpPr>
            <a:cxnSpLocks/>
            <a:stCxn id="15" idx="3"/>
            <a:endCxn id="19" idx="1"/>
          </p:cNvCxnSpPr>
          <p:nvPr/>
        </p:nvCxnSpPr>
        <p:spPr>
          <a:xfrm>
            <a:off x="5725177" y="4964801"/>
            <a:ext cx="759309" cy="0"/>
          </a:xfrm>
          <a:prstGeom prst="straightConnector1">
            <a:avLst/>
          </a:prstGeom>
          <a:ln w="38100">
            <a:solidFill>
              <a:schemeClr val="tx1">
                <a:lumMod val="75000"/>
                <a:lumOff val="25000"/>
              </a:schemeClr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Arrow Connector 21">
            <a:extLst>
              <a:ext uri="{FF2B5EF4-FFF2-40B4-BE49-F238E27FC236}">
                <a16:creationId xmlns:a16="http://schemas.microsoft.com/office/drawing/2014/main" id="{F6651110-DA77-407E-A6AE-E8AFBFB367A0}"/>
              </a:ext>
            </a:extLst>
          </p:cNvPr>
          <p:cNvCxnSpPr>
            <a:cxnSpLocks/>
            <a:stCxn id="19" idx="3"/>
            <a:endCxn id="23" idx="1"/>
          </p:cNvCxnSpPr>
          <p:nvPr/>
        </p:nvCxnSpPr>
        <p:spPr>
          <a:xfrm>
            <a:off x="8500486" y="4964801"/>
            <a:ext cx="759309" cy="8546"/>
          </a:xfrm>
          <a:prstGeom prst="straightConnector1">
            <a:avLst/>
          </a:prstGeom>
          <a:ln w="38100">
            <a:solidFill>
              <a:schemeClr val="tx1">
                <a:lumMod val="75000"/>
                <a:lumOff val="25000"/>
              </a:schemeClr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8" name="Chart 6">
            <a:extLst>
              <a:ext uri="{FF2B5EF4-FFF2-40B4-BE49-F238E27FC236}">
                <a16:creationId xmlns:a16="http://schemas.microsoft.com/office/drawing/2014/main" id="{53A4F0DC-261E-45FB-B6A5-26F5843FB25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11735590"/>
              </p:ext>
            </p:extLst>
          </p:nvPr>
        </p:nvGraphicFramePr>
        <p:xfrm>
          <a:off x="849063" y="1655114"/>
          <a:ext cx="2084782" cy="19325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39" name="Chart 6">
            <a:extLst>
              <a:ext uri="{FF2B5EF4-FFF2-40B4-BE49-F238E27FC236}">
                <a16:creationId xmlns:a16="http://schemas.microsoft.com/office/drawing/2014/main" id="{4E63AF96-AEBE-4DAC-B574-687B89FBB52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78307518"/>
              </p:ext>
            </p:extLst>
          </p:nvPr>
        </p:nvGraphicFramePr>
        <p:xfrm>
          <a:off x="3644875" y="1655114"/>
          <a:ext cx="2084782" cy="19325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40" name="Chart 6">
            <a:extLst>
              <a:ext uri="{FF2B5EF4-FFF2-40B4-BE49-F238E27FC236}">
                <a16:creationId xmlns:a16="http://schemas.microsoft.com/office/drawing/2014/main" id="{8B4AA8F6-6642-4BBA-8986-F34D649D702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68109183"/>
              </p:ext>
            </p:extLst>
          </p:nvPr>
        </p:nvGraphicFramePr>
        <p:xfrm>
          <a:off x="6440687" y="1655114"/>
          <a:ext cx="2084782" cy="19325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41" name="Chart 6">
            <a:extLst>
              <a:ext uri="{FF2B5EF4-FFF2-40B4-BE49-F238E27FC236}">
                <a16:creationId xmlns:a16="http://schemas.microsoft.com/office/drawing/2014/main" id="{80EC4F0C-453C-4A76-B176-F1782870D8F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67502572"/>
              </p:ext>
            </p:extLst>
          </p:nvPr>
        </p:nvGraphicFramePr>
        <p:xfrm>
          <a:off x="9236499" y="1655114"/>
          <a:ext cx="2084782" cy="19325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42" name="TextBox 41">
            <a:extLst>
              <a:ext uri="{FF2B5EF4-FFF2-40B4-BE49-F238E27FC236}">
                <a16:creationId xmlns:a16="http://schemas.microsoft.com/office/drawing/2014/main" id="{7243585E-B6C6-4E33-A258-455CA1F75BAF}"/>
              </a:ext>
            </a:extLst>
          </p:cNvPr>
          <p:cNvSpPr txBox="1"/>
          <p:nvPr/>
        </p:nvSpPr>
        <p:spPr>
          <a:xfrm>
            <a:off x="849062" y="3605501"/>
            <a:ext cx="2072252" cy="52322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 rtl="1"/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$13,900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399756B1-BD94-4DF0-A12A-1B75DBC4654C}"/>
              </a:ext>
            </a:extLst>
          </p:cNvPr>
          <p:cNvSpPr txBox="1"/>
          <p:nvPr/>
        </p:nvSpPr>
        <p:spPr>
          <a:xfrm>
            <a:off x="3644874" y="3605501"/>
            <a:ext cx="2072252" cy="52322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 rtl="1"/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$25,900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45548329-2DE5-496A-84D9-E173A48720A2}"/>
              </a:ext>
            </a:extLst>
          </p:cNvPr>
          <p:cNvSpPr txBox="1"/>
          <p:nvPr/>
        </p:nvSpPr>
        <p:spPr>
          <a:xfrm>
            <a:off x="6440686" y="3605501"/>
            <a:ext cx="2072252" cy="52322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 rtl="1"/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$33,900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B71448FA-F86B-4108-A348-E01C43DF3F3F}"/>
              </a:ext>
            </a:extLst>
          </p:cNvPr>
          <p:cNvSpPr txBox="1"/>
          <p:nvPr/>
        </p:nvSpPr>
        <p:spPr>
          <a:xfrm>
            <a:off x="9236497" y="3605501"/>
            <a:ext cx="2072252" cy="52322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 rtl="1"/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$43,900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08897160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7" name="직사각형 6">
            <a:extLst>
              <a:ext uri="{FF2B5EF4-FFF2-40B4-BE49-F238E27FC236}">
                <a16:creationId xmlns:a16="http://schemas.microsoft.com/office/drawing/2014/main" id="{8C3D926A-44BE-432F-810C-B3437AAC24FF}"/>
              </a:ext>
            </a:extLst>
          </p:cNvPr>
          <p:cNvSpPr/>
          <p:nvPr/>
        </p:nvSpPr>
        <p:spPr>
          <a:xfrm>
            <a:off x="6896100" y="3362093"/>
            <a:ext cx="5295900" cy="766800"/>
          </a:xfrm>
          <a:prstGeom prst="rect">
            <a:avLst/>
          </a:prstGeom>
          <a:gradFill flip="none" rotWithShape="1">
            <a:gsLst>
              <a:gs pos="0">
                <a:schemeClr val="accent1">
                  <a:lumMod val="52000"/>
                </a:schemeClr>
              </a:gs>
              <a:gs pos="26000">
                <a:schemeClr val="accent1"/>
              </a:gs>
              <a:gs pos="100000">
                <a:schemeClr val="accent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8" name="Down Arrow 3">
            <a:extLst>
              <a:ext uri="{FF2B5EF4-FFF2-40B4-BE49-F238E27FC236}">
                <a16:creationId xmlns:a16="http://schemas.microsoft.com/office/drawing/2014/main" id="{43B3BC4C-76AA-45AC-BC51-E210109DFC46}"/>
              </a:ext>
            </a:extLst>
          </p:cNvPr>
          <p:cNvSpPr/>
          <p:nvPr/>
        </p:nvSpPr>
        <p:spPr>
          <a:xfrm rot="10800000">
            <a:off x="5775310" y="1698623"/>
            <a:ext cx="1512168" cy="2430270"/>
          </a:xfrm>
          <a:custGeom>
            <a:avLst/>
            <a:gdLst/>
            <a:ahLst/>
            <a:cxnLst/>
            <a:rect l="l" t="t" r="r" b="b"/>
            <a:pathLst>
              <a:path w="1512168" h="2430270">
                <a:moveTo>
                  <a:pt x="756084" y="2430270"/>
                </a:moveTo>
                <a:lnTo>
                  <a:pt x="0" y="1674186"/>
                </a:lnTo>
                <a:lnTo>
                  <a:pt x="378042" y="1674186"/>
                </a:lnTo>
                <a:lnTo>
                  <a:pt x="378042" y="0"/>
                </a:lnTo>
                <a:lnTo>
                  <a:pt x="1134126" y="756084"/>
                </a:lnTo>
                <a:lnTo>
                  <a:pt x="1134126" y="1674186"/>
                </a:lnTo>
                <a:lnTo>
                  <a:pt x="1512168" y="167418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3" name="Down Arrow 3">
            <a:extLst>
              <a:ext uri="{FF2B5EF4-FFF2-40B4-BE49-F238E27FC236}">
                <a16:creationId xmlns:a16="http://schemas.microsoft.com/office/drawing/2014/main" id="{6632C0AB-7DFB-4C8D-8B66-E837106BCC73}"/>
              </a:ext>
            </a:extLst>
          </p:cNvPr>
          <p:cNvSpPr/>
          <p:nvPr/>
        </p:nvSpPr>
        <p:spPr>
          <a:xfrm rot="10800000" flipH="1" flipV="1">
            <a:off x="4904522" y="3474856"/>
            <a:ext cx="1512168" cy="2430270"/>
          </a:xfrm>
          <a:custGeom>
            <a:avLst/>
            <a:gdLst/>
            <a:ahLst/>
            <a:cxnLst/>
            <a:rect l="l" t="t" r="r" b="b"/>
            <a:pathLst>
              <a:path w="1512168" h="2430270">
                <a:moveTo>
                  <a:pt x="756084" y="2430270"/>
                </a:moveTo>
                <a:lnTo>
                  <a:pt x="0" y="1674186"/>
                </a:lnTo>
                <a:lnTo>
                  <a:pt x="378042" y="1674186"/>
                </a:lnTo>
                <a:lnTo>
                  <a:pt x="378042" y="0"/>
                </a:lnTo>
                <a:lnTo>
                  <a:pt x="1134126" y="756084"/>
                </a:lnTo>
                <a:lnTo>
                  <a:pt x="1134126" y="1674186"/>
                </a:lnTo>
                <a:lnTo>
                  <a:pt x="1512168" y="167418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14" name="Group 16">
            <a:extLst>
              <a:ext uri="{FF2B5EF4-FFF2-40B4-BE49-F238E27FC236}">
                <a16:creationId xmlns:a16="http://schemas.microsoft.com/office/drawing/2014/main" id="{1A4F3DBC-006D-4B2A-A5E1-ED40CEBEA551}"/>
              </a:ext>
            </a:extLst>
          </p:cNvPr>
          <p:cNvGrpSpPr/>
          <p:nvPr/>
        </p:nvGrpSpPr>
        <p:grpSpPr>
          <a:xfrm>
            <a:off x="7392145" y="2554108"/>
            <a:ext cx="2951891" cy="682224"/>
            <a:chOff x="5984133" y="2037152"/>
            <a:chExt cx="2951891" cy="682224"/>
          </a:xfrm>
        </p:grpSpPr>
        <p:sp>
          <p:nvSpPr>
            <p:cNvPr id="15" name="Oval 12">
              <a:extLst>
                <a:ext uri="{FF2B5EF4-FFF2-40B4-BE49-F238E27FC236}">
                  <a16:creationId xmlns:a16="http://schemas.microsoft.com/office/drawing/2014/main" id="{985426E6-4F62-4C9A-AC53-74D9C0CC6BBB}"/>
                </a:ext>
              </a:extLst>
            </p:cNvPr>
            <p:cNvSpPr/>
            <p:nvPr/>
          </p:nvSpPr>
          <p:spPr>
            <a:xfrm>
              <a:off x="5984133" y="2094863"/>
              <a:ext cx="566802" cy="56680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D5D5CF14-239D-48A4-8E92-8BC4A07F827D}"/>
                </a:ext>
              </a:extLst>
            </p:cNvPr>
            <p:cNvSpPr txBox="1"/>
            <p:nvPr/>
          </p:nvSpPr>
          <p:spPr>
            <a:xfrm>
              <a:off x="6631768" y="2037152"/>
              <a:ext cx="230425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مطالب_اینجا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768608C-2023-4FDB-BE91-78410A61B711}"/>
                </a:ext>
              </a:extLst>
            </p:cNvPr>
            <p:cNvSpPr txBox="1"/>
            <p:nvPr/>
          </p:nvSpPr>
          <p:spPr>
            <a:xfrm>
              <a:off x="6631768" y="2257711"/>
              <a:ext cx="230425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 امیدوارم و معتقدم که این الگو وقت شما را خواهد داشت.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11D1650A-DA41-4880-B168-62E2F336B2F9}"/>
                </a:ext>
              </a:extLst>
            </p:cNvPr>
            <p:cNvSpPr txBox="1"/>
            <p:nvPr/>
          </p:nvSpPr>
          <p:spPr>
            <a:xfrm>
              <a:off x="5984133" y="2228878"/>
              <a:ext cx="566802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 rtl="1"/>
              <a:r>
                <a:rPr lang="en-US" altLang="ko-KR" sz="20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01</a:t>
              </a:r>
              <a:endParaRPr lang="ko-KR" altLang="en-US" sz="20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oup 17">
            <a:extLst>
              <a:ext uri="{FF2B5EF4-FFF2-40B4-BE49-F238E27FC236}">
                <a16:creationId xmlns:a16="http://schemas.microsoft.com/office/drawing/2014/main" id="{778C85B5-C053-4539-9B17-7D4FDCFBAD2F}"/>
              </a:ext>
            </a:extLst>
          </p:cNvPr>
          <p:cNvGrpSpPr/>
          <p:nvPr/>
        </p:nvGrpSpPr>
        <p:grpSpPr>
          <a:xfrm>
            <a:off x="1919538" y="4430814"/>
            <a:ext cx="2951891" cy="682224"/>
            <a:chOff x="5984133" y="2037152"/>
            <a:chExt cx="2951891" cy="682224"/>
          </a:xfrm>
        </p:grpSpPr>
        <p:sp>
          <p:nvSpPr>
            <p:cNvPr id="20" name="Oval 18">
              <a:extLst>
                <a:ext uri="{FF2B5EF4-FFF2-40B4-BE49-F238E27FC236}">
                  <a16:creationId xmlns:a16="http://schemas.microsoft.com/office/drawing/2014/main" id="{7C798604-0F42-4B3D-BE3D-B83479EECE6D}"/>
                </a:ext>
              </a:extLst>
            </p:cNvPr>
            <p:cNvSpPr/>
            <p:nvPr/>
          </p:nvSpPr>
          <p:spPr>
            <a:xfrm>
              <a:off x="5984133" y="2094863"/>
              <a:ext cx="566802" cy="56680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4CE3A25C-B46A-4411-878F-88EA1B7221A2}"/>
                </a:ext>
              </a:extLst>
            </p:cNvPr>
            <p:cNvSpPr txBox="1"/>
            <p:nvPr/>
          </p:nvSpPr>
          <p:spPr>
            <a:xfrm>
              <a:off x="6631768" y="2037152"/>
              <a:ext cx="230425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مطالب_اینجا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FC766D87-F3DB-4AE2-890D-95B1C2952E0B}"/>
                </a:ext>
              </a:extLst>
            </p:cNvPr>
            <p:cNvSpPr txBox="1"/>
            <p:nvPr/>
          </p:nvSpPr>
          <p:spPr>
            <a:xfrm>
              <a:off x="6631768" y="2257711"/>
              <a:ext cx="230425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 امیدوارم و معتقدم که این الگو وقت شما را خواهد داشت.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A2EAFEDF-76B2-43F7-9B4C-D8ACDB78AF7E}"/>
                </a:ext>
              </a:extLst>
            </p:cNvPr>
            <p:cNvSpPr txBox="1"/>
            <p:nvPr/>
          </p:nvSpPr>
          <p:spPr>
            <a:xfrm>
              <a:off x="5984133" y="2228878"/>
              <a:ext cx="566802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 rtl="1"/>
              <a:r>
                <a:rPr lang="en-US" altLang="ko-KR" sz="20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02</a:t>
              </a:r>
              <a:endParaRPr lang="ko-KR" altLang="en-US" sz="20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16993DD5-B24B-4DDE-869A-0CF0F7A2D32D}"/>
              </a:ext>
            </a:extLst>
          </p:cNvPr>
          <p:cNvSpPr txBox="1"/>
          <p:nvPr/>
        </p:nvSpPr>
        <p:spPr>
          <a:xfrm>
            <a:off x="7392144" y="3560496"/>
            <a:ext cx="309634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en-US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Your Text Here</a:t>
            </a:r>
            <a:endParaRPr lang="ko-KR" altLang="en-US" sz="2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DF6DFA06-DBD7-47A6-B1CD-29C0035577A8}"/>
              </a:ext>
            </a:extLst>
          </p:cNvPr>
          <p:cNvSpPr txBox="1"/>
          <p:nvPr/>
        </p:nvSpPr>
        <p:spPr>
          <a:xfrm>
            <a:off x="1919536" y="3674191"/>
            <a:ext cx="309634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en-US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Your Text Here</a:t>
            </a:r>
            <a:endParaRPr lang="ko-KR" altLang="en-US" sz="2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26" name="Group 26">
            <a:extLst>
              <a:ext uri="{FF2B5EF4-FFF2-40B4-BE49-F238E27FC236}">
                <a16:creationId xmlns:a16="http://schemas.microsoft.com/office/drawing/2014/main" id="{FC641051-D4F2-451A-B9FE-4D7D4560E90A}"/>
              </a:ext>
            </a:extLst>
          </p:cNvPr>
          <p:cNvGrpSpPr/>
          <p:nvPr/>
        </p:nvGrpSpPr>
        <p:grpSpPr>
          <a:xfrm>
            <a:off x="7383677" y="4479825"/>
            <a:ext cx="3760573" cy="943300"/>
            <a:chOff x="4572000" y="2000094"/>
            <a:chExt cx="2888786" cy="943300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1EBD91D6-8F51-400C-8677-0E608AB2EAEC}"/>
                </a:ext>
              </a:extLst>
            </p:cNvPr>
            <p:cNvSpPr txBox="1"/>
            <p:nvPr/>
          </p:nvSpPr>
          <p:spPr>
            <a:xfrm>
              <a:off x="4577084" y="2297063"/>
              <a:ext cx="28837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B Nazanin" panose="00000700000000000000" pitchFamily="2" charset="-78"/>
                </a:rPr>
                <a:t>متن مثال: 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0CBF7EB8-33FC-4817-B646-FCE8A52D3F63}"/>
                </a:ext>
              </a:extLst>
            </p:cNvPr>
            <p:cNvSpPr txBox="1"/>
            <p:nvPr/>
          </p:nvSpPr>
          <p:spPr>
            <a:xfrm>
              <a:off x="4572000" y="2000094"/>
              <a:ext cx="288734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B Nazanin" panose="00000700000000000000" pitchFamily="2" charset="-78"/>
                </a:rPr>
                <a:t>مطالب_اینجا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roup 30">
            <a:extLst>
              <a:ext uri="{FF2B5EF4-FFF2-40B4-BE49-F238E27FC236}">
                <a16:creationId xmlns:a16="http://schemas.microsoft.com/office/drawing/2014/main" id="{034C93D8-FEB4-475D-A96D-55C6D4D3BB46}"/>
              </a:ext>
            </a:extLst>
          </p:cNvPr>
          <p:cNvGrpSpPr/>
          <p:nvPr/>
        </p:nvGrpSpPr>
        <p:grpSpPr>
          <a:xfrm>
            <a:off x="1104900" y="2004229"/>
            <a:ext cx="3703422" cy="943300"/>
            <a:chOff x="4572000" y="2000094"/>
            <a:chExt cx="2888786" cy="943300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1CBC01EA-8159-4A84-9186-A29B2A142E33}"/>
                </a:ext>
              </a:extLst>
            </p:cNvPr>
            <p:cNvSpPr txBox="1"/>
            <p:nvPr/>
          </p:nvSpPr>
          <p:spPr>
            <a:xfrm>
              <a:off x="4577084" y="2297063"/>
              <a:ext cx="28837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B Nazanin" panose="00000700000000000000" pitchFamily="2" charset="-78"/>
                </a:rPr>
                <a:t>متن مثال: 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9A86415D-0CD3-4EE8-B7BB-F83927426E2C}"/>
                </a:ext>
              </a:extLst>
            </p:cNvPr>
            <p:cNvSpPr txBox="1"/>
            <p:nvPr/>
          </p:nvSpPr>
          <p:spPr>
            <a:xfrm>
              <a:off x="4572000" y="2000094"/>
              <a:ext cx="288734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B Nazanin" panose="00000700000000000000" pitchFamily="2" charset="-78"/>
                </a:rPr>
                <a:t>مطالب_اینجا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2" name="직사각형 31">
            <a:extLst>
              <a:ext uri="{FF2B5EF4-FFF2-40B4-BE49-F238E27FC236}">
                <a16:creationId xmlns:a16="http://schemas.microsoft.com/office/drawing/2014/main" id="{82E945B3-23A8-43B2-BF36-311470C9A390}"/>
              </a:ext>
            </a:extLst>
          </p:cNvPr>
          <p:cNvSpPr/>
          <p:nvPr/>
        </p:nvSpPr>
        <p:spPr>
          <a:xfrm>
            <a:off x="0" y="3474856"/>
            <a:ext cx="5295900" cy="766800"/>
          </a:xfrm>
          <a:prstGeom prst="rect">
            <a:avLst/>
          </a:prstGeom>
          <a:gradFill flip="none" rotWithShape="1">
            <a:gsLst>
              <a:gs pos="0">
                <a:schemeClr val="accent2">
                  <a:lumMod val="18000"/>
                </a:schemeClr>
              </a:gs>
              <a:gs pos="26000">
                <a:schemeClr val="accent2"/>
              </a:gs>
              <a:gs pos="100000">
                <a:schemeClr val="accent2"/>
              </a:gs>
            </a:gsLst>
            <a:lin ang="108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3" name="Rounded Rectangle 27">
            <a:extLst>
              <a:ext uri="{FF2B5EF4-FFF2-40B4-BE49-F238E27FC236}">
                <a16:creationId xmlns:a16="http://schemas.microsoft.com/office/drawing/2014/main" id="{E52145A8-7E98-4B3F-A59E-FAAD878CBF2D}"/>
              </a:ext>
            </a:extLst>
          </p:cNvPr>
          <p:cNvSpPr/>
          <p:nvPr/>
        </p:nvSpPr>
        <p:spPr>
          <a:xfrm>
            <a:off x="5471325" y="4623652"/>
            <a:ext cx="381027" cy="29268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4" name="Rounded Rectangle 7">
            <a:extLst>
              <a:ext uri="{FF2B5EF4-FFF2-40B4-BE49-F238E27FC236}">
                <a16:creationId xmlns:a16="http://schemas.microsoft.com/office/drawing/2014/main" id="{ACC24A32-B2EA-4D70-B2AC-C2FA9F1D70DC}"/>
              </a:ext>
            </a:extLst>
          </p:cNvPr>
          <p:cNvSpPr/>
          <p:nvPr/>
        </p:nvSpPr>
        <p:spPr>
          <a:xfrm>
            <a:off x="6332126" y="2611819"/>
            <a:ext cx="387385" cy="334309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94364307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19"/>
          <p:cNvSpPr txBox="1"/>
          <p:nvPr/>
        </p:nvSpPr>
        <p:spPr>
          <a:xfrm>
            <a:off x="919441" y="2615575"/>
            <a:ext cx="490985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با الگوهای ما، یک صدای منحصر به فرد و جذاب به گزارش ها و ارائه های خود اضافه کنید. شما به سادگی می توانید مخاطبان خود را تحت تاثیر قرار دهید و با الگوهای ما، یک صدای منحصر به فرد و جذاب به گزارش ها و ارائه های خود اضافه کنید.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919441" y="1776610"/>
            <a:ext cx="490985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2800" b="1" dirty="0">
                <a:solidFill>
                  <a:schemeClr val="accent2"/>
                </a:solidFill>
                <a:cs typeface="B Nazanin" panose="00000700000000000000" pitchFamily="2" charset="-78"/>
              </a:rPr>
              <a:t>محتوا در اینجا</a:t>
            </a:r>
            <a:endParaRPr lang="ko-KR" altLang="en-US" sz="28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6272783" y="3772196"/>
            <a:ext cx="4842892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28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rPr>
              <a:t>محتوا در اینجا</a:t>
            </a:r>
            <a:endParaRPr lang="ko-KR" altLang="en-US" sz="2800" b="1" dirty="0">
              <a:solidFill>
                <a:schemeClr val="bg1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6272782" y="4627476"/>
            <a:ext cx="484289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با الگوهای ما، یک صدای منحصر به فرد و جذاب به گزارش ها و ارائه های خود اضافه کنید. شما به سادگی می توانید مخاطبان خود را تحت تاثیر قرار دهید و با الگوهای ما، یک صدای منحصر به فرد و جذاب به گزارش ها و ارائه های خود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5" name="텍스트 개체 틀 4">
            <a:extLst>
              <a:ext uri="{FF2B5EF4-FFF2-40B4-BE49-F238E27FC236}">
                <a16:creationId xmlns:a16="http://schemas.microsoft.com/office/drawing/2014/main" id="{132F52C3-3B79-4502-9784-E4129896901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altLang="ko-KR" dirty="0">
                <a:cs typeface="B Nazanin" panose="00000700000000000000" pitchFamily="2" charset="-78"/>
              </a:rPr>
              <a:t>تصاویر و مطالب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pic>
        <p:nvPicPr>
          <p:cNvPr id="13" name="Picture Placeholder 12">
            <a:extLst>
              <a:ext uri="{FF2B5EF4-FFF2-40B4-BE49-F238E27FC236}">
                <a16:creationId xmlns:a16="http://schemas.microsoft.com/office/drawing/2014/main" id="{F5E2E749-DFD1-11E0-7921-D6A1509375CE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11" name="Picture Placeholder 10">
            <a:extLst>
              <a:ext uri="{FF2B5EF4-FFF2-40B4-BE49-F238E27FC236}">
                <a16:creationId xmlns:a16="http://schemas.microsoft.com/office/drawing/2014/main" id="{5A8FC339-2173-7B69-85FC-3576F272BB54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EE288500-3D0A-C28B-2C98-BB2295B49F37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</p:spTree>
    <p:extLst>
      <p:ext uri="{BB962C8B-B14F-4D97-AF65-F5344CB8AC3E}">
        <p14:creationId xmlns:p14="http://schemas.microsoft.com/office/powerpoint/2010/main" val="142077095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7" name="Oval 10">
            <a:extLst>
              <a:ext uri="{FF2B5EF4-FFF2-40B4-BE49-F238E27FC236}">
                <a16:creationId xmlns:a16="http://schemas.microsoft.com/office/drawing/2014/main" id="{07773D47-2AE0-48D1-82AF-8B63F564C3E3}"/>
              </a:ext>
            </a:extLst>
          </p:cNvPr>
          <p:cNvSpPr/>
          <p:nvPr/>
        </p:nvSpPr>
        <p:spPr>
          <a:xfrm>
            <a:off x="5425662" y="3021424"/>
            <a:ext cx="1351337" cy="1344499"/>
          </a:xfrm>
          <a:custGeom>
            <a:avLst/>
            <a:gdLst/>
            <a:ahLst/>
            <a:cxnLst/>
            <a:rect l="l" t="t" r="r" b="b"/>
            <a:pathLst>
              <a:path w="2956013" h="2941055">
                <a:moveTo>
                  <a:pt x="2169165" y="2259549"/>
                </a:moveTo>
                <a:cubicBezTo>
                  <a:pt x="2305163" y="2320579"/>
                  <a:pt x="2430502" y="2400997"/>
                  <a:pt x="2542352" y="2496872"/>
                </a:cubicBezTo>
                <a:cubicBezTo>
                  <a:pt x="2303978" y="2744099"/>
                  <a:pt x="1979593" y="2907447"/>
                  <a:pt x="1617206" y="2939204"/>
                </a:cubicBezTo>
                <a:lnTo>
                  <a:pt x="1588575" y="2925411"/>
                </a:lnTo>
                <a:cubicBezTo>
                  <a:pt x="1835671" y="2758142"/>
                  <a:pt x="2037335" y="2529257"/>
                  <a:pt x="2169165" y="2259549"/>
                </a:cubicBezTo>
                <a:close/>
                <a:moveTo>
                  <a:pt x="797309" y="2254509"/>
                </a:moveTo>
                <a:cubicBezTo>
                  <a:pt x="928512" y="2525684"/>
                  <a:pt x="1129977" y="2756161"/>
                  <a:pt x="1376879" y="2925229"/>
                </a:cubicBezTo>
                <a:cubicBezTo>
                  <a:pt x="1367940" y="2931748"/>
                  <a:pt x="1358086" y="2936536"/>
                  <a:pt x="1348086" y="2941055"/>
                </a:cubicBezTo>
                <a:cubicBezTo>
                  <a:pt x="981929" y="2910776"/>
                  <a:pt x="654006" y="2746454"/>
                  <a:pt x="413461" y="2497054"/>
                </a:cubicBezTo>
                <a:cubicBezTo>
                  <a:pt x="528278" y="2398621"/>
                  <a:pt x="657289" y="2316447"/>
                  <a:pt x="797309" y="2254509"/>
                </a:cubicBezTo>
                <a:close/>
                <a:moveTo>
                  <a:pt x="1426305" y="2108791"/>
                </a:moveTo>
                <a:lnTo>
                  <a:pt x="1426305" y="2824067"/>
                </a:lnTo>
                <a:cubicBezTo>
                  <a:pt x="1203050" y="2668305"/>
                  <a:pt x="1020431" y="2458508"/>
                  <a:pt x="899682" y="2212532"/>
                </a:cubicBezTo>
                <a:cubicBezTo>
                  <a:pt x="1063835" y="2148883"/>
                  <a:pt x="1241204" y="2112683"/>
                  <a:pt x="1426305" y="2108791"/>
                </a:cubicBezTo>
                <a:close/>
                <a:moveTo>
                  <a:pt x="1527809" y="2108695"/>
                </a:moveTo>
                <a:cubicBezTo>
                  <a:pt x="1717707" y="2112557"/>
                  <a:pt x="1899494" y="2150291"/>
                  <a:pt x="2067336" y="2216559"/>
                </a:cubicBezTo>
                <a:cubicBezTo>
                  <a:pt x="1943936" y="2466549"/>
                  <a:pt x="1756622" y="2679032"/>
                  <a:pt x="1527809" y="2835300"/>
                </a:cubicBezTo>
                <a:close/>
                <a:moveTo>
                  <a:pt x="2354776" y="1530125"/>
                </a:moveTo>
                <a:lnTo>
                  <a:pt x="2955077" y="1530125"/>
                </a:lnTo>
                <a:cubicBezTo>
                  <a:pt x="2942393" y="1866074"/>
                  <a:pt x="2817414" y="2173186"/>
                  <a:pt x="2615767" y="2414127"/>
                </a:cubicBezTo>
                <a:cubicBezTo>
                  <a:pt x="2496453" y="2311434"/>
                  <a:pt x="2362630" y="2225327"/>
                  <a:pt x="2217376" y="2159975"/>
                </a:cubicBezTo>
                <a:cubicBezTo>
                  <a:pt x="2300477" y="1965771"/>
                  <a:pt x="2348521" y="1753185"/>
                  <a:pt x="2354776" y="1530125"/>
                </a:cubicBezTo>
                <a:close/>
                <a:moveTo>
                  <a:pt x="1527809" y="1530125"/>
                </a:moveTo>
                <a:lnTo>
                  <a:pt x="2244039" y="1530125"/>
                </a:lnTo>
                <a:cubicBezTo>
                  <a:pt x="2237819" y="1737690"/>
                  <a:pt x="2192963" y="1935525"/>
                  <a:pt x="2115825" y="2116496"/>
                </a:cubicBezTo>
                <a:cubicBezTo>
                  <a:pt x="1933189" y="2043464"/>
                  <a:pt x="1735000" y="2001899"/>
                  <a:pt x="1527809" y="1997958"/>
                </a:cubicBezTo>
                <a:close/>
                <a:moveTo>
                  <a:pt x="725097" y="1530125"/>
                </a:moveTo>
                <a:lnTo>
                  <a:pt x="1426305" y="1530125"/>
                </a:lnTo>
                <a:lnTo>
                  <a:pt x="1426305" y="1998054"/>
                </a:lnTo>
                <a:cubicBezTo>
                  <a:pt x="1224105" y="2002029"/>
                  <a:pt x="1030504" y="2041966"/>
                  <a:pt x="851699" y="2112283"/>
                </a:cubicBezTo>
                <a:cubicBezTo>
                  <a:pt x="775482" y="1932518"/>
                  <a:pt x="731260" y="1736112"/>
                  <a:pt x="725097" y="1530125"/>
                </a:cubicBezTo>
                <a:close/>
                <a:moveTo>
                  <a:pt x="934" y="1530125"/>
                </a:moveTo>
                <a:lnTo>
                  <a:pt x="614360" y="1530125"/>
                </a:lnTo>
                <a:cubicBezTo>
                  <a:pt x="620543" y="1751166"/>
                  <a:pt x="667772" y="1961919"/>
                  <a:pt x="749235" y="2154869"/>
                </a:cubicBezTo>
                <a:cubicBezTo>
                  <a:pt x="599936" y="2221117"/>
                  <a:pt x="462426" y="2308980"/>
                  <a:pt x="340129" y="2414234"/>
                </a:cubicBezTo>
                <a:cubicBezTo>
                  <a:pt x="138582" y="2173144"/>
                  <a:pt x="13619" y="1866051"/>
                  <a:pt x="934" y="1530125"/>
                </a:cubicBezTo>
                <a:close/>
                <a:moveTo>
                  <a:pt x="883886" y="768586"/>
                </a:moveTo>
                <a:cubicBezTo>
                  <a:pt x="1053566" y="831753"/>
                  <a:pt x="1236128" y="867407"/>
                  <a:pt x="1426305" y="871035"/>
                </a:cubicBezTo>
                <a:lnTo>
                  <a:pt x="1426305" y="1428622"/>
                </a:lnTo>
                <a:lnTo>
                  <a:pt x="724559" y="1428622"/>
                </a:lnTo>
                <a:cubicBezTo>
                  <a:pt x="730221" y="1192426"/>
                  <a:pt x="785872" y="968634"/>
                  <a:pt x="883886" y="768586"/>
                </a:cubicBezTo>
                <a:close/>
                <a:moveTo>
                  <a:pt x="2083288" y="764501"/>
                </a:moveTo>
                <a:cubicBezTo>
                  <a:pt x="2182501" y="965616"/>
                  <a:pt x="2238869" y="1190833"/>
                  <a:pt x="2244577" y="1428622"/>
                </a:cubicBezTo>
                <a:lnTo>
                  <a:pt x="1527809" y="1428622"/>
                </a:lnTo>
                <a:lnTo>
                  <a:pt x="1527809" y="871130"/>
                </a:lnTo>
                <a:cubicBezTo>
                  <a:pt x="1722835" y="867528"/>
                  <a:pt x="1909881" y="830382"/>
                  <a:pt x="2083288" y="764501"/>
                </a:cubicBezTo>
                <a:close/>
                <a:moveTo>
                  <a:pt x="375750" y="484510"/>
                </a:moveTo>
                <a:cubicBezTo>
                  <a:pt x="497688" y="583858"/>
                  <a:pt x="633678" y="666438"/>
                  <a:pt x="780212" y="729142"/>
                </a:cubicBezTo>
                <a:cubicBezTo>
                  <a:pt x="677519" y="941475"/>
                  <a:pt x="619429" y="1178562"/>
                  <a:pt x="613822" y="1428622"/>
                </a:cubicBezTo>
                <a:lnTo>
                  <a:pt x="0" y="1428622"/>
                </a:lnTo>
                <a:cubicBezTo>
                  <a:pt x="9263" y="1065848"/>
                  <a:pt x="149371" y="735691"/>
                  <a:pt x="375750" y="484510"/>
                </a:cubicBezTo>
                <a:close/>
                <a:moveTo>
                  <a:pt x="2580304" y="484479"/>
                </a:moveTo>
                <a:cubicBezTo>
                  <a:pt x="2806628" y="735651"/>
                  <a:pt x="2946750" y="1065827"/>
                  <a:pt x="2956013" y="1428622"/>
                </a:cubicBezTo>
                <a:lnTo>
                  <a:pt x="2355314" y="1428622"/>
                </a:lnTo>
                <a:cubicBezTo>
                  <a:pt x="2349636" y="1176504"/>
                  <a:pt x="2290630" y="937573"/>
                  <a:pt x="2186241" y="724113"/>
                </a:cubicBezTo>
                <a:cubicBezTo>
                  <a:pt x="2328935" y="662418"/>
                  <a:pt x="2461323" y="581449"/>
                  <a:pt x="2580304" y="484479"/>
                </a:cubicBezTo>
                <a:close/>
                <a:moveTo>
                  <a:pt x="1426305" y="124032"/>
                </a:moveTo>
                <a:lnTo>
                  <a:pt x="1426305" y="760298"/>
                </a:lnTo>
                <a:cubicBezTo>
                  <a:pt x="1253727" y="756791"/>
                  <a:pt x="1087879" y="724966"/>
                  <a:pt x="933247" y="668842"/>
                </a:cubicBezTo>
                <a:cubicBezTo>
                  <a:pt x="1054039" y="451822"/>
                  <a:pt x="1223389" y="265609"/>
                  <a:pt x="1426305" y="124032"/>
                </a:cubicBezTo>
                <a:close/>
                <a:moveTo>
                  <a:pt x="1527809" y="112799"/>
                </a:moveTo>
                <a:cubicBezTo>
                  <a:pt x="1736145" y="255085"/>
                  <a:pt x="1910079" y="443973"/>
                  <a:pt x="2033951" y="664748"/>
                </a:cubicBezTo>
                <a:cubicBezTo>
                  <a:pt x="1875578" y="723616"/>
                  <a:pt x="1705238" y="756901"/>
                  <a:pt x="1527809" y="760394"/>
                </a:cubicBezTo>
                <a:close/>
                <a:moveTo>
                  <a:pt x="1632157" y="1693"/>
                </a:moveTo>
                <a:cubicBezTo>
                  <a:pt x="1969090" y="34839"/>
                  <a:pt x="2272411" y="181752"/>
                  <a:pt x="2502559" y="404493"/>
                </a:cubicBezTo>
                <a:cubicBezTo>
                  <a:pt x="2392455" y="493535"/>
                  <a:pt x="2270018" y="567692"/>
                  <a:pt x="2138287" y="624414"/>
                </a:cubicBezTo>
                <a:cubicBezTo>
                  <a:pt x="2004803" y="382989"/>
                  <a:pt x="1815448" y="176841"/>
                  <a:pt x="1587368" y="23269"/>
                </a:cubicBezTo>
                <a:close/>
                <a:moveTo>
                  <a:pt x="1333466" y="0"/>
                </a:moveTo>
                <a:lnTo>
                  <a:pt x="1376468" y="23177"/>
                </a:lnTo>
                <a:cubicBezTo>
                  <a:pt x="1149236" y="178863"/>
                  <a:pt x="960516" y="386575"/>
                  <a:pt x="827965" y="629347"/>
                </a:cubicBezTo>
                <a:cubicBezTo>
                  <a:pt x="692459" y="571593"/>
                  <a:pt x="566467" y="495851"/>
                  <a:pt x="453430" y="404475"/>
                </a:cubicBezTo>
                <a:cubicBezTo>
                  <a:pt x="685742" y="179438"/>
                  <a:pt x="992667" y="31629"/>
                  <a:pt x="1333466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1CFE82CC-7C10-4D79-8303-B90CE9065473}"/>
              </a:ext>
            </a:extLst>
          </p:cNvPr>
          <p:cNvGrpSpPr/>
          <p:nvPr/>
        </p:nvGrpSpPr>
        <p:grpSpPr>
          <a:xfrm>
            <a:off x="2322687" y="4930570"/>
            <a:ext cx="3173855" cy="923330"/>
            <a:chOff x="2551706" y="4283314"/>
            <a:chExt cx="1682085" cy="923330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25BBE626-F952-459A-9C1B-6B7DFCECFE9F}"/>
                </a:ext>
              </a:extLst>
            </p:cNvPr>
            <p:cNvSpPr txBox="1"/>
            <p:nvPr/>
          </p:nvSpPr>
          <p:spPr>
            <a:xfrm>
              <a:off x="2551706" y="4560313"/>
              <a:ext cx="168208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FBFDEADF-E7C9-43C1-B084-4F098869A51F}"/>
                </a:ext>
              </a:extLst>
            </p:cNvPr>
            <p:cNvSpPr txBox="1"/>
            <p:nvPr/>
          </p:nvSpPr>
          <p:spPr>
            <a:xfrm>
              <a:off x="2551706" y="4283314"/>
              <a:ext cx="166778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accent5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" name="Group 8">
            <a:extLst>
              <a:ext uri="{FF2B5EF4-FFF2-40B4-BE49-F238E27FC236}">
                <a16:creationId xmlns:a16="http://schemas.microsoft.com/office/drawing/2014/main" id="{7F8A7605-2E5D-43A2-BBB1-D2424AD887C9}"/>
              </a:ext>
            </a:extLst>
          </p:cNvPr>
          <p:cNvGrpSpPr/>
          <p:nvPr/>
        </p:nvGrpSpPr>
        <p:grpSpPr>
          <a:xfrm>
            <a:off x="946473" y="3919653"/>
            <a:ext cx="3068940" cy="923330"/>
            <a:chOff x="2551706" y="4283314"/>
            <a:chExt cx="1682085" cy="923330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E7D94838-5D1D-40AC-AC2B-34E952A48CC5}"/>
                </a:ext>
              </a:extLst>
            </p:cNvPr>
            <p:cNvSpPr txBox="1"/>
            <p:nvPr/>
          </p:nvSpPr>
          <p:spPr>
            <a:xfrm>
              <a:off x="2551706" y="4560313"/>
              <a:ext cx="168208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827EA612-31B9-49D2-996F-D1183D318AE7}"/>
                </a:ext>
              </a:extLst>
            </p:cNvPr>
            <p:cNvSpPr txBox="1"/>
            <p:nvPr/>
          </p:nvSpPr>
          <p:spPr>
            <a:xfrm>
              <a:off x="2551706" y="4283314"/>
              <a:ext cx="166778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1">
            <a:extLst>
              <a:ext uri="{FF2B5EF4-FFF2-40B4-BE49-F238E27FC236}">
                <a16:creationId xmlns:a16="http://schemas.microsoft.com/office/drawing/2014/main" id="{69719904-C91F-4B81-A2D5-F688CCA22F36}"/>
              </a:ext>
            </a:extLst>
          </p:cNvPr>
          <p:cNvGrpSpPr/>
          <p:nvPr/>
        </p:nvGrpSpPr>
        <p:grpSpPr>
          <a:xfrm>
            <a:off x="946473" y="2632146"/>
            <a:ext cx="3068940" cy="923330"/>
            <a:chOff x="2551706" y="4283314"/>
            <a:chExt cx="1682085" cy="923330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32898553-4B5F-4DAB-8920-C1725524F621}"/>
                </a:ext>
              </a:extLst>
            </p:cNvPr>
            <p:cNvSpPr txBox="1"/>
            <p:nvPr/>
          </p:nvSpPr>
          <p:spPr>
            <a:xfrm>
              <a:off x="2551706" y="4560313"/>
              <a:ext cx="168208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DC991A17-C2C0-4FE1-AC4A-25255398A2A4}"/>
                </a:ext>
              </a:extLst>
            </p:cNvPr>
            <p:cNvSpPr txBox="1"/>
            <p:nvPr/>
          </p:nvSpPr>
          <p:spPr>
            <a:xfrm>
              <a:off x="2551706" y="4283314"/>
              <a:ext cx="166778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oup 14">
            <a:extLst>
              <a:ext uri="{FF2B5EF4-FFF2-40B4-BE49-F238E27FC236}">
                <a16:creationId xmlns:a16="http://schemas.microsoft.com/office/drawing/2014/main" id="{59BBC67B-293C-4833-A403-51DD2E5F9482}"/>
              </a:ext>
            </a:extLst>
          </p:cNvPr>
          <p:cNvGrpSpPr/>
          <p:nvPr/>
        </p:nvGrpSpPr>
        <p:grpSpPr>
          <a:xfrm>
            <a:off x="8184522" y="3919653"/>
            <a:ext cx="3095842" cy="923330"/>
            <a:chOff x="2551706" y="4283314"/>
            <a:chExt cx="1682085" cy="923330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FA94366-1ED2-4BA1-A133-A35F50A9D939}"/>
                </a:ext>
              </a:extLst>
            </p:cNvPr>
            <p:cNvSpPr txBox="1"/>
            <p:nvPr/>
          </p:nvSpPr>
          <p:spPr>
            <a:xfrm>
              <a:off x="2551706" y="4560313"/>
              <a:ext cx="168208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4D692259-A40D-4F30-B1F4-94A3B22D571B}"/>
                </a:ext>
              </a:extLst>
            </p:cNvPr>
            <p:cNvSpPr txBox="1"/>
            <p:nvPr/>
          </p:nvSpPr>
          <p:spPr>
            <a:xfrm>
              <a:off x="2551706" y="4283314"/>
              <a:ext cx="166778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6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6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roup 17">
            <a:extLst>
              <a:ext uri="{FF2B5EF4-FFF2-40B4-BE49-F238E27FC236}">
                <a16:creationId xmlns:a16="http://schemas.microsoft.com/office/drawing/2014/main" id="{0E458363-A108-4672-9D78-E3E83C534000}"/>
              </a:ext>
            </a:extLst>
          </p:cNvPr>
          <p:cNvGrpSpPr/>
          <p:nvPr/>
        </p:nvGrpSpPr>
        <p:grpSpPr>
          <a:xfrm>
            <a:off x="8184522" y="2632146"/>
            <a:ext cx="3095842" cy="923330"/>
            <a:chOff x="2551706" y="4283314"/>
            <a:chExt cx="1682085" cy="923330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9D1D2EE8-3E77-4C9A-953B-42F2F1B4AC40}"/>
                </a:ext>
              </a:extLst>
            </p:cNvPr>
            <p:cNvSpPr txBox="1"/>
            <p:nvPr/>
          </p:nvSpPr>
          <p:spPr>
            <a:xfrm>
              <a:off x="2551706" y="4560313"/>
              <a:ext cx="168208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B0BDE84E-9AFF-4452-B834-AB691AAE144C}"/>
                </a:ext>
              </a:extLst>
            </p:cNvPr>
            <p:cNvSpPr txBox="1"/>
            <p:nvPr/>
          </p:nvSpPr>
          <p:spPr>
            <a:xfrm>
              <a:off x="2551706" y="4283314"/>
              <a:ext cx="166778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7" name="Group 20">
            <a:extLst>
              <a:ext uri="{FF2B5EF4-FFF2-40B4-BE49-F238E27FC236}">
                <a16:creationId xmlns:a16="http://schemas.microsoft.com/office/drawing/2014/main" id="{051C4AA2-A11B-4F7F-9DCE-9B2E5FF86164}"/>
              </a:ext>
            </a:extLst>
          </p:cNvPr>
          <p:cNvGrpSpPr/>
          <p:nvPr/>
        </p:nvGrpSpPr>
        <p:grpSpPr>
          <a:xfrm>
            <a:off x="6738124" y="1614001"/>
            <a:ext cx="3274822" cy="923330"/>
            <a:chOff x="2551706" y="4283314"/>
            <a:chExt cx="1682085" cy="923330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B8052FF5-63DE-41D1-99C2-6AD64896C542}"/>
                </a:ext>
              </a:extLst>
            </p:cNvPr>
            <p:cNvSpPr txBox="1"/>
            <p:nvPr/>
          </p:nvSpPr>
          <p:spPr>
            <a:xfrm>
              <a:off x="2551706" y="4560313"/>
              <a:ext cx="168208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9A3549DB-DD71-4618-B0C6-8DA40DA77948}"/>
                </a:ext>
              </a:extLst>
            </p:cNvPr>
            <p:cNvSpPr txBox="1"/>
            <p:nvPr/>
          </p:nvSpPr>
          <p:spPr>
            <a:xfrm>
              <a:off x="2551706" y="4283314"/>
              <a:ext cx="166778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4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4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0" name="Oval 23">
            <a:extLst>
              <a:ext uri="{FF2B5EF4-FFF2-40B4-BE49-F238E27FC236}">
                <a16:creationId xmlns:a16="http://schemas.microsoft.com/office/drawing/2014/main" id="{5569A529-E2B5-46C4-ACD4-9AAC8A0C9AEC}"/>
              </a:ext>
            </a:extLst>
          </p:cNvPr>
          <p:cNvSpPr/>
          <p:nvPr/>
        </p:nvSpPr>
        <p:spPr>
          <a:xfrm>
            <a:off x="5195214" y="2787557"/>
            <a:ext cx="1812230" cy="1812230"/>
          </a:xfrm>
          <a:prstGeom prst="ellipse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1" name="Oval 24">
            <a:extLst>
              <a:ext uri="{FF2B5EF4-FFF2-40B4-BE49-F238E27FC236}">
                <a16:creationId xmlns:a16="http://schemas.microsoft.com/office/drawing/2014/main" id="{B4CCA147-F736-4279-8A94-0F841B093426}"/>
              </a:ext>
            </a:extLst>
          </p:cNvPr>
          <p:cNvSpPr/>
          <p:nvPr/>
        </p:nvSpPr>
        <p:spPr>
          <a:xfrm>
            <a:off x="6056114" y="2721651"/>
            <a:ext cx="131813" cy="131813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2" name="Oval 25">
            <a:extLst>
              <a:ext uri="{FF2B5EF4-FFF2-40B4-BE49-F238E27FC236}">
                <a16:creationId xmlns:a16="http://schemas.microsoft.com/office/drawing/2014/main" id="{DD0D3D68-57B7-47B8-B9DC-09A7CD462B8B}"/>
              </a:ext>
            </a:extLst>
          </p:cNvPr>
          <p:cNvSpPr/>
          <p:nvPr/>
        </p:nvSpPr>
        <p:spPr>
          <a:xfrm>
            <a:off x="6825735" y="4082444"/>
            <a:ext cx="131813" cy="131813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3" name="Oval 26">
            <a:extLst>
              <a:ext uri="{FF2B5EF4-FFF2-40B4-BE49-F238E27FC236}">
                <a16:creationId xmlns:a16="http://schemas.microsoft.com/office/drawing/2014/main" id="{66253F79-85A4-42FD-B540-F9FC689586D6}"/>
              </a:ext>
            </a:extLst>
          </p:cNvPr>
          <p:cNvSpPr/>
          <p:nvPr/>
        </p:nvSpPr>
        <p:spPr>
          <a:xfrm>
            <a:off x="5239407" y="4082444"/>
            <a:ext cx="131813" cy="131813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4" name="Oval 27">
            <a:extLst>
              <a:ext uri="{FF2B5EF4-FFF2-40B4-BE49-F238E27FC236}">
                <a16:creationId xmlns:a16="http://schemas.microsoft.com/office/drawing/2014/main" id="{7FD6D22B-71C2-4FAF-B0E1-7D86C9B62A66}"/>
              </a:ext>
            </a:extLst>
          </p:cNvPr>
          <p:cNvSpPr/>
          <p:nvPr/>
        </p:nvSpPr>
        <p:spPr>
          <a:xfrm>
            <a:off x="6825735" y="3210435"/>
            <a:ext cx="131813" cy="131813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5" name="Oval 28">
            <a:extLst>
              <a:ext uri="{FF2B5EF4-FFF2-40B4-BE49-F238E27FC236}">
                <a16:creationId xmlns:a16="http://schemas.microsoft.com/office/drawing/2014/main" id="{C8242233-77D1-4515-9E7F-561FA0E88365}"/>
              </a:ext>
            </a:extLst>
          </p:cNvPr>
          <p:cNvSpPr/>
          <p:nvPr/>
        </p:nvSpPr>
        <p:spPr>
          <a:xfrm>
            <a:off x="5239407" y="3210435"/>
            <a:ext cx="131813" cy="131813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6" name="Oval 29">
            <a:extLst>
              <a:ext uri="{FF2B5EF4-FFF2-40B4-BE49-F238E27FC236}">
                <a16:creationId xmlns:a16="http://schemas.microsoft.com/office/drawing/2014/main" id="{2846580B-DE34-4BDF-9A57-7C21D7B99291}"/>
              </a:ext>
            </a:extLst>
          </p:cNvPr>
          <p:cNvSpPr/>
          <p:nvPr/>
        </p:nvSpPr>
        <p:spPr>
          <a:xfrm>
            <a:off x="6056114" y="4530297"/>
            <a:ext cx="131813" cy="131813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7" name="Oval 31">
            <a:extLst>
              <a:ext uri="{FF2B5EF4-FFF2-40B4-BE49-F238E27FC236}">
                <a16:creationId xmlns:a16="http://schemas.microsoft.com/office/drawing/2014/main" id="{5AD4B3AB-3E1E-4A0A-A898-F66ECEDCFCC3}"/>
              </a:ext>
            </a:extLst>
          </p:cNvPr>
          <p:cNvSpPr/>
          <p:nvPr/>
        </p:nvSpPr>
        <p:spPr>
          <a:xfrm>
            <a:off x="5696278" y="4987184"/>
            <a:ext cx="810105" cy="810105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8" name="Oval 34">
            <a:extLst>
              <a:ext uri="{FF2B5EF4-FFF2-40B4-BE49-F238E27FC236}">
                <a16:creationId xmlns:a16="http://schemas.microsoft.com/office/drawing/2014/main" id="{68BD811C-FF77-4E29-A556-9091FDC790C0}"/>
              </a:ext>
            </a:extLst>
          </p:cNvPr>
          <p:cNvSpPr/>
          <p:nvPr/>
        </p:nvSpPr>
        <p:spPr>
          <a:xfrm>
            <a:off x="4201047" y="2666797"/>
            <a:ext cx="810105" cy="810105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9" name="Oval 37">
            <a:extLst>
              <a:ext uri="{FF2B5EF4-FFF2-40B4-BE49-F238E27FC236}">
                <a16:creationId xmlns:a16="http://schemas.microsoft.com/office/drawing/2014/main" id="{C591C548-B908-461E-8FA9-DB91F03708DF}"/>
              </a:ext>
            </a:extLst>
          </p:cNvPr>
          <p:cNvSpPr/>
          <p:nvPr/>
        </p:nvSpPr>
        <p:spPr>
          <a:xfrm>
            <a:off x="7195428" y="3954304"/>
            <a:ext cx="810105" cy="810105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0" name="Oval 40">
            <a:extLst>
              <a:ext uri="{FF2B5EF4-FFF2-40B4-BE49-F238E27FC236}">
                <a16:creationId xmlns:a16="http://schemas.microsoft.com/office/drawing/2014/main" id="{FF3F451C-715B-49F4-A39E-E92077BB9C27}"/>
              </a:ext>
            </a:extLst>
          </p:cNvPr>
          <p:cNvSpPr/>
          <p:nvPr/>
        </p:nvSpPr>
        <p:spPr>
          <a:xfrm>
            <a:off x="5696278" y="1674329"/>
            <a:ext cx="810105" cy="810105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1" name="Oval 43">
            <a:extLst>
              <a:ext uri="{FF2B5EF4-FFF2-40B4-BE49-F238E27FC236}">
                <a16:creationId xmlns:a16="http://schemas.microsoft.com/office/drawing/2014/main" id="{7B4DD929-8E33-4E31-8E3E-9807B96CB052}"/>
              </a:ext>
            </a:extLst>
          </p:cNvPr>
          <p:cNvSpPr/>
          <p:nvPr/>
        </p:nvSpPr>
        <p:spPr>
          <a:xfrm>
            <a:off x="4201047" y="3954304"/>
            <a:ext cx="810105" cy="810105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2" name="Oval 51">
            <a:extLst>
              <a:ext uri="{FF2B5EF4-FFF2-40B4-BE49-F238E27FC236}">
                <a16:creationId xmlns:a16="http://schemas.microsoft.com/office/drawing/2014/main" id="{8D54B4F3-35A8-4CF1-B47D-58570685F0F7}"/>
              </a:ext>
            </a:extLst>
          </p:cNvPr>
          <p:cNvSpPr/>
          <p:nvPr/>
        </p:nvSpPr>
        <p:spPr>
          <a:xfrm>
            <a:off x="7195428" y="2666797"/>
            <a:ext cx="810105" cy="810105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3" name="Isosceles Triangle 51">
            <a:extLst>
              <a:ext uri="{FF2B5EF4-FFF2-40B4-BE49-F238E27FC236}">
                <a16:creationId xmlns:a16="http://schemas.microsoft.com/office/drawing/2014/main" id="{9EA2269D-3AEA-4C95-B20C-290918A38F52}"/>
              </a:ext>
            </a:extLst>
          </p:cNvPr>
          <p:cNvSpPr/>
          <p:nvPr/>
        </p:nvSpPr>
        <p:spPr>
          <a:xfrm>
            <a:off x="4453641" y="4247558"/>
            <a:ext cx="304917" cy="223597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4" name="Oval 7">
            <a:extLst>
              <a:ext uri="{FF2B5EF4-FFF2-40B4-BE49-F238E27FC236}">
                <a16:creationId xmlns:a16="http://schemas.microsoft.com/office/drawing/2014/main" id="{ED976992-CD26-4553-B485-766AC77C63F1}"/>
              </a:ext>
            </a:extLst>
          </p:cNvPr>
          <p:cNvSpPr/>
          <p:nvPr/>
        </p:nvSpPr>
        <p:spPr>
          <a:xfrm>
            <a:off x="5935945" y="5226851"/>
            <a:ext cx="330770" cy="33077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5" name="Rounded Rectangle 27">
            <a:extLst>
              <a:ext uri="{FF2B5EF4-FFF2-40B4-BE49-F238E27FC236}">
                <a16:creationId xmlns:a16="http://schemas.microsoft.com/office/drawing/2014/main" id="{486B2AA3-C9C5-4D21-9E95-712F9DB240A4}"/>
              </a:ext>
            </a:extLst>
          </p:cNvPr>
          <p:cNvSpPr/>
          <p:nvPr/>
        </p:nvSpPr>
        <p:spPr>
          <a:xfrm>
            <a:off x="4447527" y="2950044"/>
            <a:ext cx="317145" cy="24361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6" name="Rounded Rectangle 7">
            <a:extLst>
              <a:ext uri="{FF2B5EF4-FFF2-40B4-BE49-F238E27FC236}">
                <a16:creationId xmlns:a16="http://schemas.microsoft.com/office/drawing/2014/main" id="{906617A6-2754-419F-BDDF-BFB5B297DBBF}"/>
              </a:ext>
            </a:extLst>
          </p:cNvPr>
          <p:cNvSpPr/>
          <p:nvPr/>
        </p:nvSpPr>
        <p:spPr>
          <a:xfrm>
            <a:off x="5940112" y="1940252"/>
            <a:ext cx="322437" cy="278259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7" name="Round Same Side Corner Rectangle 36">
            <a:extLst>
              <a:ext uri="{FF2B5EF4-FFF2-40B4-BE49-F238E27FC236}">
                <a16:creationId xmlns:a16="http://schemas.microsoft.com/office/drawing/2014/main" id="{233092EA-B56E-4D81-89F3-2C0F405024DC}"/>
              </a:ext>
            </a:extLst>
          </p:cNvPr>
          <p:cNvSpPr/>
          <p:nvPr/>
        </p:nvSpPr>
        <p:spPr>
          <a:xfrm>
            <a:off x="7436670" y="2942338"/>
            <a:ext cx="327620" cy="259022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8" name="자유형 176">
            <a:extLst>
              <a:ext uri="{FF2B5EF4-FFF2-40B4-BE49-F238E27FC236}">
                <a16:creationId xmlns:a16="http://schemas.microsoft.com/office/drawing/2014/main" id="{5A055244-B61E-4B75-9091-50F6664BA4E9}"/>
              </a:ext>
            </a:extLst>
          </p:cNvPr>
          <p:cNvSpPr/>
          <p:nvPr/>
        </p:nvSpPr>
        <p:spPr>
          <a:xfrm>
            <a:off x="7414467" y="4164122"/>
            <a:ext cx="372027" cy="390469"/>
          </a:xfrm>
          <a:custGeom>
            <a:avLst/>
            <a:gdLst>
              <a:gd name="connsiteX0" fmla="*/ 1460984 w 2921968"/>
              <a:gd name="connsiteY0" fmla="*/ 233294 h 3066808"/>
              <a:gd name="connsiteX1" fmla="*/ 1320049 w 2921968"/>
              <a:gd name="connsiteY1" fmla="*/ 374229 h 3066808"/>
              <a:gd name="connsiteX2" fmla="*/ 1460984 w 2921968"/>
              <a:gd name="connsiteY2" fmla="*/ 515164 h 3066808"/>
              <a:gd name="connsiteX3" fmla="*/ 1601919 w 2921968"/>
              <a:gd name="connsiteY3" fmla="*/ 374229 h 3066808"/>
              <a:gd name="connsiteX4" fmla="*/ 1460984 w 2921968"/>
              <a:gd name="connsiteY4" fmla="*/ 233294 h 3066808"/>
              <a:gd name="connsiteX5" fmla="*/ 1460984 w 2921968"/>
              <a:gd name="connsiteY5" fmla="*/ 0 h 3066808"/>
              <a:gd name="connsiteX6" fmla="*/ 1835213 w 2921968"/>
              <a:gd name="connsiteY6" fmla="*/ 374229 h 3066808"/>
              <a:gd name="connsiteX7" fmla="*/ 1670219 w 2921968"/>
              <a:gd name="connsiteY7" fmla="*/ 684545 h 3066808"/>
              <a:gd name="connsiteX8" fmla="*/ 1626866 w 2921968"/>
              <a:gd name="connsiteY8" fmla="*/ 708077 h 3066808"/>
              <a:gd name="connsiteX9" fmla="*/ 1646248 w 2921968"/>
              <a:gd name="connsiteY9" fmla="*/ 873151 h 3066808"/>
              <a:gd name="connsiteX10" fmla="*/ 2235203 w 2921968"/>
              <a:gd name="connsiteY10" fmla="*/ 873151 h 3066808"/>
              <a:gd name="connsiteX11" fmla="*/ 2241832 w 2921968"/>
              <a:gd name="connsiteY11" fmla="*/ 851796 h 3066808"/>
              <a:gd name="connsiteX12" fmla="*/ 2430803 w 2921968"/>
              <a:gd name="connsiteY12" fmla="*/ 726537 h 3066808"/>
              <a:gd name="connsiteX13" fmla="*/ 2635891 w 2921968"/>
              <a:gd name="connsiteY13" fmla="*/ 931625 h 3066808"/>
              <a:gd name="connsiteX14" fmla="*/ 2430803 w 2921968"/>
              <a:gd name="connsiteY14" fmla="*/ 1136713 h 3066808"/>
              <a:gd name="connsiteX15" fmla="*/ 2241832 w 2921968"/>
              <a:gd name="connsiteY15" fmla="*/ 1011455 h 3066808"/>
              <a:gd name="connsiteX16" fmla="*/ 2233652 w 2921968"/>
              <a:gd name="connsiteY16" fmla="*/ 985105 h 3066808"/>
              <a:gd name="connsiteX17" fmla="*/ 1659393 w 2921968"/>
              <a:gd name="connsiteY17" fmla="*/ 985105 h 3066808"/>
              <a:gd name="connsiteX18" fmla="*/ 1835639 w 2921968"/>
              <a:gd name="connsiteY18" fmla="*/ 2486125 h 3066808"/>
              <a:gd name="connsiteX19" fmla="*/ 2605322 w 2921968"/>
              <a:gd name="connsiteY19" fmla="*/ 1804902 h 3066808"/>
              <a:gd name="connsiteX20" fmla="*/ 2437231 w 2921968"/>
              <a:gd name="connsiteY20" fmla="*/ 1828663 h 3066808"/>
              <a:gd name="connsiteX21" fmla="*/ 2679599 w 2921968"/>
              <a:gd name="connsiteY21" fmla="*/ 1472350 h 3066808"/>
              <a:gd name="connsiteX22" fmla="*/ 2921968 w 2921968"/>
              <a:gd name="connsiteY22" fmla="*/ 1828663 h 3066808"/>
              <a:gd name="connsiteX23" fmla="*/ 2749252 w 2921968"/>
              <a:gd name="connsiteY23" fmla="*/ 1804848 h 3066808"/>
              <a:gd name="connsiteX24" fmla="*/ 1665272 w 2921968"/>
              <a:gd name="connsiteY24" fmla="*/ 2905483 h 3066808"/>
              <a:gd name="connsiteX25" fmla="*/ 1462434 w 2921968"/>
              <a:gd name="connsiteY25" fmla="*/ 3066808 h 3066808"/>
              <a:gd name="connsiteX26" fmla="*/ 1265857 w 2921968"/>
              <a:gd name="connsiteY26" fmla="*/ 2910631 h 3066808"/>
              <a:gd name="connsiteX27" fmla="*/ 175466 w 2921968"/>
              <a:gd name="connsiteY27" fmla="*/ 1804523 h 3066808"/>
              <a:gd name="connsiteX28" fmla="*/ 0 w 2921968"/>
              <a:gd name="connsiteY28" fmla="*/ 1828663 h 3066808"/>
              <a:gd name="connsiteX29" fmla="*/ 242369 w 2921968"/>
              <a:gd name="connsiteY29" fmla="*/ 1472350 h 3066808"/>
              <a:gd name="connsiteX30" fmla="*/ 484739 w 2921968"/>
              <a:gd name="connsiteY30" fmla="*/ 1828663 h 3066808"/>
              <a:gd name="connsiteX31" fmla="*/ 319066 w 2921968"/>
              <a:gd name="connsiteY31" fmla="*/ 1805271 h 3066808"/>
              <a:gd name="connsiteX32" fmla="*/ 1095798 w 2921968"/>
              <a:gd name="connsiteY32" fmla="*/ 2488933 h 3066808"/>
              <a:gd name="connsiteX33" fmla="*/ 1266566 w 2921968"/>
              <a:gd name="connsiteY33" fmla="*/ 985105 h 3066808"/>
              <a:gd name="connsiteX34" fmla="*/ 728631 w 2921968"/>
              <a:gd name="connsiteY34" fmla="*/ 985105 h 3066808"/>
              <a:gd name="connsiteX35" fmla="*/ 727109 w 2921968"/>
              <a:gd name="connsiteY35" fmla="*/ 987221 h 3066808"/>
              <a:gd name="connsiteX36" fmla="*/ 719586 w 2921968"/>
              <a:gd name="connsiteY36" fmla="*/ 1011455 h 3066808"/>
              <a:gd name="connsiteX37" fmla="*/ 530615 w 2921968"/>
              <a:gd name="connsiteY37" fmla="*/ 1136713 h 3066808"/>
              <a:gd name="connsiteX38" fmla="*/ 325527 w 2921968"/>
              <a:gd name="connsiteY38" fmla="*/ 931625 h 3066808"/>
              <a:gd name="connsiteX39" fmla="*/ 530615 w 2921968"/>
              <a:gd name="connsiteY39" fmla="*/ 726537 h 3066808"/>
              <a:gd name="connsiteX40" fmla="*/ 719586 w 2921968"/>
              <a:gd name="connsiteY40" fmla="*/ 851796 h 3066808"/>
              <a:gd name="connsiteX41" fmla="*/ 724380 w 2921968"/>
              <a:gd name="connsiteY41" fmla="*/ 867240 h 3066808"/>
              <a:gd name="connsiteX42" fmla="*/ 728634 w 2921968"/>
              <a:gd name="connsiteY42" fmla="*/ 873151 h 3066808"/>
              <a:gd name="connsiteX43" fmla="*/ 1279279 w 2921968"/>
              <a:gd name="connsiteY43" fmla="*/ 873151 h 3066808"/>
              <a:gd name="connsiteX44" fmla="*/ 1297855 w 2921968"/>
              <a:gd name="connsiteY44" fmla="*/ 709571 h 3066808"/>
              <a:gd name="connsiteX45" fmla="*/ 1251749 w 2921968"/>
              <a:gd name="connsiteY45" fmla="*/ 684545 h 3066808"/>
              <a:gd name="connsiteX46" fmla="*/ 1086755 w 2921968"/>
              <a:gd name="connsiteY46" fmla="*/ 374229 h 3066808"/>
              <a:gd name="connsiteX47" fmla="*/ 1460984 w 2921968"/>
              <a:gd name="connsiteY47" fmla="*/ 0 h 3066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1968" h="3066808">
                <a:moveTo>
                  <a:pt x="1460984" y="233294"/>
                </a:moveTo>
                <a:cubicBezTo>
                  <a:pt x="1383148" y="233294"/>
                  <a:pt x="1320049" y="296393"/>
                  <a:pt x="1320049" y="374229"/>
                </a:cubicBezTo>
                <a:cubicBezTo>
                  <a:pt x="1320049" y="452065"/>
                  <a:pt x="1383148" y="515164"/>
                  <a:pt x="1460984" y="515164"/>
                </a:cubicBezTo>
                <a:cubicBezTo>
                  <a:pt x="1538820" y="515164"/>
                  <a:pt x="1601919" y="452065"/>
                  <a:pt x="1601919" y="374229"/>
                </a:cubicBezTo>
                <a:cubicBezTo>
                  <a:pt x="1601919" y="296393"/>
                  <a:pt x="1538820" y="233294"/>
                  <a:pt x="1460984" y="233294"/>
                </a:cubicBezTo>
                <a:close/>
                <a:moveTo>
                  <a:pt x="1460984" y="0"/>
                </a:moveTo>
                <a:cubicBezTo>
                  <a:pt x="1667665" y="0"/>
                  <a:pt x="1835213" y="167548"/>
                  <a:pt x="1835213" y="374229"/>
                </a:cubicBezTo>
                <a:cubicBezTo>
                  <a:pt x="1835213" y="503404"/>
                  <a:pt x="1769765" y="617294"/>
                  <a:pt x="1670219" y="684545"/>
                </a:cubicBezTo>
                <a:lnTo>
                  <a:pt x="1626866" y="708077"/>
                </a:lnTo>
                <a:lnTo>
                  <a:pt x="1646248" y="873151"/>
                </a:lnTo>
                <a:lnTo>
                  <a:pt x="2235203" y="873151"/>
                </a:lnTo>
                <a:lnTo>
                  <a:pt x="2241832" y="851796"/>
                </a:lnTo>
                <a:cubicBezTo>
                  <a:pt x="2272966" y="778187"/>
                  <a:pt x="2345853" y="726537"/>
                  <a:pt x="2430803" y="726537"/>
                </a:cubicBezTo>
                <a:cubicBezTo>
                  <a:pt x="2544070" y="726537"/>
                  <a:pt x="2635891" y="818358"/>
                  <a:pt x="2635891" y="931625"/>
                </a:cubicBezTo>
                <a:cubicBezTo>
                  <a:pt x="2635891" y="1044892"/>
                  <a:pt x="2544070" y="1136713"/>
                  <a:pt x="2430803" y="1136713"/>
                </a:cubicBezTo>
                <a:cubicBezTo>
                  <a:pt x="2345853" y="1136713"/>
                  <a:pt x="2272966" y="1085064"/>
                  <a:pt x="2241832" y="1011455"/>
                </a:cubicBezTo>
                <a:lnTo>
                  <a:pt x="2233652" y="985105"/>
                </a:lnTo>
                <a:lnTo>
                  <a:pt x="1659393" y="985105"/>
                </a:lnTo>
                <a:lnTo>
                  <a:pt x="1835639" y="2486125"/>
                </a:lnTo>
                <a:cubicBezTo>
                  <a:pt x="2257126" y="2356235"/>
                  <a:pt x="2582425" y="2203368"/>
                  <a:pt x="2605322" y="1804902"/>
                </a:cubicBezTo>
                <a:cubicBezTo>
                  <a:pt x="2547615" y="1806965"/>
                  <a:pt x="2490707" y="1815307"/>
                  <a:pt x="2437231" y="1828663"/>
                </a:cubicBezTo>
                <a:cubicBezTo>
                  <a:pt x="2542844" y="1722240"/>
                  <a:pt x="2642253" y="1622871"/>
                  <a:pt x="2679599" y="1472350"/>
                </a:cubicBezTo>
                <a:cubicBezTo>
                  <a:pt x="2719016" y="1621107"/>
                  <a:pt x="2816355" y="1715183"/>
                  <a:pt x="2921968" y="1828663"/>
                </a:cubicBezTo>
                <a:cubicBezTo>
                  <a:pt x="2868630" y="1815688"/>
                  <a:pt x="2809977" y="1807008"/>
                  <a:pt x="2749252" y="1804848"/>
                </a:cubicBezTo>
                <a:cubicBezTo>
                  <a:pt x="2719427" y="2342499"/>
                  <a:pt x="2353693" y="2860207"/>
                  <a:pt x="1665272" y="2905483"/>
                </a:cubicBezTo>
                <a:cubicBezTo>
                  <a:pt x="1561523" y="2978866"/>
                  <a:pt x="1523475" y="3013033"/>
                  <a:pt x="1462434" y="3066808"/>
                </a:cubicBezTo>
                <a:cubicBezTo>
                  <a:pt x="1404574" y="3011016"/>
                  <a:pt x="1369708" y="2980430"/>
                  <a:pt x="1265857" y="2910631"/>
                </a:cubicBezTo>
                <a:cubicBezTo>
                  <a:pt x="648092" y="2849018"/>
                  <a:pt x="205460" y="2343748"/>
                  <a:pt x="175466" y="1804523"/>
                </a:cubicBezTo>
                <a:cubicBezTo>
                  <a:pt x="115256" y="1806261"/>
                  <a:pt x="55763" y="1814736"/>
                  <a:pt x="0" y="1828663"/>
                </a:cubicBezTo>
                <a:cubicBezTo>
                  <a:pt x="105615" y="1722240"/>
                  <a:pt x="205022" y="1622871"/>
                  <a:pt x="242369" y="1472350"/>
                </a:cubicBezTo>
                <a:cubicBezTo>
                  <a:pt x="281785" y="1621107"/>
                  <a:pt x="379124" y="1715183"/>
                  <a:pt x="484739" y="1828663"/>
                </a:cubicBezTo>
                <a:cubicBezTo>
                  <a:pt x="433473" y="1816193"/>
                  <a:pt x="377298" y="1807690"/>
                  <a:pt x="319066" y="1805271"/>
                </a:cubicBezTo>
                <a:cubicBezTo>
                  <a:pt x="342774" y="2204526"/>
                  <a:pt x="675270" y="2359301"/>
                  <a:pt x="1095798" y="2488933"/>
                </a:cubicBezTo>
                <a:lnTo>
                  <a:pt x="1266566" y="985105"/>
                </a:lnTo>
                <a:lnTo>
                  <a:pt x="728631" y="985105"/>
                </a:lnTo>
                <a:lnTo>
                  <a:pt x="727109" y="987221"/>
                </a:lnTo>
                <a:lnTo>
                  <a:pt x="719586" y="1011455"/>
                </a:lnTo>
                <a:cubicBezTo>
                  <a:pt x="688452" y="1085064"/>
                  <a:pt x="615566" y="1136713"/>
                  <a:pt x="530615" y="1136713"/>
                </a:cubicBezTo>
                <a:cubicBezTo>
                  <a:pt x="417348" y="1136713"/>
                  <a:pt x="325527" y="1044892"/>
                  <a:pt x="325527" y="931625"/>
                </a:cubicBezTo>
                <a:cubicBezTo>
                  <a:pt x="325527" y="818358"/>
                  <a:pt x="417348" y="726537"/>
                  <a:pt x="530615" y="726537"/>
                </a:cubicBezTo>
                <a:cubicBezTo>
                  <a:pt x="615566" y="726537"/>
                  <a:pt x="688452" y="778187"/>
                  <a:pt x="719586" y="851796"/>
                </a:cubicBezTo>
                <a:lnTo>
                  <a:pt x="724380" y="867240"/>
                </a:lnTo>
                <a:lnTo>
                  <a:pt x="728634" y="873151"/>
                </a:lnTo>
                <a:lnTo>
                  <a:pt x="1279279" y="873151"/>
                </a:lnTo>
                <a:lnTo>
                  <a:pt x="1297855" y="709571"/>
                </a:lnTo>
                <a:lnTo>
                  <a:pt x="1251749" y="684545"/>
                </a:lnTo>
                <a:cubicBezTo>
                  <a:pt x="1152204" y="617294"/>
                  <a:pt x="1086755" y="503404"/>
                  <a:pt x="1086755" y="374229"/>
                </a:cubicBezTo>
                <a:cubicBezTo>
                  <a:pt x="1086755" y="167548"/>
                  <a:pt x="1254303" y="0"/>
                  <a:pt x="146098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94067109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그룹 2">
            <a:extLst>
              <a:ext uri="{FF2B5EF4-FFF2-40B4-BE49-F238E27FC236}">
                <a16:creationId xmlns:a16="http://schemas.microsoft.com/office/drawing/2014/main" id="{9DA436AF-54C8-4632-9548-E4AA8F21C776}"/>
              </a:ext>
            </a:extLst>
          </p:cNvPr>
          <p:cNvGrpSpPr/>
          <p:nvPr/>
        </p:nvGrpSpPr>
        <p:grpSpPr>
          <a:xfrm>
            <a:off x="2058189" y="1116284"/>
            <a:ext cx="3342723" cy="3233881"/>
            <a:chOff x="1569337" y="1187324"/>
            <a:chExt cx="3342723" cy="3186387"/>
          </a:xfrm>
          <a:solidFill>
            <a:schemeClr val="accent3"/>
          </a:solidFill>
        </p:grpSpPr>
        <p:sp>
          <p:nvSpPr>
            <p:cNvPr id="36" name="Rectangle 14">
              <a:extLst>
                <a:ext uri="{FF2B5EF4-FFF2-40B4-BE49-F238E27FC236}">
                  <a16:creationId xmlns:a16="http://schemas.microsoft.com/office/drawing/2014/main" id="{4B22ABCD-3900-4420-8336-08E131A07664}"/>
                </a:ext>
              </a:extLst>
            </p:cNvPr>
            <p:cNvSpPr/>
            <p:nvPr/>
          </p:nvSpPr>
          <p:spPr>
            <a:xfrm rot="19949266">
              <a:off x="1897239" y="1276506"/>
              <a:ext cx="638884" cy="638884"/>
            </a:xfrm>
            <a:custGeom>
              <a:avLst/>
              <a:gdLst/>
              <a:ahLst/>
              <a:cxnLst/>
              <a:rect l="l" t="t" r="r" b="b"/>
              <a:pathLst>
                <a:path w="3942192" h="3931865">
                  <a:moveTo>
                    <a:pt x="2826148" y="3448804"/>
                  </a:moveTo>
                  <a:lnTo>
                    <a:pt x="2826148" y="3556804"/>
                  </a:lnTo>
                  <a:lnTo>
                    <a:pt x="3042148" y="3556804"/>
                  </a:lnTo>
                  <a:lnTo>
                    <a:pt x="3042148" y="3448804"/>
                  </a:lnTo>
                  <a:close/>
                  <a:moveTo>
                    <a:pt x="890988" y="3448804"/>
                  </a:moveTo>
                  <a:lnTo>
                    <a:pt x="890988" y="3556804"/>
                  </a:lnTo>
                  <a:lnTo>
                    <a:pt x="1106988" y="3556804"/>
                  </a:lnTo>
                  <a:lnTo>
                    <a:pt x="1106988" y="3448804"/>
                  </a:lnTo>
                  <a:close/>
                  <a:moveTo>
                    <a:pt x="3528192" y="3439467"/>
                  </a:moveTo>
                  <a:lnTo>
                    <a:pt x="3528192" y="3547467"/>
                  </a:lnTo>
                  <a:lnTo>
                    <a:pt x="3744192" y="3547467"/>
                  </a:lnTo>
                  <a:lnTo>
                    <a:pt x="3744192" y="3439467"/>
                  </a:lnTo>
                  <a:close/>
                  <a:moveTo>
                    <a:pt x="198000" y="3439467"/>
                  </a:moveTo>
                  <a:lnTo>
                    <a:pt x="198000" y="3547467"/>
                  </a:lnTo>
                  <a:lnTo>
                    <a:pt x="414000" y="3547467"/>
                  </a:lnTo>
                  <a:lnTo>
                    <a:pt x="414000" y="3439467"/>
                  </a:lnTo>
                  <a:close/>
                  <a:moveTo>
                    <a:pt x="2826148" y="3206154"/>
                  </a:moveTo>
                  <a:lnTo>
                    <a:pt x="2826148" y="3314154"/>
                  </a:lnTo>
                  <a:lnTo>
                    <a:pt x="3042148" y="3314154"/>
                  </a:lnTo>
                  <a:lnTo>
                    <a:pt x="3042148" y="3206154"/>
                  </a:lnTo>
                  <a:close/>
                  <a:moveTo>
                    <a:pt x="890988" y="3206154"/>
                  </a:moveTo>
                  <a:lnTo>
                    <a:pt x="890988" y="3314154"/>
                  </a:lnTo>
                  <a:lnTo>
                    <a:pt x="1106988" y="3314154"/>
                  </a:lnTo>
                  <a:lnTo>
                    <a:pt x="1106988" y="3206154"/>
                  </a:lnTo>
                  <a:close/>
                  <a:moveTo>
                    <a:pt x="3528192" y="3196817"/>
                  </a:moveTo>
                  <a:lnTo>
                    <a:pt x="3528192" y="3304817"/>
                  </a:lnTo>
                  <a:lnTo>
                    <a:pt x="3744192" y="3304817"/>
                  </a:lnTo>
                  <a:lnTo>
                    <a:pt x="3744192" y="3196817"/>
                  </a:lnTo>
                  <a:close/>
                  <a:moveTo>
                    <a:pt x="198000" y="3196817"/>
                  </a:moveTo>
                  <a:lnTo>
                    <a:pt x="198000" y="3304817"/>
                  </a:lnTo>
                  <a:lnTo>
                    <a:pt x="414000" y="3304817"/>
                  </a:lnTo>
                  <a:lnTo>
                    <a:pt x="414000" y="3196817"/>
                  </a:lnTo>
                  <a:close/>
                  <a:moveTo>
                    <a:pt x="2070064" y="3046635"/>
                  </a:moveTo>
                  <a:lnTo>
                    <a:pt x="2070064" y="3154635"/>
                  </a:lnTo>
                  <a:lnTo>
                    <a:pt x="2286064" y="3154635"/>
                  </a:lnTo>
                  <a:lnTo>
                    <a:pt x="2286064" y="3046635"/>
                  </a:lnTo>
                  <a:close/>
                  <a:moveTo>
                    <a:pt x="1638016" y="3037298"/>
                  </a:moveTo>
                  <a:lnTo>
                    <a:pt x="1638016" y="3145298"/>
                  </a:lnTo>
                  <a:lnTo>
                    <a:pt x="1854016" y="3145298"/>
                  </a:lnTo>
                  <a:lnTo>
                    <a:pt x="1854016" y="3037298"/>
                  </a:lnTo>
                  <a:close/>
                  <a:moveTo>
                    <a:pt x="2826148" y="2963504"/>
                  </a:moveTo>
                  <a:lnTo>
                    <a:pt x="2826148" y="3071504"/>
                  </a:lnTo>
                  <a:lnTo>
                    <a:pt x="3042148" y="3071504"/>
                  </a:lnTo>
                  <a:lnTo>
                    <a:pt x="3042148" y="2963504"/>
                  </a:lnTo>
                  <a:close/>
                  <a:moveTo>
                    <a:pt x="890988" y="2963504"/>
                  </a:moveTo>
                  <a:lnTo>
                    <a:pt x="890988" y="3071504"/>
                  </a:lnTo>
                  <a:lnTo>
                    <a:pt x="1106988" y="3071504"/>
                  </a:lnTo>
                  <a:lnTo>
                    <a:pt x="1106988" y="2963504"/>
                  </a:lnTo>
                  <a:close/>
                  <a:moveTo>
                    <a:pt x="3528192" y="2954167"/>
                  </a:moveTo>
                  <a:lnTo>
                    <a:pt x="3528192" y="3062167"/>
                  </a:lnTo>
                  <a:lnTo>
                    <a:pt x="3744192" y="3062167"/>
                  </a:lnTo>
                  <a:lnTo>
                    <a:pt x="3744192" y="2954167"/>
                  </a:lnTo>
                  <a:close/>
                  <a:moveTo>
                    <a:pt x="198000" y="2954167"/>
                  </a:moveTo>
                  <a:lnTo>
                    <a:pt x="198000" y="3062167"/>
                  </a:lnTo>
                  <a:lnTo>
                    <a:pt x="414000" y="3062167"/>
                  </a:lnTo>
                  <a:lnTo>
                    <a:pt x="414000" y="2954167"/>
                  </a:lnTo>
                  <a:close/>
                  <a:moveTo>
                    <a:pt x="2070064" y="2803981"/>
                  </a:moveTo>
                  <a:lnTo>
                    <a:pt x="2070064" y="2911981"/>
                  </a:lnTo>
                  <a:lnTo>
                    <a:pt x="2286064" y="2911981"/>
                  </a:lnTo>
                  <a:lnTo>
                    <a:pt x="2286064" y="2803981"/>
                  </a:lnTo>
                  <a:close/>
                  <a:moveTo>
                    <a:pt x="1638016" y="2794644"/>
                  </a:moveTo>
                  <a:lnTo>
                    <a:pt x="1638016" y="2902644"/>
                  </a:lnTo>
                  <a:lnTo>
                    <a:pt x="1854016" y="2902644"/>
                  </a:lnTo>
                  <a:lnTo>
                    <a:pt x="1854016" y="2794644"/>
                  </a:lnTo>
                  <a:close/>
                  <a:moveTo>
                    <a:pt x="2826148" y="2720854"/>
                  </a:moveTo>
                  <a:lnTo>
                    <a:pt x="2826148" y="2828854"/>
                  </a:lnTo>
                  <a:lnTo>
                    <a:pt x="3042148" y="2828854"/>
                  </a:lnTo>
                  <a:lnTo>
                    <a:pt x="3042148" y="2720854"/>
                  </a:lnTo>
                  <a:close/>
                  <a:moveTo>
                    <a:pt x="890988" y="2720854"/>
                  </a:moveTo>
                  <a:lnTo>
                    <a:pt x="890988" y="2828854"/>
                  </a:lnTo>
                  <a:lnTo>
                    <a:pt x="1106988" y="2828854"/>
                  </a:lnTo>
                  <a:lnTo>
                    <a:pt x="1106988" y="2720854"/>
                  </a:lnTo>
                  <a:close/>
                  <a:moveTo>
                    <a:pt x="3528192" y="2711517"/>
                  </a:moveTo>
                  <a:lnTo>
                    <a:pt x="3528192" y="2819517"/>
                  </a:lnTo>
                  <a:lnTo>
                    <a:pt x="3744192" y="2819517"/>
                  </a:lnTo>
                  <a:lnTo>
                    <a:pt x="3744192" y="2711517"/>
                  </a:lnTo>
                  <a:close/>
                  <a:moveTo>
                    <a:pt x="198000" y="2711517"/>
                  </a:moveTo>
                  <a:lnTo>
                    <a:pt x="198000" y="2819517"/>
                  </a:lnTo>
                  <a:lnTo>
                    <a:pt x="414000" y="2819517"/>
                  </a:lnTo>
                  <a:lnTo>
                    <a:pt x="414000" y="2711517"/>
                  </a:lnTo>
                  <a:close/>
                  <a:moveTo>
                    <a:pt x="2070064" y="2561331"/>
                  </a:moveTo>
                  <a:lnTo>
                    <a:pt x="2070064" y="2669331"/>
                  </a:lnTo>
                  <a:lnTo>
                    <a:pt x="2286064" y="2669331"/>
                  </a:lnTo>
                  <a:lnTo>
                    <a:pt x="2286064" y="2561331"/>
                  </a:lnTo>
                  <a:close/>
                  <a:moveTo>
                    <a:pt x="1638016" y="2551994"/>
                  </a:moveTo>
                  <a:lnTo>
                    <a:pt x="1638016" y="2659994"/>
                  </a:lnTo>
                  <a:lnTo>
                    <a:pt x="1854016" y="2659994"/>
                  </a:lnTo>
                  <a:lnTo>
                    <a:pt x="1854016" y="2551994"/>
                  </a:lnTo>
                  <a:close/>
                  <a:moveTo>
                    <a:pt x="2826148" y="2478204"/>
                  </a:moveTo>
                  <a:lnTo>
                    <a:pt x="2826148" y="2586204"/>
                  </a:lnTo>
                  <a:lnTo>
                    <a:pt x="3042148" y="2586204"/>
                  </a:lnTo>
                  <a:lnTo>
                    <a:pt x="3042148" y="2478204"/>
                  </a:lnTo>
                  <a:close/>
                  <a:moveTo>
                    <a:pt x="890988" y="2478204"/>
                  </a:moveTo>
                  <a:lnTo>
                    <a:pt x="890988" y="2586204"/>
                  </a:lnTo>
                  <a:lnTo>
                    <a:pt x="1106988" y="2586204"/>
                  </a:lnTo>
                  <a:lnTo>
                    <a:pt x="1106988" y="2478204"/>
                  </a:lnTo>
                  <a:close/>
                  <a:moveTo>
                    <a:pt x="3528192" y="2468867"/>
                  </a:moveTo>
                  <a:lnTo>
                    <a:pt x="3528192" y="2576867"/>
                  </a:lnTo>
                  <a:lnTo>
                    <a:pt x="3744192" y="2576867"/>
                  </a:lnTo>
                  <a:lnTo>
                    <a:pt x="3744192" y="2468867"/>
                  </a:lnTo>
                  <a:close/>
                  <a:moveTo>
                    <a:pt x="198000" y="2468867"/>
                  </a:moveTo>
                  <a:lnTo>
                    <a:pt x="198000" y="2576867"/>
                  </a:lnTo>
                  <a:lnTo>
                    <a:pt x="414000" y="2576867"/>
                  </a:lnTo>
                  <a:lnTo>
                    <a:pt x="414000" y="2468867"/>
                  </a:lnTo>
                  <a:close/>
                  <a:moveTo>
                    <a:pt x="2070064" y="2318681"/>
                  </a:moveTo>
                  <a:lnTo>
                    <a:pt x="2070064" y="2426681"/>
                  </a:lnTo>
                  <a:lnTo>
                    <a:pt x="2286064" y="2426681"/>
                  </a:lnTo>
                  <a:lnTo>
                    <a:pt x="2286064" y="2318681"/>
                  </a:lnTo>
                  <a:close/>
                  <a:moveTo>
                    <a:pt x="1638016" y="2309344"/>
                  </a:moveTo>
                  <a:lnTo>
                    <a:pt x="1638016" y="2417344"/>
                  </a:lnTo>
                  <a:lnTo>
                    <a:pt x="1854016" y="2417344"/>
                  </a:lnTo>
                  <a:lnTo>
                    <a:pt x="1854016" y="2309344"/>
                  </a:lnTo>
                  <a:close/>
                  <a:moveTo>
                    <a:pt x="2826148" y="2235554"/>
                  </a:moveTo>
                  <a:lnTo>
                    <a:pt x="2826148" y="2343554"/>
                  </a:lnTo>
                  <a:lnTo>
                    <a:pt x="3042148" y="2343554"/>
                  </a:lnTo>
                  <a:lnTo>
                    <a:pt x="3042148" y="2235554"/>
                  </a:lnTo>
                  <a:close/>
                  <a:moveTo>
                    <a:pt x="890988" y="2235554"/>
                  </a:moveTo>
                  <a:lnTo>
                    <a:pt x="890988" y="2343554"/>
                  </a:lnTo>
                  <a:lnTo>
                    <a:pt x="1106988" y="2343554"/>
                  </a:lnTo>
                  <a:lnTo>
                    <a:pt x="1106988" y="2235554"/>
                  </a:lnTo>
                  <a:close/>
                  <a:moveTo>
                    <a:pt x="3528192" y="2226217"/>
                  </a:moveTo>
                  <a:lnTo>
                    <a:pt x="3528192" y="2334217"/>
                  </a:lnTo>
                  <a:lnTo>
                    <a:pt x="3744192" y="2334217"/>
                  </a:lnTo>
                  <a:lnTo>
                    <a:pt x="3744192" y="2226217"/>
                  </a:lnTo>
                  <a:close/>
                  <a:moveTo>
                    <a:pt x="198000" y="2226217"/>
                  </a:moveTo>
                  <a:lnTo>
                    <a:pt x="198000" y="2334217"/>
                  </a:lnTo>
                  <a:lnTo>
                    <a:pt x="414000" y="2334217"/>
                  </a:lnTo>
                  <a:lnTo>
                    <a:pt x="414000" y="2226217"/>
                  </a:lnTo>
                  <a:close/>
                  <a:moveTo>
                    <a:pt x="2070064" y="2076031"/>
                  </a:moveTo>
                  <a:lnTo>
                    <a:pt x="2070064" y="2184031"/>
                  </a:lnTo>
                  <a:lnTo>
                    <a:pt x="2286064" y="2184031"/>
                  </a:lnTo>
                  <a:lnTo>
                    <a:pt x="2286064" y="2076031"/>
                  </a:lnTo>
                  <a:close/>
                  <a:moveTo>
                    <a:pt x="1638016" y="2066694"/>
                  </a:moveTo>
                  <a:lnTo>
                    <a:pt x="1638016" y="2174694"/>
                  </a:lnTo>
                  <a:lnTo>
                    <a:pt x="1854016" y="2174694"/>
                  </a:lnTo>
                  <a:lnTo>
                    <a:pt x="1854016" y="2066694"/>
                  </a:lnTo>
                  <a:close/>
                  <a:moveTo>
                    <a:pt x="2826148" y="1992904"/>
                  </a:moveTo>
                  <a:lnTo>
                    <a:pt x="2826148" y="2100904"/>
                  </a:lnTo>
                  <a:lnTo>
                    <a:pt x="3042148" y="2100904"/>
                  </a:lnTo>
                  <a:lnTo>
                    <a:pt x="3042148" y="1992904"/>
                  </a:lnTo>
                  <a:close/>
                  <a:moveTo>
                    <a:pt x="890988" y="1992904"/>
                  </a:moveTo>
                  <a:lnTo>
                    <a:pt x="890988" y="2100904"/>
                  </a:lnTo>
                  <a:lnTo>
                    <a:pt x="1106988" y="2100904"/>
                  </a:lnTo>
                  <a:lnTo>
                    <a:pt x="1106988" y="1992904"/>
                  </a:lnTo>
                  <a:close/>
                  <a:moveTo>
                    <a:pt x="3528192" y="1983567"/>
                  </a:moveTo>
                  <a:lnTo>
                    <a:pt x="3528192" y="2091567"/>
                  </a:lnTo>
                  <a:lnTo>
                    <a:pt x="3744192" y="2091567"/>
                  </a:lnTo>
                  <a:lnTo>
                    <a:pt x="3744192" y="1983567"/>
                  </a:lnTo>
                  <a:close/>
                  <a:moveTo>
                    <a:pt x="198000" y="1983567"/>
                  </a:moveTo>
                  <a:lnTo>
                    <a:pt x="198000" y="2091567"/>
                  </a:lnTo>
                  <a:lnTo>
                    <a:pt x="414000" y="2091567"/>
                  </a:lnTo>
                  <a:lnTo>
                    <a:pt x="414000" y="1983567"/>
                  </a:lnTo>
                  <a:close/>
                  <a:moveTo>
                    <a:pt x="2070064" y="1833381"/>
                  </a:moveTo>
                  <a:lnTo>
                    <a:pt x="2070064" y="1941381"/>
                  </a:lnTo>
                  <a:lnTo>
                    <a:pt x="2286064" y="1941381"/>
                  </a:lnTo>
                  <a:lnTo>
                    <a:pt x="2286064" y="1833381"/>
                  </a:lnTo>
                  <a:close/>
                  <a:moveTo>
                    <a:pt x="1638016" y="1824044"/>
                  </a:moveTo>
                  <a:lnTo>
                    <a:pt x="1638016" y="1932044"/>
                  </a:lnTo>
                  <a:lnTo>
                    <a:pt x="1854016" y="1932044"/>
                  </a:lnTo>
                  <a:lnTo>
                    <a:pt x="1854016" y="1824044"/>
                  </a:lnTo>
                  <a:close/>
                  <a:moveTo>
                    <a:pt x="2826148" y="1750254"/>
                  </a:moveTo>
                  <a:lnTo>
                    <a:pt x="2826148" y="1858254"/>
                  </a:lnTo>
                  <a:lnTo>
                    <a:pt x="3042148" y="1858254"/>
                  </a:lnTo>
                  <a:lnTo>
                    <a:pt x="3042148" y="1750254"/>
                  </a:lnTo>
                  <a:close/>
                  <a:moveTo>
                    <a:pt x="890988" y="1750254"/>
                  </a:moveTo>
                  <a:lnTo>
                    <a:pt x="890988" y="1858254"/>
                  </a:lnTo>
                  <a:lnTo>
                    <a:pt x="1106988" y="1858254"/>
                  </a:lnTo>
                  <a:lnTo>
                    <a:pt x="1106988" y="1750254"/>
                  </a:lnTo>
                  <a:close/>
                  <a:moveTo>
                    <a:pt x="3528192" y="1740917"/>
                  </a:moveTo>
                  <a:lnTo>
                    <a:pt x="3528192" y="1848917"/>
                  </a:lnTo>
                  <a:lnTo>
                    <a:pt x="3744192" y="1848917"/>
                  </a:lnTo>
                  <a:lnTo>
                    <a:pt x="3744192" y="1740917"/>
                  </a:lnTo>
                  <a:close/>
                  <a:moveTo>
                    <a:pt x="198000" y="1740917"/>
                  </a:moveTo>
                  <a:lnTo>
                    <a:pt x="198000" y="1848917"/>
                  </a:lnTo>
                  <a:lnTo>
                    <a:pt x="414000" y="1848917"/>
                  </a:lnTo>
                  <a:lnTo>
                    <a:pt x="414000" y="1740917"/>
                  </a:lnTo>
                  <a:close/>
                  <a:moveTo>
                    <a:pt x="2070064" y="1590731"/>
                  </a:moveTo>
                  <a:lnTo>
                    <a:pt x="2070064" y="1698731"/>
                  </a:lnTo>
                  <a:lnTo>
                    <a:pt x="2286064" y="1698731"/>
                  </a:lnTo>
                  <a:lnTo>
                    <a:pt x="2286064" y="1590731"/>
                  </a:lnTo>
                  <a:close/>
                  <a:moveTo>
                    <a:pt x="1638016" y="1581394"/>
                  </a:moveTo>
                  <a:lnTo>
                    <a:pt x="1638016" y="1689394"/>
                  </a:lnTo>
                  <a:lnTo>
                    <a:pt x="1854016" y="1689394"/>
                  </a:lnTo>
                  <a:lnTo>
                    <a:pt x="1854016" y="1581394"/>
                  </a:lnTo>
                  <a:close/>
                  <a:moveTo>
                    <a:pt x="3330192" y="1507604"/>
                  </a:moveTo>
                  <a:lnTo>
                    <a:pt x="3942192" y="1507604"/>
                  </a:lnTo>
                  <a:lnTo>
                    <a:pt x="3942192" y="3931865"/>
                  </a:lnTo>
                  <a:lnTo>
                    <a:pt x="3330192" y="3931865"/>
                  </a:lnTo>
                  <a:close/>
                  <a:moveTo>
                    <a:pt x="2826148" y="1507604"/>
                  </a:moveTo>
                  <a:lnTo>
                    <a:pt x="2826148" y="1615604"/>
                  </a:lnTo>
                  <a:lnTo>
                    <a:pt x="3042148" y="1615604"/>
                  </a:lnTo>
                  <a:lnTo>
                    <a:pt x="3042148" y="1507604"/>
                  </a:lnTo>
                  <a:close/>
                  <a:moveTo>
                    <a:pt x="890988" y="1507604"/>
                  </a:moveTo>
                  <a:lnTo>
                    <a:pt x="890988" y="1615604"/>
                  </a:lnTo>
                  <a:lnTo>
                    <a:pt x="1106988" y="1615604"/>
                  </a:lnTo>
                  <a:lnTo>
                    <a:pt x="1106988" y="1507604"/>
                  </a:lnTo>
                  <a:close/>
                  <a:moveTo>
                    <a:pt x="0" y="1507604"/>
                  </a:moveTo>
                  <a:lnTo>
                    <a:pt x="612000" y="1507604"/>
                  </a:lnTo>
                  <a:lnTo>
                    <a:pt x="612000" y="3931865"/>
                  </a:lnTo>
                  <a:lnTo>
                    <a:pt x="0" y="3931865"/>
                  </a:lnTo>
                  <a:close/>
                  <a:moveTo>
                    <a:pt x="2070064" y="1348081"/>
                  </a:moveTo>
                  <a:lnTo>
                    <a:pt x="2070064" y="1456081"/>
                  </a:lnTo>
                  <a:lnTo>
                    <a:pt x="2286064" y="1456081"/>
                  </a:lnTo>
                  <a:lnTo>
                    <a:pt x="2286064" y="1348081"/>
                  </a:lnTo>
                  <a:close/>
                  <a:moveTo>
                    <a:pt x="1638016" y="1338744"/>
                  </a:moveTo>
                  <a:lnTo>
                    <a:pt x="1638016" y="1446744"/>
                  </a:lnTo>
                  <a:lnTo>
                    <a:pt x="1854016" y="1446744"/>
                  </a:lnTo>
                  <a:lnTo>
                    <a:pt x="1854016" y="1338744"/>
                  </a:lnTo>
                  <a:close/>
                  <a:moveTo>
                    <a:pt x="2628148" y="1267865"/>
                  </a:moveTo>
                  <a:lnTo>
                    <a:pt x="3240148" y="1267865"/>
                  </a:lnTo>
                  <a:lnTo>
                    <a:pt x="3240148" y="3931865"/>
                  </a:lnTo>
                  <a:lnTo>
                    <a:pt x="2628148" y="3931865"/>
                  </a:lnTo>
                  <a:close/>
                  <a:moveTo>
                    <a:pt x="692988" y="1267865"/>
                  </a:moveTo>
                  <a:lnTo>
                    <a:pt x="1304988" y="1267865"/>
                  </a:lnTo>
                  <a:lnTo>
                    <a:pt x="1304988" y="3931865"/>
                  </a:lnTo>
                  <a:lnTo>
                    <a:pt x="692988" y="3931865"/>
                  </a:lnTo>
                  <a:close/>
                  <a:moveTo>
                    <a:pt x="2070064" y="1105431"/>
                  </a:moveTo>
                  <a:lnTo>
                    <a:pt x="2070064" y="1213431"/>
                  </a:lnTo>
                  <a:lnTo>
                    <a:pt x="2286064" y="1213431"/>
                  </a:lnTo>
                  <a:lnTo>
                    <a:pt x="2286064" y="1105431"/>
                  </a:lnTo>
                  <a:close/>
                  <a:moveTo>
                    <a:pt x="1638016" y="1096094"/>
                  </a:moveTo>
                  <a:lnTo>
                    <a:pt x="1638016" y="1204094"/>
                  </a:lnTo>
                  <a:lnTo>
                    <a:pt x="1854016" y="1204094"/>
                  </a:lnTo>
                  <a:lnTo>
                    <a:pt x="1854016" y="1096094"/>
                  </a:lnTo>
                  <a:close/>
                  <a:moveTo>
                    <a:pt x="2070064" y="862781"/>
                  </a:moveTo>
                  <a:lnTo>
                    <a:pt x="2070064" y="970781"/>
                  </a:lnTo>
                  <a:lnTo>
                    <a:pt x="2286064" y="970781"/>
                  </a:lnTo>
                  <a:lnTo>
                    <a:pt x="2286064" y="862781"/>
                  </a:lnTo>
                  <a:close/>
                  <a:moveTo>
                    <a:pt x="1638016" y="853444"/>
                  </a:moveTo>
                  <a:lnTo>
                    <a:pt x="1638016" y="961444"/>
                  </a:lnTo>
                  <a:lnTo>
                    <a:pt x="1854016" y="961444"/>
                  </a:lnTo>
                  <a:lnTo>
                    <a:pt x="1854016" y="853444"/>
                  </a:lnTo>
                  <a:close/>
                  <a:moveTo>
                    <a:pt x="1883174" y="0"/>
                  </a:moveTo>
                  <a:lnTo>
                    <a:pt x="2040907" y="0"/>
                  </a:lnTo>
                  <a:lnTo>
                    <a:pt x="2040907" y="355600"/>
                  </a:lnTo>
                  <a:lnTo>
                    <a:pt x="2178064" y="355600"/>
                  </a:lnTo>
                  <a:lnTo>
                    <a:pt x="2178064" y="596007"/>
                  </a:lnTo>
                  <a:lnTo>
                    <a:pt x="2538104" y="596007"/>
                  </a:lnTo>
                  <a:lnTo>
                    <a:pt x="2538104" y="3931865"/>
                  </a:lnTo>
                  <a:lnTo>
                    <a:pt x="2142040" y="3931865"/>
                  </a:lnTo>
                  <a:lnTo>
                    <a:pt x="2142040" y="3291036"/>
                  </a:lnTo>
                  <a:lnTo>
                    <a:pt x="1782040" y="3291036"/>
                  </a:lnTo>
                  <a:lnTo>
                    <a:pt x="1782040" y="3931865"/>
                  </a:lnTo>
                  <a:lnTo>
                    <a:pt x="1385976" y="3931865"/>
                  </a:lnTo>
                  <a:lnTo>
                    <a:pt x="1385976" y="596007"/>
                  </a:lnTo>
                  <a:lnTo>
                    <a:pt x="1746016" y="596007"/>
                  </a:lnTo>
                  <a:lnTo>
                    <a:pt x="1746016" y="355600"/>
                  </a:lnTo>
                  <a:lnTo>
                    <a:pt x="1883174" y="355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7" name="Right Triangle 13">
              <a:extLst>
                <a:ext uri="{FF2B5EF4-FFF2-40B4-BE49-F238E27FC236}">
                  <a16:creationId xmlns:a16="http://schemas.microsoft.com/office/drawing/2014/main" id="{141A7778-3560-445B-93A4-951BB18A4648}"/>
                </a:ext>
              </a:extLst>
            </p:cNvPr>
            <p:cNvSpPr/>
            <p:nvPr/>
          </p:nvSpPr>
          <p:spPr>
            <a:xfrm rot="262739">
              <a:off x="2649495" y="1187324"/>
              <a:ext cx="606168" cy="606168"/>
            </a:xfrm>
            <a:custGeom>
              <a:avLst/>
              <a:gdLst/>
              <a:ahLst/>
              <a:cxnLst/>
              <a:rect l="l" t="t" r="r" b="b"/>
              <a:pathLst>
                <a:path w="3888432" h="3921971">
                  <a:moveTo>
                    <a:pt x="3379043" y="3254688"/>
                  </a:moveTo>
                  <a:lnTo>
                    <a:pt x="3379043" y="3462328"/>
                  </a:lnTo>
                  <a:lnTo>
                    <a:pt x="3628183" y="3462328"/>
                  </a:lnTo>
                  <a:lnTo>
                    <a:pt x="3628183" y="3254688"/>
                  </a:lnTo>
                  <a:close/>
                  <a:moveTo>
                    <a:pt x="2945132" y="3254688"/>
                  </a:moveTo>
                  <a:lnTo>
                    <a:pt x="2945132" y="3462328"/>
                  </a:lnTo>
                  <a:lnTo>
                    <a:pt x="3194272" y="3462328"/>
                  </a:lnTo>
                  <a:lnTo>
                    <a:pt x="3194272" y="3254688"/>
                  </a:lnTo>
                  <a:close/>
                  <a:moveTo>
                    <a:pt x="2514947" y="3254688"/>
                  </a:moveTo>
                  <a:lnTo>
                    <a:pt x="2514947" y="3462328"/>
                  </a:lnTo>
                  <a:lnTo>
                    <a:pt x="2764087" y="3462328"/>
                  </a:lnTo>
                  <a:lnTo>
                    <a:pt x="2764087" y="3254688"/>
                  </a:lnTo>
                  <a:close/>
                  <a:moveTo>
                    <a:pt x="3379043" y="2864535"/>
                  </a:moveTo>
                  <a:lnTo>
                    <a:pt x="3379043" y="3072175"/>
                  </a:lnTo>
                  <a:lnTo>
                    <a:pt x="3628183" y="3072175"/>
                  </a:lnTo>
                  <a:lnTo>
                    <a:pt x="3628183" y="2864535"/>
                  </a:lnTo>
                  <a:close/>
                  <a:moveTo>
                    <a:pt x="2945132" y="2864535"/>
                  </a:moveTo>
                  <a:lnTo>
                    <a:pt x="2945132" y="3072175"/>
                  </a:lnTo>
                  <a:lnTo>
                    <a:pt x="3194272" y="3072175"/>
                  </a:lnTo>
                  <a:lnTo>
                    <a:pt x="3194272" y="2864535"/>
                  </a:lnTo>
                  <a:close/>
                  <a:moveTo>
                    <a:pt x="2514947" y="2864535"/>
                  </a:moveTo>
                  <a:lnTo>
                    <a:pt x="2514947" y="3072175"/>
                  </a:lnTo>
                  <a:lnTo>
                    <a:pt x="2764087" y="3072175"/>
                  </a:lnTo>
                  <a:lnTo>
                    <a:pt x="2764087" y="2864535"/>
                  </a:lnTo>
                  <a:close/>
                  <a:moveTo>
                    <a:pt x="1945832" y="2577619"/>
                  </a:moveTo>
                  <a:lnTo>
                    <a:pt x="1945832" y="2937659"/>
                  </a:lnTo>
                  <a:lnTo>
                    <a:pt x="2124754" y="2937659"/>
                  </a:lnTo>
                  <a:lnTo>
                    <a:pt x="2124754" y="2577619"/>
                  </a:lnTo>
                  <a:close/>
                  <a:moveTo>
                    <a:pt x="1531681" y="2577619"/>
                  </a:moveTo>
                  <a:lnTo>
                    <a:pt x="1531681" y="2937659"/>
                  </a:lnTo>
                  <a:lnTo>
                    <a:pt x="1710603" y="2937659"/>
                  </a:lnTo>
                  <a:lnTo>
                    <a:pt x="1710603" y="2577619"/>
                  </a:lnTo>
                  <a:close/>
                  <a:moveTo>
                    <a:pt x="1117528" y="2577619"/>
                  </a:moveTo>
                  <a:lnTo>
                    <a:pt x="1117528" y="2937659"/>
                  </a:lnTo>
                  <a:lnTo>
                    <a:pt x="1296450" y="2937659"/>
                  </a:lnTo>
                  <a:lnTo>
                    <a:pt x="1296450" y="2577619"/>
                  </a:lnTo>
                  <a:close/>
                  <a:moveTo>
                    <a:pt x="703375" y="2577619"/>
                  </a:moveTo>
                  <a:lnTo>
                    <a:pt x="703375" y="2937659"/>
                  </a:lnTo>
                  <a:lnTo>
                    <a:pt x="882297" y="2937659"/>
                  </a:lnTo>
                  <a:lnTo>
                    <a:pt x="882297" y="2577619"/>
                  </a:lnTo>
                  <a:close/>
                  <a:moveTo>
                    <a:pt x="289222" y="2577619"/>
                  </a:moveTo>
                  <a:lnTo>
                    <a:pt x="289222" y="2937659"/>
                  </a:lnTo>
                  <a:lnTo>
                    <a:pt x="468144" y="2937659"/>
                  </a:lnTo>
                  <a:lnTo>
                    <a:pt x="468144" y="2577619"/>
                  </a:lnTo>
                  <a:close/>
                  <a:moveTo>
                    <a:pt x="3379043" y="2474382"/>
                  </a:moveTo>
                  <a:lnTo>
                    <a:pt x="3379043" y="2682022"/>
                  </a:lnTo>
                  <a:lnTo>
                    <a:pt x="3628183" y="2682022"/>
                  </a:lnTo>
                  <a:lnTo>
                    <a:pt x="3628183" y="2474382"/>
                  </a:lnTo>
                  <a:close/>
                  <a:moveTo>
                    <a:pt x="2945132" y="2474382"/>
                  </a:moveTo>
                  <a:lnTo>
                    <a:pt x="2945132" y="2682022"/>
                  </a:lnTo>
                  <a:lnTo>
                    <a:pt x="3194272" y="2682022"/>
                  </a:lnTo>
                  <a:lnTo>
                    <a:pt x="3194272" y="2474382"/>
                  </a:lnTo>
                  <a:close/>
                  <a:moveTo>
                    <a:pt x="2514947" y="2474382"/>
                  </a:moveTo>
                  <a:lnTo>
                    <a:pt x="2514947" y="2682022"/>
                  </a:lnTo>
                  <a:lnTo>
                    <a:pt x="2764087" y="2682022"/>
                  </a:lnTo>
                  <a:lnTo>
                    <a:pt x="2764087" y="2474382"/>
                  </a:lnTo>
                  <a:close/>
                  <a:moveTo>
                    <a:pt x="3379043" y="2084229"/>
                  </a:moveTo>
                  <a:lnTo>
                    <a:pt x="3379043" y="2291869"/>
                  </a:lnTo>
                  <a:lnTo>
                    <a:pt x="3628183" y="2291869"/>
                  </a:lnTo>
                  <a:lnTo>
                    <a:pt x="3628183" y="2084229"/>
                  </a:lnTo>
                  <a:close/>
                  <a:moveTo>
                    <a:pt x="2945132" y="2084229"/>
                  </a:moveTo>
                  <a:lnTo>
                    <a:pt x="2945132" y="2291869"/>
                  </a:lnTo>
                  <a:lnTo>
                    <a:pt x="3194272" y="2291869"/>
                  </a:lnTo>
                  <a:lnTo>
                    <a:pt x="3194272" y="2084229"/>
                  </a:lnTo>
                  <a:close/>
                  <a:moveTo>
                    <a:pt x="2514947" y="2084229"/>
                  </a:moveTo>
                  <a:lnTo>
                    <a:pt x="2514947" y="2291869"/>
                  </a:lnTo>
                  <a:lnTo>
                    <a:pt x="2764087" y="2291869"/>
                  </a:lnTo>
                  <a:lnTo>
                    <a:pt x="2764087" y="2084229"/>
                  </a:lnTo>
                  <a:close/>
                  <a:moveTo>
                    <a:pt x="2124144" y="1714020"/>
                  </a:moveTo>
                  <a:lnTo>
                    <a:pt x="2124144" y="2164020"/>
                  </a:lnTo>
                  <a:lnTo>
                    <a:pt x="1296144" y="2164020"/>
                  </a:lnTo>
                  <a:close/>
                  <a:moveTo>
                    <a:pt x="197090" y="609603"/>
                  </a:moveTo>
                  <a:lnTo>
                    <a:pt x="525322" y="609603"/>
                  </a:lnTo>
                  <a:lnTo>
                    <a:pt x="584058" y="2101023"/>
                  </a:lnTo>
                  <a:lnTo>
                    <a:pt x="1296144" y="1714020"/>
                  </a:lnTo>
                  <a:lnTo>
                    <a:pt x="1296144" y="2164020"/>
                  </a:lnTo>
                  <a:lnTo>
                    <a:pt x="586539" y="2164020"/>
                  </a:lnTo>
                  <a:lnTo>
                    <a:pt x="590547" y="2265787"/>
                  </a:lnTo>
                  <a:lnTo>
                    <a:pt x="2232248" y="2265787"/>
                  </a:lnTo>
                  <a:lnTo>
                    <a:pt x="2232248" y="1954513"/>
                  </a:lnTo>
                  <a:lnTo>
                    <a:pt x="2232248" y="1054513"/>
                  </a:lnTo>
                  <a:lnTo>
                    <a:pt x="3888248" y="1954513"/>
                  </a:lnTo>
                  <a:lnTo>
                    <a:pt x="3888432" y="1954513"/>
                  </a:lnTo>
                  <a:lnTo>
                    <a:pt x="3888432" y="3921971"/>
                  </a:lnTo>
                  <a:lnTo>
                    <a:pt x="2304256" y="3921971"/>
                  </a:lnTo>
                  <a:lnTo>
                    <a:pt x="2232248" y="3921971"/>
                  </a:lnTo>
                  <a:lnTo>
                    <a:pt x="772857" y="3921971"/>
                  </a:lnTo>
                  <a:lnTo>
                    <a:pt x="772857" y="3290059"/>
                  </a:lnTo>
                  <a:lnTo>
                    <a:pt x="361206" y="3290059"/>
                  </a:lnTo>
                  <a:lnTo>
                    <a:pt x="361206" y="3921971"/>
                  </a:lnTo>
                  <a:lnTo>
                    <a:pt x="0" y="3921971"/>
                  </a:lnTo>
                  <a:lnTo>
                    <a:pt x="0" y="2265787"/>
                  </a:lnTo>
                  <a:lnTo>
                    <a:pt x="131865" y="2265787"/>
                  </a:lnTo>
                  <a:close/>
                  <a:moveTo>
                    <a:pt x="929888" y="0"/>
                  </a:moveTo>
                  <a:cubicBezTo>
                    <a:pt x="1019595" y="0"/>
                    <a:pt x="1124659" y="30463"/>
                    <a:pt x="1166726" y="102575"/>
                  </a:cubicBezTo>
                  <a:cubicBezTo>
                    <a:pt x="1212070" y="48192"/>
                    <a:pt x="1255094" y="19511"/>
                    <a:pt x="1304210" y="14210"/>
                  </a:cubicBezTo>
                  <a:cubicBezTo>
                    <a:pt x="1353326" y="8909"/>
                    <a:pt x="1418945" y="35057"/>
                    <a:pt x="1461423" y="70767"/>
                  </a:cubicBezTo>
                  <a:cubicBezTo>
                    <a:pt x="1500648" y="39845"/>
                    <a:pt x="1550404" y="23049"/>
                    <a:pt x="1604082" y="23049"/>
                  </a:cubicBezTo>
                  <a:cubicBezTo>
                    <a:pt x="1692530" y="23049"/>
                    <a:pt x="1770327" y="68651"/>
                    <a:pt x="1814928" y="137833"/>
                  </a:cubicBezTo>
                  <a:cubicBezTo>
                    <a:pt x="1859765" y="69447"/>
                    <a:pt x="1937139" y="24416"/>
                    <a:pt x="2025031" y="24416"/>
                  </a:cubicBezTo>
                  <a:cubicBezTo>
                    <a:pt x="2135143" y="24416"/>
                    <a:pt x="2228747" y="95092"/>
                    <a:pt x="2261925" y="193913"/>
                  </a:cubicBezTo>
                  <a:cubicBezTo>
                    <a:pt x="2262329" y="193791"/>
                    <a:pt x="2262735" y="193790"/>
                    <a:pt x="2263140" y="193790"/>
                  </a:cubicBezTo>
                  <a:cubicBezTo>
                    <a:pt x="2402209" y="193790"/>
                    <a:pt x="2514947" y="306528"/>
                    <a:pt x="2514947" y="445597"/>
                  </a:cubicBezTo>
                  <a:cubicBezTo>
                    <a:pt x="2514947" y="584666"/>
                    <a:pt x="2402209" y="697404"/>
                    <a:pt x="2263140" y="697404"/>
                  </a:cubicBezTo>
                  <a:cubicBezTo>
                    <a:pt x="2176391" y="697404"/>
                    <a:pt x="2099888" y="653537"/>
                    <a:pt x="2054640" y="586750"/>
                  </a:cubicBezTo>
                  <a:cubicBezTo>
                    <a:pt x="2010395" y="653762"/>
                    <a:pt x="1934062" y="697404"/>
                    <a:pt x="1847535" y="697404"/>
                  </a:cubicBezTo>
                  <a:cubicBezTo>
                    <a:pt x="1789311" y="697404"/>
                    <a:pt x="1735702" y="677642"/>
                    <a:pt x="1693695" y="643630"/>
                  </a:cubicBezTo>
                  <a:cubicBezTo>
                    <a:pt x="1651689" y="677642"/>
                    <a:pt x="1598080" y="697404"/>
                    <a:pt x="1539855" y="697404"/>
                  </a:cubicBezTo>
                  <a:cubicBezTo>
                    <a:pt x="1441551" y="697404"/>
                    <a:pt x="1356403" y="641072"/>
                    <a:pt x="1315888" y="558445"/>
                  </a:cubicBezTo>
                  <a:cubicBezTo>
                    <a:pt x="1272229" y="598661"/>
                    <a:pt x="1206400" y="634839"/>
                    <a:pt x="1149712" y="622576"/>
                  </a:cubicBezTo>
                  <a:cubicBezTo>
                    <a:pt x="1096483" y="611061"/>
                    <a:pt x="1025744" y="572014"/>
                    <a:pt x="984978" y="498638"/>
                  </a:cubicBezTo>
                  <a:cubicBezTo>
                    <a:pt x="959504" y="574665"/>
                    <a:pt x="887516" y="629050"/>
                    <a:pt x="802824" y="629050"/>
                  </a:cubicBezTo>
                  <a:cubicBezTo>
                    <a:pt x="724492" y="629050"/>
                    <a:pt x="657026" y="582526"/>
                    <a:pt x="627413" y="515210"/>
                  </a:cubicBezTo>
                  <a:cubicBezTo>
                    <a:pt x="584988" y="553591"/>
                    <a:pt x="527392" y="574026"/>
                    <a:pt x="479717" y="567162"/>
                  </a:cubicBezTo>
                  <a:cubicBezTo>
                    <a:pt x="439788" y="561414"/>
                    <a:pt x="406466" y="547383"/>
                    <a:pt x="379767" y="527160"/>
                  </a:cubicBezTo>
                  <a:cubicBezTo>
                    <a:pt x="310874" y="498171"/>
                    <a:pt x="262300" y="430445"/>
                    <a:pt x="261518" y="351249"/>
                  </a:cubicBezTo>
                  <a:cubicBezTo>
                    <a:pt x="261425" y="351089"/>
                    <a:pt x="261381" y="350918"/>
                    <a:pt x="261338" y="350746"/>
                  </a:cubicBezTo>
                  <a:cubicBezTo>
                    <a:pt x="228153" y="316942"/>
                    <a:pt x="208360" y="270473"/>
                    <a:pt x="208360" y="219381"/>
                  </a:cubicBezTo>
                  <a:cubicBezTo>
                    <a:pt x="208360" y="112466"/>
                    <a:pt x="295031" y="25795"/>
                    <a:pt x="401946" y="25795"/>
                  </a:cubicBezTo>
                  <a:cubicBezTo>
                    <a:pt x="425158" y="25795"/>
                    <a:pt x="447416" y="29880"/>
                    <a:pt x="467791" y="38056"/>
                  </a:cubicBezTo>
                  <a:cubicBezTo>
                    <a:pt x="585794" y="17893"/>
                    <a:pt x="696162" y="87852"/>
                    <a:pt x="737322" y="124235"/>
                  </a:cubicBezTo>
                  <a:cubicBezTo>
                    <a:pt x="782627" y="68126"/>
                    <a:pt x="852143" y="0"/>
                    <a:pt x="929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8" name="Rectangle 24">
              <a:extLst>
                <a:ext uri="{FF2B5EF4-FFF2-40B4-BE49-F238E27FC236}">
                  <a16:creationId xmlns:a16="http://schemas.microsoft.com/office/drawing/2014/main" id="{DB97C775-5960-4233-98DA-BFB50E324A5C}"/>
                </a:ext>
              </a:extLst>
            </p:cNvPr>
            <p:cNvSpPr>
              <a:spLocks noChangeAspect="1"/>
            </p:cNvSpPr>
            <p:nvPr/>
          </p:nvSpPr>
          <p:spPr>
            <a:xfrm rot="20239943">
              <a:off x="3163458" y="1429236"/>
              <a:ext cx="549541" cy="432929"/>
            </a:xfrm>
            <a:custGeom>
              <a:avLst/>
              <a:gdLst/>
              <a:ahLst/>
              <a:cxnLst/>
              <a:rect l="l" t="t" r="r" b="b"/>
              <a:pathLst>
                <a:path w="3805825" h="2998234">
                  <a:moveTo>
                    <a:pt x="571963" y="2092124"/>
                  </a:moveTo>
                  <a:lnTo>
                    <a:pt x="465390" y="2092124"/>
                  </a:lnTo>
                  <a:lnTo>
                    <a:pt x="571963" y="2198697"/>
                  </a:lnTo>
                  <a:close/>
                  <a:moveTo>
                    <a:pt x="571962" y="1939097"/>
                  </a:moveTo>
                  <a:lnTo>
                    <a:pt x="465390" y="2045669"/>
                  </a:lnTo>
                  <a:lnTo>
                    <a:pt x="571962" y="2045669"/>
                  </a:lnTo>
                  <a:close/>
                  <a:moveTo>
                    <a:pt x="724990" y="2092124"/>
                  </a:moveTo>
                  <a:lnTo>
                    <a:pt x="618417" y="2092124"/>
                  </a:lnTo>
                  <a:lnTo>
                    <a:pt x="618418" y="2198697"/>
                  </a:lnTo>
                  <a:close/>
                  <a:moveTo>
                    <a:pt x="618418" y="1939104"/>
                  </a:moveTo>
                  <a:lnTo>
                    <a:pt x="618417" y="2045669"/>
                  </a:lnTo>
                  <a:lnTo>
                    <a:pt x="724982" y="2045669"/>
                  </a:lnTo>
                  <a:close/>
                  <a:moveTo>
                    <a:pt x="760612" y="1901643"/>
                  </a:moveTo>
                  <a:lnTo>
                    <a:pt x="654047" y="1901643"/>
                  </a:lnTo>
                  <a:lnTo>
                    <a:pt x="760612" y="2008208"/>
                  </a:lnTo>
                  <a:close/>
                  <a:moveTo>
                    <a:pt x="760612" y="1748616"/>
                  </a:moveTo>
                  <a:lnTo>
                    <a:pt x="654040" y="1855188"/>
                  </a:lnTo>
                  <a:lnTo>
                    <a:pt x="760612" y="1855188"/>
                  </a:lnTo>
                  <a:close/>
                  <a:moveTo>
                    <a:pt x="913640" y="1901643"/>
                  </a:moveTo>
                  <a:lnTo>
                    <a:pt x="807067" y="1901643"/>
                  </a:lnTo>
                  <a:lnTo>
                    <a:pt x="807067" y="2008216"/>
                  </a:lnTo>
                  <a:close/>
                  <a:moveTo>
                    <a:pt x="807067" y="1748615"/>
                  </a:moveTo>
                  <a:lnTo>
                    <a:pt x="807067" y="1855188"/>
                  </a:lnTo>
                  <a:lnTo>
                    <a:pt x="913640" y="1855188"/>
                  </a:lnTo>
                  <a:close/>
                  <a:moveTo>
                    <a:pt x="953368" y="1708887"/>
                  </a:moveTo>
                  <a:lnTo>
                    <a:pt x="846796" y="1708887"/>
                  </a:lnTo>
                  <a:lnTo>
                    <a:pt x="953368" y="1815459"/>
                  </a:lnTo>
                  <a:close/>
                  <a:moveTo>
                    <a:pt x="953368" y="1555860"/>
                  </a:moveTo>
                  <a:lnTo>
                    <a:pt x="846796" y="1662432"/>
                  </a:lnTo>
                  <a:lnTo>
                    <a:pt x="953368" y="1662432"/>
                  </a:lnTo>
                  <a:close/>
                  <a:moveTo>
                    <a:pt x="1106396" y="1708887"/>
                  </a:moveTo>
                  <a:lnTo>
                    <a:pt x="999823" y="1708887"/>
                  </a:lnTo>
                  <a:lnTo>
                    <a:pt x="999823" y="1815460"/>
                  </a:lnTo>
                  <a:close/>
                  <a:moveTo>
                    <a:pt x="999823" y="1555860"/>
                  </a:moveTo>
                  <a:lnTo>
                    <a:pt x="999823" y="1662432"/>
                  </a:lnTo>
                  <a:lnTo>
                    <a:pt x="1106396" y="1662432"/>
                  </a:lnTo>
                  <a:close/>
                  <a:moveTo>
                    <a:pt x="1144754" y="1514764"/>
                  </a:moveTo>
                  <a:lnTo>
                    <a:pt x="1038182" y="1514764"/>
                  </a:lnTo>
                  <a:lnTo>
                    <a:pt x="1144754" y="1621337"/>
                  </a:lnTo>
                  <a:close/>
                  <a:moveTo>
                    <a:pt x="1144754" y="1361737"/>
                  </a:moveTo>
                  <a:lnTo>
                    <a:pt x="1038182" y="1468309"/>
                  </a:lnTo>
                  <a:lnTo>
                    <a:pt x="1144754" y="1468309"/>
                  </a:lnTo>
                  <a:close/>
                  <a:moveTo>
                    <a:pt x="1297782" y="1514764"/>
                  </a:moveTo>
                  <a:lnTo>
                    <a:pt x="1191209" y="1514764"/>
                  </a:lnTo>
                  <a:lnTo>
                    <a:pt x="1191209" y="1621337"/>
                  </a:lnTo>
                  <a:close/>
                  <a:moveTo>
                    <a:pt x="1191209" y="1361737"/>
                  </a:moveTo>
                  <a:lnTo>
                    <a:pt x="1191209" y="1468309"/>
                  </a:lnTo>
                  <a:lnTo>
                    <a:pt x="1297782" y="1468309"/>
                  </a:lnTo>
                  <a:close/>
                  <a:moveTo>
                    <a:pt x="1335838" y="1323681"/>
                  </a:moveTo>
                  <a:lnTo>
                    <a:pt x="1229266" y="1323681"/>
                  </a:lnTo>
                  <a:lnTo>
                    <a:pt x="1335838" y="1430253"/>
                  </a:lnTo>
                  <a:close/>
                  <a:moveTo>
                    <a:pt x="1335838" y="1170654"/>
                  </a:moveTo>
                  <a:lnTo>
                    <a:pt x="1229266" y="1277226"/>
                  </a:lnTo>
                  <a:lnTo>
                    <a:pt x="1335838" y="1277226"/>
                  </a:lnTo>
                  <a:close/>
                  <a:moveTo>
                    <a:pt x="1488865" y="1323681"/>
                  </a:moveTo>
                  <a:lnTo>
                    <a:pt x="1382293" y="1323681"/>
                  </a:lnTo>
                  <a:lnTo>
                    <a:pt x="1382293" y="1430253"/>
                  </a:lnTo>
                  <a:close/>
                  <a:moveTo>
                    <a:pt x="1382293" y="1170653"/>
                  </a:moveTo>
                  <a:lnTo>
                    <a:pt x="1382293" y="1277226"/>
                  </a:lnTo>
                  <a:lnTo>
                    <a:pt x="1488865" y="1277226"/>
                  </a:lnTo>
                  <a:close/>
                  <a:moveTo>
                    <a:pt x="2914702" y="2523007"/>
                  </a:moveTo>
                  <a:cubicBezTo>
                    <a:pt x="2900642" y="2508947"/>
                    <a:pt x="2877845" y="2508947"/>
                    <a:pt x="2863784" y="2523007"/>
                  </a:cubicBezTo>
                  <a:cubicBezTo>
                    <a:pt x="2849724" y="2537067"/>
                    <a:pt x="2849724" y="2559864"/>
                    <a:pt x="2863784" y="2573924"/>
                  </a:cubicBezTo>
                  <a:cubicBezTo>
                    <a:pt x="2877845" y="2587985"/>
                    <a:pt x="2900642" y="2587985"/>
                    <a:pt x="2914702" y="2573924"/>
                  </a:cubicBezTo>
                  <a:cubicBezTo>
                    <a:pt x="2928762" y="2559864"/>
                    <a:pt x="2928762" y="2537067"/>
                    <a:pt x="2914702" y="2523007"/>
                  </a:cubicBezTo>
                  <a:close/>
                  <a:moveTo>
                    <a:pt x="1526922" y="1132597"/>
                  </a:moveTo>
                  <a:lnTo>
                    <a:pt x="1420350" y="1132596"/>
                  </a:lnTo>
                  <a:lnTo>
                    <a:pt x="1526922" y="1239169"/>
                  </a:lnTo>
                  <a:close/>
                  <a:moveTo>
                    <a:pt x="1526922" y="979569"/>
                  </a:moveTo>
                  <a:lnTo>
                    <a:pt x="1420350" y="1086141"/>
                  </a:lnTo>
                  <a:lnTo>
                    <a:pt x="1526922" y="1086142"/>
                  </a:lnTo>
                  <a:close/>
                  <a:moveTo>
                    <a:pt x="1679950" y="1132597"/>
                  </a:moveTo>
                  <a:lnTo>
                    <a:pt x="1573377" y="1132597"/>
                  </a:lnTo>
                  <a:lnTo>
                    <a:pt x="1573377" y="1239169"/>
                  </a:lnTo>
                  <a:close/>
                  <a:moveTo>
                    <a:pt x="1573377" y="979569"/>
                  </a:moveTo>
                  <a:lnTo>
                    <a:pt x="1573377" y="1086142"/>
                  </a:lnTo>
                  <a:lnTo>
                    <a:pt x="1679950" y="1086142"/>
                  </a:lnTo>
                  <a:close/>
                  <a:moveTo>
                    <a:pt x="1718007" y="941512"/>
                  </a:moveTo>
                  <a:lnTo>
                    <a:pt x="1611434" y="941512"/>
                  </a:lnTo>
                  <a:lnTo>
                    <a:pt x="1718007" y="1048085"/>
                  </a:lnTo>
                  <a:close/>
                  <a:moveTo>
                    <a:pt x="1718006" y="788485"/>
                  </a:moveTo>
                  <a:lnTo>
                    <a:pt x="1611434" y="895057"/>
                  </a:lnTo>
                  <a:lnTo>
                    <a:pt x="1718006" y="895057"/>
                  </a:lnTo>
                  <a:close/>
                  <a:moveTo>
                    <a:pt x="1871034" y="941512"/>
                  </a:moveTo>
                  <a:lnTo>
                    <a:pt x="1764461" y="941512"/>
                  </a:lnTo>
                  <a:lnTo>
                    <a:pt x="1764462" y="1048085"/>
                  </a:lnTo>
                  <a:close/>
                  <a:moveTo>
                    <a:pt x="1764461" y="788485"/>
                  </a:moveTo>
                  <a:lnTo>
                    <a:pt x="1764462" y="895057"/>
                  </a:lnTo>
                  <a:lnTo>
                    <a:pt x="1871034" y="895057"/>
                  </a:lnTo>
                  <a:close/>
                  <a:moveTo>
                    <a:pt x="3382381" y="1946466"/>
                  </a:moveTo>
                  <a:lnTo>
                    <a:pt x="2893361" y="2435486"/>
                  </a:lnTo>
                  <a:lnTo>
                    <a:pt x="2933988" y="2428503"/>
                  </a:lnTo>
                  <a:lnTo>
                    <a:pt x="3009207" y="2503722"/>
                  </a:lnTo>
                  <a:lnTo>
                    <a:pt x="3003173" y="2538827"/>
                  </a:lnTo>
                  <a:lnTo>
                    <a:pt x="3488958" y="2053042"/>
                  </a:lnTo>
                  <a:lnTo>
                    <a:pt x="3388629" y="1952714"/>
                  </a:lnTo>
                  <a:close/>
                  <a:moveTo>
                    <a:pt x="2405874" y="794872"/>
                  </a:moveTo>
                  <a:lnTo>
                    <a:pt x="2299301" y="794872"/>
                  </a:lnTo>
                  <a:lnTo>
                    <a:pt x="2405874" y="901444"/>
                  </a:lnTo>
                  <a:close/>
                  <a:moveTo>
                    <a:pt x="2789111" y="1176277"/>
                  </a:moveTo>
                  <a:lnTo>
                    <a:pt x="2682538" y="1176278"/>
                  </a:lnTo>
                  <a:lnTo>
                    <a:pt x="2789111" y="1282850"/>
                  </a:lnTo>
                  <a:close/>
                  <a:moveTo>
                    <a:pt x="2596355" y="983521"/>
                  </a:moveTo>
                  <a:lnTo>
                    <a:pt x="2489782" y="983522"/>
                  </a:lnTo>
                  <a:lnTo>
                    <a:pt x="2596355" y="1090094"/>
                  </a:lnTo>
                  <a:close/>
                  <a:moveTo>
                    <a:pt x="3174317" y="1558747"/>
                  </a:moveTo>
                  <a:lnTo>
                    <a:pt x="3067745" y="1558747"/>
                  </a:lnTo>
                  <a:lnTo>
                    <a:pt x="3174317" y="1665320"/>
                  </a:lnTo>
                  <a:close/>
                  <a:moveTo>
                    <a:pt x="2983234" y="1367664"/>
                  </a:moveTo>
                  <a:lnTo>
                    <a:pt x="2876661" y="1367664"/>
                  </a:lnTo>
                  <a:lnTo>
                    <a:pt x="2983234" y="1474236"/>
                  </a:lnTo>
                  <a:close/>
                  <a:moveTo>
                    <a:pt x="3556486" y="1940915"/>
                  </a:moveTo>
                  <a:lnTo>
                    <a:pt x="3449914" y="1940915"/>
                  </a:lnTo>
                  <a:lnTo>
                    <a:pt x="3556487" y="2047488"/>
                  </a:lnTo>
                  <a:close/>
                  <a:moveTo>
                    <a:pt x="3365402" y="1749831"/>
                  </a:moveTo>
                  <a:lnTo>
                    <a:pt x="3258830" y="1749831"/>
                  </a:lnTo>
                  <a:lnTo>
                    <a:pt x="3365402" y="1856404"/>
                  </a:lnTo>
                  <a:close/>
                  <a:moveTo>
                    <a:pt x="3761426" y="2144804"/>
                  </a:moveTo>
                  <a:lnTo>
                    <a:pt x="3654853" y="2144804"/>
                  </a:lnTo>
                  <a:lnTo>
                    <a:pt x="3761426" y="2251377"/>
                  </a:lnTo>
                  <a:close/>
                  <a:moveTo>
                    <a:pt x="2405874" y="657532"/>
                  </a:moveTo>
                  <a:lnTo>
                    <a:pt x="2314989" y="748417"/>
                  </a:lnTo>
                  <a:lnTo>
                    <a:pt x="2405874" y="748417"/>
                  </a:lnTo>
                  <a:close/>
                  <a:moveTo>
                    <a:pt x="2558894" y="794872"/>
                  </a:moveTo>
                  <a:lnTo>
                    <a:pt x="2452329" y="794872"/>
                  </a:lnTo>
                  <a:lnTo>
                    <a:pt x="2452329" y="901437"/>
                  </a:lnTo>
                  <a:close/>
                  <a:moveTo>
                    <a:pt x="2596355" y="830501"/>
                  </a:moveTo>
                  <a:lnTo>
                    <a:pt x="2489790" y="937067"/>
                  </a:lnTo>
                  <a:lnTo>
                    <a:pt x="2596355" y="937067"/>
                  </a:lnTo>
                  <a:close/>
                  <a:moveTo>
                    <a:pt x="2942138" y="1176278"/>
                  </a:moveTo>
                  <a:lnTo>
                    <a:pt x="2835566" y="1176277"/>
                  </a:lnTo>
                  <a:lnTo>
                    <a:pt x="2835566" y="1282850"/>
                  </a:lnTo>
                  <a:close/>
                  <a:moveTo>
                    <a:pt x="2789111" y="1023250"/>
                  </a:moveTo>
                  <a:lnTo>
                    <a:pt x="2682538" y="1129823"/>
                  </a:lnTo>
                  <a:lnTo>
                    <a:pt x="2789111" y="1129823"/>
                  </a:lnTo>
                  <a:close/>
                  <a:moveTo>
                    <a:pt x="2749382" y="983521"/>
                  </a:moveTo>
                  <a:lnTo>
                    <a:pt x="2642810" y="983522"/>
                  </a:lnTo>
                  <a:lnTo>
                    <a:pt x="2642810" y="1090094"/>
                  </a:lnTo>
                  <a:close/>
                  <a:moveTo>
                    <a:pt x="3327345" y="1558747"/>
                  </a:moveTo>
                  <a:lnTo>
                    <a:pt x="3220772" y="1558747"/>
                  </a:lnTo>
                  <a:lnTo>
                    <a:pt x="3220772" y="1665320"/>
                  </a:lnTo>
                  <a:close/>
                  <a:moveTo>
                    <a:pt x="3174317" y="1405720"/>
                  </a:moveTo>
                  <a:lnTo>
                    <a:pt x="3067745" y="1512292"/>
                  </a:lnTo>
                  <a:lnTo>
                    <a:pt x="3174317" y="1512292"/>
                  </a:lnTo>
                  <a:close/>
                  <a:moveTo>
                    <a:pt x="3136261" y="1367664"/>
                  </a:moveTo>
                  <a:lnTo>
                    <a:pt x="3029688" y="1367664"/>
                  </a:lnTo>
                  <a:lnTo>
                    <a:pt x="3029689" y="1474236"/>
                  </a:lnTo>
                  <a:close/>
                  <a:moveTo>
                    <a:pt x="2983234" y="1214636"/>
                  </a:moveTo>
                  <a:lnTo>
                    <a:pt x="2876661" y="1321209"/>
                  </a:lnTo>
                  <a:lnTo>
                    <a:pt x="2983234" y="1321209"/>
                  </a:lnTo>
                  <a:close/>
                  <a:moveTo>
                    <a:pt x="3709514" y="1940915"/>
                  </a:moveTo>
                  <a:lnTo>
                    <a:pt x="3602941" y="1940915"/>
                  </a:lnTo>
                  <a:lnTo>
                    <a:pt x="3602942" y="2047488"/>
                  </a:lnTo>
                  <a:close/>
                  <a:moveTo>
                    <a:pt x="3556487" y="1787888"/>
                  </a:moveTo>
                  <a:lnTo>
                    <a:pt x="3449914" y="1894460"/>
                  </a:lnTo>
                  <a:lnTo>
                    <a:pt x="3556486" y="1894460"/>
                  </a:lnTo>
                  <a:close/>
                  <a:moveTo>
                    <a:pt x="3518430" y="1749831"/>
                  </a:moveTo>
                  <a:lnTo>
                    <a:pt x="3411857" y="1749831"/>
                  </a:lnTo>
                  <a:lnTo>
                    <a:pt x="3411857" y="1856403"/>
                  </a:lnTo>
                  <a:close/>
                  <a:moveTo>
                    <a:pt x="3365402" y="1596803"/>
                  </a:moveTo>
                  <a:lnTo>
                    <a:pt x="3258830" y="1703376"/>
                  </a:lnTo>
                  <a:lnTo>
                    <a:pt x="3365402" y="1703376"/>
                  </a:lnTo>
                  <a:close/>
                  <a:moveTo>
                    <a:pt x="3761426" y="1991777"/>
                  </a:moveTo>
                  <a:lnTo>
                    <a:pt x="3654853" y="2098349"/>
                  </a:lnTo>
                  <a:lnTo>
                    <a:pt x="3761426" y="2098349"/>
                  </a:lnTo>
                  <a:close/>
                  <a:moveTo>
                    <a:pt x="2452329" y="641845"/>
                  </a:moveTo>
                  <a:lnTo>
                    <a:pt x="2452329" y="748417"/>
                  </a:lnTo>
                  <a:lnTo>
                    <a:pt x="2558901" y="748417"/>
                  </a:lnTo>
                  <a:close/>
                  <a:moveTo>
                    <a:pt x="2835566" y="1023250"/>
                  </a:moveTo>
                  <a:lnTo>
                    <a:pt x="2835566" y="1129822"/>
                  </a:lnTo>
                  <a:lnTo>
                    <a:pt x="2942138" y="1129822"/>
                  </a:lnTo>
                  <a:close/>
                  <a:moveTo>
                    <a:pt x="2642810" y="830494"/>
                  </a:moveTo>
                  <a:lnTo>
                    <a:pt x="2642810" y="937066"/>
                  </a:lnTo>
                  <a:lnTo>
                    <a:pt x="2749382" y="937066"/>
                  </a:lnTo>
                  <a:close/>
                  <a:moveTo>
                    <a:pt x="3220772" y="1405720"/>
                  </a:moveTo>
                  <a:lnTo>
                    <a:pt x="3220772" y="1512292"/>
                  </a:lnTo>
                  <a:lnTo>
                    <a:pt x="3327344" y="1512292"/>
                  </a:lnTo>
                  <a:close/>
                  <a:moveTo>
                    <a:pt x="3029688" y="1214636"/>
                  </a:moveTo>
                  <a:lnTo>
                    <a:pt x="3029688" y="1321209"/>
                  </a:lnTo>
                  <a:lnTo>
                    <a:pt x="3136261" y="1321209"/>
                  </a:lnTo>
                  <a:close/>
                  <a:moveTo>
                    <a:pt x="3602941" y="1787888"/>
                  </a:moveTo>
                  <a:lnTo>
                    <a:pt x="3602941" y="1894460"/>
                  </a:lnTo>
                  <a:lnTo>
                    <a:pt x="3709514" y="1894460"/>
                  </a:lnTo>
                  <a:close/>
                  <a:moveTo>
                    <a:pt x="3411857" y="1596803"/>
                  </a:moveTo>
                  <a:lnTo>
                    <a:pt x="3411857" y="1703376"/>
                  </a:lnTo>
                  <a:lnTo>
                    <a:pt x="3518429" y="1703376"/>
                  </a:lnTo>
                  <a:close/>
                  <a:moveTo>
                    <a:pt x="2353083" y="150965"/>
                  </a:moveTo>
                  <a:lnTo>
                    <a:pt x="2025288" y="132265"/>
                  </a:lnTo>
                  <a:lnTo>
                    <a:pt x="2071608" y="178585"/>
                  </a:lnTo>
                  <a:lnTo>
                    <a:pt x="2093619" y="156574"/>
                  </a:lnTo>
                  <a:lnTo>
                    <a:pt x="2220546" y="283501"/>
                  </a:lnTo>
                  <a:close/>
                  <a:moveTo>
                    <a:pt x="2523312" y="286240"/>
                  </a:moveTo>
                  <a:lnTo>
                    <a:pt x="2373298" y="436253"/>
                  </a:lnTo>
                  <a:lnTo>
                    <a:pt x="2500225" y="563180"/>
                  </a:lnTo>
                  <a:lnTo>
                    <a:pt x="2473487" y="589919"/>
                  </a:lnTo>
                  <a:lnTo>
                    <a:pt x="2618667" y="735099"/>
                  </a:lnTo>
                  <a:lnTo>
                    <a:pt x="2619582" y="734183"/>
                  </a:lnTo>
                  <a:lnTo>
                    <a:pt x="2812338" y="926939"/>
                  </a:lnTo>
                  <a:lnTo>
                    <a:pt x="2845693" y="960294"/>
                  </a:lnTo>
                  <a:lnTo>
                    <a:pt x="3005093" y="1119693"/>
                  </a:lnTo>
                  <a:lnTo>
                    <a:pt x="3006461" y="1118325"/>
                  </a:lnTo>
                  <a:lnTo>
                    <a:pt x="3197545" y="1309409"/>
                  </a:lnTo>
                  <a:lnTo>
                    <a:pt x="3232572" y="1344436"/>
                  </a:lnTo>
                  <a:lnTo>
                    <a:pt x="3246403" y="1358267"/>
                  </a:lnTo>
                  <a:close/>
                  <a:moveTo>
                    <a:pt x="2523816" y="30335"/>
                  </a:moveTo>
                  <a:lnTo>
                    <a:pt x="2626629" y="133149"/>
                  </a:lnTo>
                  <a:lnTo>
                    <a:pt x="2552082" y="207696"/>
                  </a:lnTo>
                  <a:lnTo>
                    <a:pt x="2576968" y="232583"/>
                  </a:lnTo>
                  <a:lnTo>
                    <a:pt x="2575182" y="234369"/>
                  </a:lnTo>
                  <a:lnTo>
                    <a:pt x="3513251" y="1625113"/>
                  </a:lnTo>
                  <a:lnTo>
                    <a:pt x="3579714" y="1691577"/>
                  </a:lnTo>
                  <a:lnTo>
                    <a:pt x="3614741" y="1726603"/>
                  </a:lnTo>
                  <a:lnTo>
                    <a:pt x="3784128" y="1895991"/>
                  </a:lnTo>
                  <a:lnTo>
                    <a:pt x="3784653" y="1895466"/>
                  </a:lnTo>
                  <a:lnTo>
                    <a:pt x="3802957" y="1913770"/>
                  </a:lnTo>
                  <a:lnTo>
                    <a:pt x="3802957" y="1914820"/>
                  </a:lnTo>
                  <a:lnTo>
                    <a:pt x="3805825" y="1917687"/>
                  </a:lnTo>
                  <a:lnTo>
                    <a:pt x="3802957" y="1920555"/>
                  </a:lnTo>
                  <a:lnTo>
                    <a:pt x="3802957" y="2329384"/>
                  </a:lnTo>
                  <a:lnTo>
                    <a:pt x="3784653" y="2347688"/>
                  </a:lnTo>
                  <a:lnTo>
                    <a:pt x="3580239" y="2143274"/>
                  </a:lnTo>
                  <a:lnTo>
                    <a:pt x="3579714" y="2143798"/>
                  </a:lnTo>
                  <a:lnTo>
                    <a:pt x="3514414" y="2078498"/>
                  </a:lnTo>
                  <a:lnTo>
                    <a:pt x="2992605" y="2600306"/>
                  </a:lnTo>
                  <a:lnTo>
                    <a:pt x="2990741" y="2611151"/>
                  </a:lnTo>
                  <a:lnTo>
                    <a:pt x="2771416" y="2767764"/>
                  </a:lnTo>
                  <a:lnTo>
                    <a:pt x="2746140" y="2742487"/>
                  </a:lnTo>
                  <a:lnTo>
                    <a:pt x="2670170" y="2818456"/>
                  </a:lnTo>
                  <a:lnTo>
                    <a:pt x="2651401" y="2799687"/>
                  </a:lnTo>
                  <a:cubicBezTo>
                    <a:pt x="2625528" y="2785735"/>
                    <a:pt x="2592950" y="2788926"/>
                    <a:pt x="2569612" y="2809139"/>
                  </a:cubicBezTo>
                  <a:cubicBezTo>
                    <a:pt x="2540180" y="2834630"/>
                    <a:pt x="2535445" y="2878528"/>
                    <a:pt x="2558763" y="2909709"/>
                  </a:cubicBezTo>
                  <a:cubicBezTo>
                    <a:pt x="2580225" y="2939886"/>
                    <a:pt x="2602221" y="2944074"/>
                    <a:pt x="2698387" y="2956528"/>
                  </a:cubicBezTo>
                  <a:cubicBezTo>
                    <a:pt x="2612716" y="3019512"/>
                    <a:pt x="2549084" y="3004923"/>
                    <a:pt x="2499317" y="2954166"/>
                  </a:cubicBezTo>
                  <a:cubicBezTo>
                    <a:pt x="2449549" y="2903408"/>
                    <a:pt x="2462151" y="2804007"/>
                    <a:pt x="2521014" y="2753027"/>
                  </a:cubicBezTo>
                  <a:cubicBezTo>
                    <a:pt x="2561003" y="2718393"/>
                    <a:pt x="2614554" y="2708748"/>
                    <a:pt x="2661444" y="2725347"/>
                  </a:cubicBezTo>
                  <a:lnTo>
                    <a:pt x="2695222" y="2691569"/>
                  </a:lnTo>
                  <a:lnTo>
                    <a:pt x="2669947" y="2666294"/>
                  </a:lnTo>
                  <a:lnTo>
                    <a:pt x="2810390" y="2469612"/>
                  </a:lnTo>
                  <a:lnTo>
                    <a:pt x="2809356" y="2468579"/>
                  </a:lnTo>
                  <a:lnTo>
                    <a:pt x="2815551" y="2462385"/>
                  </a:lnTo>
                  <a:lnTo>
                    <a:pt x="2826559" y="2446968"/>
                  </a:lnTo>
                  <a:lnTo>
                    <a:pt x="2831882" y="2446053"/>
                  </a:lnTo>
                  <a:lnTo>
                    <a:pt x="3356925" y="1921010"/>
                  </a:lnTo>
                  <a:lnTo>
                    <a:pt x="3353603" y="1917688"/>
                  </a:lnTo>
                  <a:lnTo>
                    <a:pt x="3197545" y="1761630"/>
                  </a:lnTo>
                  <a:lnTo>
                    <a:pt x="3197544" y="1761631"/>
                  </a:lnTo>
                  <a:lnTo>
                    <a:pt x="3006461" y="1570547"/>
                  </a:lnTo>
                  <a:lnTo>
                    <a:pt x="2971434" y="1535520"/>
                  </a:lnTo>
                  <a:lnTo>
                    <a:pt x="2813706" y="1377793"/>
                  </a:lnTo>
                  <a:lnTo>
                    <a:pt x="2812338" y="1379161"/>
                  </a:lnTo>
                  <a:lnTo>
                    <a:pt x="2619582" y="1186405"/>
                  </a:lnTo>
                  <a:lnTo>
                    <a:pt x="2586227" y="1153050"/>
                  </a:lnTo>
                  <a:lnTo>
                    <a:pt x="2430017" y="996839"/>
                  </a:lnTo>
                  <a:lnTo>
                    <a:pt x="2429101" y="997755"/>
                  </a:lnTo>
                  <a:lnTo>
                    <a:pt x="2247376" y="816030"/>
                  </a:lnTo>
                  <a:lnTo>
                    <a:pt x="2194721" y="868684"/>
                  </a:lnTo>
                  <a:lnTo>
                    <a:pt x="2169629" y="843592"/>
                  </a:lnTo>
                  <a:lnTo>
                    <a:pt x="2012511" y="1000710"/>
                  </a:lnTo>
                  <a:lnTo>
                    <a:pt x="1948715" y="936915"/>
                  </a:lnTo>
                  <a:lnTo>
                    <a:pt x="1776261" y="1109369"/>
                  </a:lnTo>
                  <a:lnTo>
                    <a:pt x="1741234" y="1144396"/>
                  </a:lnTo>
                  <a:lnTo>
                    <a:pt x="1585176" y="1300453"/>
                  </a:lnTo>
                  <a:lnTo>
                    <a:pt x="1550150" y="1335480"/>
                  </a:lnTo>
                  <a:lnTo>
                    <a:pt x="1394093" y="1491537"/>
                  </a:lnTo>
                  <a:lnTo>
                    <a:pt x="1359065" y="1526564"/>
                  </a:lnTo>
                  <a:lnTo>
                    <a:pt x="1201338" y="1684291"/>
                  </a:lnTo>
                  <a:lnTo>
                    <a:pt x="1202706" y="1685660"/>
                  </a:lnTo>
                  <a:lnTo>
                    <a:pt x="1009951" y="1878416"/>
                  </a:lnTo>
                  <a:lnTo>
                    <a:pt x="976596" y="1911771"/>
                  </a:lnTo>
                  <a:lnTo>
                    <a:pt x="820385" y="2067981"/>
                  </a:lnTo>
                  <a:lnTo>
                    <a:pt x="821301" y="2068897"/>
                  </a:lnTo>
                  <a:lnTo>
                    <a:pt x="612116" y="2278081"/>
                  </a:lnTo>
                  <a:lnTo>
                    <a:pt x="673628" y="2339593"/>
                  </a:lnTo>
                  <a:lnTo>
                    <a:pt x="567426" y="2445795"/>
                  </a:lnTo>
                  <a:lnTo>
                    <a:pt x="672230" y="2550598"/>
                  </a:lnTo>
                  <a:lnTo>
                    <a:pt x="566028" y="2656800"/>
                  </a:lnTo>
                  <a:lnTo>
                    <a:pt x="0" y="2090772"/>
                  </a:lnTo>
                  <a:lnTo>
                    <a:pt x="106202" y="1984570"/>
                  </a:lnTo>
                  <a:lnTo>
                    <a:pt x="211005" y="2089373"/>
                  </a:lnTo>
                  <a:lnTo>
                    <a:pt x="317206" y="1983171"/>
                  </a:lnTo>
                  <a:lnTo>
                    <a:pt x="386005" y="2051970"/>
                  </a:lnTo>
                  <a:lnTo>
                    <a:pt x="558644" y="1879331"/>
                  </a:lnTo>
                  <a:lnTo>
                    <a:pt x="557729" y="1878415"/>
                  </a:lnTo>
                  <a:lnTo>
                    <a:pt x="750485" y="1685660"/>
                  </a:lnTo>
                  <a:lnTo>
                    <a:pt x="783839" y="1652305"/>
                  </a:lnTo>
                  <a:lnTo>
                    <a:pt x="943239" y="1492905"/>
                  </a:lnTo>
                  <a:lnTo>
                    <a:pt x="941871" y="1491537"/>
                  </a:lnTo>
                  <a:lnTo>
                    <a:pt x="1132954" y="1300453"/>
                  </a:lnTo>
                  <a:lnTo>
                    <a:pt x="1167982" y="1265426"/>
                  </a:lnTo>
                  <a:lnTo>
                    <a:pt x="1324039" y="1109369"/>
                  </a:lnTo>
                  <a:lnTo>
                    <a:pt x="1359065" y="1074342"/>
                  </a:lnTo>
                  <a:lnTo>
                    <a:pt x="1515123" y="918285"/>
                  </a:lnTo>
                  <a:lnTo>
                    <a:pt x="1550150" y="883258"/>
                  </a:lnTo>
                  <a:lnTo>
                    <a:pt x="1722604" y="710804"/>
                  </a:lnTo>
                  <a:lnTo>
                    <a:pt x="1656089" y="644289"/>
                  </a:lnTo>
                  <a:lnTo>
                    <a:pt x="1813208" y="487170"/>
                  </a:lnTo>
                  <a:lnTo>
                    <a:pt x="1788115" y="462078"/>
                  </a:lnTo>
                  <a:lnTo>
                    <a:pt x="1817021" y="433172"/>
                  </a:lnTo>
                  <a:lnTo>
                    <a:pt x="1638436" y="254587"/>
                  </a:lnTo>
                  <a:lnTo>
                    <a:pt x="1893022" y="0"/>
                  </a:lnTo>
                  <a:lnTo>
                    <a:pt x="1948799" y="55777"/>
                  </a:lnTo>
                  <a:lnTo>
                    <a:pt x="2421315" y="82732"/>
                  </a:lnTo>
                  <a:lnTo>
                    <a:pt x="2424216" y="79831"/>
                  </a:lnTo>
                  <a:lnTo>
                    <a:pt x="2449269" y="10488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9" name="Rectangle 41">
              <a:extLst>
                <a:ext uri="{FF2B5EF4-FFF2-40B4-BE49-F238E27FC236}">
                  <a16:creationId xmlns:a16="http://schemas.microsoft.com/office/drawing/2014/main" id="{C8C74A3B-0BB7-4626-82B2-368704926EB1}"/>
                </a:ext>
              </a:extLst>
            </p:cNvPr>
            <p:cNvSpPr>
              <a:spLocks/>
            </p:cNvSpPr>
            <p:nvPr/>
          </p:nvSpPr>
          <p:spPr>
            <a:xfrm rot="19192674">
              <a:off x="1569337" y="1747244"/>
              <a:ext cx="432929" cy="432929"/>
            </a:xfrm>
            <a:custGeom>
              <a:avLst/>
              <a:gdLst/>
              <a:ahLst/>
              <a:cxnLst/>
              <a:rect l="l" t="t" r="r" b="b"/>
              <a:pathLst>
                <a:path w="3888423" h="3970014">
                  <a:moveTo>
                    <a:pt x="1259577" y="2471243"/>
                  </a:moveTo>
                  <a:cubicBezTo>
                    <a:pt x="1293292" y="2471243"/>
                    <a:pt x="1320623" y="2543205"/>
                    <a:pt x="1320623" y="2631975"/>
                  </a:cubicBezTo>
                  <a:cubicBezTo>
                    <a:pt x="1320623" y="2720745"/>
                    <a:pt x="1293292" y="2792707"/>
                    <a:pt x="1259577" y="2792707"/>
                  </a:cubicBezTo>
                  <a:cubicBezTo>
                    <a:pt x="1225862" y="2792707"/>
                    <a:pt x="1198531" y="2720745"/>
                    <a:pt x="1198531" y="2631975"/>
                  </a:cubicBezTo>
                  <a:cubicBezTo>
                    <a:pt x="1198531" y="2543205"/>
                    <a:pt x="1225862" y="2471243"/>
                    <a:pt x="1259577" y="2471243"/>
                  </a:cubicBezTo>
                  <a:close/>
                  <a:moveTo>
                    <a:pt x="1710471" y="2470362"/>
                  </a:moveTo>
                  <a:cubicBezTo>
                    <a:pt x="1741030" y="2470028"/>
                    <a:pt x="1768823" y="2488083"/>
                    <a:pt x="1781169" y="2516203"/>
                  </a:cubicBezTo>
                  <a:cubicBezTo>
                    <a:pt x="1793845" y="2545068"/>
                    <a:pt x="1787700" y="2578742"/>
                    <a:pt x="1765642" y="2601268"/>
                  </a:cubicBezTo>
                  <a:cubicBezTo>
                    <a:pt x="1750827" y="2616399"/>
                    <a:pt x="1730831" y="2624459"/>
                    <a:pt x="1710472" y="2623745"/>
                  </a:cubicBezTo>
                  <a:close/>
                  <a:moveTo>
                    <a:pt x="2456093" y="2374056"/>
                  </a:moveTo>
                  <a:lnTo>
                    <a:pt x="2456093" y="2889893"/>
                  </a:lnTo>
                  <a:lnTo>
                    <a:pt x="2566690" y="2889893"/>
                  </a:lnTo>
                  <a:lnTo>
                    <a:pt x="2566690" y="2706284"/>
                  </a:lnTo>
                  <a:lnTo>
                    <a:pt x="2632197" y="2884955"/>
                  </a:lnTo>
                  <a:lnTo>
                    <a:pt x="2635843" y="2883618"/>
                  </a:lnTo>
                  <a:lnTo>
                    <a:pt x="2635843" y="2889893"/>
                  </a:lnTo>
                  <a:lnTo>
                    <a:pt x="2746439" y="2889893"/>
                  </a:lnTo>
                  <a:lnTo>
                    <a:pt x="2746439" y="2374056"/>
                  </a:lnTo>
                  <a:lnTo>
                    <a:pt x="2635843" y="2374056"/>
                  </a:lnTo>
                  <a:lnTo>
                    <a:pt x="2635843" y="2573614"/>
                  </a:lnTo>
                  <a:lnTo>
                    <a:pt x="2566690" y="2385000"/>
                  </a:lnTo>
                  <a:lnTo>
                    <a:pt x="2566690" y="2374056"/>
                  </a:lnTo>
                  <a:close/>
                  <a:moveTo>
                    <a:pt x="2032426" y="2374056"/>
                  </a:moveTo>
                  <a:lnTo>
                    <a:pt x="2032426" y="2889895"/>
                  </a:lnTo>
                  <a:lnTo>
                    <a:pt x="2115405" y="2889895"/>
                  </a:lnTo>
                  <a:lnTo>
                    <a:pt x="2143023" y="2889895"/>
                  </a:lnTo>
                  <a:lnTo>
                    <a:pt x="2308949" y="2889895"/>
                  </a:lnTo>
                  <a:lnTo>
                    <a:pt x="2308949" y="2779299"/>
                  </a:lnTo>
                  <a:lnTo>
                    <a:pt x="2143023" y="2779299"/>
                  </a:lnTo>
                  <a:lnTo>
                    <a:pt x="2143023" y="2686401"/>
                  </a:lnTo>
                  <a:lnTo>
                    <a:pt x="2308949" y="2686401"/>
                  </a:lnTo>
                  <a:lnTo>
                    <a:pt x="2308949" y="2575804"/>
                  </a:lnTo>
                  <a:lnTo>
                    <a:pt x="2143023" y="2575804"/>
                  </a:lnTo>
                  <a:lnTo>
                    <a:pt x="2143023" y="2484653"/>
                  </a:lnTo>
                  <a:lnTo>
                    <a:pt x="2308949" y="2484653"/>
                  </a:lnTo>
                  <a:lnTo>
                    <a:pt x="2308949" y="2374056"/>
                  </a:lnTo>
                  <a:lnTo>
                    <a:pt x="2143023" y="2374056"/>
                  </a:lnTo>
                  <a:lnTo>
                    <a:pt x="2115405" y="2374056"/>
                  </a:lnTo>
                  <a:close/>
                  <a:moveTo>
                    <a:pt x="1259577" y="2374056"/>
                  </a:moveTo>
                  <a:cubicBezTo>
                    <a:pt x="1172187" y="2374056"/>
                    <a:pt x="1101344" y="2489530"/>
                    <a:pt x="1101344" y="2631975"/>
                  </a:cubicBezTo>
                  <a:cubicBezTo>
                    <a:pt x="1101344" y="2774420"/>
                    <a:pt x="1172187" y="2889894"/>
                    <a:pt x="1259577" y="2889894"/>
                  </a:cubicBezTo>
                  <a:cubicBezTo>
                    <a:pt x="1346967" y="2889894"/>
                    <a:pt x="1417810" y="2774420"/>
                    <a:pt x="1417810" y="2631975"/>
                  </a:cubicBezTo>
                  <a:cubicBezTo>
                    <a:pt x="1417810" y="2489530"/>
                    <a:pt x="1346967" y="2374056"/>
                    <a:pt x="1259577" y="2374056"/>
                  </a:cubicBezTo>
                  <a:close/>
                  <a:moveTo>
                    <a:pt x="1599876" y="2366688"/>
                  </a:moveTo>
                  <a:lnTo>
                    <a:pt x="1599875" y="2882524"/>
                  </a:lnTo>
                  <a:lnTo>
                    <a:pt x="1710472" y="2882525"/>
                  </a:lnTo>
                  <a:lnTo>
                    <a:pt x="1710472" y="2723975"/>
                  </a:lnTo>
                  <a:cubicBezTo>
                    <a:pt x="1757507" y="2725624"/>
                    <a:pt x="1803701" y="2707003"/>
                    <a:pt x="1837929" y="2672047"/>
                  </a:cubicBezTo>
                  <a:cubicBezTo>
                    <a:pt x="1888884" y="2620006"/>
                    <a:pt x="1903084" y="2542214"/>
                    <a:pt x="1873801" y="2475527"/>
                  </a:cubicBezTo>
                  <a:cubicBezTo>
                    <a:pt x="1845275" y="2410565"/>
                    <a:pt x="1781067" y="2368851"/>
                    <a:pt x="1710472" y="2369624"/>
                  </a:cubicBezTo>
                  <a:lnTo>
                    <a:pt x="1710471" y="2366688"/>
                  </a:lnTo>
                  <a:close/>
                  <a:moveTo>
                    <a:pt x="920754" y="2169815"/>
                  </a:moveTo>
                  <a:lnTo>
                    <a:pt x="3008986" y="2169815"/>
                  </a:lnTo>
                  <a:lnTo>
                    <a:pt x="3008986" y="3105919"/>
                  </a:lnTo>
                  <a:lnTo>
                    <a:pt x="920754" y="3105919"/>
                  </a:lnTo>
                  <a:close/>
                  <a:moveTo>
                    <a:pt x="632722" y="1985007"/>
                  </a:moveTo>
                  <a:lnTo>
                    <a:pt x="632722" y="3321943"/>
                  </a:lnTo>
                  <a:lnTo>
                    <a:pt x="3297018" y="3321943"/>
                  </a:lnTo>
                  <a:lnTo>
                    <a:pt x="3297018" y="1985007"/>
                  </a:lnTo>
                  <a:close/>
                  <a:moveTo>
                    <a:pt x="2657019" y="761679"/>
                  </a:moveTo>
                  <a:lnTo>
                    <a:pt x="2760733" y="1606387"/>
                  </a:lnTo>
                  <a:lnTo>
                    <a:pt x="2761762" y="1614761"/>
                  </a:lnTo>
                  <a:lnTo>
                    <a:pt x="2762330" y="1614691"/>
                  </a:lnTo>
                  <a:cubicBezTo>
                    <a:pt x="2780335" y="1740615"/>
                    <a:pt x="2862522" y="1833408"/>
                    <a:pt x="2948897" y="1824230"/>
                  </a:cubicBezTo>
                  <a:cubicBezTo>
                    <a:pt x="3036464" y="1814924"/>
                    <a:pt x="3095979" y="1704243"/>
                    <a:pt x="3083047" y="1575312"/>
                  </a:cubicBezTo>
                  <a:lnTo>
                    <a:pt x="3083347" y="1575275"/>
                  </a:lnTo>
                  <a:lnTo>
                    <a:pt x="2983448" y="761679"/>
                  </a:lnTo>
                  <a:close/>
                  <a:moveTo>
                    <a:pt x="2205921" y="761679"/>
                  </a:moveTo>
                  <a:lnTo>
                    <a:pt x="2264137" y="1594263"/>
                  </a:lnTo>
                  <a:cubicBezTo>
                    <a:pt x="2264333" y="1597068"/>
                    <a:pt x="2264530" y="1599874"/>
                    <a:pt x="2264726" y="1602679"/>
                  </a:cubicBezTo>
                  <a:lnTo>
                    <a:pt x="2265297" y="1602640"/>
                  </a:lnTo>
                  <a:cubicBezTo>
                    <a:pt x="2276686" y="1729333"/>
                    <a:pt x="2353905" y="1826300"/>
                    <a:pt x="2440641" y="1821655"/>
                  </a:cubicBezTo>
                  <a:cubicBezTo>
                    <a:pt x="2528577" y="1816945"/>
                    <a:pt x="2593802" y="1709530"/>
                    <a:pt x="2587636" y="1580099"/>
                  </a:cubicBezTo>
                  <a:lnTo>
                    <a:pt x="2587937" y="1580078"/>
                  </a:lnTo>
                  <a:lnTo>
                    <a:pt x="2530706" y="761679"/>
                  </a:lnTo>
                  <a:close/>
                  <a:moveTo>
                    <a:pt x="1761700" y="761679"/>
                  </a:moveTo>
                  <a:cubicBezTo>
                    <a:pt x="1761699" y="1032443"/>
                    <a:pt x="1761699" y="1303208"/>
                    <a:pt x="1761698" y="1573972"/>
                  </a:cubicBezTo>
                  <a:lnTo>
                    <a:pt x="1761698" y="1582410"/>
                  </a:lnTo>
                  <a:lnTo>
                    <a:pt x="1762270" y="1582410"/>
                  </a:lnTo>
                  <a:cubicBezTo>
                    <a:pt x="1764795" y="1709590"/>
                    <a:pt x="1835062" y="1811707"/>
                    <a:pt x="1921910" y="1813122"/>
                  </a:cubicBezTo>
                  <a:cubicBezTo>
                    <a:pt x="2009960" y="1814558"/>
                    <a:pt x="2082519" y="1711955"/>
                    <a:pt x="2085398" y="1582410"/>
                  </a:cubicBezTo>
                  <a:lnTo>
                    <a:pt x="2085698" y="1582410"/>
                  </a:lnTo>
                  <a:cubicBezTo>
                    <a:pt x="2085698" y="1308834"/>
                    <a:pt x="2085698" y="1035256"/>
                    <a:pt x="2085696" y="761679"/>
                  </a:cubicBezTo>
                  <a:close/>
                  <a:moveTo>
                    <a:pt x="3411320" y="761678"/>
                  </a:moveTo>
                  <a:lnTo>
                    <a:pt x="3078803" y="761679"/>
                  </a:lnTo>
                  <a:lnTo>
                    <a:pt x="3277545" y="1622538"/>
                  </a:lnTo>
                  <a:lnTo>
                    <a:pt x="3279443" y="1630759"/>
                  </a:lnTo>
                  <a:lnTo>
                    <a:pt x="3280000" y="1630631"/>
                  </a:lnTo>
                  <a:cubicBezTo>
                    <a:pt x="3311069" y="1753983"/>
                    <a:pt x="3402507" y="1837676"/>
                    <a:pt x="3487448" y="1819520"/>
                  </a:cubicBezTo>
                  <a:cubicBezTo>
                    <a:pt x="3573564" y="1801112"/>
                    <a:pt x="3621183" y="1684815"/>
                    <a:pt x="3594846" y="1557943"/>
                  </a:cubicBezTo>
                  <a:lnTo>
                    <a:pt x="3595140" y="1557876"/>
                  </a:lnTo>
                  <a:close/>
                  <a:moveTo>
                    <a:pt x="1633002" y="761678"/>
                  </a:moveTo>
                  <a:lnTo>
                    <a:pt x="1308563" y="761679"/>
                  </a:lnTo>
                  <a:lnTo>
                    <a:pt x="1266057" y="1572672"/>
                  </a:lnTo>
                  <a:lnTo>
                    <a:pt x="1265616" y="1581099"/>
                  </a:lnTo>
                  <a:lnTo>
                    <a:pt x="1266187" y="1581128"/>
                  </a:lnTo>
                  <a:cubicBezTo>
                    <a:pt x="1262052" y="1708267"/>
                    <a:pt x="1326878" y="1813921"/>
                    <a:pt x="1413534" y="1819881"/>
                  </a:cubicBezTo>
                  <a:cubicBezTo>
                    <a:pt x="1501387" y="1825922"/>
                    <a:pt x="1579217" y="1727257"/>
                    <a:pt x="1588872" y="1598040"/>
                  </a:cubicBezTo>
                  <a:lnTo>
                    <a:pt x="1589172" y="1598055"/>
                  </a:lnTo>
                  <a:close/>
                  <a:moveTo>
                    <a:pt x="863949" y="761678"/>
                  </a:moveTo>
                  <a:lnTo>
                    <a:pt x="765078" y="1566901"/>
                  </a:lnTo>
                  <a:lnTo>
                    <a:pt x="764050" y="1575275"/>
                  </a:lnTo>
                  <a:lnTo>
                    <a:pt x="764617" y="1575345"/>
                  </a:lnTo>
                  <a:cubicBezTo>
                    <a:pt x="751624" y="1701884"/>
                    <a:pt x="808922" y="1811803"/>
                    <a:pt x="894951" y="1823794"/>
                  </a:cubicBezTo>
                  <a:cubicBezTo>
                    <a:pt x="982168" y="1835949"/>
                    <a:pt x="1066691" y="1742953"/>
                    <a:pt x="1085336" y="1614724"/>
                  </a:cubicBezTo>
                  <a:lnTo>
                    <a:pt x="1085635" y="1614761"/>
                  </a:lnTo>
                  <a:lnTo>
                    <a:pt x="1190378" y="761679"/>
                  </a:lnTo>
                  <a:close/>
                  <a:moveTo>
                    <a:pt x="295535" y="441623"/>
                  </a:moveTo>
                  <a:lnTo>
                    <a:pt x="3583899" y="441623"/>
                  </a:lnTo>
                  <a:cubicBezTo>
                    <a:pt x="3610412" y="441623"/>
                    <a:pt x="3631905" y="463116"/>
                    <a:pt x="3631905" y="489629"/>
                  </a:cubicBezTo>
                  <a:lnTo>
                    <a:pt x="3631905" y="655863"/>
                  </a:lnTo>
                  <a:lnTo>
                    <a:pt x="3884522" y="1666330"/>
                  </a:lnTo>
                  <a:cubicBezTo>
                    <a:pt x="3909974" y="1748325"/>
                    <a:pt x="3809191" y="1900953"/>
                    <a:pt x="3631905" y="1666330"/>
                  </a:cubicBezTo>
                  <a:lnTo>
                    <a:pt x="3631905" y="3970014"/>
                  </a:lnTo>
                  <a:lnTo>
                    <a:pt x="247529" y="3970014"/>
                  </a:lnTo>
                  <a:lnTo>
                    <a:pt x="247529" y="1768425"/>
                  </a:lnTo>
                  <a:cubicBezTo>
                    <a:pt x="263724" y="1795996"/>
                    <a:pt x="288366" y="1813812"/>
                    <a:pt x="317369" y="1820473"/>
                  </a:cubicBezTo>
                  <a:cubicBezTo>
                    <a:pt x="403196" y="1840184"/>
                    <a:pt x="495502" y="1754908"/>
                    <a:pt x="525251" y="1628793"/>
                  </a:cubicBezTo>
                  <a:lnTo>
                    <a:pt x="525545" y="1628855"/>
                  </a:lnTo>
                  <a:lnTo>
                    <a:pt x="709866" y="761679"/>
                  </a:lnTo>
                  <a:lnTo>
                    <a:pt x="378634" y="761679"/>
                  </a:lnTo>
                  <a:lnTo>
                    <a:pt x="210380" y="1553239"/>
                  </a:lnTo>
                  <a:lnTo>
                    <a:pt x="208625" y="1561492"/>
                  </a:lnTo>
                  <a:lnTo>
                    <a:pt x="209185" y="1561611"/>
                  </a:lnTo>
                  <a:cubicBezTo>
                    <a:pt x="202164" y="1598200"/>
                    <a:pt x="201274" y="1633895"/>
                    <a:pt x="207433" y="1666330"/>
                  </a:cubicBezTo>
                  <a:cubicBezTo>
                    <a:pt x="113985" y="1883037"/>
                    <a:pt x="-32319" y="1816968"/>
                    <a:pt x="6372" y="1666330"/>
                  </a:cubicBezTo>
                  <a:lnTo>
                    <a:pt x="249769" y="692744"/>
                  </a:lnTo>
                  <a:cubicBezTo>
                    <a:pt x="247993" y="689334"/>
                    <a:pt x="247529" y="685546"/>
                    <a:pt x="247529" y="681649"/>
                  </a:cubicBezTo>
                  <a:lnTo>
                    <a:pt x="247529" y="489629"/>
                  </a:lnTo>
                  <a:cubicBezTo>
                    <a:pt x="247529" y="463116"/>
                    <a:pt x="269022" y="441623"/>
                    <a:pt x="295535" y="441623"/>
                  </a:cubicBezTo>
                  <a:close/>
                  <a:moveTo>
                    <a:pt x="307785" y="0"/>
                  </a:moveTo>
                  <a:lnTo>
                    <a:pt x="3571649" y="0"/>
                  </a:lnTo>
                  <a:cubicBezTo>
                    <a:pt x="3604927" y="0"/>
                    <a:pt x="3631905" y="26978"/>
                    <a:pt x="3631905" y="60256"/>
                  </a:cubicBezTo>
                  <a:lnTo>
                    <a:pt x="3631905" y="301273"/>
                  </a:lnTo>
                  <a:cubicBezTo>
                    <a:pt x="3631905" y="334551"/>
                    <a:pt x="3604927" y="361529"/>
                    <a:pt x="3571649" y="361529"/>
                  </a:cubicBezTo>
                  <a:lnTo>
                    <a:pt x="307785" y="361529"/>
                  </a:lnTo>
                  <a:cubicBezTo>
                    <a:pt x="274507" y="361529"/>
                    <a:pt x="247529" y="334551"/>
                    <a:pt x="247529" y="301273"/>
                  </a:cubicBezTo>
                  <a:lnTo>
                    <a:pt x="247529" y="60256"/>
                  </a:lnTo>
                  <a:cubicBezTo>
                    <a:pt x="247529" y="26978"/>
                    <a:pt x="274507" y="0"/>
                    <a:pt x="307785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0" name="Isosceles Triangle 3">
              <a:extLst>
                <a:ext uri="{FF2B5EF4-FFF2-40B4-BE49-F238E27FC236}">
                  <a16:creationId xmlns:a16="http://schemas.microsoft.com/office/drawing/2014/main" id="{61CC3071-E3D9-4C40-848B-C12A6981F79E}"/>
                </a:ext>
              </a:extLst>
            </p:cNvPr>
            <p:cNvSpPr>
              <a:spLocks noChangeAspect="1"/>
            </p:cNvSpPr>
            <p:nvPr/>
          </p:nvSpPr>
          <p:spPr>
            <a:xfrm rot="2049055">
              <a:off x="3579089" y="1664919"/>
              <a:ext cx="432521" cy="432929"/>
            </a:xfrm>
            <a:custGeom>
              <a:avLst/>
              <a:gdLst/>
              <a:ahLst/>
              <a:cxnLst/>
              <a:rect l="l" t="t" r="r" b="b"/>
              <a:pathLst>
                <a:path w="3935086" h="3938802">
                  <a:moveTo>
                    <a:pt x="1861742" y="3314001"/>
                  </a:moveTo>
                  <a:cubicBezTo>
                    <a:pt x="1921395" y="3314001"/>
                    <a:pt x="1969754" y="3362360"/>
                    <a:pt x="1969754" y="3422013"/>
                  </a:cubicBezTo>
                  <a:cubicBezTo>
                    <a:pt x="1969754" y="3481666"/>
                    <a:pt x="1921395" y="3530025"/>
                    <a:pt x="1861742" y="3530025"/>
                  </a:cubicBezTo>
                  <a:cubicBezTo>
                    <a:pt x="1802089" y="3530025"/>
                    <a:pt x="1753730" y="3481666"/>
                    <a:pt x="1753730" y="3422013"/>
                  </a:cubicBezTo>
                  <a:cubicBezTo>
                    <a:pt x="1753730" y="3362360"/>
                    <a:pt x="1802089" y="3314001"/>
                    <a:pt x="1861742" y="3314001"/>
                  </a:cubicBezTo>
                  <a:close/>
                  <a:moveTo>
                    <a:pt x="2097646" y="2118753"/>
                  </a:moveTo>
                  <a:lnTo>
                    <a:pt x="2097646" y="2478753"/>
                  </a:lnTo>
                  <a:lnTo>
                    <a:pt x="2457646" y="2478753"/>
                  </a:lnTo>
                  <a:lnTo>
                    <a:pt x="2457646" y="2118753"/>
                  </a:lnTo>
                  <a:close/>
                  <a:moveTo>
                    <a:pt x="1476536" y="2118753"/>
                  </a:moveTo>
                  <a:lnTo>
                    <a:pt x="1476536" y="2478753"/>
                  </a:lnTo>
                  <a:lnTo>
                    <a:pt x="1836536" y="2478753"/>
                  </a:lnTo>
                  <a:lnTo>
                    <a:pt x="1836536" y="2118753"/>
                  </a:lnTo>
                  <a:close/>
                  <a:moveTo>
                    <a:pt x="2097646" y="1539638"/>
                  </a:moveTo>
                  <a:lnTo>
                    <a:pt x="2097646" y="1899638"/>
                  </a:lnTo>
                  <a:lnTo>
                    <a:pt x="2457646" y="1899638"/>
                  </a:lnTo>
                  <a:lnTo>
                    <a:pt x="2457646" y="1539638"/>
                  </a:lnTo>
                  <a:close/>
                  <a:moveTo>
                    <a:pt x="1476536" y="1539638"/>
                  </a:moveTo>
                  <a:lnTo>
                    <a:pt x="1476536" y="1899638"/>
                  </a:lnTo>
                  <a:lnTo>
                    <a:pt x="1836536" y="1899638"/>
                  </a:lnTo>
                  <a:lnTo>
                    <a:pt x="1836536" y="1539638"/>
                  </a:lnTo>
                  <a:close/>
                  <a:moveTo>
                    <a:pt x="1989788" y="770570"/>
                  </a:moveTo>
                  <a:lnTo>
                    <a:pt x="3429788" y="1850570"/>
                  </a:lnTo>
                  <a:lnTo>
                    <a:pt x="3430108" y="1850570"/>
                  </a:lnTo>
                  <a:lnTo>
                    <a:pt x="3430108" y="3938802"/>
                  </a:lnTo>
                  <a:lnTo>
                    <a:pt x="2265771" y="3938802"/>
                  </a:lnTo>
                  <a:lnTo>
                    <a:pt x="2265771" y="2786674"/>
                  </a:lnTo>
                  <a:lnTo>
                    <a:pt x="1669844" y="2786674"/>
                  </a:lnTo>
                  <a:lnTo>
                    <a:pt x="1669844" y="3938802"/>
                  </a:lnTo>
                  <a:lnTo>
                    <a:pt x="549788" y="3938802"/>
                  </a:lnTo>
                  <a:lnTo>
                    <a:pt x="549788" y="1850570"/>
                  </a:lnTo>
                  <a:close/>
                  <a:moveTo>
                    <a:pt x="1969233" y="1003"/>
                  </a:moveTo>
                  <a:cubicBezTo>
                    <a:pt x="1995162" y="-2644"/>
                    <a:pt x="2022483" y="3601"/>
                    <a:pt x="2045048" y="20601"/>
                  </a:cubicBezTo>
                  <a:lnTo>
                    <a:pt x="3894333" y="1413834"/>
                  </a:lnTo>
                  <a:cubicBezTo>
                    <a:pt x="3939464" y="1447835"/>
                    <a:pt x="3948486" y="1511986"/>
                    <a:pt x="3914485" y="1557117"/>
                  </a:cubicBezTo>
                  <a:lnTo>
                    <a:pt x="3756006" y="1767472"/>
                  </a:lnTo>
                  <a:cubicBezTo>
                    <a:pt x="3722004" y="1812603"/>
                    <a:pt x="3657854" y="1821626"/>
                    <a:pt x="3612722" y="1787625"/>
                  </a:cubicBezTo>
                  <a:lnTo>
                    <a:pt x="1967544" y="548164"/>
                  </a:lnTo>
                  <a:lnTo>
                    <a:pt x="322364" y="1787626"/>
                  </a:lnTo>
                  <a:cubicBezTo>
                    <a:pt x="277233" y="1821627"/>
                    <a:pt x="213082" y="1812604"/>
                    <a:pt x="179080" y="1767473"/>
                  </a:cubicBezTo>
                  <a:lnTo>
                    <a:pt x="20601" y="1557118"/>
                  </a:lnTo>
                  <a:cubicBezTo>
                    <a:pt x="-13400" y="1511987"/>
                    <a:pt x="-4378" y="1447836"/>
                    <a:pt x="40754" y="1413835"/>
                  </a:cubicBezTo>
                  <a:lnTo>
                    <a:pt x="1890038" y="20602"/>
                  </a:lnTo>
                  <a:cubicBezTo>
                    <a:pt x="1912604" y="3602"/>
                    <a:pt x="1939924" y="-2643"/>
                    <a:pt x="1965854" y="1004"/>
                  </a:cubicBezTo>
                  <a:lnTo>
                    <a:pt x="1967542" y="1586"/>
                  </a:lnTo>
                  <a:cubicBezTo>
                    <a:pt x="1968071" y="1171"/>
                    <a:pt x="1968652" y="1085"/>
                    <a:pt x="1969233" y="10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1" name="Rectangle 14">
              <a:extLst>
                <a:ext uri="{FF2B5EF4-FFF2-40B4-BE49-F238E27FC236}">
                  <a16:creationId xmlns:a16="http://schemas.microsoft.com/office/drawing/2014/main" id="{AC21BBC0-5059-4AD4-8D56-933750BBC3FA}"/>
                </a:ext>
              </a:extLst>
            </p:cNvPr>
            <p:cNvSpPr/>
            <p:nvPr/>
          </p:nvSpPr>
          <p:spPr>
            <a:xfrm rot="4210452">
              <a:off x="4182152" y="2259443"/>
              <a:ext cx="638884" cy="638884"/>
            </a:xfrm>
            <a:custGeom>
              <a:avLst/>
              <a:gdLst/>
              <a:ahLst/>
              <a:cxnLst/>
              <a:rect l="l" t="t" r="r" b="b"/>
              <a:pathLst>
                <a:path w="3942192" h="3931865">
                  <a:moveTo>
                    <a:pt x="2826148" y="3448804"/>
                  </a:moveTo>
                  <a:lnTo>
                    <a:pt x="2826148" y="3556804"/>
                  </a:lnTo>
                  <a:lnTo>
                    <a:pt x="3042148" y="3556804"/>
                  </a:lnTo>
                  <a:lnTo>
                    <a:pt x="3042148" y="3448804"/>
                  </a:lnTo>
                  <a:close/>
                  <a:moveTo>
                    <a:pt x="890988" y="3448804"/>
                  </a:moveTo>
                  <a:lnTo>
                    <a:pt x="890988" y="3556804"/>
                  </a:lnTo>
                  <a:lnTo>
                    <a:pt x="1106988" y="3556804"/>
                  </a:lnTo>
                  <a:lnTo>
                    <a:pt x="1106988" y="3448804"/>
                  </a:lnTo>
                  <a:close/>
                  <a:moveTo>
                    <a:pt x="3528192" y="3439467"/>
                  </a:moveTo>
                  <a:lnTo>
                    <a:pt x="3528192" y="3547467"/>
                  </a:lnTo>
                  <a:lnTo>
                    <a:pt x="3744192" y="3547467"/>
                  </a:lnTo>
                  <a:lnTo>
                    <a:pt x="3744192" y="3439467"/>
                  </a:lnTo>
                  <a:close/>
                  <a:moveTo>
                    <a:pt x="198000" y="3439467"/>
                  </a:moveTo>
                  <a:lnTo>
                    <a:pt x="198000" y="3547467"/>
                  </a:lnTo>
                  <a:lnTo>
                    <a:pt x="414000" y="3547467"/>
                  </a:lnTo>
                  <a:lnTo>
                    <a:pt x="414000" y="3439467"/>
                  </a:lnTo>
                  <a:close/>
                  <a:moveTo>
                    <a:pt x="2826148" y="3206154"/>
                  </a:moveTo>
                  <a:lnTo>
                    <a:pt x="2826148" y="3314154"/>
                  </a:lnTo>
                  <a:lnTo>
                    <a:pt x="3042148" y="3314154"/>
                  </a:lnTo>
                  <a:lnTo>
                    <a:pt x="3042148" y="3206154"/>
                  </a:lnTo>
                  <a:close/>
                  <a:moveTo>
                    <a:pt x="890988" y="3206154"/>
                  </a:moveTo>
                  <a:lnTo>
                    <a:pt x="890988" y="3314154"/>
                  </a:lnTo>
                  <a:lnTo>
                    <a:pt x="1106988" y="3314154"/>
                  </a:lnTo>
                  <a:lnTo>
                    <a:pt x="1106988" y="3206154"/>
                  </a:lnTo>
                  <a:close/>
                  <a:moveTo>
                    <a:pt x="3528192" y="3196817"/>
                  </a:moveTo>
                  <a:lnTo>
                    <a:pt x="3528192" y="3304817"/>
                  </a:lnTo>
                  <a:lnTo>
                    <a:pt x="3744192" y="3304817"/>
                  </a:lnTo>
                  <a:lnTo>
                    <a:pt x="3744192" y="3196817"/>
                  </a:lnTo>
                  <a:close/>
                  <a:moveTo>
                    <a:pt x="198000" y="3196817"/>
                  </a:moveTo>
                  <a:lnTo>
                    <a:pt x="198000" y="3304817"/>
                  </a:lnTo>
                  <a:lnTo>
                    <a:pt x="414000" y="3304817"/>
                  </a:lnTo>
                  <a:lnTo>
                    <a:pt x="414000" y="3196817"/>
                  </a:lnTo>
                  <a:close/>
                  <a:moveTo>
                    <a:pt x="2070064" y="3046635"/>
                  </a:moveTo>
                  <a:lnTo>
                    <a:pt x="2070064" y="3154635"/>
                  </a:lnTo>
                  <a:lnTo>
                    <a:pt x="2286064" y="3154635"/>
                  </a:lnTo>
                  <a:lnTo>
                    <a:pt x="2286064" y="3046635"/>
                  </a:lnTo>
                  <a:close/>
                  <a:moveTo>
                    <a:pt x="1638016" y="3037298"/>
                  </a:moveTo>
                  <a:lnTo>
                    <a:pt x="1638016" y="3145298"/>
                  </a:lnTo>
                  <a:lnTo>
                    <a:pt x="1854016" y="3145298"/>
                  </a:lnTo>
                  <a:lnTo>
                    <a:pt x="1854016" y="3037298"/>
                  </a:lnTo>
                  <a:close/>
                  <a:moveTo>
                    <a:pt x="2826148" y="2963504"/>
                  </a:moveTo>
                  <a:lnTo>
                    <a:pt x="2826148" y="3071504"/>
                  </a:lnTo>
                  <a:lnTo>
                    <a:pt x="3042148" y="3071504"/>
                  </a:lnTo>
                  <a:lnTo>
                    <a:pt x="3042148" y="2963504"/>
                  </a:lnTo>
                  <a:close/>
                  <a:moveTo>
                    <a:pt x="890988" y="2963504"/>
                  </a:moveTo>
                  <a:lnTo>
                    <a:pt x="890988" y="3071504"/>
                  </a:lnTo>
                  <a:lnTo>
                    <a:pt x="1106988" y="3071504"/>
                  </a:lnTo>
                  <a:lnTo>
                    <a:pt x="1106988" y="2963504"/>
                  </a:lnTo>
                  <a:close/>
                  <a:moveTo>
                    <a:pt x="3528192" y="2954167"/>
                  </a:moveTo>
                  <a:lnTo>
                    <a:pt x="3528192" y="3062167"/>
                  </a:lnTo>
                  <a:lnTo>
                    <a:pt x="3744192" y="3062167"/>
                  </a:lnTo>
                  <a:lnTo>
                    <a:pt x="3744192" y="2954167"/>
                  </a:lnTo>
                  <a:close/>
                  <a:moveTo>
                    <a:pt x="198000" y="2954167"/>
                  </a:moveTo>
                  <a:lnTo>
                    <a:pt x="198000" y="3062167"/>
                  </a:lnTo>
                  <a:lnTo>
                    <a:pt x="414000" y="3062167"/>
                  </a:lnTo>
                  <a:lnTo>
                    <a:pt x="414000" y="2954167"/>
                  </a:lnTo>
                  <a:close/>
                  <a:moveTo>
                    <a:pt x="2070064" y="2803981"/>
                  </a:moveTo>
                  <a:lnTo>
                    <a:pt x="2070064" y="2911981"/>
                  </a:lnTo>
                  <a:lnTo>
                    <a:pt x="2286064" y="2911981"/>
                  </a:lnTo>
                  <a:lnTo>
                    <a:pt x="2286064" y="2803981"/>
                  </a:lnTo>
                  <a:close/>
                  <a:moveTo>
                    <a:pt x="1638016" y="2794644"/>
                  </a:moveTo>
                  <a:lnTo>
                    <a:pt x="1638016" y="2902644"/>
                  </a:lnTo>
                  <a:lnTo>
                    <a:pt x="1854016" y="2902644"/>
                  </a:lnTo>
                  <a:lnTo>
                    <a:pt x="1854016" y="2794644"/>
                  </a:lnTo>
                  <a:close/>
                  <a:moveTo>
                    <a:pt x="2826148" y="2720854"/>
                  </a:moveTo>
                  <a:lnTo>
                    <a:pt x="2826148" y="2828854"/>
                  </a:lnTo>
                  <a:lnTo>
                    <a:pt x="3042148" y="2828854"/>
                  </a:lnTo>
                  <a:lnTo>
                    <a:pt x="3042148" y="2720854"/>
                  </a:lnTo>
                  <a:close/>
                  <a:moveTo>
                    <a:pt x="890988" y="2720854"/>
                  </a:moveTo>
                  <a:lnTo>
                    <a:pt x="890988" y="2828854"/>
                  </a:lnTo>
                  <a:lnTo>
                    <a:pt x="1106988" y="2828854"/>
                  </a:lnTo>
                  <a:lnTo>
                    <a:pt x="1106988" y="2720854"/>
                  </a:lnTo>
                  <a:close/>
                  <a:moveTo>
                    <a:pt x="3528192" y="2711517"/>
                  </a:moveTo>
                  <a:lnTo>
                    <a:pt x="3528192" y="2819517"/>
                  </a:lnTo>
                  <a:lnTo>
                    <a:pt x="3744192" y="2819517"/>
                  </a:lnTo>
                  <a:lnTo>
                    <a:pt x="3744192" y="2711517"/>
                  </a:lnTo>
                  <a:close/>
                  <a:moveTo>
                    <a:pt x="198000" y="2711517"/>
                  </a:moveTo>
                  <a:lnTo>
                    <a:pt x="198000" y="2819517"/>
                  </a:lnTo>
                  <a:lnTo>
                    <a:pt x="414000" y="2819517"/>
                  </a:lnTo>
                  <a:lnTo>
                    <a:pt x="414000" y="2711517"/>
                  </a:lnTo>
                  <a:close/>
                  <a:moveTo>
                    <a:pt x="2070064" y="2561331"/>
                  </a:moveTo>
                  <a:lnTo>
                    <a:pt x="2070064" y="2669331"/>
                  </a:lnTo>
                  <a:lnTo>
                    <a:pt x="2286064" y="2669331"/>
                  </a:lnTo>
                  <a:lnTo>
                    <a:pt x="2286064" y="2561331"/>
                  </a:lnTo>
                  <a:close/>
                  <a:moveTo>
                    <a:pt x="1638016" y="2551994"/>
                  </a:moveTo>
                  <a:lnTo>
                    <a:pt x="1638016" y="2659994"/>
                  </a:lnTo>
                  <a:lnTo>
                    <a:pt x="1854016" y="2659994"/>
                  </a:lnTo>
                  <a:lnTo>
                    <a:pt x="1854016" y="2551994"/>
                  </a:lnTo>
                  <a:close/>
                  <a:moveTo>
                    <a:pt x="2826148" y="2478204"/>
                  </a:moveTo>
                  <a:lnTo>
                    <a:pt x="2826148" y="2586204"/>
                  </a:lnTo>
                  <a:lnTo>
                    <a:pt x="3042148" y="2586204"/>
                  </a:lnTo>
                  <a:lnTo>
                    <a:pt x="3042148" y="2478204"/>
                  </a:lnTo>
                  <a:close/>
                  <a:moveTo>
                    <a:pt x="890988" y="2478204"/>
                  </a:moveTo>
                  <a:lnTo>
                    <a:pt x="890988" y="2586204"/>
                  </a:lnTo>
                  <a:lnTo>
                    <a:pt x="1106988" y="2586204"/>
                  </a:lnTo>
                  <a:lnTo>
                    <a:pt x="1106988" y="2478204"/>
                  </a:lnTo>
                  <a:close/>
                  <a:moveTo>
                    <a:pt x="3528192" y="2468867"/>
                  </a:moveTo>
                  <a:lnTo>
                    <a:pt x="3528192" y="2576867"/>
                  </a:lnTo>
                  <a:lnTo>
                    <a:pt x="3744192" y="2576867"/>
                  </a:lnTo>
                  <a:lnTo>
                    <a:pt x="3744192" y="2468867"/>
                  </a:lnTo>
                  <a:close/>
                  <a:moveTo>
                    <a:pt x="198000" y="2468867"/>
                  </a:moveTo>
                  <a:lnTo>
                    <a:pt x="198000" y="2576867"/>
                  </a:lnTo>
                  <a:lnTo>
                    <a:pt x="414000" y="2576867"/>
                  </a:lnTo>
                  <a:lnTo>
                    <a:pt x="414000" y="2468867"/>
                  </a:lnTo>
                  <a:close/>
                  <a:moveTo>
                    <a:pt x="2070064" y="2318681"/>
                  </a:moveTo>
                  <a:lnTo>
                    <a:pt x="2070064" y="2426681"/>
                  </a:lnTo>
                  <a:lnTo>
                    <a:pt x="2286064" y="2426681"/>
                  </a:lnTo>
                  <a:lnTo>
                    <a:pt x="2286064" y="2318681"/>
                  </a:lnTo>
                  <a:close/>
                  <a:moveTo>
                    <a:pt x="1638016" y="2309344"/>
                  </a:moveTo>
                  <a:lnTo>
                    <a:pt x="1638016" y="2417344"/>
                  </a:lnTo>
                  <a:lnTo>
                    <a:pt x="1854016" y="2417344"/>
                  </a:lnTo>
                  <a:lnTo>
                    <a:pt x="1854016" y="2309344"/>
                  </a:lnTo>
                  <a:close/>
                  <a:moveTo>
                    <a:pt x="2826148" y="2235554"/>
                  </a:moveTo>
                  <a:lnTo>
                    <a:pt x="2826148" y="2343554"/>
                  </a:lnTo>
                  <a:lnTo>
                    <a:pt x="3042148" y="2343554"/>
                  </a:lnTo>
                  <a:lnTo>
                    <a:pt x="3042148" y="2235554"/>
                  </a:lnTo>
                  <a:close/>
                  <a:moveTo>
                    <a:pt x="890988" y="2235554"/>
                  </a:moveTo>
                  <a:lnTo>
                    <a:pt x="890988" y="2343554"/>
                  </a:lnTo>
                  <a:lnTo>
                    <a:pt x="1106988" y="2343554"/>
                  </a:lnTo>
                  <a:lnTo>
                    <a:pt x="1106988" y="2235554"/>
                  </a:lnTo>
                  <a:close/>
                  <a:moveTo>
                    <a:pt x="3528192" y="2226217"/>
                  </a:moveTo>
                  <a:lnTo>
                    <a:pt x="3528192" y="2334217"/>
                  </a:lnTo>
                  <a:lnTo>
                    <a:pt x="3744192" y="2334217"/>
                  </a:lnTo>
                  <a:lnTo>
                    <a:pt x="3744192" y="2226217"/>
                  </a:lnTo>
                  <a:close/>
                  <a:moveTo>
                    <a:pt x="198000" y="2226217"/>
                  </a:moveTo>
                  <a:lnTo>
                    <a:pt x="198000" y="2334217"/>
                  </a:lnTo>
                  <a:lnTo>
                    <a:pt x="414000" y="2334217"/>
                  </a:lnTo>
                  <a:lnTo>
                    <a:pt x="414000" y="2226217"/>
                  </a:lnTo>
                  <a:close/>
                  <a:moveTo>
                    <a:pt x="2070064" y="2076031"/>
                  </a:moveTo>
                  <a:lnTo>
                    <a:pt x="2070064" y="2184031"/>
                  </a:lnTo>
                  <a:lnTo>
                    <a:pt x="2286064" y="2184031"/>
                  </a:lnTo>
                  <a:lnTo>
                    <a:pt x="2286064" y="2076031"/>
                  </a:lnTo>
                  <a:close/>
                  <a:moveTo>
                    <a:pt x="1638016" y="2066694"/>
                  </a:moveTo>
                  <a:lnTo>
                    <a:pt x="1638016" y="2174694"/>
                  </a:lnTo>
                  <a:lnTo>
                    <a:pt x="1854016" y="2174694"/>
                  </a:lnTo>
                  <a:lnTo>
                    <a:pt x="1854016" y="2066694"/>
                  </a:lnTo>
                  <a:close/>
                  <a:moveTo>
                    <a:pt x="2826148" y="1992904"/>
                  </a:moveTo>
                  <a:lnTo>
                    <a:pt x="2826148" y="2100904"/>
                  </a:lnTo>
                  <a:lnTo>
                    <a:pt x="3042148" y="2100904"/>
                  </a:lnTo>
                  <a:lnTo>
                    <a:pt x="3042148" y="1992904"/>
                  </a:lnTo>
                  <a:close/>
                  <a:moveTo>
                    <a:pt x="890988" y="1992904"/>
                  </a:moveTo>
                  <a:lnTo>
                    <a:pt x="890988" y="2100904"/>
                  </a:lnTo>
                  <a:lnTo>
                    <a:pt x="1106988" y="2100904"/>
                  </a:lnTo>
                  <a:lnTo>
                    <a:pt x="1106988" y="1992904"/>
                  </a:lnTo>
                  <a:close/>
                  <a:moveTo>
                    <a:pt x="3528192" y="1983567"/>
                  </a:moveTo>
                  <a:lnTo>
                    <a:pt x="3528192" y="2091567"/>
                  </a:lnTo>
                  <a:lnTo>
                    <a:pt x="3744192" y="2091567"/>
                  </a:lnTo>
                  <a:lnTo>
                    <a:pt x="3744192" y="1983567"/>
                  </a:lnTo>
                  <a:close/>
                  <a:moveTo>
                    <a:pt x="198000" y="1983567"/>
                  </a:moveTo>
                  <a:lnTo>
                    <a:pt x="198000" y="2091567"/>
                  </a:lnTo>
                  <a:lnTo>
                    <a:pt x="414000" y="2091567"/>
                  </a:lnTo>
                  <a:lnTo>
                    <a:pt x="414000" y="1983567"/>
                  </a:lnTo>
                  <a:close/>
                  <a:moveTo>
                    <a:pt x="2070064" y="1833381"/>
                  </a:moveTo>
                  <a:lnTo>
                    <a:pt x="2070064" y="1941381"/>
                  </a:lnTo>
                  <a:lnTo>
                    <a:pt x="2286064" y="1941381"/>
                  </a:lnTo>
                  <a:lnTo>
                    <a:pt x="2286064" y="1833381"/>
                  </a:lnTo>
                  <a:close/>
                  <a:moveTo>
                    <a:pt x="1638016" y="1824044"/>
                  </a:moveTo>
                  <a:lnTo>
                    <a:pt x="1638016" y="1932044"/>
                  </a:lnTo>
                  <a:lnTo>
                    <a:pt x="1854016" y="1932044"/>
                  </a:lnTo>
                  <a:lnTo>
                    <a:pt x="1854016" y="1824044"/>
                  </a:lnTo>
                  <a:close/>
                  <a:moveTo>
                    <a:pt x="2826148" y="1750254"/>
                  </a:moveTo>
                  <a:lnTo>
                    <a:pt x="2826148" y="1858254"/>
                  </a:lnTo>
                  <a:lnTo>
                    <a:pt x="3042148" y="1858254"/>
                  </a:lnTo>
                  <a:lnTo>
                    <a:pt x="3042148" y="1750254"/>
                  </a:lnTo>
                  <a:close/>
                  <a:moveTo>
                    <a:pt x="890988" y="1750254"/>
                  </a:moveTo>
                  <a:lnTo>
                    <a:pt x="890988" y="1858254"/>
                  </a:lnTo>
                  <a:lnTo>
                    <a:pt x="1106988" y="1858254"/>
                  </a:lnTo>
                  <a:lnTo>
                    <a:pt x="1106988" y="1750254"/>
                  </a:lnTo>
                  <a:close/>
                  <a:moveTo>
                    <a:pt x="3528192" y="1740917"/>
                  </a:moveTo>
                  <a:lnTo>
                    <a:pt x="3528192" y="1848917"/>
                  </a:lnTo>
                  <a:lnTo>
                    <a:pt x="3744192" y="1848917"/>
                  </a:lnTo>
                  <a:lnTo>
                    <a:pt x="3744192" y="1740917"/>
                  </a:lnTo>
                  <a:close/>
                  <a:moveTo>
                    <a:pt x="198000" y="1740917"/>
                  </a:moveTo>
                  <a:lnTo>
                    <a:pt x="198000" y="1848917"/>
                  </a:lnTo>
                  <a:lnTo>
                    <a:pt x="414000" y="1848917"/>
                  </a:lnTo>
                  <a:lnTo>
                    <a:pt x="414000" y="1740917"/>
                  </a:lnTo>
                  <a:close/>
                  <a:moveTo>
                    <a:pt x="2070064" y="1590731"/>
                  </a:moveTo>
                  <a:lnTo>
                    <a:pt x="2070064" y="1698731"/>
                  </a:lnTo>
                  <a:lnTo>
                    <a:pt x="2286064" y="1698731"/>
                  </a:lnTo>
                  <a:lnTo>
                    <a:pt x="2286064" y="1590731"/>
                  </a:lnTo>
                  <a:close/>
                  <a:moveTo>
                    <a:pt x="1638016" y="1581394"/>
                  </a:moveTo>
                  <a:lnTo>
                    <a:pt x="1638016" y="1689394"/>
                  </a:lnTo>
                  <a:lnTo>
                    <a:pt x="1854016" y="1689394"/>
                  </a:lnTo>
                  <a:lnTo>
                    <a:pt x="1854016" y="1581394"/>
                  </a:lnTo>
                  <a:close/>
                  <a:moveTo>
                    <a:pt x="3330192" y="1507604"/>
                  </a:moveTo>
                  <a:lnTo>
                    <a:pt x="3942192" y="1507604"/>
                  </a:lnTo>
                  <a:lnTo>
                    <a:pt x="3942192" y="3931865"/>
                  </a:lnTo>
                  <a:lnTo>
                    <a:pt x="3330192" y="3931865"/>
                  </a:lnTo>
                  <a:close/>
                  <a:moveTo>
                    <a:pt x="2826148" y="1507604"/>
                  </a:moveTo>
                  <a:lnTo>
                    <a:pt x="2826148" y="1615604"/>
                  </a:lnTo>
                  <a:lnTo>
                    <a:pt x="3042148" y="1615604"/>
                  </a:lnTo>
                  <a:lnTo>
                    <a:pt x="3042148" y="1507604"/>
                  </a:lnTo>
                  <a:close/>
                  <a:moveTo>
                    <a:pt x="890988" y="1507604"/>
                  </a:moveTo>
                  <a:lnTo>
                    <a:pt x="890988" y="1615604"/>
                  </a:lnTo>
                  <a:lnTo>
                    <a:pt x="1106988" y="1615604"/>
                  </a:lnTo>
                  <a:lnTo>
                    <a:pt x="1106988" y="1507604"/>
                  </a:lnTo>
                  <a:close/>
                  <a:moveTo>
                    <a:pt x="0" y="1507604"/>
                  </a:moveTo>
                  <a:lnTo>
                    <a:pt x="612000" y="1507604"/>
                  </a:lnTo>
                  <a:lnTo>
                    <a:pt x="612000" y="3931865"/>
                  </a:lnTo>
                  <a:lnTo>
                    <a:pt x="0" y="3931865"/>
                  </a:lnTo>
                  <a:close/>
                  <a:moveTo>
                    <a:pt x="2070064" y="1348081"/>
                  </a:moveTo>
                  <a:lnTo>
                    <a:pt x="2070064" y="1456081"/>
                  </a:lnTo>
                  <a:lnTo>
                    <a:pt x="2286064" y="1456081"/>
                  </a:lnTo>
                  <a:lnTo>
                    <a:pt x="2286064" y="1348081"/>
                  </a:lnTo>
                  <a:close/>
                  <a:moveTo>
                    <a:pt x="1638016" y="1338744"/>
                  </a:moveTo>
                  <a:lnTo>
                    <a:pt x="1638016" y="1446744"/>
                  </a:lnTo>
                  <a:lnTo>
                    <a:pt x="1854016" y="1446744"/>
                  </a:lnTo>
                  <a:lnTo>
                    <a:pt x="1854016" y="1338744"/>
                  </a:lnTo>
                  <a:close/>
                  <a:moveTo>
                    <a:pt x="2628148" y="1267865"/>
                  </a:moveTo>
                  <a:lnTo>
                    <a:pt x="3240148" y="1267865"/>
                  </a:lnTo>
                  <a:lnTo>
                    <a:pt x="3240148" y="3931865"/>
                  </a:lnTo>
                  <a:lnTo>
                    <a:pt x="2628148" y="3931865"/>
                  </a:lnTo>
                  <a:close/>
                  <a:moveTo>
                    <a:pt x="692988" y="1267865"/>
                  </a:moveTo>
                  <a:lnTo>
                    <a:pt x="1304988" y="1267865"/>
                  </a:lnTo>
                  <a:lnTo>
                    <a:pt x="1304988" y="3931865"/>
                  </a:lnTo>
                  <a:lnTo>
                    <a:pt x="692988" y="3931865"/>
                  </a:lnTo>
                  <a:close/>
                  <a:moveTo>
                    <a:pt x="2070064" y="1105431"/>
                  </a:moveTo>
                  <a:lnTo>
                    <a:pt x="2070064" y="1213431"/>
                  </a:lnTo>
                  <a:lnTo>
                    <a:pt x="2286064" y="1213431"/>
                  </a:lnTo>
                  <a:lnTo>
                    <a:pt x="2286064" y="1105431"/>
                  </a:lnTo>
                  <a:close/>
                  <a:moveTo>
                    <a:pt x="1638016" y="1096094"/>
                  </a:moveTo>
                  <a:lnTo>
                    <a:pt x="1638016" y="1204094"/>
                  </a:lnTo>
                  <a:lnTo>
                    <a:pt x="1854016" y="1204094"/>
                  </a:lnTo>
                  <a:lnTo>
                    <a:pt x="1854016" y="1096094"/>
                  </a:lnTo>
                  <a:close/>
                  <a:moveTo>
                    <a:pt x="2070064" y="862781"/>
                  </a:moveTo>
                  <a:lnTo>
                    <a:pt x="2070064" y="970781"/>
                  </a:lnTo>
                  <a:lnTo>
                    <a:pt x="2286064" y="970781"/>
                  </a:lnTo>
                  <a:lnTo>
                    <a:pt x="2286064" y="862781"/>
                  </a:lnTo>
                  <a:close/>
                  <a:moveTo>
                    <a:pt x="1638016" y="853444"/>
                  </a:moveTo>
                  <a:lnTo>
                    <a:pt x="1638016" y="961444"/>
                  </a:lnTo>
                  <a:lnTo>
                    <a:pt x="1854016" y="961444"/>
                  </a:lnTo>
                  <a:lnTo>
                    <a:pt x="1854016" y="853444"/>
                  </a:lnTo>
                  <a:close/>
                  <a:moveTo>
                    <a:pt x="1883174" y="0"/>
                  </a:moveTo>
                  <a:lnTo>
                    <a:pt x="2040907" y="0"/>
                  </a:lnTo>
                  <a:lnTo>
                    <a:pt x="2040907" y="355600"/>
                  </a:lnTo>
                  <a:lnTo>
                    <a:pt x="2178064" y="355600"/>
                  </a:lnTo>
                  <a:lnTo>
                    <a:pt x="2178064" y="596007"/>
                  </a:lnTo>
                  <a:lnTo>
                    <a:pt x="2538104" y="596007"/>
                  </a:lnTo>
                  <a:lnTo>
                    <a:pt x="2538104" y="3931865"/>
                  </a:lnTo>
                  <a:lnTo>
                    <a:pt x="2142040" y="3931865"/>
                  </a:lnTo>
                  <a:lnTo>
                    <a:pt x="2142040" y="3291036"/>
                  </a:lnTo>
                  <a:lnTo>
                    <a:pt x="1782040" y="3291036"/>
                  </a:lnTo>
                  <a:lnTo>
                    <a:pt x="1782040" y="3931865"/>
                  </a:lnTo>
                  <a:lnTo>
                    <a:pt x="1385976" y="3931865"/>
                  </a:lnTo>
                  <a:lnTo>
                    <a:pt x="1385976" y="596007"/>
                  </a:lnTo>
                  <a:lnTo>
                    <a:pt x="1746016" y="596007"/>
                  </a:lnTo>
                  <a:lnTo>
                    <a:pt x="1746016" y="355600"/>
                  </a:lnTo>
                  <a:lnTo>
                    <a:pt x="1883174" y="355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2" name="Right Triangle 13">
              <a:extLst>
                <a:ext uri="{FF2B5EF4-FFF2-40B4-BE49-F238E27FC236}">
                  <a16:creationId xmlns:a16="http://schemas.microsoft.com/office/drawing/2014/main" id="{A4643C52-D011-4E2A-94DB-4036D190832F}"/>
                </a:ext>
              </a:extLst>
            </p:cNvPr>
            <p:cNvSpPr/>
            <p:nvPr/>
          </p:nvSpPr>
          <p:spPr>
            <a:xfrm rot="5400000">
              <a:off x="4305892" y="2969743"/>
              <a:ext cx="606168" cy="606168"/>
            </a:xfrm>
            <a:custGeom>
              <a:avLst/>
              <a:gdLst/>
              <a:ahLst/>
              <a:cxnLst/>
              <a:rect l="l" t="t" r="r" b="b"/>
              <a:pathLst>
                <a:path w="3888432" h="3921971">
                  <a:moveTo>
                    <a:pt x="3379043" y="3254688"/>
                  </a:moveTo>
                  <a:lnTo>
                    <a:pt x="3379043" y="3462328"/>
                  </a:lnTo>
                  <a:lnTo>
                    <a:pt x="3628183" y="3462328"/>
                  </a:lnTo>
                  <a:lnTo>
                    <a:pt x="3628183" y="3254688"/>
                  </a:lnTo>
                  <a:close/>
                  <a:moveTo>
                    <a:pt x="2945132" y="3254688"/>
                  </a:moveTo>
                  <a:lnTo>
                    <a:pt x="2945132" y="3462328"/>
                  </a:lnTo>
                  <a:lnTo>
                    <a:pt x="3194272" y="3462328"/>
                  </a:lnTo>
                  <a:lnTo>
                    <a:pt x="3194272" y="3254688"/>
                  </a:lnTo>
                  <a:close/>
                  <a:moveTo>
                    <a:pt x="2514947" y="3254688"/>
                  </a:moveTo>
                  <a:lnTo>
                    <a:pt x="2514947" y="3462328"/>
                  </a:lnTo>
                  <a:lnTo>
                    <a:pt x="2764087" y="3462328"/>
                  </a:lnTo>
                  <a:lnTo>
                    <a:pt x="2764087" y="3254688"/>
                  </a:lnTo>
                  <a:close/>
                  <a:moveTo>
                    <a:pt x="3379043" y="2864535"/>
                  </a:moveTo>
                  <a:lnTo>
                    <a:pt x="3379043" y="3072175"/>
                  </a:lnTo>
                  <a:lnTo>
                    <a:pt x="3628183" y="3072175"/>
                  </a:lnTo>
                  <a:lnTo>
                    <a:pt x="3628183" y="2864535"/>
                  </a:lnTo>
                  <a:close/>
                  <a:moveTo>
                    <a:pt x="2945132" y="2864535"/>
                  </a:moveTo>
                  <a:lnTo>
                    <a:pt x="2945132" y="3072175"/>
                  </a:lnTo>
                  <a:lnTo>
                    <a:pt x="3194272" y="3072175"/>
                  </a:lnTo>
                  <a:lnTo>
                    <a:pt x="3194272" y="2864535"/>
                  </a:lnTo>
                  <a:close/>
                  <a:moveTo>
                    <a:pt x="2514947" y="2864535"/>
                  </a:moveTo>
                  <a:lnTo>
                    <a:pt x="2514947" y="3072175"/>
                  </a:lnTo>
                  <a:lnTo>
                    <a:pt x="2764087" y="3072175"/>
                  </a:lnTo>
                  <a:lnTo>
                    <a:pt x="2764087" y="2864535"/>
                  </a:lnTo>
                  <a:close/>
                  <a:moveTo>
                    <a:pt x="1945832" y="2577619"/>
                  </a:moveTo>
                  <a:lnTo>
                    <a:pt x="1945832" y="2937659"/>
                  </a:lnTo>
                  <a:lnTo>
                    <a:pt x="2124754" y="2937659"/>
                  </a:lnTo>
                  <a:lnTo>
                    <a:pt x="2124754" y="2577619"/>
                  </a:lnTo>
                  <a:close/>
                  <a:moveTo>
                    <a:pt x="1531681" y="2577619"/>
                  </a:moveTo>
                  <a:lnTo>
                    <a:pt x="1531681" y="2937659"/>
                  </a:lnTo>
                  <a:lnTo>
                    <a:pt x="1710603" y="2937659"/>
                  </a:lnTo>
                  <a:lnTo>
                    <a:pt x="1710603" y="2577619"/>
                  </a:lnTo>
                  <a:close/>
                  <a:moveTo>
                    <a:pt x="1117528" y="2577619"/>
                  </a:moveTo>
                  <a:lnTo>
                    <a:pt x="1117528" y="2937659"/>
                  </a:lnTo>
                  <a:lnTo>
                    <a:pt x="1296450" y="2937659"/>
                  </a:lnTo>
                  <a:lnTo>
                    <a:pt x="1296450" y="2577619"/>
                  </a:lnTo>
                  <a:close/>
                  <a:moveTo>
                    <a:pt x="703375" y="2577619"/>
                  </a:moveTo>
                  <a:lnTo>
                    <a:pt x="703375" y="2937659"/>
                  </a:lnTo>
                  <a:lnTo>
                    <a:pt x="882297" y="2937659"/>
                  </a:lnTo>
                  <a:lnTo>
                    <a:pt x="882297" y="2577619"/>
                  </a:lnTo>
                  <a:close/>
                  <a:moveTo>
                    <a:pt x="289222" y="2577619"/>
                  </a:moveTo>
                  <a:lnTo>
                    <a:pt x="289222" y="2937659"/>
                  </a:lnTo>
                  <a:lnTo>
                    <a:pt x="468144" y="2937659"/>
                  </a:lnTo>
                  <a:lnTo>
                    <a:pt x="468144" y="2577619"/>
                  </a:lnTo>
                  <a:close/>
                  <a:moveTo>
                    <a:pt x="3379043" y="2474382"/>
                  </a:moveTo>
                  <a:lnTo>
                    <a:pt x="3379043" y="2682022"/>
                  </a:lnTo>
                  <a:lnTo>
                    <a:pt x="3628183" y="2682022"/>
                  </a:lnTo>
                  <a:lnTo>
                    <a:pt x="3628183" y="2474382"/>
                  </a:lnTo>
                  <a:close/>
                  <a:moveTo>
                    <a:pt x="2945132" y="2474382"/>
                  </a:moveTo>
                  <a:lnTo>
                    <a:pt x="2945132" y="2682022"/>
                  </a:lnTo>
                  <a:lnTo>
                    <a:pt x="3194272" y="2682022"/>
                  </a:lnTo>
                  <a:lnTo>
                    <a:pt x="3194272" y="2474382"/>
                  </a:lnTo>
                  <a:close/>
                  <a:moveTo>
                    <a:pt x="2514947" y="2474382"/>
                  </a:moveTo>
                  <a:lnTo>
                    <a:pt x="2514947" y="2682022"/>
                  </a:lnTo>
                  <a:lnTo>
                    <a:pt x="2764087" y="2682022"/>
                  </a:lnTo>
                  <a:lnTo>
                    <a:pt x="2764087" y="2474382"/>
                  </a:lnTo>
                  <a:close/>
                  <a:moveTo>
                    <a:pt x="3379043" y="2084229"/>
                  </a:moveTo>
                  <a:lnTo>
                    <a:pt x="3379043" y="2291869"/>
                  </a:lnTo>
                  <a:lnTo>
                    <a:pt x="3628183" y="2291869"/>
                  </a:lnTo>
                  <a:lnTo>
                    <a:pt x="3628183" y="2084229"/>
                  </a:lnTo>
                  <a:close/>
                  <a:moveTo>
                    <a:pt x="2945132" y="2084229"/>
                  </a:moveTo>
                  <a:lnTo>
                    <a:pt x="2945132" y="2291869"/>
                  </a:lnTo>
                  <a:lnTo>
                    <a:pt x="3194272" y="2291869"/>
                  </a:lnTo>
                  <a:lnTo>
                    <a:pt x="3194272" y="2084229"/>
                  </a:lnTo>
                  <a:close/>
                  <a:moveTo>
                    <a:pt x="2514947" y="2084229"/>
                  </a:moveTo>
                  <a:lnTo>
                    <a:pt x="2514947" y="2291869"/>
                  </a:lnTo>
                  <a:lnTo>
                    <a:pt x="2764087" y="2291869"/>
                  </a:lnTo>
                  <a:lnTo>
                    <a:pt x="2764087" y="2084229"/>
                  </a:lnTo>
                  <a:close/>
                  <a:moveTo>
                    <a:pt x="2124144" y="1714020"/>
                  </a:moveTo>
                  <a:lnTo>
                    <a:pt x="2124144" y="2164020"/>
                  </a:lnTo>
                  <a:lnTo>
                    <a:pt x="1296144" y="2164020"/>
                  </a:lnTo>
                  <a:close/>
                  <a:moveTo>
                    <a:pt x="197090" y="609603"/>
                  </a:moveTo>
                  <a:lnTo>
                    <a:pt x="525322" y="609603"/>
                  </a:lnTo>
                  <a:lnTo>
                    <a:pt x="584058" y="2101023"/>
                  </a:lnTo>
                  <a:lnTo>
                    <a:pt x="1296144" y="1714020"/>
                  </a:lnTo>
                  <a:lnTo>
                    <a:pt x="1296144" y="2164020"/>
                  </a:lnTo>
                  <a:lnTo>
                    <a:pt x="586539" y="2164020"/>
                  </a:lnTo>
                  <a:lnTo>
                    <a:pt x="590547" y="2265787"/>
                  </a:lnTo>
                  <a:lnTo>
                    <a:pt x="2232248" y="2265787"/>
                  </a:lnTo>
                  <a:lnTo>
                    <a:pt x="2232248" y="1954513"/>
                  </a:lnTo>
                  <a:lnTo>
                    <a:pt x="2232248" y="1054513"/>
                  </a:lnTo>
                  <a:lnTo>
                    <a:pt x="3888248" y="1954513"/>
                  </a:lnTo>
                  <a:lnTo>
                    <a:pt x="3888432" y="1954513"/>
                  </a:lnTo>
                  <a:lnTo>
                    <a:pt x="3888432" y="3921971"/>
                  </a:lnTo>
                  <a:lnTo>
                    <a:pt x="2304256" y="3921971"/>
                  </a:lnTo>
                  <a:lnTo>
                    <a:pt x="2232248" y="3921971"/>
                  </a:lnTo>
                  <a:lnTo>
                    <a:pt x="772857" y="3921971"/>
                  </a:lnTo>
                  <a:lnTo>
                    <a:pt x="772857" y="3290059"/>
                  </a:lnTo>
                  <a:lnTo>
                    <a:pt x="361206" y="3290059"/>
                  </a:lnTo>
                  <a:lnTo>
                    <a:pt x="361206" y="3921971"/>
                  </a:lnTo>
                  <a:lnTo>
                    <a:pt x="0" y="3921971"/>
                  </a:lnTo>
                  <a:lnTo>
                    <a:pt x="0" y="2265787"/>
                  </a:lnTo>
                  <a:lnTo>
                    <a:pt x="131865" y="2265787"/>
                  </a:lnTo>
                  <a:close/>
                  <a:moveTo>
                    <a:pt x="929888" y="0"/>
                  </a:moveTo>
                  <a:cubicBezTo>
                    <a:pt x="1019595" y="0"/>
                    <a:pt x="1124659" y="30463"/>
                    <a:pt x="1166726" y="102575"/>
                  </a:cubicBezTo>
                  <a:cubicBezTo>
                    <a:pt x="1212070" y="48192"/>
                    <a:pt x="1255094" y="19511"/>
                    <a:pt x="1304210" y="14210"/>
                  </a:cubicBezTo>
                  <a:cubicBezTo>
                    <a:pt x="1353326" y="8909"/>
                    <a:pt x="1418945" y="35057"/>
                    <a:pt x="1461423" y="70767"/>
                  </a:cubicBezTo>
                  <a:cubicBezTo>
                    <a:pt x="1500648" y="39845"/>
                    <a:pt x="1550404" y="23049"/>
                    <a:pt x="1604082" y="23049"/>
                  </a:cubicBezTo>
                  <a:cubicBezTo>
                    <a:pt x="1692530" y="23049"/>
                    <a:pt x="1770327" y="68651"/>
                    <a:pt x="1814928" y="137833"/>
                  </a:cubicBezTo>
                  <a:cubicBezTo>
                    <a:pt x="1859765" y="69447"/>
                    <a:pt x="1937139" y="24416"/>
                    <a:pt x="2025031" y="24416"/>
                  </a:cubicBezTo>
                  <a:cubicBezTo>
                    <a:pt x="2135143" y="24416"/>
                    <a:pt x="2228747" y="95092"/>
                    <a:pt x="2261925" y="193913"/>
                  </a:cubicBezTo>
                  <a:cubicBezTo>
                    <a:pt x="2262329" y="193791"/>
                    <a:pt x="2262735" y="193790"/>
                    <a:pt x="2263140" y="193790"/>
                  </a:cubicBezTo>
                  <a:cubicBezTo>
                    <a:pt x="2402209" y="193790"/>
                    <a:pt x="2514947" y="306528"/>
                    <a:pt x="2514947" y="445597"/>
                  </a:cubicBezTo>
                  <a:cubicBezTo>
                    <a:pt x="2514947" y="584666"/>
                    <a:pt x="2402209" y="697404"/>
                    <a:pt x="2263140" y="697404"/>
                  </a:cubicBezTo>
                  <a:cubicBezTo>
                    <a:pt x="2176391" y="697404"/>
                    <a:pt x="2099888" y="653537"/>
                    <a:pt x="2054640" y="586750"/>
                  </a:cubicBezTo>
                  <a:cubicBezTo>
                    <a:pt x="2010395" y="653762"/>
                    <a:pt x="1934062" y="697404"/>
                    <a:pt x="1847535" y="697404"/>
                  </a:cubicBezTo>
                  <a:cubicBezTo>
                    <a:pt x="1789311" y="697404"/>
                    <a:pt x="1735702" y="677642"/>
                    <a:pt x="1693695" y="643630"/>
                  </a:cubicBezTo>
                  <a:cubicBezTo>
                    <a:pt x="1651689" y="677642"/>
                    <a:pt x="1598080" y="697404"/>
                    <a:pt x="1539855" y="697404"/>
                  </a:cubicBezTo>
                  <a:cubicBezTo>
                    <a:pt x="1441551" y="697404"/>
                    <a:pt x="1356403" y="641072"/>
                    <a:pt x="1315888" y="558445"/>
                  </a:cubicBezTo>
                  <a:cubicBezTo>
                    <a:pt x="1272229" y="598661"/>
                    <a:pt x="1206400" y="634839"/>
                    <a:pt x="1149712" y="622576"/>
                  </a:cubicBezTo>
                  <a:cubicBezTo>
                    <a:pt x="1096483" y="611061"/>
                    <a:pt x="1025744" y="572014"/>
                    <a:pt x="984978" y="498638"/>
                  </a:cubicBezTo>
                  <a:cubicBezTo>
                    <a:pt x="959504" y="574665"/>
                    <a:pt x="887516" y="629050"/>
                    <a:pt x="802824" y="629050"/>
                  </a:cubicBezTo>
                  <a:cubicBezTo>
                    <a:pt x="724492" y="629050"/>
                    <a:pt x="657026" y="582526"/>
                    <a:pt x="627413" y="515210"/>
                  </a:cubicBezTo>
                  <a:cubicBezTo>
                    <a:pt x="584988" y="553591"/>
                    <a:pt x="527392" y="574026"/>
                    <a:pt x="479717" y="567162"/>
                  </a:cubicBezTo>
                  <a:cubicBezTo>
                    <a:pt x="439788" y="561414"/>
                    <a:pt x="406466" y="547383"/>
                    <a:pt x="379767" y="527160"/>
                  </a:cubicBezTo>
                  <a:cubicBezTo>
                    <a:pt x="310874" y="498171"/>
                    <a:pt x="262300" y="430445"/>
                    <a:pt x="261518" y="351249"/>
                  </a:cubicBezTo>
                  <a:cubicBezTo>
                    <a:pt x="261425" y="351089"/>
                    <a:pt x="261381" y="350918"/>
                    <a:pt x="261338" y="350746"/>
                  </a:cubicBezTo>
                  <a:cubicBezTo>
                    <a:pt x="228153" y="316942"/>
                    <a:pt x="208360" y="270473"/>
                    <a:pt x="208360" y="219381"/>
                  </a:cubicBezTo>
                  <a:cubicBezTo>
                    <a:pt x="208360" y="112466"/>
                    <a:pt x="295031" y="25795"/>
                    <a:pt x="401946" y="25795"/>
                  </a:cubicBezTo>
                  <a:cubicBezTo>
                    <a:pt x="425158" y="25795"/>
                    <a:pt x="447416" y="29880"/>
                    <a:pt x="467791" y="38056"/>
                  </a:cubicBezTo>
                  <a:cubicBezTo>
                    <a:pt x="585794" y="17893"/>
                    <a:pt x="696162" y="87852"/>
                    <a:pt x="737322" y="124235"/>
                  </a:cubicBezTo>
                  <a:cubicBezTo>
                    <a:pt x="782627" y="68126"/>
                    <a:pt x="852143" y="0"/>
                    <a:pt x="929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3" name="Rectangle 24">
              <a:extLst>
                <a:ext uri="{FF2B5EF4-FFF2-40B4-BE49-F238E27FC236}">
                  <a16:creationId xmlns:a16="http://schemas.microsoft.com/office/drawing/2014/main" id="{503362B3-7B18-45E4-BDA6-F01C3C8A1706}"/>
                </a:ext>
              </a:extLst>
            </p:cNvPr>
            <p:cNvSpPr>
              <a:spLocks noChangeAspect="1"/>
            </p:cNvSpPr>
            <p:nvPr/>
          </p:nvSpPr>
          <p:spPr>
            <a:xfrm rot="2446958">
              <a:off x="4120680" y="3940782"/>
              <a:ext cx="549541" cy="432929"/>
            </a:xfrm>
            <a:custGeom>
              <a:avLst/>
              <a:gdLst/>
              <a:ahLst/>
              <a:cxnLst/>
              <a:rect l="l" t="t" r="r" b="b"/>
              <a:pathLst>
                <a:path w="3805825" h="2998234">
                  <a:moveTo>
                    <a:pt x="571963" y="2092124"/>
                  </a:moveTo>
                  <a:lnTo>
                    <a:pt x="465390" y="2092124"/>
                  </a:lnTo>
                  <a:lnTo>
                    <a:pt x="571963" y="2198697"/>
                  </a:lnTo>
                  <a:close/>
                  <a:moveTo>
                    <a:pt x="571962" y="1939097"/>
                  </a:moveTo>
                  <a:lnTo>
                    <a:pt x="465390" y="2045669"/>
                  </a:lnTo>
                  <a:lnTo>
                    <a:pt x="571962" y="2045669"/>
                  </a:lnTo>
                  <a:close/>
                  <a:moveTo>
                    <a:pt x="724990" y="2092124"/>
                  </a:moveTo>
                  <a:lnTo>
                    <a:pt x="618417" y="2092124"/>
                  </a:lnTo>
                  <a:lnTo>
                    <a:pt x="618418" y="2198697"/>
                  </a:lnTo>
                  <a:close/>
                  <a:moveTo>
                    <a:pt x="618418" y="1939104"/>
                  </a:moveTo>
                  <a:lnTo>
                    <a:pt x="618417" y="2045669"/>
                  </a:lnTo>
                  <a:lnTo>
                    <a:pt x="724982" y="2045669"/>
                  </a:lnTo>
                  <a:close/>
                  <a:moveTo>
                    <a:pt x="760612" y="1901643"/>
                  </a:moveTo>
                  <a:lnTo>
                    <a:pt x="654047" y="1901643"/>
                  </a:lnTo>
                  <a:lnTo>
                    <a:pt x="760612" y="2008208"/>
                  </a:lnTo>
                  <a:close/>
                  <a:moveTo>
                    <a:pt x="760612" y="1748616"/>
                  </a:moveTo>
                  <a:lnTo>
                    <a:pt x="654040" y="1855188"/>
                  </a:lnTo>
                  <a:lnTo>
                    <a:pt x="760612" y="1855188"/>
                  </a:lnTo>
                  <a:close/>
                  <a:moveTo>
                    <a:pt x="913640" y="1901643"/>
                  </a:moveTo>
                  <a:lnTo>
                    <a:pt x="807067" y="1901643"/>
                  </a:lnTo>
                  <a:lnTo>
                    <a:pt x="807067" y="2008216"/>
                  </a:lnTo>
                  <a:close/>
                  <a:moveTo>
                    <a:pt x="807067" y="1748615"/>
                  </a:moveTo>
                  <a:lnTo>
                    <a:pt x="807067" y="1855188"/>
                  </a:lnTo>
                  <a:lnTo>
                    <a:pt x="913640" y="1855188"/>
                  </a:lnTo>
                  <a:close/>
                  <a:moveTo>
                    <a:pt x="953368" y="1708887"/>
                  </a:moveTo>
                  <a:lnTo>
                    <a:pt x="846796" y="1708887"/>
                  </a:lnTo>
                  <a:lnTo>
                    <a:pt x="953368" y="1815459"/>
                  </a:lnTo>
                  <a:close/>
                  <a:moveTo>
                    <a:pt x="953368" y="1555860"/>
                  </a:moveTo>
                  <a:lnTo>
                    <a:pt x="846796" y="1662432"/>
                  </a:lnTo>
                  <a:lnTo>
                    <a:pt x="953368" y="1662432"/>
                  </a:lnTo>
                  <a:close/>
                  <a:moveTo>
                    <a:pt x="1106396" y="1708887"/>
                  </a:moveTo>
                  <a:lnTo>
                    <a:pt x="999823" y="1708887"/>
                  </a:lnTo>
                  <a:lnTo>
                    <a:pt x="999823" y="1815460"/>
                  </a:lnTo>
                  <a:close/>
                  <a:moveTo>
                    <a:pt x="999823" y="1555860"/>
                  </a:moveTo>
                  <a:lnTo>
                    <a:pt x="999823" y="1662432"/>
                  </a:lnTo>
                  <a:lnTo>
                    <a:pt x="1106396" y="1662432"/>
                  </a:lnTo>
                  <a:close/>
                  <a:moveTo>
                    <a:pt x="1144754" y="1514764"/>
                  </a:moveTo>
                  <a:lnTo>
                    <a:pt x="1038182" y="1514764"/>
                  </a:lnTo>
                  <a:lnTo>
                    <a:pt x="1144754" y="1621337"/>
                  </a:lnTo>
                  <a:close/>
                  <a:moveTo>
                    <a:pt x="1144754" y="1361737"/>
                  </a:moveTo>
                  <a:lnTo>
                    <a:pt x="1038182" y="1468309"/>
                  </a:lnTo>
                  <a:lnTo>
                    <a:pt x="1144754" y="1468309"/>
                  </a:lnTo>
                  <a:close/>
                  <a:moveTo>
                    <a:pt x="1297782" y="1514764"/>
                  </a:moveTo>
                  <a:lnTo>
                    <a:pt x="1191209" y="1514764"/>
                  </a:lnTo>
                  <a:lnTo>
                    <a:pt x="1191209" y="1621337"/>
                  </a:lnTo>
                  <a:close/>
                  <a:moveTo>
                    <a:pt x="1191209" y="1361737"/>
                  </a:moveTo>
                  <a:lnTo>
                    <a:pt x="1191209" y="1468309"/>
                  </a:lnTo>
                  <a:lnTo>
                    <a:pt x="1297782" y="1468309"/>
                  </a:lnTo>
                  <a:close/>
                  <a:moveTo>
                    <a:pt x="1335838" y="1323681"/>
                  </a:moveTo>
                  <a:lnTo>
                    <a:pt x="1229266" y="1323681"/>
                  </a:lnTo>
                  <a:lnTo>
                    <a:pt x="1335838" y="1430253"/>
                  </a:lnTo>
                  <a:close/>
                  <a:moveTo>
                    <a:pt x="1335838" y="1170654"/>
                  </a:moveTo>
                  <a:lnTo>
                    <a:pt x="1229266" y="1277226"/>
                  </a:lnTo>
                  <a:lnTo>
                    <a:pt x="1335838" y="1277226"/>
                  </a:lnTo>
                  <a:close/>
                  <a:moveTo>
                    <a:pt x="1488865" y="1323681"/>
                  </a:moveTo>
                  <a:lnTo>
                    <a:pt x="1382293" y="1323681"/>
                  </a:lnTo>
                  <a:lnTo>
                    <a:pt x="1382293" y="1430253"/>
                  </a:lnTo>
                  <a:close/>
                  <a:moveTo>
                    <a:pt x="1382293" y="1170653"/>
                  </a:moveTo>
                  <a:lnTo>
                    <a:pt x="1382293" y="1277226"/>
                  </a:lnTo>
                  <a:lnTo>
                    <a:pt x="1488865" y="1277226"/>
                  </a:lnTo>
                  <a:close/>
                  <a:moveTo>
                    <a:pt x="2914702" y="2523007"/>
                  </a:moveTo>
                  <a:cubicBezTo>
                    <a:pt x="2900642" y="2508947"/>
                    <a:pt x="2877845" y="2508947"/>
                    <a:pt x="2863784" y="2523007"/>
                  </a:cubicBezTo>
                  <a:cubicBezTo>
                    <a:pt x="2849724" y="2537067"/>
                    <a:pt x="2849724" y="2559864"/>
                    <a:pt x="2863784" y="2573924"/>
                  </a:cubicBezTo>
                  <a:cubicBezTo>
                    <a:pt x="2877845" y="2587985"/>
                    <a:pt x="2900642" y="2587985"/>
                    <a:pt x="2914702" y="2573924"/>
                  </a:cubicBezTo>
                  <a:cubicBezTo>
                    <a:pt x="2928762" y="2559864"/>
                    <a:pt x="2928762" y="2537067"/>
                    <a:pt x="2914702" y="2523007"/>
                  </a:cubicBezTo>
                  <a:close/>
                  <a:moveTo>
                    <a:pt x="1526922" y="1132597"/>
                  </a:moveTo>
                  <a:lnTo>
                    <a:pt x="1420350" y="1132596"/>
                  </a:lnTo>
                  <a:lnTo>
                    <a:pt x="1526922" y="1239169"/>
                  </a:lnTo>
                  <a:close/>
                  <a:moveTo>
                    <a:pt x="1526922" y="979569"/>
                  </a:moveTo>
                  <a:lnTo>
                    <a:pt x="1420350" y="1086141"/>
                  </a:lnTo>
                  <a:lnTo>
                    <a:pt x="1526922" y="1086142"/>
                  </a:lnTo>
                  <a:close/>
                  <a:moveTo>
                    <a:pt x="1679950" y="1132597"/>
                  </a:moveTo>
                  <a:lnTo>
                    <a:pt x="1573377" y="1132597"/>
                  </a:lnTo>
                  <a:lnTo>
                    <a:pt x="1573377" y="1239169"/>
                  </a:lnTo>
                  <a:close/>
                  <a:moveTo>
                    <a:pt x="1573377" y="979569"/>
                  </a:moveTo>
                  <a:lnTo>
                    <a:pt x="1573377" y="1086142"/>
                  </a:lnTo>
                  <a:lnTo>
                    <a:pt x="1679950" y="1086142"/>
                  </a:lnTo>
                  <a:close/>
                  <a:moveTo>
                    <a:pt x="1718007" y="941512"/>
                  </a:moveTo>
                  <a:lnTo>
                    <a:pt x="1611434" y="941512"/>
                  </a:lnTo>
                  <a:lnTo>
                    <a:pt x="1718007" y="1048085"/>
                  </a:lnTo>
                  <a:close/>
                  <a:moveTo>
                    <a:pt x="1718006" y="788485"/>
                  </a:moveTo>
                  <a:lnTo>
                    <a:pt x="1611434" y="895057"/>
                  </a:lnTo>
                  <a:lnTo>
                    <a:pt x="1718006" y="895057"/>
                  </a:lnTo>
                  <a:close/>
                  <a:moveTo>
                    <a:pt x="1871034" y="941512"/>
                  </a:moveTo>
                  <a:lnTo>
                    <a:pt x="1764461" y="941512"/>
                  </a:lnTo>
                  <a:lnTo>
                    <a:pt x="1764462" y="1048085"/>
                  </a:lnTo>
                  <a:close/>
                  <a:moveTo>
                    <a:pt x="1764461" y="788485"/>
                  </a:moveTo>
                  <a:lnTo>
                    <a:pt x="1764462" y="895057"/>
                  </a:lnTo>
                  <a:lnTo>
                    <a:pt x="1871034" y="895057"/>
                  </a:lnTo>
                  <a:close/>
                  <a:moveTo>
                    <a:pt x="3382381" y="1946466"/>
                  </a:moveTo>
                  <a:lnTo>
                    <a:pt x="2893361" y="2435486"/>
                  </a:lnTo>
                  <a:lnTo>
                    <a:pt x="2933988" y="2428503"/>
                  </a:lnTo>
                  <a:lnTo>
                    <a:pt x="3009207" y="2503722"/>
                  </a:lnTo>
                  <a:lnTo>
                    <a:pt x="3003173" y="2538827"/>
                  </a:lnTo>
                  <a:lnTo>
                    <a:pt x="3488958" y="2053042"/>
                  </a:lnTo>
                  <a:lnTo>
                    <a:pt x="3388629" y="1952714"/>
                  </a:lnTo>
                  <a:close/>
                  <a:moveTo>
                    <a:pt x="2405874" y="794872"/>
                  </a:moveTo>
                  <a:lnTo>
                    <a:pt x="2299301" y="794872"/>
                  </a:lnTo>
                  <a:lnTo>
                    <a:pt x="2405874" y="901444"/>
                  </a:lnTo>
                  <a:close/>
                  <a:moveTo>
                    <a:pt x="2789111" y="1176277"/>
                  </a:moveTo>
                  <a:lnTo>
                    <a:pt x="2682538" y="1176278"/>
                  </a:lnTo>
                  <a:lnTo>
                    <a:pt x="2789111" y="1282850"/>
                  </a:lnTo>
                  <a:close/>
                  <a:moveTo>
                    <a:pt x="2596355" y="983521"/>
                  </a:moveTo>
                  <a:lnTo>
                    <a:pt x="2489782" y="983522"/>
                  </a:lnTo>
                  <a:lnTo>
                    <a:pt x="2596355" y="1090094"/>
                  </a:lnTo>
                  <a:close/>
                  <a:moveTo>
                    <a:pt x="3174317" y="1558747"/>
                  </a:moveTo>
                  <a:lnTo>
                    <a:pt x="3067745" y="1558747"/>
                  </a:lnTo>
                  <a:lnTo>
                    <a:pt x="3174317" y="1665320"/>
                  </a:lnTo>
                  <a:close/>
                  <a:moveTo>
                    <a:pt x="2983234" y="1367664"/>
                  </a:moveTo>
                  <a:lnTo>
                    <a:pt x="2876661" y="1367664"/>
                  </a:lnTo>
                  <a:lnTo>
                    <a:pt x="2983234" y="1474236"/>
                  </a:lnTo>
                  <a:close/>
                  <a:moveTo>
                    <a:pt x="3556486" y="1940915"/>
                  </a:moveTo>
                  <a:lnTo>
                    <a:pt x="3449914" y="1940915"/>
                  </a:lnTo>
                  <a:lnTo>
                    <a:pt x="3556487" y="2047488"/>
                  </a:lnTo>
                  <a:close/>
                  <a:moveTo>
                    <a:pt x="3365402" y="1749831"/>
                  </a:moveTo>
                  <a:lnTo>
                    <a:pt x="3258830" y="1749831"/>
                  </a:lnTo>
                  <a:lnTo>
                    <a:pt x="3365402" y="1856404"/>
                  </a:lnTo>
                  <a:close/>
                  <a:moveTo>
                    <a:pt x="3761426" y="2144804"/>
                  </a:moveTo>
                  <a:lnTo>
                    <a:pt x="3654853" y="2144804"/>
                  </a:lnTo>
                  <a:lnTo>
                    <a:pt x="3761426" y="2251377"/>
                  </a:lnTo>
                  <a:close/>
                  <a:moveTo>
                    <a:pt x="2405874" y="657532"/>
                  </a:moveTo>
                  <a:lnTo>
                    <a:pt x="2314989" y="748417"/>
                  </a:lnTo>
                  <a:lnTo>
                    <a:pt x="2405874" y="748417"/>
                  </a:lnTo>
                  <a:close/>
                  <a:moveTo>
                    <a:pt x="2558894" y="794872"/>
                  </a:moveTo>
                  <a:lnTo>
                    <a:pt x="2452329" y="794872"/>
                  </a:lnTo>
                  <a:lnTo>
                    <a:pt x="2452329" y="901437"/>
                  </a:lnTo>
                  <a:close/>
                  <a:moveTo>
                    <a:pt x="2596355" y="830501"/>
                  </a:moveTo>
                  <a:lnTo>
                    <a:pt x="2489790" y="937067"/>
                  </a:lnTo>
                  <a:lnTo>
                    <a:pt x="2596355" y="937067"/>
                  </a:lnTo>
                  <a:close/>
                  <a:moveTo>
                    <a:pt x="2942138" y="1176278"/>
                  </a:moveTo>
                  <a:lnTo>
                    <a:pt x="2835566" y="1176277"/>
                  </a:lnTo>
                  <a:lnTo>
                    <a:pt x="2835566" y="1282850"/>
                  </a:lnTo>
                  <a:close/>
                  <a:moveTo>
                    <a:pt x="2789111" y="1023250"/>
                  </a:moveTo>
                  <a:lnTo>
                    <a:pt x="2682538" y="1129823"/>
                  </a:lnTo>
                  <a:lnTo>
                    <a:pt x="2789111" y="1129823"/>
                  </a:lnTo>
                  <a:close/>
                  <a:moveTo>
                    <a:pt x="2749382" y="983521"/>
                  </a:moveTo>
                  <a:lnTo>
                    <a:pt x="2642810" y="983522"/>
                  </a:lnTo>
                  <a:lnTo>
                    <a:pt x="2642810" y="1090094"/>
                  </a:lnTo>
                  <a:close/>
                  <a:moveTo>
                    <a:pt x="3327345" y="1558747"/>
                  </a:moveTo>
                  <a:lnTo>
                    <a:pt x="3220772" y="1558747"/>
                  </a:lnTo>
                  <a:lnTo>
                    <a:pt x="3220772" y="1665320"/>
                  </a:lnTo>
                  <a:close/>
                  <a:moveTo>
                    <a:pt x="3174317" y="1405720"/>
                  </a:moveTo>
                  <a:lnTo>
                    <a:pt x="3067745" y="1512292"/>
                  </a:lnTo>
                  <a:lnTo>
                    <a:pt x="3174317" y="1512292"/>
                  </a:lnTo>
                  <a:close/>
                  <a:moveTo>
                    <a:pt x="3136261" y="1367664"/>
                  </a:moveTo>
                  <a:lnTo>
                    <a:pt x="3029688" y="1367664"/>
                  </a:lnTo>
                  <a:lnTo>
                    <a:pt x="3029689" y="1474236"/>
                  </a:lnTo>
                  <a:close/>
                  <a:moveTo>
                    <a:pt x="2983234" y="1214636"/>
                  </a:moveTo>
                  <a:lnTo>
                    <a:pt x="2876661" y="1321209"/>
                  </a:lnTo>
                  <a:lnTo>
                    <a:pt x="2983234" y="1321209"/>
                  </a:lnTo>
                  <a:close/>
                  <a:moveTo>
                    <a:pt x="3709514" y="1940915"/>
                  </a:moveTo>
                  <a:lnTo>
                    <a:pt x="3602941" y="1940915"/>
                  </a:lnTo>
                  <a:lnTo>
                    <a:pt x="3602942" y="2047488"/>
                  </a:lnTo>
                  <a:close/>
                  <a:moveTo>
                    <a:pt x="3556487" y="1787888"/>
                  </a:moveTo>
                  <a:lnTo>
                    <a:pt x="3449914" y="1894460"/>
                  </a:lnTo>
                  <a:lnTo>
                    <a:pt x="3556486" y="1894460"/>
                  </a:lnTo>
                  <a:close/>
                  <a:moveTo>
                    <a:pt x="3518430" y="1749831"/>
                  </a:moveTo>
                  <a:lnTo>
                    <a:pt x="3411857" y="1749831"/>
                  </a:lnTo>
                  <a:lnTo>
                    <a:pt x="3411857" y="1856403"/>
                  </a:lnTo>
                  <a:close/>
                  <a:moveTo>
                    <a:pt x="3365402" y="1596803"/>
                  </a:moveTo>
                  <a:lnTo>
                    <a:pt x="3258830" y="1703376"/>
                  </a:lnTo>
                  <a:lnTo>
                    <a:pt x="3365402" y="1703376"/>
                  </a:lnTo>
                  <a:close/>
                  <a:moveTo>
                    <a:pt x="3761426" y="1991777"/>
                  </a:moveTo>
                  <a:lnTo>
                    <a:pt x="3654853" y="2098349"/>
                  </a:lnTo>
                  <a:lnTo>
                    <a:pt x="3761426" y="2098349"/>
                  </a:lnTo>
                  <a:close/>
                  <a:moveTo>
                    <a:pt x="2452329" y="641845"/>
                  </a:moveTo>
                  <a:lnTo>
                    <a:pt x="2452329" y="748417"/>
                  </a:lnTo>
                  <a:lnTo>
                    <a:pt x="2558901" y="748417"/>
                  </a:lnTo>
                  <a:close/>
                  <a:moveTo>
                    <a:pt x="2835566" y="1023250"/>
                  </a:moveTo>
                  <a:lnTo>
                    <a:pt x="2835566" y="1129822"/>
                  </a:lnTo>
                  <a:lnTo>
                    <a:pt x="2942138" y="1129822"/>
                  </a:lnTo>
                  <a:close/>
                  <a:moveTo>
                    <a:pt x="2642810" y="830494"/>
                  </a:moveTo>
                  <a:lnTo>
                    <a:pt x="2642810" y="937066"/>
                  </a:lnTo>
                  <a:lnTo>
                    <a:pt x="2749382" y="937066"/>
                  </a:lnTo>
                  <a:close/>
                  <a:moveTo>
                    <a:pt x="3220772" y="1405720"/>
                  </a:moveTo>
                  <a:lnTo>
                    <a:pt x="3220772" y="1512292"/>
                  </a:lnTo>
                  <a:lnTo>
                    <a:pt x="3327344" y="1512292"/>
                  </a:lnTo>
                  <a:close/>
                  <a:moveTo>
                    <a:pt x="3029688" y="1214636"/>
                  </a:moveTo>
                  <a:lnTo>
                    <a:pt x="3029688" y="1321209"/>
                  </a:lnTo>
                  <a:lnTo>
                    <a:pt x="3136261" y="1321209"/>
                  </a:lnTo>
                  <a:close/>
                  <a:moveTo>
                    <a:pt x="3602941" y="1787888"/>
                  </a:moveTo>
                  <a:lnTo>
                    <a:pt x="3602941" y="1894460"/>
                  </a:lnTo>
                  <a:lnTo>
                    <a:pt x="3709514" y="1894460"/>
                  </a:lnTo>
                  <a:close/>
                  <a:moveTo>
                    <a:pt x="3411857" y="1596803"/>
                  </a:moveTo>
                  <a:lnTo>
                    <a:pt x="3411857" y="1703376"/>
                  </a:lnTo>
                  <a:lnTo>
                    <a:pt x="3518429" y="1703376"/>
                  </a:lnTo>
                  <a:close/>
                  <a:moveTo>
                    <a:pt x="2353083" y="150965"/>
                  </a:moveTo>
                  <a:lnTo>
                    <a:pt x="2025288" y="132265"/>
                  </a:lnTo>
                  <a:lnTo>
                    <a:pt x="2071608" y="178585"/>
                  </a:lnTo>
                  <a:lnTo>
                    <a:pt x="2093619" y="156574"/>
                  </a:lnTo>
                  <a:lnTo>
                    <a:pt x="2220546" y="283501"/>
                  </a:lnTo>
                  <a:close/>
                  <a:moveTo>
                    <a:pt x="2523312" y="286240"/>
                  </a:moveTo>
                  <a:lnTo>
                    <a:pt x="2373298" y="436253"/>
                  </a:lnTo>
                  <a:lnTo>
                    <a:pt x="2500225" y="563180"/>
                  </a:lnTo>
                  <a:lnTo>
                    <a:pt x="2473487" y="589919"/>
                  </a:lnTo>
                  <a:lnTo>
                    <a:pt x="2618667" y="735099"/>
                  </a:lnTo>
                  <a:lnTo>
                    <a:pt x="2619582" y="734183"/>
                  </a:lnTo>
                  <a:lnTo>
                    <a:pt x="2812338" y="926939"/>
                  </a:lnTo>
                  <a:lnTo>
                    <a:pt x="2845693" y="960294"/>
                  </a:lnTo>
                  <a:lnTo>
                    <a:pt x="3005093" y="1119693"/>
                  </a:lnTo>
                  <a:lnTo>
                    <a:pt x="3006461" y="1118325"/>
                  </a:lnTo>
                  <a:lnTo>
                    <a:pt x="3197545" y="1309409"/>
                  </a:lnTo>
                  <a:lnTo>
                    <a:pt x="3232572" y="1344436"/>
                  </a:lnTo>
                  <a:lnTo>
                    <a:pt x="3246403" y="1358267"/>
                  </a:lnTo>
                  <a:close/>
                  <a:moveTo>
                    <a:pt x="2523816" y="30335"/>
                  </a:moveTo>
                  <a:lnTo>
                    <a:pt x="2626629" y="133149"/>
                  </a:lnTo>
                  <a:lnTo>
                    <a:pt x="2552082" y="207696"/>
                  </a:lnTo>
                  <a:lnTo>
                    <a:pt x="2576968" y="232583"/>
                  </a:lnTo>
                  <a:lnTo>
                    <a:pt x="2575182" y="234369"/>
                  </a:lnTo>
                  <a:lnTo>
                    <a:pt x="3513251" y="1625113"/>
                  </a:lnTo>
                  <a:lnTo>
                    <a:pt x="3579714" y="1691577"/>
                  </a:lnTo>
                  <a:lnTo>
                    <a:pt x="3614741" y="1726603"/>
                  </a:lnTo>
                  <a:lnTo>
                    <a:pt x="3784128" y="1895991"/>
                  </a:lnTo>
                  <a:lnTo>
                    <a:pt x="3784653" y="1895466"/>
                  </a:lnTo>
                  <a:lnTo>
                    <a:pt x="3802957" y="1913770"/>
                  </a:lnTo>
                  <a:lnTo>
                    <a:pt x="3802957" y="1914820"/>
                  </a:lnTo>
                  <a:lnTo>
                    <a:pt x="3805825" y="1917687"/>
                  </a:lnTo>
                  <a:lnTo>
                    <a:pt x="3802957" y="1920555"/>
                  </a:lnTo>
                  <a:lnTo>
                    <a:pt x="3802957" y="2329384"/>
                  </a:lnTo>
                  <a:lnTo>
                    <a:pt x="3784653" y="2347688"/>
                  </a:lnTo>
                  <a:lnTo>
                    <a:pt x="3580239" y="2143274"/>
                  </a:lnTo>
                  <a:lnTo>
                    <a:pt x="3579714" y="2143798"/>
                  </a:lnTo>
                  <a:lnTo>
                    <a:pt x="3514414" y="2078498"/>
                  </a:lnTo>
                  <a:lnTo>
                    <a:pt x="2992605" y="2600306"/>
                  </a:lnTo>
                  <a:lnTo>
                    <a:pt x="2990741" y="2611151"/>
                  </a:lnTo>
                  <a:lnTo>
                    <a:pt x="2771416" y="2767764"/>
                  </a:lnTo>
                  <a:lnTo>
                    <a:pt x="2746140" y="2742487"/>
                  </a:lnTo>
                  <a:lnTo>
                    <a:pt x="2670170" y="2818456"/>
                  </a:lnTo>
                  <a:lnTo>
                    <a:pt x="2651401" y="2799687"/>
                  </a:lnTo>
                  <a:cubicBezTo>
                    <a:pt x="2625528" y="2785735"/>
                    <a:pt x="2592950" y="2788926"/>
                    <a:pt x="2569612" y="2809139"/>
                  </a:cubicBezTo>
                  <a:cubicBezTo>
                    <a:pt x="2540180" y="2834630"/>
                    <a:pt x="2535445" y="2878528"/>
                    <a:pt x="2558763" y="2909709"/>
                  </a:cubicBezTo>
                  <a:cubicBezTo>
                    <a:pt x="2580225" y="2939886"/>
                    <a:pt x="2602221" y="2944074"/>
                    <a:pt x="2698387" y="2956528"/>
                  </a:cubicBezTo>
                  <a:cubicBezTo>
                    <a:pt x="2612716" y="3019512"/>
                    <a:pt x="2549084" y="3004923"/>
                    <a:pt x="2499317" y="2954166"/>
                  </a:cubicBezTo>
                  <a:cubicBezTo>
                    <a:pt x="2449549" y="2903408"/>
                    <a:pt x="2462151" y="2804007"/>
                    <a:pt x="2521014" y="2753027"/>
                  </a:cubicBezTo>
                  <a:cubicBezTo>
                    <a:pt x="2561003" y="2718393"/>
                    <a:pt x="2614554" y="2708748"/>
                    <a:pt x="2661444" y="2725347"/>
                  </a:cubicBezTo>
                  <a:lnTo>
                    <a:pt x="2695222" y="2691569"/>
                  </a:lnTo>
                  <a:lnTo>
                    <a:pt x="2669947" y="2666294"/>
                  </a:lnTo>
                  <a:lnTo>
                    <a:pt x="2810390" y="2469612"/>
                  </a:lnTo>
                  <a:lnTo>
                    <a:pt x="2809356" y="2468579"/>
                  </a:lnTo>
                  <a:lnTo>
                    <a:pt x="2815551" y="2462385"/>
                  </a:lnTo>
                  <a:lnTo>
                    <a:pt x="2826559" y="2446968"/>
                  </a:lnTo>
                  <a:lnTo>
                    <a:pt x="2831882" y="2446053"/>
                  </a:lnTo>
                  <a:lnTo>
                    <a:pt x="3356925" y="1921010"/>
                  </a:lnTo>
                  <a:lnTo>
                    <a:pt x="3353603" y="1917688"/>
                  </a:lnTo>
                  <a:lnTo>
                    <a:pt x="3197545" y="1761630"/>
                  </a:lnTo>
                  <a:lnTo>
                    <a:pt x="3197544" y="1761631"/>
                  </a:lnTo>
                  <a:lnTo>
                    <a:pt x="3006461" y="1570547"/>
                  </a:lnTo>
                  <a:lnTo>
                    <a:pt x="2971434" y="1535520"/>
                  </a:lnTo>
                  <a:lnTo>
                    <a:pt x="2813706" y="1377793"/>
                  </a:lnTo>
                  <a:lnTo>
                    <a:pt x="2812338" y="1379161"/>
                  </a:lnTo>
                  <a:lnTo>
                    <a:pt x="2619582" y="1186405"/>
                  </a:lnTo>
                  <a:lnTo>
                    <a:pt x="2586227" y="1153050"/>
                  </a:lnTo>
                  <a:lnTo>
                    <a:pt x="2430017" y="996839"/>
                  </a:lnTo>
                  <a:lnTo>
                    <a:pt x="2429101" y="997755"/>
                  </a:lnTo>
                  <a:lnTo>
                    <a:pt x="2247376" y="816030"/>
                  </a:lnTo>
                  <a:lnTo>
                    <a:pt x="2194721" y="868684"/>
                  </a:lnTo>
                  <a:lnTo>
                    <a:pt x="2169629" y="843592"/>
                  </a:lnTo>
                  <a:lnTo>
                    <a:pt x="2012511" y="1000710"/>
                  </a:lnTo>
                  <a:lnTo>
                    <a:pt x="1948715" y="936915"/>
                  </a:lnTo>
                  <a:lnTo>
                    <a:pt x="1776261" y="1109369"/>
                  </a:lnTo>
                  <a:lnTo>
                    <a:pt x="1741234" y="1144396"/>
                  </a:lnTo>
                  <a:lnTo>
                    <a:pt x="1585176" y="1300453"/>
                  </a:lnTo>
                  <a:lnTo>
                    <a:pt x="1550150" y="1335480"/>
                  </a:lnTo>
                  <a:lnTo>
                    <a:pt x="1394093" y="1491537"/>
                  </a:lnTo>
                  <a:lnTo>
                    <a:pt x="1359065" y="1526564"/>
                  </a:lnTo>
                  <a:lnTo>
                    <a:pt x="1201338" y="1684291"/>
                  </a:lnTo>
                  <a:lnTo>
                    <a:pt x="1202706" y="1685660"/>
                  </a:lnTo>
                  <a:lnTo>
                    <a:pt x="1009951" y="1878416"/>
                  </a:lnTo>
                  <a:lnTo>
                    <a:pt x="976596" y="1911771"/>
                  </a:lnTo>
                  <a:lnTo>
                    <a:pt x="820385" y="2067981"/>
                  </a:lnTo>
                  <a:lnTo>
                    <a:pt x="821301" y="2068897"/>
                  </a:lnTo>
                  <a:lnTo>
                    <a:pt x="612116" y="2278081"/>
                  </a:lnTo>
                  <a:lnTo>
                    <a:pt x="673628" y="2339593"/>
                  </a:lnTo>
                  <a:lnTo>
                    <a:pt x="567426" y="2445795"/>
                  </a:lnTo>
                  <a:lnTo>
                    <a:pt x="672230" y="2550598"/>
                  </a:lnTo>
                  <a:lnTo>
                    <a:pt x="566028" y="2656800"/>
                  </a:lnTo>
                  <a:lnTo>
                    <a:pt x="0" y="2090772"/>
                  </a:lnTo>
                  <a:lnTo>
                    <a:pt x="106202" y="1984570"/>
                  </a:lnTo>
                  <a:lnTo>
                    <a:pt x="211005" y="2089373"/>
                  </a:lnTo>
                  <a:lnTo>
                    <a:pt x="317206" y="1983171"/>
                  </a:lnTo>
                  <a:lnTo>
                    <a:pt x="386005" y="2051970"/>
                  </a:lnTo>
                  <a:lnTo>
                    <a:pt x="558644" y="1879331"/>
                  </a:lnTo>
                  <a:lnTo>
                    <a:pt x="557729" y="1878415"/>
                  </a:lnTo>
                  <a:lnTo>
                    <a:pt x="750485" y="1685660"/>
                  </a:lnTo>
                  <a:lnTo>
                    <a:pt x="783839" y="1652305"/>
                  </a:lnTo>
                  <a:lnTo>
                    <a:pt x="943239" y="1492905"/>
                  </a:lnTo>
                  <a:lnTo>
                    <a:pt x="941871" y="1491537"/>
                  </a:lnTo>
                  <a:lnTo>
                    <a:pt x="1132954" y="1300453"/>
                  </a:lnTo>
                  <a:lnTo>
                    <a:pt x="1167982" y="1265426"/>
                  </a:lnTo>
                  <a:lnTo>
                    <a:pt x="1324039" y="1109369"/>
                  </a:lnTo>
                  <a:lnTo>
                    <a:pt x="1359065" y="1074342"/>
                  </a:lnTo>
                  <a:lnTo>
                    <a:pt x="1515123" y="918285"/>
                  </a:lnTo>
                  <a:lnTo>
                    <a:pt x="1550150" y="883258"/>
                  </a:lnTo>
                  <a:lnTo>
                    <a:pt x="1722604" y="710804"/>
                  </a:lnTo>
                  <a:lnTo>
                    <a:pt x="1656089" y="644289"/>
                  </a:lnTo>
                  <a:lnTo>
                    <a:pt x="1813208" y="487170"/>
                  </a:lnTo>
                  <a:lnTo>
                    <a:pt x="1788115" y="462078"/>
                  </a:lnTo>
                  <a:lnTo>
                    <a:pt x="1817021" y="433172"/>
                  </a:lnTo>
                  <a:lnTo>
                    <a:pt x="1638436" y="254587"/>
                  </a:lnTo>
                  <a:lnTo>
                    <a:pt x="1893022" y="0"/>
                  </a:lnTo>
                  <a:lnTo>
                    <a:pt x="1948799" y="55777"/>
                  </a:lnTo>
                  <a:lnTo>
                    <a:pt x="2421315" y="82732"/>
                  </a:lnTo>
                  <a:lnTo>
                    <a:pt x="2424216" y="79831"/>
                  </a:lnTo>
                  <a:lnTo>
                    <a:pt x="2449269" y="10488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4" name="Rectangle 41">
              <a:extLst>
                <a:ext uri="{FF2B5EF4-FFF2-40B4-BE49-F238E27FC236}">
                  <a16:creationId xmlns:a16="http://schemas.microsoft.com/office/drawing/2014/main" id="{90594B70-69D3-4445-99CD-EEF7C86197E7}"/>
                </a:ext>
              </a:extLst>
            </p:cNvPr>
            <p:cNvSpPr>
              <a:spLocks/>
            </p:cNvSpPr>
            <p:nvPr/>
          </p:nvSpPr>
          <p:spPr>
            <a:xfrm rot="2992674">
              <a:off x="3881183" y="1940579"/>
              <a:ext cx="432929" cy="432929"/>
            </a:xfrm>
            <a:custGeom>
              <a:avLst/>
              <a:gdLst/>
              <a:ahLst/>
              <a:cxnLst/>
              <a:rect l="l" t="t" r="r" b="b"/>
              <a:pathLst>
                <a:path w="3888423" h="3970014">
                  <a:moveTo>
                    <a:pt x="1259577" y="2471243"/>
                  </a:moveTo>
                  <a:cubicBezTo>
                    <a:pt x="1293292" y="2471243"/>
                    <a:pt x="1320623" y="2543205"/>
                    <a:pt x="1320623" y="2631975"/>
                  </a:cubicBezTo>
                  <a:cubicBezTo>
                    <a:pt x="1320623" y="2720745"/>
                    <a:pt x="1293292" y="2792707"/>
                    <a:pt x="1259577" y="2792707"/>
                  </a:cubicBezTo>
                  <a:cubicBezTo>
                    <a:pt x="1225862" y="2792707"/>
                    <a:pt x="1198531" y="2720745"/>
                    <a:pt x="1198531" y="2631975"/>
                  </a:cubicBezTo>
                  <a:cubicBezTo>
                    <a:pt x="1198531" y="2543205"/>
                    <a:pt x="1225862" y="2471243"/>
                    <a:pt x="1259577" y="2471243"/>
                  </a:cubicBezTo>
                  <a:close/>
                  <a:moveTo>
                    <a:pt x="1710471" y="2470362"/>
                  </a:moveTo>
                  <a:cubicBezTo>
                    <a:pt x="1741030" y="2470028"/>
                    <a:pt x="1768823" y="2488083"/>
                    <a:pt x="1781169" y="2516203"/>
                  </a:cubicBezTo>
                  <a:cubicBezTo>
                    <a:pt x="1793845" y="2545068"/>
                    <a:pt x="1787700" y="2578742"/>
                    <a:pt x="1765642" y="2601268"/>
                  </a:cubicBezTo>
                  <a:cubicBezTo>
                    <a:pt x="1750827" y="2616399"/>
                    <a:pt x="1730831" y="2624459"/>
                    <a:pt x="1710472" y="2623745"/>
                  </a:cubicBezTo>
                  <a:close/>
                  <a:moveTo>
                    <a:pt x="2456093" y="2374056"/>
                  </a:moveTo>
                  <a:lnTo>
                    <a:pt x="2456093" y="2889893"/>
                  </a:lnTo>
                  <a:lnTo>
                    <a:pt x="2566690" y="2889893"/>
                  </a:lnTo>
                  <a:lnTo>
                    <a:pt x="2566690" y="2706284"/>
                  </a:lnTo>
                  <a:lnTo>
                    <a:pt x="2632197" y="2884955"/>
                  </a:lnTo>
                  <a:lnTo>
                    <a:pt x="2635843" y="2883618"/>
                  </a:lnTo>
                  <a:lnTo>
                    <a:pt x="2635843" y="2889893"/>
                  </a:lnTo>
                  <a:lnTo>
                    <a:pt x="2746439" y="2889893"/>
                  </a:lnTo>
                  <a:lnTo>
                    <a:pt x="2746439" y="2374056"/>
                  </a:lnTo>
                  <a:lnTo>
                    <a:pt x="2635843" y="2374056"/>
                  </a:lnTo>
                  <a:lnTo>
                    <a:pt x="2635843" y="2573614"/>
                  </a:lnTo>
                  <a:lnTo>
                    <a:pt x="2566690" y="2385000"/>
                  </a:lnTo>
                  <a:lnTo>
                    <a:pt x="2566690" y="2374056"/>
                  </a:lnTo>
                  <a:close/>
                  <a:moveTo>
                    <a:pt x="2032426" y="2374056"/>
                  </a:moveTo>
                  <a:lnTo>
                    <a:pt x="2032426" y="2889895"/>
                  </a:lnTo>
                  <a:lnTo>
                    <a:pt x="2115405" y="2889895"/>
                  </a:lnTo>
                  <a:lnTo>
                    <a:pt x="2143023" y="2889895"/>
                  </a:lnTo>
                  <a:lnTo>
                    <a:pt x="2308949" y="2889895"/>
                  </a:lnTo>
                  <a:lnTo>
                    <a:pt x="2308949" y="2779299"/>
                  </a:lnTo>
                  <a:lnTo>
                    <a:pt x="2143023" y="2779299"/>
                  </a:lnTo>
                  <a:lnTo>
                    <a:pt x="2143023" y="2686401"/>
                  </a:lnTo>
                  <a:lnTo>
                    <a:pt x="2308949" y="2686401"/>
                  </a:lnTo>
                  <a:lnTo>
                    <a:pt x="2308949" y="2575804"/>
                  </a:lnTo>
                  <a:lnTo>
                    <a:pt x="2143023" y="2575804"/>
                  </a:lnTo>
                  <a:lnTo>
                    <a:pt x="2143023" y="2484653"/>
                  </a:lnTo>
                  <a:lnTo>
                    <a:pt x="2308949" y="2484653"/>
                  </a:lnTo>
                  <a:lnTo>
                    <a:pt x="2308949" y="2374056"/>
                  </a:lnTo>
                  <a:lnTo>
                    <a:pt x="2143023" y="2374056"/>
                  </a:lnTo>
                  <a:lnTo>
                    <a:pt x="2115405" y="2374056"/>
                  </a:lnTo>
                  <a:close/>
                  <a:moveTo>
                    <a:pt x="1259577" y="2374056"/>
                  </a:moveTo>
                  <a:cubicBezTo>
                    <a:pt x="1172187" y="2374056"/>
                    <a:pt x="1101344" y="2489530"/>
                    <a:pt x="1101344" y="2631975"/>
                  </a:cubicBezTo>
                  <a:cubicBezTo>
                    <a:pt x="1101344" y="2774420"/>
                    <a:pt x="1172187" y="2889894"/>
                    <a:pt x="1259577" y="2889894"/>
                  </a:cubicBezTo>
                  <a:cubicBezTo>
                    <a:pt x="1346967" y="2889894"/>
                    <a:pt x="1417810" y="2774420"/>
                    <a:pt x="1417810" y="2631975"/>
                  </a:cubicBezTo>
                  <a:cubicBezTo>
                    <a:pt x="1417810" y="2489530"/>
                    <a:pt x="1346967" y="2374056"/>
                    <a:pt x="1259577" y="2374056"/>
                  </a:cubicBezTo>
                  <a:close/>
                  <a:moveTo>
                    <a:pt x="1599876" y="2366688"/>
                  </a:moveTo>
                  <a:lnTo>
                    <a:pt x="1599875" y="2882524"/>
                  </a:lnTo>
                  <a:lnTo>
                    <a:pt x="1710472" y="2882525"/>
                  </a:lnTo>
                  <a:lnTo>
                    <a:pt x="1710472" y="2723975"/>
                  </a:lnTo>
                  <a:cubicBezTo>
                    <a:pt x="1757507" y="2725624"/>
                    <a:pt x="1803701" y="2707003"/>
                    <a:pt x="1837929" y="2672047"/>
                  </a:cubicBezTo>
                  <a:cubicBezTo>
                    <a:pt x="1888884" y="2620006"/>
                    <a:pt x="1903084" y="2542214"/>
                    <a:pt x="1873801" y="2475527"/>
                  </a:cubicBezTo>
                  <a:cubicBezTo>
                    <a:pt x="1845275" y="2410565"/>
                    <a:pt x="1781067" y="2368851"/>
                    <a:pt x="1710472" y="2369624"/>
                  </a:cubicBezTo>
                  <a:lnTo>
                    <a:pt x="1710471" y="2366688"/>
                  </a:lnTo>
                  <a:close/>
                  <a:moveTo>
                    <a:pt x="920754" y="2169815"/>
                  </a:moveTo>
                  <a:lnTo>
                    <a:pt x="3008986" y="2169815"/>
                  </a:lnTo>
                  <a:lnTo>
                    <a:pt x="3008986" y="3105919"/>
                  </a:lnTo>
                  <a:lnTo>
                    <a:pt x="920754" y="3105919"/>
                  </a:lnTo>
                  <a:close/>
                  <a:moveTo>
                    <a:pt x="632722" y="1985007"/>
                  </a:moveTo>
                  <a:lnTo>
                    <a:pt x="632722" y="3321943"/>
                  </a:lnTo>
                  <a:lnTo>
                    <a:pt x="3297018" y="3321943"/>
                  </a:lnTo>
                  <a:lnTo>
                    <a:pt x="3297018" y="1985007"/>
                  </a:lnTo>
                  <a:close/>
                  <a:moveTo>
                    <a:pt x="2657019" y="761679"/>
                  </a:moveTo>
                  <a:lnTo>
                    <a:pt x="2760733" y="1606387"/>
                  </a:lnTo>
                  <a:lnTo>
                    <a:pt x="2761762" y="1614761"/>
                  </a:lnTo>
                  <a:lnTo>
                    <a:pt x="2762330" y="1614691"/>
                  </a:lnTo>
                  <a:cubicBezTo>
                    <a:pt x="2780335" y="1740615"/>
                    <a:pt x="2862522" y="1833408"/>
                    <a:pt x="2948897" y="1824230"/>
                  </a:cubicBezTo>
                  <a:cubicBezTo>
                    <a:pt x="3036464" y="1814924"/>
                    <a:pt x="3095979" y="1704243"/>
                    <a:pt x="3083047" y="1575312"/>
                  </a:cubicBezTo>
                  <a:lnTo>
                    <a:pt x="3083347" y="1575275"/>
                  </a:lnTo>
                  <a:lnTo>
                    <a:pt x="2983448" y="761679"/>
                  </a:lnTo>
                  <a:close/>
                  <a:moveTo>
                    <a:pt x="2205921" y="761679"/>
                  </a:moveTo>
                  <a:lnTo>
                    <a:pt x="2264137" y="1594263"/>
                  </a:lnTo>
                  <a:cubicBezTo>
                    <a:pt x="2264333" y="1597068"/>
                    <a:pt x="2264530" y="1599874"/>
                    <a:pt x="2264726" y="1602679"/>
                  </a:cubicBezTo>
                  <a:lnTo>
                    <a:pt x="2265297" y="1602640"/>
                  </a:lnTo>
                  <a:cubicBezTo>
                    <a:pt x="2276686" y="1729333"/>
                    <a:pt x="2353905" y="1826300"/>
                    <a:pt x="2440641" y="1821655"/>
                  </a:cubicBezTo>
                  <a:cubicBezTo>
                    <a:pt x="2528577" y="1816945"/>
                    <a:pt x="2593802" y="1709530"/>
                    <a:pt x="2587636" y="1580099"/>
                  </a:cubicBezTo>
                  <a:lnTo>
                    <a:pt x="2587937" y="1580078"/>
                  </a:lnTo>
                  <a:lnTo>
                    <a:pt x="2530706" y="761679"/>
                  </a:lnTo>
                  <a:close/>
                  <a:moveTo>
                    <a:pt x="1761700" y="761679"/>
                  </a:moveTo>
                  <a:cubicBezTo>
                    <a:pt x="1761699" y="1032443"/>
                    <a:pt x="1761699" y="1303208"/>
                    <a:pt x="1761698" y="1573972"/>
                  </a:cubicBezTo>
                  <a:lnTo>
                    <a:pt x="1761698" y="1582410"/>
                  </a:lnTo>
                  <a:lnTo>
                    <a:pt x="1762270" y="1582410"/>
                  </a:lnTo>
                  <a:cubicBezTo>
                    <a:pt x="1764795" y="1709590"/>
                    <a:pt x="1835062" y="1811707"/>
                    <a:pt x="1921910" y="1813122"/>
                  </a:cubicBezTo>
                  <a:cubicBezTo>
                    <a:pt x="2009960" y="1814558"/>
                    <a:pt x="2082519" y="1711955"/>
                    <a:pt x="2085398" y="1582410"/>
                  </a:cubicBezTo>
                  <a:lnTo>
                    <a:pt x="2085698" y="1582410"/>
                  </a:lnTo>
                  <a:cubicBezTo>
                    <a:pt x="2085698" y="1308834"/>
                    <a:pt x="2085698" y="1035256"/>
                    <a:pt x="2085696" y="761679"/>
                  </a:cubicBezTo>
                  <a:close/>
                  <a:moveTo>
                    <a:pt x="3411320" y="761678"/>
                  </a:moveTo>
                  <a:lnTo>
                    <a:pt x="3078803" y="761679"/>
                  </a:lnTo>
                  <a:lnTo>
                    <a:pt x="3277545" y="1622538"/>
                  </a:lnTo>
                  <a:lnTo>
                    <a:pt x="3279443" y="1630759"/>
                  </a:lnTo>
                  <a:lnTo>
                    <a:pt x="3280000" y="1630631"/>
                  </a:lnTo>
                  <a:cubicBezTo>
                    <a:pt x="3311069" y="1753983"/>
                    <a:pt x="3402507" y="1837676"/>
                    <a:pt x="3487448" y="1819520"/>
                  </a:cubicBezTo>
                  <a:cubicBezTo>
                    <a:pt x="3573564" y="1801112"/>
                    <a:pt x="3621183" y="1684815"/>
                    <a:pt x="3594846" y="1557943"/>
                  </a:cubicBezTo>
                  <a:lnTo>
                    <a:pt x="3595140" y="1557876"/>
                  </a:lnTo>
                  <a:close/>
                  <a:moveTo>
                    <a:pt x="1633002" y="761678"/>
                  </a:moveTo>
                  <a:lnTo>
                    <a:pt x="1308563" y="761679"/>
                  </a:lnTo>
                  <a:lnTo>
                    <a:pt x="1266057" y="1572672"/>
                  </a:lnTo>
                  <a:lnTo>
                    <a:pt x="1265616" y="1581099"/>
                  </a:lnTo>
                  <a:lnTo>
                    <a:pt x="1266187" y="1581128"/>
                  </a:lnTo>
                  <a:cubicBezTo>
                    <a:pt x="1262052" y="1708267"/>
                    <a:pt x="1326878" y="1813921"/>
                    <a:pt x="1413534" y="1819881"/>
                  </a:cubicBezTo>
                  <a:cubicBezTo>
                    <a:pt x="1501387" y="1825922"/>
                    <a:pt x="1579217" y="1727257"/>
                    <a:pt x="1588872" y="1598040"/>
                  </a:cubicBezTo>
                  <a:lnTo>
                    <a:pt x="1589172" y="1598055"/>
                  </a:lnTo>
                  <a:close/>
                  <a:moveTo>
                    <a:pt x="863949" y="761678"/>
                  </a:moveTo>
                  <a:lnTo>
                    <a:pt x="765078" y="1566901"/>
                  </a:lnTo>
                  <a:lnTo>
                    <a:pt x="764050" y="1575275"/>
                  </a:lnTo>
                  <a:lnTo>
                    <a:pt x="764617" y="1575345"/>
                  </a:lnTo>
                  <a:cubicBezTo>
                    <a:pt x="751624" y="1701884"/>
                    <a:pt x="808922" y="1811803"/>
                    <a:pt x="894951" y="1823794"/>
                  </a:cubicBezTo>
                  <a:cubicBezTo>
                    <a:pt x="982168" y="1835949"/>
                    <a:pt x="1066691" y="1742953"/>
                    <a:pt x="1085336" y="1614724"/>
                  </a:cubicBezTo>
                  <a:lnTo>
                    <a:pt x="1085635" y="1614761"/>
                  </a:lnTo>
                  <a:lnTo>
                    <a:pt x="1190378" y="761679"/>
                  </a:lnTo>
                  <a:close/>
                  <a:moveTo>
                    <a:pt x="295535" y="441623"/>
                  </a:moveTo>
                  <a:lnTo>
                    <a:pt x="3583899" y="441623"/>
                  </a:lnTo>
                  <a:cubicBezTo>
                    <a:pt x="3610412" y="441623"/>
                    <a:pt x="3631905" y="463116"/>
                    <a:pt x="3631905" y="489629"/>
                  </a:cubicBezTo>
                  <a:lnTo>
                    <a:pt x="3631905" y="655863"/>
                  </a:lnTo>
                  <a:lnTo>
                    <a:pt x="3884522" y="1666330"/>
                  </a:lnTo>
                  <a:cubicBezTo>
                    <a:pt x="3909974" y="1748325"/>
                    <a:pt x="3809191" y="1900953"/>
                    <a:pt x="3631905" y="1666330"/>
                  </a:cubicBezTo>
                  <a:lnTo>
                    <a:pt x="3631905" y="3970014"/>
                  </a:lnTo>
                  <a:lnTo>
                    <a:pt x="247529" y="3970014"/>
                  </a:lnTo>
                  <a:lnTo>
                    <a:pt x="247529" y="1768425"/>
                  </a:lnTo>
                  <a:cubicBezTo>
                    <a:pt x="263724" y="1795996"/>
                    <a:pt x="288366" y="1813812"/>
                    <a:pt x="317369" y="1820473"/>
                  </a:cubicBezTo>
                  <a:cubicBezTo>
                    <a:pt x="403196" y="1840184"/>
                    <a:pt x="495502" y="1754908"/>
                    <a:pt x="525251" y="1628793"/>
                  </a:cubicBezTo>
                  <a:lnTo>
                    <a:pt x="525545" y="1628855"/>
                  </a:lnTo>
                  <a:lnTo>
                    <a:pt x="709866" y="761679"/>
                  </a:lnTo>
                  <a:lnTo>
                    <a:pt x="378634" y="761679"/>
                  </a:lnTo>
                  <a:lnTo>
                    <a:pt x="210380" y="1553239"/>
                  </a:lnTo>
                  <a:lnTo>
                    <a:pt x="208625" y="1561492"/>
                  </a:lnTo>
                  <a:lnTo>
                    <a:pt x="209185" y="1561611"/>
                  </a:lnTo>
                  <a:cubicBezTo>
                    <a:pt x="202164" y="1598200"/>
                    <a:pt x="201274" y="1633895"/>
                    <a:pt x="207433" y="1666330"/>
                  </a:cubicBezTo>
                  <a:cubicBezTo>
                    <a:pt x="113985" y="1883037"/>
                    <a:pt x="-32319" y="1816968"/>
                    <a:pt x="6372" y="1666330"/>
                  </a:cubicBezTo>
                  <a:lnTo>
                    <a:pt x="249769" y="692744"/>
                  </a:lnTo>
                  <a:cubicBezTo>
                    <a:pt x="247993" y="689334"/>
                    <a:pt x="247529" y="685546"/>
                    <a:pt x="247529" y="681649"/>
                  </a:cubicBezTo>
                  <a:lnTo>
                    <a:pt x="247529" y="489629"/>
                  </a:lnTo>
                  <a:cubicBezTo>
                    <a:pt x="247529" y="463116"/>
                    <a:pt x="269022" y="441623"/>
                    <a:pt x="295535" y="441623"/>
                  </a:cubicBezTo>
                  <a:close/>
                  <a:moveTo>
                    <a:pt x="307785" y="0"/>
                  </a:moveTo>
                  <a:lnTo>
                    <a:pt x="3571649" y="0"/>
                  </a:lnTo>
                  <a:cubicBezTo>
                    <a:pt x="3604927" y="0"/>
                    <a:pt x="3631905" y="26978"/>
                    <a:pt x="3631905" y="60256"/>
                  </a:cubicBezTo>
                  <a:lnTo>
                    <a:pt x="3631905" y="301273"/>
                  </a:lnTo>
                  <a:cubicBezTo>
                    <a:pt x="3631905" y="334551"/>
                    <a:pt x="3604927" y="361529"/>
                    <a:pt x="3571649" y="361529"/>
                  </a:cubicBezTo>
                  <a:lnTo>
                    <a:pt x="307785" y="361529"/>
                  </a:lnTo>
                  <a:cubicBezTo>
                    <a:pt x="274507" y="361529"/>
                    <a:pt x="247529" y="334551"/>
                    <a:pt x="247529" y="301273"/>
                  </a:cubicBezTo>
                  <a:lnTo>
                    <a:pt x="247529" y="60256"/>
                  </a:lnTo>
                  <a:cubicBezTo>
                    <a:pt x="247529" y="26978"/>
                    <a:pt x="274507" y="0"/>
                    <a:pt x="307785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5" name="Isosceles Triangle 3">
              <a:extLst>
                <a:ext uri="{FF2B5EF4-FFF2-40B4-BE49-F238E27FC236}">
                  <a16:creationId xmlns:a16="http://schemas.microsoft.com/office/drawing/2014/main" id="{6D27A987-4F07-487D-BB68-669B961AF957}"/>
                </a:ext>
              </a:extLst>
            </p:cNvPr>
            <p:cNvSpPr>
              <a:spLocks noChangeAspect="1"/>
            </p:cNvSpPr>
            <p:nvPr/>
          </p:nvSpPr>
          <p:spPr>
            <a:xfrm rot="6711330">
              <a:off x="4248131" y="3538128"/>
              <a:ext cx="432521" cy="432929"/>
            </a:xfrm>
            <a:custGeom>
              <a:avLst/>
              <a:gdLst/>
              <a:ahLst/>
              <a:cxnLst/>
              <a:rect l="l" t="t" r="r" b="b"/>
              <a:pathLst>
                <a:path w="3935086" h="3938802">
                  <a:moveTo>
                    <a:pt x="1861742" y="3314001"/>
                  </a:moveTo>
                  <a:cubicBezTo>
                    <a:pt x="1921395" y="3314001"/>
                    <a:pt x="1969754" y="3362360"/>
                    <a:pt x="1969754" y="3422013"/>
                  </a:cubicBezTo>
                  <a:cubicBezTo>
                    <a:pt x="1969754" y="3481666"/>
                    <a:pt x="1921395" y="3530025"/>
                    <a:pt x="1861742" y="3530025"/>
                  </a:cubicBezTo>
                  <a:cubicBezTo>
                    <a:pt x="1802089" y="3530025"/>
                    <a:pt x="1753730" y="3481666"/>
                    <a:pt x="1753730" y="3422013"/>
                  </a:cubicBezTo>
                  <a:cubicBezTo>
                    <a:pt x="1753730" y="3362360"/>
                    <a:pt x="1802089" y="3314001"/>
                    <a:pt x="1861742" y="3314001"/>
                  </a:cubicBezTo>
                  <a:close/>
                  <a:moveTo>
                    <a:pt x="2097646" y="2118753"/>
                  </a:moveTo>
                  <a:lnTo>
                    <a:pt x="2097646" y="2478753"/>
                  </a:lnTo>
                  <a:lnTo>
                    <a:pt x="2457646" y="2478753"/>
                  </a:lnTo>
                  <a:lnTo>
                    <a:pt x="2457646" y="2118753"/>
                  </a:lnTo>
                  <a:close/>
                  <a:moveTo>
                    <a:pt x="1476536" y="2118753"/>
                  </a:moveTo>
                  <a:lnTo>
                    <a:pt x="1476536" y="2478753"/>
                  </a:lnTo>
                  <a:lnTo>
                    <a:pt x="1836536" y="2478753"/>
                  </a:lnTo>
                  <a:lnTo>
                    <a:pt x="1836536" y="2118753"/>
                  </a:lnTo>
                  <a:close/>
                  <a:moveTo>
                    <a:pt x="2097646" y="1539638"/>
                  </a:moveTo>
                  <a:lnTo>
                    <a:pt x="2097646" y="1899638"/>
                  </a:lnTo>
                  <a:lnTo>
                    <a:pt x="2457646" y="1899638"/>
                  </a:lnTo>
                  <a:lnTo>
                    <a:pt x="2457646" y="1539638"/>
                  </a:lnTo>
                  <a:close/>
                  <a:moveTo>
                    <a:pt x="1476536" y="1539638"/>
                  </a:moveTo>
                  <a:lnTo>
                    <a:pt x="1476536" y="1899638"/>
                  </a:lnTo>
                  <a:lnTo>
                    <a:pt x="1836536" y="1899638"/>
                  </a:lnTo>
                  <a:lnTo>
                    <a:pt x="1836536" y="1539638"/>
                  </a:lnTo>
                  <a:close/>
                  <a:moveTo>
                    <a:pt x="1989788" y="770570"/>
                  </a:moveTo>
                  <a:lnTo>
                    <a:pt x="3429788" y="1850570"/>
                  </a:lnTo>
                  <a:lnTo>
                    <a:pt x="3430108" y="1850570"/>
                  </a:lnTo>
                  <a:lnTo>
                    <a:pt x="3430108" y="3938802"/>
                  </a:lnTo>
                  <a:lnTo>
                    <a:pt x="2265771" y="3938802"/>
                  </a:lnTo>
                  <a:lnTo>
                    <a:pt x="2265771" y="2786674"/>
                  </a:lnTo>
                  <a:lnTo>
                    <a:pt x="1669844" y="2786674"/>
                  </a:lnTo>
                  <a:lnTo>
                    <a:pt x="1669844" y="3938802"/>
                  </a:lnTo>
                  <a:lnTo>
                    <a:pt x="549788" y="3938802"/>
                  </a:lnTo>
                  <a:lnTo>
                    <a:pt x="549788" y="1850570"/>
                  </a:lnTo>
                  <a:close/>
                  <a:moveTo>
                    <a:pt x="1969233" y="1003"/>
                  </a:moveTo>
                  <a:cubicBezTo>
                    <a:pt x="1995162" y="-2644"/>
                    <a:pt x="2022483" y="3601"/>
                    <a:pt x="2045048" y="20601"/>
                  </a:cubicBezTo>
                  <a:lnTo>
                    <a:pt x="3894333" y="1413834"/>
                  </a:lnTo>
                  <a:cubicBezTo>
                    <a:pt x="3939464" y="1447835"/>
                    <a:pt x="3948486" y="1511986"/>
                    <a:pt x="3914485" y="1557117"/>
                  </a:cubicBezTo>
                  <a:lnTo>
                    <a:pt x="3756006" y="1767472"/>
                  </a:lnTo>
                  <a:cubicBezTo>
                    <a:pt x="3722004" y="1812603"/>
                    <a:pt x="3657854" y="1821626"/>
                    <a:pt x="3612722" y="1787625"/>
                  </a:cubicBezTo>
                  <a:lnTo>
                    <a:pt x="1967544" y="548164"/>
                  </a:lnTo>
                  <a:lnTo>
                    <a:pt x="322364" y="1787626"/>
                  </a:lnTo>
                  <a:cubicBezTo>
                    <a:pt x="277233" y="1821627"/>
                    <a:pt x="213082" y="1812604"/>
                    <a:pt x="179080" y="1767473"/>
                  </a:cubicBezTo>
                  <a:lnTo>
                    <a:pt x="20601" y="1557118"/>
                  </a:lnTo>
                  <a:cubicBezTo>
                    <a:pt x="-13400" y="1511987"/>
                    <a:pt x="-4378" y="1447836"/>
                    <a:pt x="40754" y="1413835"/>
                  </a:cubicBezTo>
                  <a:lnTo>
                    <a:pt x="1890038" y="20602"/>
                  </a:lnTo>
                  <a:cubicBezTo>
                    <a:pt x="1912604" y="3602"/>
                    <a:pt x="1939924" y="-2643"/>
                    <a:pt x="1965854" y="1004"/>
                  </a:cubicBezTo>
                  <a:lnTo>
                    <a:pt x="1967542" y="1586"/>
                  </a:lnTo>
                  <a:cubicBezTo>
                    <a:pt x="1968071" y="1171"/>
                    <a:pt x="1968652" y="1085"/>
                    <a:pt x="1969233" y="10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4669277" y="287254"/>
            <a:ext cx="7227448" cy="724247"/>
          </a:xfrm>
        </p:spPr>
        <p:txBody>
          <a:bodyPr/>
          <a:lstStyle/>
          <a:p>
            <a:pPr algn="r"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8" name="Group 22">
            <a:extLst>
              <a:ext uri="{FF2B5EF4-FFF2-40B4-BE49-F238E27FC236}">
                <a16:creationId xmlns:a16="http://schemas.microsoft.com/office/drawing/2014/main" id="{428F02BC-50AF-479A-AD96-7125AF4E06E3}"/>
              </a:ext>
            </a:extLst>
          </p:cNvPr>
          <p:cNvGrpSpPr/>
          <p:nvPr/>
        </p:nvGrpSpPr>
        <p:grpSpPr>
          <a:xfrm rot="21411753">
            <a:off x="1361920" y="1788538"/>
            <a:ext cx="3610384" cy="4475145"/>
            <a:chOff x="395536" y="1793041"/>
            <a:chExt cx="3170093" cy="3929395"/>
          </a:xfrm>
          <a:solidFill>
            <a:schemeClr val="accent1"/>
          </a:solidFill>
        </p:grpSpPr>
        <p:sp>
          <p:nvSpPr>
            <p:cNvPr id="13" name="Freeform 20">
              <a:extLst>
                <a:ext uri="{FF2B5EF4-FFF2-40B4-BE49-F238E27FC236}">
                  <a16:creationId xmlns:a16="http://schemas.microsoft.com/office/drawing/2014/main" id="{A65615E8-4A92-41F2-9315-185445C25A23}"/>
                </a:ext>
              </a:extLst>
            </p:cNvPr>
            <p:cNvSpPr/>
            <p:nvPr/>
          </p:nvSpPr>
          <p:spPr>
            <a:xfrm rot="1800000" flipH="1">
              <a:off x="705002" y="1793041"/>
              <a:ext cx="2860627" cy="3411190"/>
            </a:xfrm>
            <a:custGeom>
              <a:avLst/>
              <a:gdLst>
                <a:gd name="connsiteX0" fmla="*/ 2332439 w 2860627"/>
                <a:gd name="connsiteY0" fmla="*/ 109484 h 3334674"/>
                <a:gd name="connsiteX1" fmla="*/ 1509012 w 2860627"/>
                <a:gd name="connsiteY1" fmla="*/ 0 h 3334674"/>
                <a:gd name="connsiteX2" fmla="*/ 364700 w 2860627"/>
                <a:gd name="connsiteY2" fmla="*/ 1279977 h 3334674"/>
                <a:gd name="connsiteX3" fmla="*/ 160 w 2860627"/>
                <a:gd name="connsiteY3" fmla="*/ 1755003 h 3334674"/>
                <a:gd name="connsiteX4" fmla="*/ 286853 w 2860627"/>
                <a:gd name="connsiteY4" fmla="*/ 1930370 h 3334674"/>
                <a:gd name="connsiteX5" fmla="*/ 207417 w 2860627"/>
                <a:gd name="connsiteY5" fmla="*/ 2111278 h 3334674"/>
                <a:gd name="connsiteX6" fmla="*/ 287242 w 2860627"/>
                <a:gd name="connsiteY6" fmla="*/ 2167898 h 3334674"/>
                <a:gd name="connsiteX7" fmla="*/ 256972 w 2860627"/>
                <a:gd name="connsiteY7" fmla="*/ 2262662 h 3334674"/>
                <a:gd name="connsiteX8" fmla="*/ 368654 w 2860627"/>
                <a:gd name="connsiteY8" fmla="*/ 2376290 h 3334674"/>
                <a:gd name="connsiteX9" fmla="*/ 465657 w 2860627"/>
                <a:gd name="connsiteY9" fmla="*/ 2793853 h 3334674"/>
                <a:gd name="connsiteX10" fmla="*/ 1108723 w 2860627"/>
                <a:gd name="connsiteY10" fmla="*/ 2720803 h 3334674"/>
                <a:gd name="connsiteX11" fmla="*/ 1313164 w 2860627"/>
                <a:gd name="connsiteY11" fmla="*/ 3300023 h 3334674"/>
                <a:gd name="connsiteX12" fmla="*/ 1936108 w 2860627"/>
                <a:gd name="connsiteY12" fmla="*/ 3321065 h 3334674"/>
                <a:gd name="connsiteX13" fmla="*/ 1882503 w 2860627"/>
                <a:gd name="connsiteY13" fmla="*/ 1973867 h 3334674"/>
                <a:gd name="connsiteX14" fmla="*/ 1315566 w 2860627"/>
                <a:gd name="connsiteY14" fmla="*/ 1469419 h 3334674"/>
                <a:gd name="connsiteX15" fmla="*/ 1294771 w 2860627"/>
                <a:gd name="connsiteY15" fmla="*/ 1450917 h 3334674"/>
                <a:gd name="connsiteX16" fmla="*/ 1253957 w 2860627"/>
                <a:gd name="connsiteY16" fmla="*/ 1414601 h 3334674"/>
                <a:gd name="connsiteX17" fmla="*/ 1259713 w 2860627"/>
                <a:gd name="connsiteY17" fmla="*/ 1414265 h 3334674"/>
                <a:gd name="connsiteX18" fmla="*/ 1156260 w 2860627"/>
                <a:gd name="connsiteY18" fmla="*/ 686769 h 3334674"/>
                <a:gd name="connsiteX19" fmla="*/ 2022208 w 2860627"/>
                <a:gd name="connsiteY19" fmla="*/ 483047 h 3334674"/>
                <a:gd name="connsiteX20" fmla="*/ 2336014 w 2860627"/>
                <a:gd name="connsiteY20" fmla="*/ 897827 h 3334674"/>
                <a:gd name="connsiteX21" fmla="*/ 2860627 w 2860627"/>
                <a:gd name="connsiteY21" fmla="*/ 876952 h 3334674"/>
                <a:gd name="connsiteX22" fmla="*/ 2332439 w 2860627"/>
                <a:gd name="connsiteY22" fmla="*/ 109484 h 3334674"/>
                <a:gd name="connsiteX0" fmla="*/ 2332439 w 2860627"/>
                <a:gd name="connsiteY0" fmla="*/ 176751 h 3401941"/>
                <a:gd name="connsiteX1" fmla="*/ 1525852 w 2860627"/>
                <a:gd name="connsiteY1" fmla="*/ 0 h 3401941"/>
                <a:gd name="connsiteX2" fmla="*/ 364700 w 2860627"/>
                <a:gd name="connsiteY2" fmla="*/ 1347244 h 3401941"/>
                <a:gd name="connsiteX3" fmla="*/ 160 w 2860627"/>
                <a:gd name="connsiteY3" fmla="*/ 1822270 h 3401941"/>
                <a:gd name="connsiteX4" fmla="*/ 286853 w 2860627"/>
                <a:gd name="connsiteY4" fmla="*/ 1997637 h 3401941"/>
                <a:gd name="connsiteX5" fmla="*/ 207417 w 2860627"/>
                <a:gd name="connsiteY5" fmla="*/ 2178545 h 3401941"/>
                <a:gd name="connsiteX6" fmla="*/ 287242 w 2860627"/>
                <a:gd name="connsiteY6" fmla="*/ 2235165 h 3401941"/>
                <a:gd name="connsiteX7" fmla="*/ 256972 w 2860627"/>
                <a:gd name="connsiteY7" fmla="*/ 2329929 h 3401941"/>
                <a:gd name="connsiteX8" fmla="*/ 368654 w 2860627"/>
                <a:gd name="connsiteY8" fmla="*/ 2443557 h 3401941"/>
                <a:gd name="connsiteX9" fmla="*/ 465657 w 2860627"/>
                <a:gd name="connsiteY9" fmla="*/ 2861120 h 3401941"/>
                <a:gd name="connsiteX10" fmla="*/ 1108723 w 2860627"/>
                <a:gd name="connsiteY10" fmla="*/ 2788070 h 3401941"/>
                <a:gd name="connsiteX11" fmla="*/ 1313164 w 2860627"/>
                <a:gd name="connsiteY11" fmla="*/ 3367290 h 3401941"/>
                <a:gd name="connsiteX12" fmla="*/ 1936108 w 2860627"/>
                <a:gd name="connsiteY12" fmla="*/ 3388332 h 3401941"/>
                <a:gd name="connsiteX13" fmla="*/ 1882503 w 2860627"/>
                <a:gd name="connsiteY13" fmla="*/ 2041134 h 3401941"/>
                <a:gd name="connsiteX14" fmla="*/ 1315566 w 2860627"/>
                <a:gd name="connsiteY14" fmla="*/ 1536686 h 3401941"/>
                <a:gd name="connsiteX15" fmla="*/ 1294771 w 2860627"/>
                <a:gd name="connsiteY15" fmla="*/ 1518184 h 3401941"/>
                <a:gd name="connsiteX16" fmla="*/ 1253957 w 2860627"/>
                <a:gd name="connsiteY16" fmla="*/ 1481868 h 3401941"/>
                <a:gd name="connsiteX17" fmla="*/ 1259713 w 2860627"/>
                <a:gd name="connsiteY17" fmla="*/ 1481532 h 3401941"/>
                <a:gd name="connsiteX18" fmla="*/ 1156260 w 2860627"/>
                <a:gd name="connsiteY18" fmla="*/ 754036 h 3401941"/>
                <a:gd name="connsiteX19" fmla="*/ 2022208 w 2860627"/>
                <a:gd name="connsiteY19" fmla="*/ 550314 h 3401941"/>
                <a:gd name="connsiteX20" fmla="*/ 2336014 w 2860627"/>
                <a:gd name="connsiteY20" fmla="*/ 965094 h 3401941"/>
                <a:gd name="connsiteX21" fmla="*/ 2860627 w 2860627"/>
                <a:gd name="connsiteY21" fmla="*/ 944219 h 3401941"/>
                <a:gd name="connsiteX22" fmla="*/ 2332439 w 2860627"/>
                <a:gd name="connsiteY22" fmla="*/ 176751 h 3401941"/>
                <a:gd name="connsiteX0" fmla="*/ 2332439 w 2860627"/>
                <a:gd name="connsiteY0" fmla="*/ 186000 h 3411190"/>
                <a:gd name="connsiteX1" fmla="*/ 1525852 w 2860627"/>
                <a:gd name="connsiteY1" fmla="*/ 9249 h 3411190"/>
                <a:gd name="connsiteX2" fmla="*/ 364700 w 2860627"/>
                <a:gd name="connsiteY2" fmla="*/ 1356493 h 3411190"/>
                <a:gd name="connsiteX3" fmla="*/ 160 w 2860627"/>
                <a:gd name="connsiteY3" fmla="*/ 1831519 h 3411190"/>
                <a:gd name="connsiteX4" fmla="*/ 286853 w 2860627"/>
                <a:gd name="connsiteY4" fmla="*/ 2006886 h 3411190"/>
                <a:gd name="connsiteX5" fmla="*/ 207417 w 2860627"/>
                <a:gd name="connsiteY5" fmla="*/ 2187794 h 3411190"/>
                <a:gd name="connsiteX6" fmla="*/ 287242 w 2860627"/>
                <a:gd name="connsiteY6" fmla="*/ 2244414 h 3411190"/>
                <a:gd name="connsiteX7" fmla="*/ 256972 w 2860627"/>
                <a:gd name="connsiteY7" fmla="*/ 2339178 h 3411190"/>
                <a:gd name="connsiteX8" fmla="*/ 368654 w 2860627"/>
                <a:gd name="connsiteY8" fmla="*/ 2452806 h 3411190"/>
                <a:gd name="connsiteX9" fmla="*/ 465657 w 2860627"/>
                <a:gd name="connsiteY9" fmla="*/ 2870369 h 3411190"/>
                <a:gd name="connsiteX10" fmla="*/ 1108723 w 2860627"/>
                <a:gd name="connsiteY10" fmla="*/ 2797319 h 3411190"/>
                <a:gd name="connsiteX11" fmla="*/ 1313164 w 2860627"/>
                <a:gd name="connsiteY11" fmla="*/ 3376539 h 3411190"/>
                <a:gd name="connsiteX12" fmla="*/ 1936108 w 2860627"/>
                <a:gd name="connsiteY12" fmla="*/ 3397581 h 3411190"/>
                <a:gd name="connsiteX13" fmla="*/ 1882503 w 2860627"/>
                <a:gd name="connsiteY13" fmla="*/ 2050383 h 3411190"/>
                <a:gd name="connsiteX14" fmla="*/ 1315566 w 2860627"/>
                <a:gd name="connsiteY14" fmla="*/ 1545935 h 3411190"/>
                <a:gd name="connsiteX15" fmla="*/ 1294771 w 2860627"/>
                <a:gd name="connsiteY15" fmla="*/ 1527433 h 3411190"/>
                <a:gd name="connsiteX16" fmla="*/ 1253957 w 2860627"/>
                <a:gd name="connsiteY16" fmla="*/ 1491117 h 3411190"/>
                <a:gd name="connsiteX17" fmla="*/ 1259713 w 2860627"/>
                <a:gd name="connsiteY17" fmla="*/ 1490781 h 3411190"/>
                <a:gd name="connsiteX18" fmla="*/ 1156260 w 2860627"/>
                <a:gd name="connsiteY18" fmla="*/ 763285 h 3411190"/>
                <a:gd name="connsiteX19" fmla="*/ 2022208 w 2860627"/>
                <a:gd name="connsiteY19" fmla="*/ 559563 h 3411190"/>
                <a:gd name="connsiteX20" fmla="*/ 2336014 w 2860627"/>
                <a:gd name="connsiteY20" fmla="*/ 974343 h 3411190"/>
                <a:gd name="connsiteX21" fmla="*/ 2860627 w 2860627"/>
                <a:gd name="connsiteY21" fmla="*/ 953468 h 3411190"/>
                <a:gd name="connsiteX22" fmla="*/ 2332439 w 2860627"/>
                <a:gd name="connsiteY22" fmla="*/ 186000 h 3411190"/>
                <a:gd name="connsiteX0" fmla="*/ 2332439 w 2860627"/>
                <a:gd name="connsiteY0" fmla="*/ 186000 h 3411190"/>
                <a:gd name="connsiteX1" fmla="*/ 1525852 w 2860627"/>
                <a:gd name="connsiteY1" fmla="*/ 9249 h 3411190"/>
                <a:gd name="connsiteX2" fmla="*/ 364700 w 2860627"/>
                <a:gd name="connsiteY2" fmla="*/ 1356493 h 3411190"/>
                <a:gd name="connsiteX3" fmla="*/ 160 w 2860627"/>
                <a:gd name="connsiteY3" fmla="*/ 1831519 h 3411190"/>
                <a:gd name="connsiteX4" fmla="*/ 286853 w 2860627"/>
                <a:gd name="connsiteY4" fmla="*/ 2006886 h 3411190"/>
                <a:gd name="connsiteX5" fmla="*/ 207417 w 2860627"/>
                <a:gd name="connsiteY5" fmla="*/ 2187794 h 3411190"/>
                <a:gd name="connsiteX6" fmla="*/ 287242 w 2860627"/>
                <a:gd name="connsiteY6" fmla="*/ 2244414 h 3411190"/>
                <a:gd name="connsiteX7" fmla="*/ 256972 w 2860627"/>
                <a:gd name="connsiteY7" fmla="*/ 2339178 h 3411190"/>
                <a:gd name="connsiteX8" fmla="*/ 368654 w 2860627"/>
                <a:gd name="connsiteY8" fmla="*/ 2452806 h 3411190"/>
                <a:gd name="connsiteX9" fmla="*/ 465657 w 2860627"/>
                <a:gd name="connsiteY9" fmla="*/ 2870369 h 3411190"/>
                <a:gd name="connsiteX10" fmla="*/ 1108723 w 2860627"/>
                <a:gd name="connsiteY10" fmla="*/ 2797319 h 3411190"/>
                <a:gd name="connsiteX11" fmla="*/ 1313164 w 2860627"/>
                <a:gd name="connsiteY11" fmla="*/ 3376539 h 3411190"/>
                <a:gd name="connsiteX12" fmla="*/ 1936108 w 2860627"/>
                <a:gd name="connsiteY12" fmla="*/ 3397581 h 3411190"/>
                <a:gd name="connsiteX13" fmla="*/ 1882503 w 2860627"/>
                <a:gd name="connsiteY13" fmla="*/ 2050383 h 3411190"/>
                <a:gd name="connsiteX14" fmla="*/ 1315566 w 2860627"/>
                <a:gd name="connsiteY14" fmla="*/ 1545935 h 3411190"/>
                <a:gd name="connsiteX15" fmla="*/ 1253957 w 2860627"/>
                <a:gd name="connsiteY15" fmla="*/ 1491117 h 3411190"/>
                <a:gd name="connsiteX16" fmla="*/ 1259713 w 2860627"/>
                <a:gd name="connsiteY16" fmla="*/ 1490781 h 3411190"/>
                <a:gd name="connsiteX17" fmla="*/ 1156260 w 2860627"/>
                <a:gd name="connsiteY17" fmla="*/ 763285 h 3411190"/>
                <a:gd name="connsiteX18" fmla="*/ 2022208 w 2860627"/>
                <a:gd name="connsiteY18" fmla="*/ 559563 h 3411190"/>
                <a:gd name="connsiteX19" fmla="*/ 2336014 w 2860627"/>
                <a:gd name="connsiteY19" fmla="*/ 974343 h 3411190"/>
                <a:gd name="connsiteX20" fmla="*/ 2860627 w 2860627"/>
                <a:gd name="connsiteY20" fmla="*/ 953468 h 3411190"/>
                <a:gd name="connsiteX21" fmla="*/ 2332439 w 2860627"/>
                <a:gd name="connsiteY21" fmla="*/ 186000 h 3411190"/>
                <a:gd name="connsiteX0" fmla="*/ 2332439 w 2860627"/>
                <a:gd name="connsiteY0" fmla="*/ 186000 h 3411190"/>
                <a:gd name="connsiteX1" fmla="*/ 1525852 w 2860627"/>
                <a:gd name="connsiteY1" fmla="*/ 9249 h 3411190"/>
                <a:gd name="connsiteX2" fmla="*/ 364700 w 2860627"/>
                <a:gd name="connsiteY2" fmla="*/ 1356493 h 3411190"/>
                <a:gd name="connsiteX3" fmla="*/ 160 w 2860627"/>
                <a:gd name="connsiteY3" fmla="*/ 1831519 h 3411190"/>
                <a:gd name="connsiteX4" fmla="*/ 286853 w 2860627"/>
                <a:gd name="connsiteY4" fmla="*/ 2006886 h 3411190"/>
                <a:gd name="connsiteX5" fmla="*/ 207417 w 2860627"/>
                <a:gd name="connsiteY5" fmla="*/ 2187794 h 3411190"/>
                <a:gd name="connsiteX6" fmla="*/ 287242 w 2860627"/>
                <a:gd name="connsiteY6" fmla="*/ 2244414 h 3411190"/>
                <a:gd name="connsiteX7" fmla="*/ 256972 w 2860627"/>
                <a:gd name="connsiteY7" fmla="*/ 2339178 h 3411190"/>
                <a:gd name="connsiteX8" fmla="*/ 368654 w 2860627"/>
                <a:gd name="connsiteY8" fmla="*/ 2452806 h 3411190"/>
                <a:gd name="connsiteX9" fmla="*/ 465657 w 2860627"/>
                <a:gd name="connsiteY9" fmla="*/ 2870369 h 3411190"/>
                <a:gd name="connsiteX10" fmla="*/ 1108723 w 2860627"/>
                <a:gd name="connsiteY10" fmla="*/ 2797319 h 3411190"/>
                <a:gd name="connsiteX11" fmla="*/ 1313164 w 2860627"/>
                <a:gd name="connsiteY11" fmla="*/ 3376539 h 3411190"/>
                <a:gd name="connsiteX12" fmla="*/ 1936108 w 2860627"/>
                <a:gd name="connsiteY12" fmla="*/ 3397581 h 3411190"/>
                <a:gd name="connsiteX13" fmla="*/ 1882503 w 2860627"/>
                <a:gd name="connsiteY13" fmla="*/ 2050383 h 3411190"/>
                <a:gd name="connsiteX14" fmla="*/ 1253957 w 2860627"/>
                <a:gd name="connsiteY14" fmla="*/ 1491117 h 3411190"/>
                <a:gd name="connsiteX15" fmla="*/ 1259713 w 2860627"/>
                <a:gd name="connsiteY15" fmla="*/ 1490781 h 3411190"/>
                <a:gd name="connsiteX16" fmla="*/ 1156260 w 2860627"/>
                <a:gd name="connsiteY16" fmla="*/ 763285 h 3411190"/>
                <a:gd name="connsiteX17" fmla="*/ 2022208 w 2860627"/>
                <a:gd name="connsiteY17" fmla="*/ 559563 h 3411190"/>
                <a:gd name="connsiteX18" fmla="*/ 2336014 w 2860627"/>
                <a:gd name="connsiteY18" fmla="*/ 974343 h 3411190"/>
                <a:gd name="connsiteX19" fmla="*/ 2860627 w 2860627"/>
                <a:gd name="connsiteY19" fmla="*/ 953468 h 3411190"/>
                <a:gd name="connsiteX20" fmla="*/ 2332439 w 2860627"/>
                <a:gd name="connsiteY20" fmla="*/ 186000 h 3411190"/>
                <a:gd name="connsiteX0" fmla="*/ 2332439 w 2860627"/>
                <a:gd name="connsiteY0" fmla="*/ 186000 h 3411190"/>
                <a:gd name="connsiteX1" fmla="*/ 1525852 w 2860627"/>
                <a:gd name="connsiteY1" fmla="*/ 9249 h 3411190"/>
                <a:gd name="connsiteX2" fmla="*/ 364700 w 2860627"/>
                <a:gd name="connsiteY2" fmla="*/ 1356493 h 3411190"/>
                <a:gd name="connsiteX3" fmla="*/ 160 w 2860627"/>
                <a:gd name="connsiteY3" fmla="*/ 1831519 h 3411190"/>
                <a:gd name="connsiteX4" fmla="*/ 286853 w 2860627"/>
                <a:gd name="connsiteY4" fmla="*/ 2006886 h 3411190"/>
                <a:gd name="connsiteX5" fmla="*/ 207417 w 2860627"/>
                <a:gd name="connsiteY5" fmla="*/ 2187794 h 3411190"/>
                <a:gd name="connsiteX6" fmla="*/ 287242 w 2860627"/>
                <a:gd name="connsiteY6" fmla="*/ 2244414 h 3411190"/>
                <a:gd name="connsiteX7" fmla="*/ 256972 w 2860627"/>
                <a:gd name="connsiteY7" fmla="*/ 2339178 h 3411190"/>
                <a:gd name="connsiteX8" fmla="*/ 368654 w 2860627"/>
                <a:gd name="connsiteY8" fmla="*/ 2452806 h 3411190"/>
                <a:gd name="connsiteX9" fmla="*/ 465657 w 2860627"/>
                <a:gd name="connsiteY9" fmla="*/ 2870369 h 3411190"/>
                <a:gd name="connsiteX10" fmla="*/ 1108723 w 2860627"/>
                <a:gd name="connsiteY10" fmla="*/ 2797319 h 3411190"/>
                <a:gd name="connsiteX11" fmla="*/ 1313164 w 2860627"/>
                <a:gd name="connsiteY11" fmla="*/ 3376539 h 3411190"/>
                <a:gd name="connsiteX12" fmla="*/ 1936108 w 2860627"/>
                <a:gd name="connsiteY12" fmla="*/ 3397581 h 3411190"/>
                <a:gd name="connsiteX13" fmla="*/ 1862177 w 2860627"/>
                <a:gd name="connsiteY13" fmla="*/ 2104638 h 3411190"/>
                <a:gd name="connsiteX14" fmla="*/ 1253957 w 2860627"/>
                <a:gd name="connsiteY14" fmla="*/ 1491117 h 3411190"/>
                <a:gd name="connsiteX15" fmla="*/ 1259713 w 2860627"/>
                <a:gd name="connsiteY15" fmla="*/ 1490781 h 3411190"/>
                <a:gd name="connsiteX16" fmla="*/ 1156260 w 2860627"/>
                <a:gd name="connsiteY16" fmla="*/ 763285 h 3411190"/>
                <a:gd name="connsiteX17" fmla="*/ 2022208 w 2860627"/>
                <a:gd name="connsiteY17" fmla="*/ 559563 h 3411190"/>
                <a:gd name="connsiteX18" fmla="*/ 2336014 w 2860627"/>
                <a:gd name="connsiteY18" fmla="*/ 974343 h 3411190"/>
                <a:gd name="connsiteX19" fmla="*/ 2860627 w 2860627"/>
                <a:gd name="connsiteY19" fmla="*/ 953468 h 3411190"/>
                <a:gd name="connsiteX20" fmla="*/ 2332439 w 2860627"/>
                <a:gd name="connsiteY20" fmla="*/ 186000 h 3411190"/>
                <a:gd name="connsiteX0" fmla="*/ 2332439 w 2860627"/>
                <a:gd name="connsiteY0" fmla="*/ 186000 h 3411190"/>
                <a:gd name="connsiteX1" fmla="*/ 1525852 w 2860627"/>
                <a:gd name="connsiteY1" fmla="*/ 9249 h 3411190"/>
                <a:gd name="connsiteX2" fmla="*/ 364700 w 2860627"/>
                <a:gd name="connsiteY2" fmla="*/ 1356493 h 3411190"/>
                <a:gd name="connsiteX3" fmla="*/ 160 w 2860627"/>
                <a:gd name="connsiteY3" fmla="*/ 1831519 h 3411190"/>
                <a:gd name="connsiteX4" fmla="*/ 286853 w 2860627"/>
                <a:gd name="connsiteY4" fmla="*/ 2006886 h 3411190"/>
                <a:gd name="connsiteX5" fmla="*/ 207417 w 2860627"/>
                <a:gd name="connsiteY5" fmla="*/ 2187794 h 3411190"/>
                <a:gd name="connsiteX6" fmla="*/ 287242 w 2860627"/>
                <a:gd name="connsiteY6" fmla="*/ 2244414 h 3411190"/>
                <a:gd name="connsiteX7" fmla="*/ 256972 w 2860627"/>
                <a:gd name="connsiteY7" fmla="*/ 2339178 h 3411190"/>
                <a:gd name="connsiteX8" fmla="*/ 368654 w 2860627"/>
                <a:gd name="connsiteY8" fmla="*/ 2452806 h 3411190"/>
                <a:gd name="connsiteX9" fmla="*/ 465657 w 2860627"/>
                <a:gd name="connsiteY9" fmla="*/ 2870369 h 3411190"/>
                <a:gd name="connsiteX10" fmla="*/ 1108723 w 2860627"/>
                <a:gd name="connsiteY10" fmla="*/ 2797319 h 3411190"/>
                <a:gd name="connsiteX11" fmla="*/ 1313164 w 2860627"/>
                <a:gd name="connsiteY11" fmla="*/ 3376539 h 3411190"/>
                <a:gd name="connsiteX12" fmla="*/ 1936108 w 2860627"/>
                <a:gd name="connsiteY12" fmla="*/ 3397581 h 3411190"/>
                <a:gd name="connsiteX13" fmla="*/ 1862177 w 2860627"/>
                <a:gd name="connsiteY13" fmla="*/ 2104638 h 3411190"/>
                <a:gd name="connsiteX14" fmla="*/ 1253957 w 2860627"/>
                <a:gd name="connsiteY14" fmla="*/ 1491117 h 3411190"/>
                <a:gd name="connsiteX15" fmla="*/ 1259713 w 2860627"/>
                <a:gd name="connsiteY15" fmla="*/ 1490781 h 3411190"/>
                <a:gd name="connsiteX16" fmla="*/ 1156260 w 2860627"/>
                <a:gd name="connsiteY16" fmla="*/ 763285 h 3411190"/>
                <a:gd name="connsiteX17" fmla="*/ 2022208 w 2860627"/>
                <a:gd name="connsiteY17" fmla="*/ 559563 h 3411190"/>
                <a:gd name="connsiteX18" fmla="*/ 2336014 w 2860627"/>
                <a:gd name="connsiteY18" fmla="*/ 974343 h 3411190"/>
                <a:gd name="connsiteX19" fmla="*/ 2860627 w 2860627"/>
                <a:gd name="connsiteY19" fmla="*/ 953468 h 3411190"/>
                <a:gd name="connsiteX20" fmla="*/ 2332439 w 2860627"/>
                <a:gd name="connsiteY20" fmla="*/ 186000 h 3411190"/>
                <a:gd name="connsiteX0" fmla="*/ 2332439 w 2860627"/>
                <a:gd name="connsiteY0" fmla="*/ 186000 h 3411190"/>
                <a:gd name="connsiteX1" fmla="*/ 1525852 w 2860627"/>
                <a:gd name="connsiteY1" fmla="*/ 9249 h 3411190"/>
                <a:gd name="connsiteX2" fmla="*/ 364700 w 2860627"/>
                <a:gd name="connsiteY2" fmla="*/ 1356493 h 3411190"/>
                <a:gd name="connsiteX3" fmla="*/ 160 w 2860627"/>
                <a:gd name="connsiteY3" fmla="*/ 1831519 h 3411190"/>
                <a:gd name="connsiteX4" fmla="*/ 286853 w 2860627"/>
                <a:gd name="connsiteY4" fmla="*/ 2006886 h 3411190"/>
                <a:gd name="connsiteX5" fmla="*/ 207417 w 2860627"/>
                <a:gd name="connsiteY5" fmla="*/ 2187794 h 3411190"/>
                <a:gd name="connsiteX6" fmla="*/ 287242 w 2860627"/>
                <a:gd name="connsiteY6" fmla="*/ 2244414 h 3411190"/>
                <a:gd name="connsiteX7" fmla="*/ 256972 w 2860627"/>
                <a:gd name="connsiteY7" fmla="*/ 2339178 h 3411190"/>
                <a:gd name="connsiteX8" fmla="*/ 368654 w 2860627"/>
                <a:gd name="connsiteY8" fmla="*/ 2452806 h 3411190"/>
                <a:gd name="connsiteX9" fmla="*/ 465657 w 2860627"/>
                <a:gd name="connsiteY9" fmla="*/ 2870369 h 3411190"/>
                <a:gd name="connsiteX10" fmla="*/ 1108723 w 2860627"/>
                <a:gd name="connsiteY10" fmla="*/ 2797319 h 3411190"/>
                <a:gd name="connsiteX11" fmla="*/ 1313164 w 2860627"/>
                <a:gd name="connsiteY11" fmla="*/ 3376539 h 3411190"/>
                <a:gd name="connsiteX12" fmla="*/ 1936108 w 2860627"/>
                <a:gd name="connsiteY12" fmla="*/ 3397581 h 3411190"/>
                <a:gd name="connsiteX13" fmla="*/ 1828840 w 2860627"/>
                <a:gd name="connsiteY13" fmla="*/ 2162380 h 3411190"/>
                <a:gd name="connsiteX14" fmla="*/ 1253957 w 2860627"/>
                <a:gd name="connsiteY14" fmla="*/ 1491117 h 3411190"/>
                <a:gd name="connsiteX15" fmla="*/ 1259713 w 2860627"/>
                <a:gd name="connsiteY15" fmla="*/ 1490781 h 3411190"/>
                <a:gd name="connsiteX16" fmla="*/ 1156260 w 2860627"/>
                <a:gd name="connsiteY16" fmla="*/ 763285 h 3411190"/>
                <a:gd name="connsiteX17" fmla="*/ 2022208 w 2860627"/>
                <a:gd name="connsiteY17" fmla="*/ 559563 h 3411190"/>
                <a:gd name="connsiteX18" fmla="*/ 2336014 w 2860627"/>
                <a:gd name="connsiteY18" fmla="*/ 974343 h 3411190"/>
                <a:gd name="connsiteX19" fmla="*/ 2860627 w 2860627"/>
                <a:gd name="connsiteY19" fmla="*/ 953468 h 3411190"/>
                <a:gd name="connsiteX20" fmla="*/ 2332439 w 2860627"/>
                <a:gd name="connsiteY20" fmla="*/ 186000 h 3411190"/>
                <a:gd name="connsiteX0" fmla="*/ 2332439 w 2860627"/>
                <a:gd name="connsiteY0" fmla="*/ 186000 h 3411190"/>
                <a:gd name="connsiteX1" fmla="*/ 1525852 w 2860627"/>
                <a:gd name="connsiteY1" fmla="*/ 9249 h 3411190"/>
                <a:gd name="connsiteX2" fmla="*/ 364700 w 2860627"/>
                <a:gd name="connsiteY2" fmla="*/ 1356493 h 3411190"/>
                <a:gd name="connsiteX3" fmla="*/ 160 w 2860627"/>
                <a:gd name="connsiteY3" fmla="*/ 1831519 h 3411190"/>
                <a:gd name="connsiteX4" fmla="*/ 286853 w 2860627"/>
                <a:gd name="connsiteY4" fmla="*/ 2006886 h 3411190"/>
                <a:gd name="connsiteX5" fmla="*/ 207417 w 2860627"/>
                <a:gd name="connsiteY5" fmla="*/ 2187794 h 3411190"/>
                <a:gd name="connsiteX6" fmla="*/ 287242 w 2860627"/>
                <a:gd name="connsiteY6" fmla="*/ 2244414 h 3411190"/>
                <a:gd name="connsiteX7" fmla="*/ 256972 w 2860627"/>
                <a:gd name="connsiteY7" fmla="*/ 2339178 h 3411190"/>
                <a:gd name="connsiteX8" fmla="*/ 368654 w 2860627"/>
                <a:gd name="connsiteY8" fmla="*/ 2452806 h 3411190"/>
                <a:gd name="connsiteX9" fmla="*/ 465657 w 2860627"/>
                <a:gd name="connsiteY9" fmla="*/ 2870369 h 3411190"/>
                <a:gd name="connsiteX10" fmla="*/ 1108723 w 2860627"/>
                <a:gd name="connsiteY10" fmla="*/ 2797319 h 3411190"/>
                <a:gd name="connsiteX11" fmla="*/ 1313164 w 2860627"/>
                <a:gd name="connsiteY11" fmla="*/ 3376539 h 3411190"/>
                <a:gd name="connsiteX12" fmla="*/ 1936108 w 2860627"/>
                <a:gd name="connsiteY12" fmla="*/ 3397581 h 3411190"/>
                <a:gd name="connsiteX13" fmla="*/ 1828840 w 2860627"/>
                <a:gd name="connsiteY13" fmla="*/ 2162380 h 3411190"/>
                <a:gd name="connsiteX14" fmla="*/ 1253957 w 2860627"/>
                <a:gd name="connsiteY14" fmla="*/ 1491117 h 3411190"/>
                <a:gd name="connsiteX15" fmla="*/ 1259713 w 2860627"/>
                <a:gd name="connsiteY15" fmla="*/ 1490781 h 3411190"/>
                <a:gd name="connsiteX16" fmla="*/ 1156260 w 2860627"/>
                <a:gd name="connsiteY16" fmla="*/ 763285 h 3411190"/>
                <a:gd name="connsiteX17" fmla="*/ 2022208 w 2860627"/>
                <a:gd name="connsiteY17" fmla="*/ 559563 h 3411190"/>
                <a:gd name="connsiteX18" fmla="*/ 2336014 w 2860627"/>
                <a:gd name="connsiteY18" fmla="*/ 974343 h 3411190"/>
                <a:gd name="connsiteX19" fmla="*/ 2860627 w 2860627"/>
                <a:gd name="connsiteY19" fmla="*/ 953468 h 3411190"/>
                <a:gd name="connsiteX20" fmla="*/ 2332439 w 2860627"/>
                <a:gd name="connsiteY20" fmla="*/ 186000 h 3411190"/>
                <a:gd name="connsiteX0" fmla="*/ 2332439 w 2860627"/>
                <a:gd name="connsiteY0" fmla="*/ 186000 h 3411190"/>
                <a:gd name="connsiteX1" fmla="*/ 1525852 w 2860627"/>
                <a:gd name="connsiteY1" fmla="*/ 9249 h 3411190"/>
                <a:gd name="connsiteX2" fmla="*/ 364700 w 2860627"/>
                <a:gd name="connsiteY2" fmla="*/ 1356493 h 3411190"/>
                <a:gd name="connsiteX3" fmla="*/ 160 w 2860627"/>
                <a:gd name="connsiteY3" fmla="*/ 1831519 h 3411190"/>
                <a:gd name="connsiteX4" fmla="*/ 286853 w 2860627"/>
                <a:gd name="connsiteY4" fmla="*/ 2006886 h 3411190"/>
                <a:gd name="connsiteX5" fmla="*/ 207417 w 2860627"/>
                <a:gd name="connsiteY5" fmla="*/ 2187794 h 3411190"/>
                <a:gd name="connsiteX6" fmla="*/ 287242 w 2860627"/>
                <a:gd name="connsiteY6" fmla="*/ 2244414 h 3411190"/>
                <a:gd name="connsiteX7" fmla="*/ 256972 w 2860627"/>
                <a:gd name="connsiteY7" fmla="*/ 2339178 h 3411190"/>
                <a:gd name="connsiteX8" fmla="*/ 368654 w 2860627"/>
                <a:gd name="connsiteY8" fmla="*/ 2452806 h 3411190"/>
                <a:gd name="connsiteX9" fmla="*/ 465657 w 2860627"/>
                <a:gd name="connsiteY9" fmla="*/ 2870369 h 3411190"/>
                <a:gd name="connsiteX10" fmla="*/ 1108723 w 2860627"/>
                <a:gd name="connsiteY10" fmla="*/ 2797319 h 3411190"/>
                <a:gd name="connsiteX11" fmla="*/ 1313164 w 2860627"/>
                <a:gd name="connsiteY11" fmla="*/ 3376539 h 3411190"/>
                <a:gd name="connsiteX12" fmla="*/ 1936108 w 2860627"/>
                <a:gd name="connsiteY12" fmla="*/ 3397581 h 3411190"/>
                <a:gd name="connsiteX13" fmla="*/ 1828840 w 2860627"/>
                <a:gd name="connsiteY13" fmla="*/ 2162380 h 3411190"/>
                <a:gd name="connsiteX14" fmla="*/ 1253957 w 2860627"/>
                <a:gd name="connsiteY14" fmla="*/ 1491117 h 3411190"/>
                <a:gd name="connsiteX15" fmla="*/ 1259713 w 2860627"/>
                <a:gd name="connsiteY15" fmla="*/ 1490781 h 3411190"/>
                <a:gd name="connsiteX16" fmla="*/ 1156260 w 2860627"/>
                <a:gd name="connsiteY16" fmla="*/ 763285 h 3411190"/>
                <a:gd name="connsiteX17" fmla="*/ 2022208 w 2860627"/>
                <a:gd name="connsiteY17" fmla="*/ 559563 h 3411190"/>
                <a:gd name="connsiteX18" fmla="*/ 2336014 w 2860627"/>
                <a:gd name="connsiteY18" fmla="*/ 974343 h 3411190"/>
                <a:gd name="connsiteX19" fmla="*/ 2860627 w 2860627"/>
                <a:gd name="connsiteY19" fmla="*/ 953468 h 3411190"/>
                <a:gd name="connsiteX20" fmla="*/ 2332439 w 2860627"/>
                <a:gd name="connsiteY20" fmla="*/ 186000 h 3411190"/>
                <a:gd name="connsiteX0" fmla="*/ 2332439 w 2860627"/>
                <a:gd name="connsiteY0" fmla="*/ 186000 h 3411190"/>
                <a:gd name="connsiteX1" fmla="*/ 1525852 w 2860627"/>
                <a:gd name="connsiteY1" fmla="*/ 9249 h 3411190"/>
                <a:gd name="connsiteX2" fmla="*/ 364700 w 2860627"/>
                <a:gd name="connsiteY2" fmla="*/ 1356493 h 3411190"/>
                <a:gd name="connsiteX3" fmla="*/ 160 w 2860627"/>
                <a:gd name="connsiteY3" fmla="*/ 1831519 h 3411190"/>
                <a:gd name="connsiteX4" fmla="*/ 286853 w 2860627"/>
                <a:gd name="connsiteY4" fmla="*/ 2006886 h 3411190"/>
                <a:gd name="connsiteX5" fmla="*/ 207417 w 2860627"/>
                <a:gd name="connsiteY5" fmla="*/ 2187794 h 3411190"/>
                <a:gd name="connsiteX6" fmla="*/ 287242 w 2860627"/>
                <a:gd name="connsiteY6" fmla="*/ 2244414 h 3411190"/>
                <a:gd name="connsiteX7" fmla="*/ 256972 w 2860627"/>
                <a:gd name="connsiteY7" fmla="*/ 2339178 h 3411190"/>
                <a:gd name="connsiteX8" fmla="*/ 368654 w 2860627"/>
                <a:gd name="connsiteY8" fmla="*/ 2452806 h 3411190"/>
                <a:gd name="connsiteX9" fmla="*/ 465657 w 2860627"/>
                <a:gd name="connsiteY9" fmla="*/ 2870369 h 3411190"/>
                <a:gd name="connsiteX10" fmla="*/ 1108723 w 2860627"/>
                <a:gd name="connsiteY10" fmla="*/ 2797319 h 3411190"/>
                <a:gd name="connsiteX11" fmla="*/ 1313164 w 2860627"/>
                <a:gd name="connsiteY11" fmla="*/ 3376539 h 3411190"/>
                <a:gd name="connsiteX12" fmla="*/ 1936108 w 2860627"/>
                <a:gd name="connsiteY12" fmla="*/ 3397581 h 3411190"/>
                <a:gd name="connsiteX13" fmla="*/ 1886582 w 2860627"/>
                <a:gd name="connsiteY13" fmla="*/ 2195718 h 3411190"/>
                <a:gd name="connsiteX14" fmla="*/ 1253957 w 2860627"/>
                <a:gd name="connsiteY14" fmla="*/ 1491117 h 3411190"/>
                <a:gd name="connsiteX15" fmla="*/ 1259713 w 2860627"/>
                <a:gd name="connsiteY15" fmla="*/ 1490781 h 3411190"/>
                <a:gd name="connsiteX16" fmla="*/ 1156260 w 2860627"/>
                <a:gd name="connsiteY16" fmla="*/ 763285 h 3411190"/>
                <a:gd name="connsiteX17" fmla="*/ 2022208 w 2860627"/>
                <a:gd name="connsiteY17" fmla="*/ 559563 h 3411190"/>
                <a:gd name="connsiteX18" fmla="*/ 2336014 w 2860627"/>
                <a:gd name="connsiteY18" fmla="*/ 974343 h 3411190"/>
                <a:gd name="connsiteX19" fmla="*/ 2860627 w 2860627"/>
                <a:gd name="connsiteY19" fmla="*/ 953468 h 3411190"/>
                <a:gd name="connsiteX20" fmla="*/ 2332439 w 2860627"/>
                <a:gd name="connsiteY20" fmla="*/ 186000 h 3411190"/>
                <a:gd name="connsiteX0" fmla="*/ 2332439 w 2860627"/>
                <a:gd name="connsiteY0" fmla="*/ 186000 h 3411190"/>
                <a:gd name="connsiteX1" fmla="*/ 1525852 w 2860627"/>
                <a:gd name="connsiteY1" fmla="*/ 9249 h 3411190"/>
                <a:gd name="connsiteX2" fmla="*/ 364700 w 2860627"/>
                <a:gd name="connsiteY2" fmla="*/ 1356493 h 3411190"/>
                <a:gd name="connsiteX3" fmla="*/ 160 w 2860627"/>
                <a:gd name="connsiteY3" fmla="*/ 1831519 h 3411190"/>
                <a:gd name="connsiteX4" fmla="*/ 286853 w 2860627"/>
                <a:gd name="connsiteY4" fmla="*/ 2006886 h 3411190"/>
                <a:gd name="connsiteX5" fmla="*/ 207417 w 2860627"/>
                <a:gd name="connsiteY5" fmla="*/ 2187794 h 3411190"/>
                <a:gd name="connsiteX6" fmla="*/ 287242 w 2860627"/>
                <a:gd name="connsiteY6" fmla="*/ 2244414 h 3411190"/>
                <a:gd name="connsiteX7" fmla="*/ 256972 w 2860627"/>
                <a:gd name="connsiteY7" fmla="*/ 2339178 h 3411190"/>
                <a:gd name="connsiteX8" fmla="*/ 368654 w 2860627"/>
                <a:gd name="connsiteY8" fmla="*/ 2452806 h 3411190"/>
                <a:gd name="connsiteX9" fmla="*/ 465657 w 2860627"/>
                <a:gd name="connsiteY9" fmla="*/ 2870369 h 3411190"/>
                <a:gd name="connsiteX10" fmla="*/ 1108723 w 2860627"/>
                <a:gd name="connsiteY10" fmla="*/ 2797319 h 3411190"/>
                <a:gd name="connsiteX11" fmla="*/ 1313164 w 2860627"/>
                <a:gd name="connsiteY11" fmla="*/ 3376539 h 3411190"/>
                <a:gd name="connsiteX12" fmla="*/ 1936108 w 2860627"/>
                <a:gd name="connsiteY12" fmla="*/ 3397581 h 3411190"/>
                <a:gd name="connsiteX13" fmla="*/ 1886582 w 2860627"/>
                <a:gd name="connsiteY13" fmla="*/ 2195718 h 3411190"/>
                <a:gd name="connsiteX14" fmla="*/ 1253957 w 2860627"/>
                <a:gd name="connsiteY14" fmla="*/ 1491117 h 3411190"/>
                <a:gd name="connsiteX15" fmla="*/ 1259713 w 2860627"/>
                <a:gd name="connsiteY15" fmla="*/ 1490781 h 3411190"/>
                <a:gd name="connsiteX16" fmla="*/ 1156260 w 2860627"/>
                <a:gd name="connsiteY16" fmla="*/ 763285 h 3411190"/>
                <a:gd name="connsiteX17" fmla="*/ 2022208 w 2860627"/>
                <a:gd name="connsiteY17" fmla="*/ 559563 h 3411190"/>
                <a:gd name="connsiteX18" fmla="*/ 2336014 w 2860627"/>
                <a:gd name="connsiteY18" fmla="*/ 974343 h 3411190"/>
                <a:gd name="connsiteX19" fmla="*/ 2860627 w 2860627"/>
                <a:gd name="connsiteY19" fmla="*/ 953468 h 3411190"/>
                <a:gd name="connsiteX20" fmla="*/ 2332439 w 2860627"/>
                <a:gd name="connsiteY20" fmla="*/ 186000 h 3411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60627" h="3411190">
                  <a:moveTo>
                    <a:pt x="2332439" y="186000"/>
                  </a:moveTo>
                  <a:cubicBezTo>
                    <a:pt x="2114028" y="67375"/>
                    <a:pt x="1894506" y="-31252"/>
                    <a:pt x="1525852" y="9249"/>
                  </a:cubicBezTo>
                  <a:cubicBezTo>
                    <a:pt x="735732" y="27225"/>
                    <a:pt x="265149" y="734924"/>
                    <a:pt x="364700" y="1356493"/>
                  </a:cubicBezTo>
                  <a:cubicBezTo>
                    <a:pt x="243187" y="1514835"/>
                    <a:pt x="-7219" y="1802068"/>
                    <a:pt x="160" y="1831519"/>
                  </a:cubicBezTo>
                  <a:cubicBezTo>
                    <a:pt x="17130" y="1925603"/>
                    <a:pt x="185001" y="1956813"/>
                    <a:pt x="286853" y="2006886"/>
                  </a:cubicBezTo>
                  <a:cubicBezTo>
                    <a:pt x="253040" y="2069284"/>
                    <a:pt x="200362" y="2166263"/>
                    <a:pt x="207417" y="2187794"/>
                  </a:cubicBezTo>
                  <a:cubicBezTo>
                    <a:pt x="222499" y="2208763"/>
                    <a:pt x="256442" y="2226588"/>
                    <a:pt x="287242" y="2244414"/>
                  </a:cubicBezTo>
                  <a:cubicBezTo>
                    <a:pt x="277153" y="2276002"/>
                    <a:pt x="241912" y="2313878"/>
                    <a:pt x="256972" y="2339178"/>
                  </a:cubicBezTo>
                  <a:cubicBezTo>
                    <a:pt x="285816" y="2378102"/>
                    <a:pt x="349241" y="2404451"/>
                    <a:pt x="368654" y="2452806"/>
                  </a:cubicBezTo>
                  <a:cubicBezTo>
                    <a:pt x="412514" y="2527024"/>
                    <a:pt x="255179" y="2774145"/>
                    <a:pt x="465657" y="2870369"/>
                  </a:cubicBezTo>
                  <a:cubicBezTo>
                    <a:pt x="653816" y="2944521"/>
                    <a:pt x="911133" y="2842626"/>
                    <a:pt x="1108723" y="2797319"/>
                  </a:cubicBezTo>
                  <a:cubicBezTo>
                    <a:pt x="1261750" y="2755661"/>
                    <a:pt x="1267023" y="3179274"/>
                    <a:pt x="1313164" y="3376539"/>
                  </a:cubicBezTo>
                  <a:cubicBezTo>
                    <a:pt x="1541931" y="3416747"/>
                    <a:pt x="1746247" y="3419423"/>
                    <a:pt x="1936108" y="3397581"/>
                  </a:cubicBezTo>
                  <a:cubicBezTo>
                    <a:pt x="1911464" y="2966600"/>
                    <a:pt x="1933512" y="2397598"/>
                    <a:pt x="1886582" y="2195718"/>
                  </a:cubicBezTo>
                  <a:cubicBezTo>
                    <a:pt x="1843777" y="1980896"/>
                    <a:pt x="1445585" y="1714871"/>
                    <a:pt x="1253957" y="1491117"/>
                  </a:cubicBezTo>
                  <a:lnTo>
                    <a:pt x="1259713" y="1490781"/>
                  </a:lnTo>
                  <a:cubicBezTo>
                    <a:pt x="1069359" y="1294123"/>
                    <a:pt x="1020028" y="999248"/>
                    <a:pt x="1156260" y="763285"/>
                  </a:cubicBezTo>
                  <a:cubicBezTo>
                    <a:pt x="1324542" y="471813"/>
                    <a:pt x="1712240" y="380603"/>
                    <a:pt x="2022208" y="559563"/>
                  </a:cubicBezTo>
                  <a:cubicBezTo>
                    <a:pt x="2187368" y="654919"/>
                    <a:pt x="2297137" y="807738"/>
                    <a:pt x="2336014" y="974343"/>
                  </a:cubicBezTo>
                  <a:lnTo>
                    <a:pt x="2860627" y="953468"/>
                  </a:lnTo>
                  <a:cubicBezTo>
                    <a:pt x="2773794" y="641332"/>
                    <a:pt x="2600917" y="331818"/>
                    <a:pt x="2332439" y="1860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4" name="Oval 21">
              <a:extLst>
                <a:ext uri="{FF2B5EF4-FFF2-40B4-BE49-F238E27FC236}">
                  <a16:creationId xmlns:a16="http://schemas.microsoft.com/office/drawing/2014/main" id="{CA503711-841A-453D-8425-0699D68A2750}"/>
                </a:ext>
              </a:extLst>
            </p:cNvPr>
            <p:cNvSpPr/>
            <p:nvPr/>
          </p:nvSpPr>
          <p:spPr>
            <a:xfrm>
              <a:off x="395536" y="4869725"/>
              <a:ext cx="852711" cy="852711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66" name="그룹 65">
            <a:extLst>
              <a:ext uri="{FF2B5EF4-FFF2-40B4-BE49-F238E27FC236}">
                <a16:creationId xmlns:a16="http://schemas.microsoft.com/office/drawing/2014/main" id="{BD90BE8D-34FF-4EE1-A71A-9C380D6F4EA1}"/>
              </a:ext>
            </a:extLst>
          </p:cNvPr>
          <p:cNvGrpSpPr/>
          <p:nvPr/>
        </p:nvGrpSpPr>
        <p:grpSpPr>
          <a:xfrm>
            <a:off x="5891627" y="1569745"/>
            <a:ext cx="5244908" cy="939797"/>
            <a:chOff x="491556" y="1340768"/>
            <a:chExt cx="4080444" cy="939797"/>
          </a:xfrm>
        </p:grpSpPr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98A99F31-512A-4E8C-A8DD-CF416F77CCDC}"/>
                </a:ext>
              </a:extLst>
            </p:cNvPr>
            <p:cNvSpPr txBox="1"/>
            <p:nvPr/>
          </p:nvSpPr>
          <p:spPr>
            <a:xfrm>
              <a:off x="491556" y="1634234"/>
              <a:ext cx="408044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209AA9DE-9C8A-4EE6-B733-8D17A2847E1A}"/>
                </a:ext>
              </a:extLst>
            </p:cNvPr>
            <p:cNvSpPr txBox="1"/>
            <p:nvPr/>
          </p:nvSpPr>
          <p:spPr>
            <a:xfrm>
              <a:off x="491556" y="1340768"/>
              <a:ext cx="408044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9" name="Group 35">
            <a:extLst>
              <a:ext uri="{FF2B5EF4-FFF2-40B4-BE49-F238E27FC236}">
                <a16:creationId xmlns:a16="http://schemas.microsoft.com/office/drawing/2014/main" id="{995B16E8-AC17-4584-A3B6-516545B8B26A}"/>
              </a:ext>
            </a:extLst>
          </p:cNvPr>
          <p:cNvGrpSpPr/>
          <p:nvPr/>
        </p:nvGrpSpPr>
        <p:grpSpPr>
          <a:xfrm>
            <a:off x="6081416" y="3327127"/>
            <a:ext cx="2020842" cy="863358"/>
            <a:chOff x="803640" y="3362835"/>
            <a:chExt cx="2059657" cy="863358"/>
          </a:xfrm>
        </p:grpSpPr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EAD4BEEA-8C84-480C-A3BB-8E96EB4125B0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E483A249-A5C4-40A0-84E1-21979715C346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72" name="Oval 38">
            <a:extLst>
              <a:ext uri="{FF2B5EF4-FFF2-40B4-BE49-F238E27FC236}">
                <a16:creationId xmlns:a16="http://schemas.microsoft.com/office/drawing/2014/main" id="{D2EAA075-F370-4FE7-BDF9-68A0DB0BCBF6}"/>
              </a:ext>
            </a:extLst>
          </p:cNvPr>
          <p:cNvSpPr/>
          <p:nvPr/>
        </p:nvSpPr>
        <p:spPr>
          <a:xfrm>
            <a:off x="9672128" y="2650145"/>
            <a:ext cx="509348" cy="5093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73" name="Oval 39">
            <a:extLst>
              <a:ext uri="{FF2B5EF4-FFF2-40B4-BE49-F238E27FC236}">
                <a16:creationId xmlns:a16="http://schemas.microsoft.com/office/drawing/2014/main" id="{0D8294D4-F887-480E-A4C2-0A74E9A977CF}"/>
              </a:ext>
            </a:extLst>
          </p:cNvPr>
          <p:cNvSpPr/>
          <p:nvPr/>
        </p:nvSpPr>
        <p:spPr>
          <a:xfrm>
            <a:off x="6847385" y="2674255"/>
            <a:ext cx="509348" cy="50934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74" name="Group 42">
            <a:extLst>
              <a:ext uri="{FF2B5EF4-FFF2-40B4-BE49-F238E27FC236}">
                <a16:creationId xmlns:a16="http://schemas.microsoft.com/office/drawing/2014/main" id="{C1089A22-92B4-441B-B45E-080A5C1BF2CF}"/>
              </a:ext>
            </a:extLst>
          </p:cNvPr>
          <p:cNvGrpSpPr/>
          <p:nvPr/>
        </p:nvGrpSpPr>
        <p:grpSpPr>
          <a:xfrm>
            <a:off x="8914420" y="3327127"/>
            <a:ext cx="2020842" cy="863358"/>
            <a:chOff x="803640" y="3362835"/>
            <a:chExt cx="2059657" cy="863358"/>
          </a:xfrm>
        </p:grpSpPr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1E401194-A473-4186-8FF8-BC8F1777DEE2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AB6FAC34-C964-45E3-95D9-60408CF69A96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7" name="Group 46">
            <a:extLst>
              <a:ext uri="{FF2B5EF4-FFF2-40B4-BE49-F238E27FC236}">
                <a16:creationId xmlns:a16="http://schemas.microsoft.com/office/drawing/2014/main" id="{40AF2946-7995-447E-893A-6F27BF59CD4A}"/>
              </a:ext>
            </a:extLst>
          </p:cNvPr>
          <p:cNvGrpSpPr/>
          <p:nvPr/>
        </p:nvGrpSpPr>
        <p:grpSpPr>
          <a:xfrm>
            <a:off x="6071203" y="5027147"/>
            <a:ext cx="2020842" cy="863358"/>
            <a:chOff x="803640" y="3362835"/>
            <a:chExt cx="2059657" cy="863358"/>
          </a:xfrm>
        </p:grpSpPr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1B3AC7A0-BFAD-4560-AEEF-390EB4C83B36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2A676561-1713-4E25-88FC-D7BDC80CA83A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0" name="Oval 49">
            <a:extLst>
              <a:ext uri="{FF2B5EF4-FFF2-40B4-BE49-F238E27FC236}">
                <a16:creationId xmlns:a16="http://schemas.microsoft.com/office/drawing/2014/main" id="{C6E3FB90-5959-40D2-85E5-A70C6ACC5541}"/>
              </a:ext>
            </a:extLst>
          </p:cNvPr>
          <p:cNvSpPr/>
          <p:nvPr/>
        </p:nvSpPr>
        <p:spPr>
          <a:xfrm>
            <a:off x="9661915" y="4350165"/>
            <a:ext cx="509348" cy="50934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1" name="Oval 50">
            <a:extLst>
              <a:ext uri="{FF2B5EF4-FFF2-40B4-BE49-F238E27FC236}">
                <a16:creationId xmlns:a16="http://schemas.microsoft.com/office/drawing/2014/main" id="{AECB2A2F-A6EC-467F-BC30-4B6917172A60}"/>
              </a:ext>
            </a:extLst>
          </p:cNvPr>
          <p:cNvSpPr/>
          <p:nvPr/>
        </p:nvSpPr>
        <p:spPr>
          <a:xfrm>
            <a:off x="6837172" y="4374275"/>
            <a:ext cx="509348" cy="50934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82" name="Group 53">
            <a:extLst>
              <a:ext uri="{FF2B5EF4-FFF2-40B4-BE49-F238E27FC236}">
                <a16:creationId xmlns:a16="http://schemas.microsoft.com/office/drawing/2014/main" id="{AB82386F-91B9-4958-A3C1-A5D79A29C52F}"/>
              </a:ext>
            </a:extLst>
          </p:cNvPr>
          <p:cNvGrpSpPr/>
          <p:nvPr/>
        </p:nvGrpSpPr>
        <p:grpSpPr>
          <a:xfrm>
            <a:off x="8904207" y="5027147"/>
            <a:ext cx="2020842" cy="863358"/>
            <a:chOff x="803640" y="3362835"/>
            <a:chExt cx="2059657" cy="863358"/>
          </a:xfrm>
        </p:grpSpPr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0FCABDDC-3959-48F0-A068-75FDE4503C82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1FD8DF40-DA4C-4306-97D8-B704A6437C81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5" name="Oval 7">
            <a:extLst>
              <a:ext uri="{FF2B5EF4-FFF2-40B4-BE49-F238E27FC236}">
                <a16:creationId xmlns:a16="http://schemas.microsoft.com/office/drawing/2014/main" id="{660D8D50-117B-434F-92A9-D82E7092682D}"/>
              </a:ext>
            </a:extLst>
          </p:cNvPr>
          <p:cNvSpPr/>
          <p:nvPr/>
        </p:nvSpPr>
        <p:spPr>
          <a:xfrm>
            <a:off x="9827317" y="4448663"/>
            <a:ext cx="228752" cy="300480"/>
          </a:xfrm>
          <a:custGeom>
            <a:avLst/>
            <a:gdLst/>
            <a:ahLst/>
            <a:cxnLst/>
            <a:rect l="l" t="t" r="r" b="b"/>
            <a:pathLst>
              <a:path w="3025265" h="3973870">
                <a:moveTo>
                  <a:pt x="1048235" y="955278"/>
                </a:moveTo>
                <a:cubicBezTo>
                  <a:pt x="1143886" y="955278"/>
                  <a:pt x="1221426" y="1089843"/>
                  <a:pt x="1221426" y="1255837"/>
                </a:cubicBezTo>
                <a:cubicBezTo>
                  <a:pt x="1221426" y="1421831"/>
                  <a:pt x="1143886" y="1556396"/>
                  <a:pt x="1048235" y="1556396"/>
                </a:cubicBezTo>
                <a:cubicBezTo>
                  <a:pt x="952584" y="1556396"/>
                  <a:pt x="875044" y="1421831"/>
                  <a:pt x="875044" y="1255837"/>
                </a:cubicBezTo>
                <a:cubicBezTo>
                  <a:pt x="875044" y="1089843"/>
                  <a:pt x="952584" y="955278"/>
                  <a:pt x="1048235" y="955278"/>
                </a:cubicBezTo>
                <a:close/>
                <a:moveTo>
                  <a:pt x="805954" y="648071"/>
                </a:moveTo>
                <a:lnTo>
                  <a:pt x="805954" y="1853034"/>
                </a:lnTo>
                <a:cubicBezTo>
                  <a:pt x="805954" y="1947724"/>
                  <a:pt x="869395" y="2027597"/>
                  <a:pt x="956357" y="2051540"/>
                </a:cubicBezTo>
                <a:lnTo>
                  <a:pt x="956356" y="2473030"/>
                </a:lnTo>
                <a:cubicBezTo>
                  <a:pt x="956356" y="2523517"/>
                  <a:pt x="997284" y="2564445"/>
                  <a:pt x="1047771" y="2564445"/>
                </a:cubicBezTo>
                <a:cubicBezTo>
                  <a:pt x="1098258" y="2564445"/>
                  <a:pt x="1139186" y="2523517"/>
                  <a:pt x="1139186" y="2473030"/>
                </a:cubicBezTo>
                <a:lnTo>
                  <a:pt x="1139186" y="2051828"/>
                </a:lnTo>
                <a:cubicBezTo>
                  <a:pt x="1226618" y="2028173"/>
                  <a:pt x="1290517" y="1948066"/>
                  <a:pt x="1290517" y="1853034"/>
                </a:cubicBezTo>
                <a:lnTo>
                  <a:pt x="1290517" y="649328"/>
                </a:lnTo>
                <a:cubicBezTo>
                  <a:pt x="1740927" y="708507"/>
                  <a:pt x="2088232" y="1094132"/>
                  <a:pt x="2088232" y="1560875"/>
                </a:cubicBezTo>
                <a:lnTo>
                  <a:pt x="2088232" y="2137870"/>
                </a:lnTo>
                <a:lnTo>
                  <a:pt x="2088233" y="2137870"/>
                </a:lnTo>
                <a:lnTo>
                  <a:pt x="2088233" y="3055870"/>
                </a:lnTo>
                <a:cubicBezTo>
                  <a:pt x="2088233" y="3562867"/>
                  <a:pt x="1677230" y="3973870"/>
                  <a:pt x="1170233" y="3973870"/>
                </a:cubicBezTo>
                <a:lnTo>
                  <a:pt x="918001" y="3973870"/>
                </a:lnTo>
                <a:cubicBezTo>
                  <a:pt x="411004" y="3973870"/>
                  <a:pt x="1" y="3562867"/>
                  <a:pt x="1" y="3055870"/>
                </a:cubicBezTo>
                <a:lnTo>
                  <a:pt x="1" y="2152339"/>
                </a:lnTo>
                <a:lnTo>
                  <a:pt x="0" y="2152339"/>
                </a:lnTo>
                <a:lnTo>
                  <a:pt x="0" y="1560875"/>
                </a:lnTo>
                <a:cubicBezTo>
                  <a:pt x="0" y="1091278"/>
                  <a:pt x="351565" y="703794"/>
                  <a:pt x="805954" y="648071"/>
                </a:cubicBezTo>
                <a:close/>
                <a:moveTo>
                  <a:pt x="1619797" y="91"/>
                </a:moveTo>
                <a:cubicBezTo>
                  <a:pt x="1732841" y="1988"/>
                  <a:pt x="1845389" y="33430"/>
                  <a:pt x="1945434" y="94215"/>
                </a:cubicBezTo>
                <a:cubicBezTo>
                  <a:pt x="2133478" y="208468"/>
                  <a:pt x="2249869" y="409692"/>
                  <a:pt x="2255221" y="627780"/>
                </a:cubicBezTo>
                <a:lnTo>
                  <a:pt x="2257891" y="627572"/>
                </a:lnTo>
                <a:cubicBezTo>
                  <a:pt x="2272309" y="812739"/>
                  <a:pt x="2385479" y="975734"/>
                  <a:pt x="2553934" y="1053951"/>
                </a:cubicBezTo>
                <a:cubicBezTo>
                  <a:pt x="2706200" y="1124651"/>
                  <a:pt x="2882234" y="1116149"/>
                  <a:pt x="3025265" y="1032491"/>
                </a:cubicBezTo>
                <a:lnTo>
                  <a:pt x="3025265" y="1181594"/>
                </a:lnTo>
                <a:cubicBezTo>
                  <a:pt x="2858744" y="1255002"/>
                  <a:pt x="2666516" y="1253932"/>
                  <a:pt x="2497514" y="1175460"/>
                </a:cubicBezTo>
                <a:cubicBezTo>
                  <a:pt x="2293602" y="1080779"/>
                  <a:pt x="2153951" y="887555"/>
                  <a:pt x="2128339" y="665512"/>
                </a:cubicBezTo>
                <a:lnTo>
                  <a:pt x="2122734" y="665324"/>
                </a:lnTo>
                <a:cubicBezTo>
                  <a:pt x="2128967" y="479701"/>
                  <a:pt x="2034597" y="305147"/>
                  <a:pt x="1875870" y="208708"/>
                </a:cubicBezTo>
                <a:cubicBezTo>
                  <a:pt x="1717143" y="112268"/>
                  <a:pt x="1518741" y="108938"/>
                  <a:pt x="1356867" y="199997"/>
                </a:cubicBezTo>
                <a:cubicBezTo>
                  <a:pt x="1194993" y="291056"/>
                  <a:pt x="1094818" y="462344"/>
                  <a:pt x="1094818" y="648071"/>
                </a:cubicBezTo>
                <a:lnTo>
                  <a:pt x="960849" y="648071"/>
                </a:lnTo>
                <a:cubicBezTo>
                  <a:pt x="960849" y="413945"/>
                  <a:pt x="1087128" y="198021"/>
                  <a:pt x="1291185" y="83234"/>
                </a:cubicBezTo>
                <a:cubicBezTo>
                  <a:pt x="1393213" y="25840"/>
                  <a:pt x="1506753" y="-1807"/>
                  <a:pt x="1619797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6" name="Trapezoid 10">
            <a:extLst>
              <a:ext uri="{FF2B5EF4-FFF2-40B4-BE49-F238E27FC236}">
                <a16:creationId xmlns:a16="http://schemas.microsoft.com/office/drawing/2014/main" id="{A06C708C-7CDD-4835-A28B-9DAA38427005}"/>
              </a:ext>
            </a:extLst>
          </p:cNvPr>
          <p:cNvSpPr>
            <a:spLocks noChangeAspect="1"/>
          </p:cNvSpPr>
          <p:nvPr/>
        </p:nvSpPr>
        <p:spPr>
          <a:xfrm>
            <a:off x="6973505" y="2811167"/>
            <a:ext cx="257108" cy="256807"/>
          </a:xfrm>
          <a:custGeom>
            <a:avLst/>
            <a:gdLst/>
            <a:ahLst/>
            <a:cxnLst/>
            <a:rect l="l" t="t" r="r" b="b"/>
            <a:pathLst>
              <a:path w="3910377" h="3905794">
                <a:moveTo>
                  <a:pt x="1" y="3797782"/>
                </a:moveTo>
                <a:lnTo>
                  <a:pt x="3910377" y="3797782"/>
                </a:lnTo>
                <a:lnTo>
                  <a:pt x="3910377" y="3905794"/>
                </a:lnTo>
                <a:lnTo>
                  <a:pt x="1" y="3905794"/>
                </a:lnTo>
                <a:close/>
                <a:moveTo>
                  <a:pt x="1757257" y="3353296"/>
                </a:moveTo>
                <a:cubicBezTo>
                  <a:pt x="1690135" y="3353296"/>
                  <a:pt x="1635721" y="3407710"/>
                  <a:pt x="1635721" y="3474832"/>
                </a:cubicBezTo>
                <a:cubicBezTo>
                  <a:pt x="1635721" y="3541954"/>
                  <a:pt x="1690135" y="3596368"/>
                  <a:pt x="1757257" y="3596368"/>
                </a:cubicBezTo>
                <a:lnTo>
                  <a:pt x="2187409" y="3596368"/>
                </a:lnTo>
                <a:cubicBezTo>
                  <a:pt x="2254531" y="3596368"/>
                  <a:pt x="2308945" y="3541954"/>
                  <a:pt x="2308945" y="3474832"/>
                </a:cubicBezTo>
                <a:cubicBezTo>
                  <a:pt x="2308945" y="3407710"/>
                  <a:pt x="2254531" y="3353296"/>
                  <a:pt x="2187409" y="3353296"/>
                </a:cubicBezTo>
                <a:close/>
                <a:moveTo>
                  <a:pt x="492288" y="2449553"/>
                </a:moveTo>
                <a:lnTo>
                  <a:pt x="472244" y="2517369"/>
                </a:lnTo>
                <a:lnTo>
                  <a:pt x="3438134" y="2517369"/>
                </a:lnTo>
                <a:lnTo>
                  <a:pt x="3418090" y="2449553"/>
                </a:lnTo>
                <a:close/>
                <a:moveTo>
                  <a:pt x="432162" y="2249610"/>
                </a:moveTo>
                <a:lnTo>
                  <a:pt x="3478215" y="2249610"/>
                </a:lnTo>
                <a:lnTo>
                  <a:pt x="3910377" y="3711740"/>
                </a:lnTo>
                <a:lnTo>
                  <a:pt x="0" y="3711740"/>
                </a:lnTo>
                <a:close/>
                <a:moveTo>
                  <a:pt x="1637280" y="544956"/>
                </a:moveTo>
                <a:cubicBezTo>
                  <a:pt x="1626413" y="544956"/>
                  <a:pt x="1615547" y="549102"/>
                  <a:pt x="1607256" y="557393"/>
                </a:cubicBezTo>
                <a:lnTo>
                  <a:pt x="796281" y="1368368"/>
                </a:lnTo>
                <a:cubicBezTo>
                  <a:pt x="779699" y="1384950"/>
                  <a:pt x="779699" y="1411834"/>
                  <a:pt x="796281" y="1428415"/>
                </a:cubicBezTo>
                <a:lnTo>
                  <a:pt x="825565" y="1457699"/>
                </a:lnTo>
                <a:cubicBezTo>
                  <a:pt x="842147" y="1474281"/>
                  <a:pt x="869031" y="1474281"/>
                  <a:pt x="885612" y="1457699"/>
                </a:cubicBezTo>
                <a:lnTo>
                  <a:pt x="1696588" y="646724"/>
                </a:lnTo>
                <a:cubicBezTo>
                  <a:pt x="1713169" y="630143"/>
                  <a:pt x="1713169" y="603258"/>
                  <a:pt x="1696588" y="586677"/>
                </a:cubicBezTo>
                <a:lnTo>
                  <a:pt x="1667304" y="557393"/>
                </a:lnTo>
                <a:cubicBezTo>
                  <a:pt x="1659013" y="549102"/>
                  <a:pt x="1648146" y="544956"/>
                  <a:pt x="1637280" y="544956"/>
                </a:cubicBezTo>
                <a:close/>
                <a:moveTo>
                  <a:pt x="1372791" y="439020"/>
                </a:moveTo>
                <a:cubicBezTo>
                  <a:pt x="1361925" y="439020"/>
                  <a:pt x="1351058" y="443165"/>
                  <a:pt x="1342767" y="451456"/>
                </a:cubicBezTo>
                <a:lnTo>
                  <a:pt x="851745" y="942478"/>
                </a:lnTo>
                <a:cubicBezTo>
                  <a:pt x="835164" y="959060"/>
                  <a:pt x="835164" y="985944"/>
                  <a:pt x="851745" y="1002526"/>
                </a:cubicBezTo>
                <a:lnTo>
                  <a:pt x="881029" y="1031810"/>
                </a:lnTo>
                <a:cubicBezTo>
                  <a:pt x="897611" y="1048392"/>
                  <a:pt x="924495" y="1048392"/>
                  <a:pt x="941077" y="1031810"/>
                </a:cubicBezTo>
                <a:lnTo>
                  <a:pt x="1432099" y="540788"/>
                </a:lnTo>
                <a:cubicBezTo>
                  <a:pt x="1448681" y="524206"/>
                  <a:pt x="1448681" y="497322"/>
                  <a:pt x="1432099" y="480740"/>
                </a:cubicBezTo>
                <a:lnTo>
                  <a:pt x="1402815" y="451456"/>
                </a:lnTo>
                <a:cubicBezTo>
                  <a:pt x="1394524" y="443165"/>
                  <a:pt x="1383658" y="439020"/>
                  <a:pt x="1372791" y="439020"/>
                </a:cubicBezTo>
                <a:close/>
                <a:moveTo>
                  <a:pt x="864042" y="270000"/>
                </a:moveTo>
                <a:lnTo>
                  <a:pt x="2945402" y="270000"/>
                </a:lnTo>
                <a:cubicBezTo>
                  <a:pt x="3094522" y="270000"/>
                  <a:pt x="3215407" y="390885"/>
                  <a:pt x="3215407" y="540005"/>
                </a:cubicBezTo>
                <a:lnTo>
                  <a:pt x="3215407" y="1619995"/>
                </a:lnTo>
                <a:cubicBezTo>
                  <a:pt x="3215407" y="1769115"/>
                  <a:pt x="3094522" y="1890000"/>
                  <a:pt x="2945402" y="1890000"/>
                </a:cubicBezTo>
                <a:lnTo>
                  <a:pt x="864042" y="1890000"/>
                </a:lnTo>
                <a:cubicBezTo>
                  <a:pt x="714922" y="1890000"/>
                  <a:pt x="594037" y="1769115"/>
                  <a:pt x="594037" y="1619995"/>
                </a:cubicBezTo>
                <a:lnTo>
                  <a:pt x="594037" y="540005"/>
                </a:lnTo>
                <a:cubicBezTo>
                  <a:pt x="594037" y="390885"/>
                  <a:pt x="714922" y="270000"/>
                  <a:pt x="864042" y="270000"/>
                </a:cubicBezTo>
                <a:close/>
                <a:moveTo>
                  <a:pt x="804042" y="180000"/>
                </a:moveTo>
                <a:cubicBezTo>
                  <a:pt x="638353" y="180000"/>
                  <a:pt x="504036" y="314317"/>
                  <a:pt x="504036" y="480006"/>
                </a:cubicBezTo>
                <a:lnTo>
                  <a:pt x="504036" y="1679994"/>
                </a:lnTo>
                <a:cubicBezTo>
                  <a:pt x="504036" y="1845683"/>
                  <a:pt x="638353" y="1980000"/>
                  <a:pt x="804042" y="1980000"/>
                </a:cubicBezTo>
                <a:lnTo>
                  <a:pt x="3027043" y="1980000"/>
                </a:lnTo>
                <a:cubicBezTo>
                  <a:pt x="3192732" y="1980000"/>
                  <a:pt x="3327049" y="1845683"/>
                  <a:pt x="3327049" y="1679994"/>
                </a:cubicBezTo>
                <a:lnTo>
                  <a:pt x="3327049" y="480006"/>
                </a:lnTo>
                <a:cubicBezTo>
                  <a:pt x="3327049" y="314317"/>
                  <a:pt x="3192732" y="180000"/>
                  <a:pt x="3027043" y="180000"/>
                </a:cubicBezTo>
                <a:close/>
                <a:moveTo>
                  <a:pt x="684043" y="0"/>
                </a:moveTo>
                <a:lnTo>
                  <a:pt x="3190330" y="0"/>
                </a:lnTo>
                <a:cubicBezTo>
                  <a:pt x="3389156" y="0"/>
                  <a:pt x="3550337" y="161181"/>
                  <a:pt x="3550337" y="360007"/>
                </a:cubicBezTo>
                <a:lnTo>
                  <a:pt x="3550337" y="1799993"/>
                </a:lnTo>
                <a:cubicBezTo>
                  <a:pt x="3550337" y="1998819"/>
                  <a:pt x="3389156" y="2160000"/>
                  <a:pt x="3190330" y="2160000"/>
                </a:cubicBezTo>
                <a:lnTo>
                  <a:pt x="684043" y="2160000"/>
                </a:lnTo>
                <a:cubicBezTo>
                  <a:pt x="485217" y="2160000"/>
                  <a:pt x="324036" y="1998819"/>
                  <a:pt x="324036" y="1799993"/>
                </a:cubicBezTo>
                <a:lnTo>
                  <a:pt x="324036" y="360007"/>
                </a:lnTo>
                <a:cubicBezTo>
                  <a:pt x="324036" y="161181"/>
                  <a:pt x="485217" y="0"/>
                  <a:pt x="6840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7" name="Rounded Rectangle 1">
            <a:extLst>
              <a:ext uri="{FF2B5EF4-FFF2-40B4-BE49-F238E27FC236}">
                <a16:creationId xmlns:a16="http://schemas.microsoft.com/office/drawing/2014/main" id="{19D2079D-977F-4847-8A09-F55C2474B401}"/>
              </a:ext>
            </a:extLst>
          </p:cNvPr>
          <p:cNvSpPr>
            <a:spLocks noChangeAspect="1"/>
          </p:cNvSpPr>
          <p:nvPr/>
        </p:nvSpPr>
        <p:spPr>
          <a:xfrm>
            <a:off x="6972083" y="4508755"/>
            <a:ext cx="239509" cy="240388"/>
          </a:xfrm>
          <a:custGeom>
            <a:avLst/>
            <a:gdLst/>
            <a:ahLst/>
            <a:cxnLst/>
            <a:rect l="l" t="t" r="r" b="b"/>
            <a:pathLst>
              <a:path w="3888432" h="3902714">
                <a:moveTo>
                  <a:pt x="1113894" y="3227140"/>
                </a:moveTo>
                <a:lnTo>
                  <a:pt x="2774538" y="3227140"/>
                </a:lnTo>
                <a:cubicBezTo>
                  <a:pt x="2813020" y="3227140"/>
                  <a:pt x="2844216" y="3258336"/>
                  <a:pt x="2844216" y="3296818"/>
                </a:cubicBezTo>
                <a:lnTo>
                  <a:pt x="2844216" y="3337462"/>
                </a:lnTo>
                <a:cubicBezTo>
                  <a:pt x="2844216" y="3375944"/>
                  <a:pt x="2813020" y="3407140"/>
                  <a:pt x="2774538" y="3407140"/>
                </a:cubicBezTo>
                <a:lnTo>
                  <a:pt x="1113894" y="3407140"/>
                </a:lnTo>
                <a:cubicBezTo>
                  <a:pt x="1075412" y="3407140"/>
                  <a:pt x="1044216" y="3375944"/>
                  <a:pt x="1044216" y="3337462"/>
                </a:cubicBezTo>
                <a:lnTo>
                  <a:pt x="1044216" y="3296818"/>
                </a:lnTo>
                <a:cubicBezTo>
                  <a:pt x="1044216" y="3258336"/>
                  <a:pt x="1075412" y="3227140"/>
                  <a:pt x="1113894" y="3227140"/>
                </a:cubicBezTo>
                <a:close/>
                <a:moveTo>
                  <a:pt x="1111898" y="2923315"/>
                </a:moveTo>
                <a:lnTo>
                  <a:pt x="2772542" y="2923315"/>
                </a:lnTo>
                <a:cubicBezTo>
                  <a:pt x="2811024" y="2923315"/>
                  <a:pt x="2842220" y="2954511"/>
                  <a:pt x="2842220" y="2992993"/>
                </a:cubicBezTo>
                <a:lnTo>
                  <a:pt x="2842220" y="3033637"/>
                </a:lnTo>
                <a:cubicBezTo>
                  <a:pt x="2842220" y="3072119"/>
                  <a:pt x="2811024" y="3103315"/>
                  <a:pt x="2772542" y="3103315"/>
                </a:cubicBezTo>
                <a:lnTo>
                  <a:pt x="1111898" y="3103315"/>
                </a:lnTo>
                <a:cubicBezTo>
                  <a:pt x="1073416" y="3103315"/>
                  <a:pt x="1042220" y="3072119"/>
                  <a:pt x="1042220" y="3033637"/>
                </a:cubicBezTo>
                <a:lnTo>
                  <a:pt x="1042220" y="2992993"/>
                </a:lnTo>
                <a:cubicBezTo>
                  <a:pt x="1042220" y="2954511"/>
                  <a:pt x="1073416" y="2923315"/>
                  <a:pt x="1111898" y="2923315"/>
                </a:cubicBezTo>
                <a:close/>
                <a:moveTo>
                  <a:pt x="495275" y="2664296"/>
                </a:moveTo>
                <a:lnTo>
                  <a:pt x="853982" y="2664296"/>
                </a:lnTo>
                <a:lnTo>
                  <a:pt x="853982" y="3560524"/>
                </a:lnTo>
                <a:lnTo>
                  <a:pt x="3006222" y="3560524"/>
                </a:lnTo>
                <a:lnTo>
                  <a:pt x="3006222" y="2664296"/>
                </a:lnTo>
                <a:lnTo>
                  <a:pt x="3364929" y="2664296"/>
                </a:lnTo>
                <a:lnTo>
                  <a:pt x="3364929" y="3902714"/>
                </a:lnTo>
                <a:lnTo>
                  <a:pt x="495275" y="3902714"/>
                </a:lnTo>
                <a:close/>
                <a:moveTo>
                  <a:pt x="1113894" y="2619490"/>
                </a:moveTo>
                <a:lnTo>
                  <a:pt x="2774538" y="2619490"/>
                </a:lnTo>
                <a:cubicBezTo>
                  <a:pt x="2813020" y="2619490"/>
                  <a:pt x="2844216" y="2650686"/>
                  <a:pt x="2844216" y="2689168"/>
                </a:cubicBezTo>
                <a:lnTo>
                  <a:pt x="2844216" y="2729812"/>
                </a:lnTo>
                <a:cubicBezTo>
                  <a:pt x="2844216" y="2768294"/>
                  <a:pt x="2813020" y="2799490"/>
                  <a:pt x="2774538" y="2799490"/>
                </a:cubicBezTo>
                <a:lnTo>
                  <a:pt x="1113894" y="2799490"/>
                </a:lnTo>
                <a:cubicBezTo>
                  <a:pt x="1075412" y="2799490"/>
                  <a:pt x="1044216" y="2768294"/>
                  <a:pt x="1044216" y="2729812"/>
                </a:cubicBezTo>
                <a:lnTo>
                  <a:pt x="1044216" y="2689168"/>
                </a:lnTo>
                <a:cubicBezTo>
                  <a:pt x="1044216" y="2650686"/>
                  <a:pt x="1075412" y="2619490"/>
                  <a:pt x="1113894" y="2619490"/>
                </a:cubicBezTo>
                <a:close/>
                <a:moveTo>
                  <a:pt x="3183220" y="1512740"/>
                </a:moveTo>
                <a:cubicBezTo>
                  <a:pt x="3130821" y="1512740"/>
                  <a:pt x="3088344" y="1555217"/>
                  <a:pt x="3088344" y="1607616"/>
                </a:cubicBezTo>
                <a:lnTo>
                  <a:pt x="3088344" y="1777903"/>
                </a:lnTo>
                <a:cubicBezTo>
                  <a:pt x="3088344" y="1830302"/>
                  <a:pt x="3130821" y="1872779"/>
                  <a:pt x="3183220" y="1872779"/>
                </a:cubicBezTo>
                <a:lnTo>
                  <a:pt x="3334111" y="1872779"/>
                </a:lnTo>
                <a:cubicBezTo>
                  <a:pt x="3386510" y="1872779"/>
                  <a:pt x="3428987" y="1830302"/>
                  <a:pt x="3428987" y="1777903"/>
                </a:cubicBezTo>
                <a:lnTo>
                  <a:pt x="3428987" y="1607616"/>
                </a:lnTo>
                <a:cubicBezTo>
                  <a:pt x="3428987" y="1555217"/>
                  <a:pt x="3386510" y="1512740"/>
                  <a:pt x="3334111" y="1512740"/>
                </a:cubicBezTo>
                <a:close/>
                <a:moveTo>
                  <a:pt x="317370" y="1192161"/>
                </a:moveTo>
                <a:lnTo>
                  <a:pt x="3571062" y="1192161"/>
                </a:lnTo>
                <a:cubicBezTo>
                  <a:pt x="3746341" y="1192161"/>
                  <a:pt x="3888432" y="1369515"/>
                  <a:pt x="3888432" y="1588294"/>
                </a:cubicBezTo>
                <a:lnTo>
                  <a:pt x="3888432" y="3172779"/>
                </a:lnTo>
                <a:cubicBezTo>
                  <a:pt x="3888432" y="3391558"/>
                  <a:pt x="3746341" y="3568912"/>
                  <a:pt x="3571062" y="3568912"/>
                </a:cubicBezTo>
                <a:lnTo>
                  <a:pt x="3484959" y="3568912"/>
                </a:lnTo>
                <a:lnTo>
                  <a:pt x="3484959" y="2490370"/>
                </a:lnTo>
                <a:lnTo>
                  <a:pt x="388615" y="2490370"/>
                </a:lnTo>
                <a:lnTo>
                  <a:pt x="388615" y="3568912"/>
                </a:lnTo>
                <a:lnTo>
                  <a:pt x="317370" y="3568912"/>
                </a:lnTo>
                <a:cubicBezTo>
                  <a:pt x="142091" y="3568912"/>
                  <a:pt x="0" y="3391558"/>
                  <a:pt x="0" y="3172779"/>
                </a:cubicBezTo>
                <a:lnTo>
                  <a:pt x="0" y="1588294"/>
                </a:lnTo>
                <a:cubicBezTo>
                  <a:pt x="0" y="1369515"/>
                  <a:pt x="142091" y="1192161"/>
                  <a:pt x="317370" y="1192161"/>
                </a:cubicBezTo>
                <a:close/>
                <a:moveTo>
                  <a:pt x="3010811" y="792088"/>
                </a:moveTo>
                <a:lnTo>
                  <a:pt x="3369518" y="792088"/>
                </a:lnTo>
                <a:lnTo>
                  <a:pt x="3369518" y="1080119"/>
                </a:lnTo>
                <a:lnTo>
                  <a:pt x="3010811" y="1080119"/>
                </a:lnTo>
                <a:close/>
                <a:moveTo>
                  <a:pt x="2700857" y="0"/>
                </a:moveTo>
                <a:lnTo>
                  <a:pt x="3329483" y="698376"/>
                </a:lnTo>
                <a:lnTo>
                  <a:pt x="2700857" y="698376"/>
                </a:lnTo>
                <a:close/>
                <a:moveTo>
                  <a:pt x="499864" y="0"/>
                </a:moveTo>
                <a:lnTo>
                  <a:pt x="2592288" y="0"/>
                </a:lnTo>
                <a:lnTo>
                  <a:pt x="2592288" y="298450"/>
                </a:lnTo>
                <a:lnTo>
                  <a:pt x="858571" y="298450"/>
                </a:lnTo>
                <a:lnTo>
                  <a:pt x="858571" y="1080119"/>
                </a:lnTo>
                <a:lnTo>
                  <a:pt x="499864" y="10801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8" name="Round Same Side Corner Rectangle 7">
            <a:extLst>
              <a:ext uri="{FF2B5EF4-FFF2-40B4-BE49-F238E27FC236}">
                <a16:creationId xmlns:a16="http://schemas.microsoft.com/office/drawing/2014/main" id="{F0A0C0AF-FB4F-4909-A9B0-3837D68D76B7}"/>
              </a:ext>
            </a:extLst>
          </p:cNvPr>
          <p:cNvSpPr>
            <a:spLocks noChangeAspect="1"/>
          </p:cNvSpPr>
          <p:nvPr/>
        </p:nvSpPr>
        <p:spPr>
          <a:xfrm rot="10800000">
            <a:off x="9797172" y="2780442"/>
            <a:ext cx="259261" cy="272563"/>
          </a:xfrm>
          <a:custGeom>
            <a:avLst/>
            <a:gdLst/>
            <a:ahLst/>
            <a:cxnLst/>
            <a:rect l="l" t="t" r="r" b="b"/>
            <a:pathLst>
              <a:path w="3749229" h="3941586">
                <a:moveTo>
                  <a:pt x="1841173" y="2251014"/>
                </a:moveTo>
                <a:cubicBezTo>
                  <a:pt x="1901032" y="2251014"/>
                  <a:pt x="1949557" y="2202489"/>
                  <a:pt x="1949557" y="2142630"/>
                </a:cubicBezTo>
                <a:cubicBezTo>
                  <a:pt x="1949557" y="2082771"/>
                  <a:pt x="1901032" y="2034246"/>
                  <a:pt x="1841173" y="2034246"/>
                </a:cubicBezTo>
                <a:cubicBezTo>
                  <a:pt x="1781314" y="2034246"/>
                  <a:pt x="1732789" y="2082771"/>
                  <a:pt x="1732789" y="2142630"/>
                </a:cubicBezTo>
                <a:cubicBezTo>
                  <a:pt x="1732789" y="2202489"/>
                  <a:pt x="1781314" y="2251014"/>
                  <a:pt x="1841173" y="2251014"/>
                </a:cubicBezTo>
                <a:close/>
                <a:moveTo>
                  <a:pt x="2197713" y="2395667"/>
                </a:moveTo>
                <a:lnTo>
                  <a:pt x="1492210" y="2296503"/>
                </a:lnTo>
                <a:lnTo>
                  <a:pt x="1492210" y="2109382"/>
                </a:lnTo>
                <a:cubicBezTo>
                  <a:pt x="1492210" y="2024878"/>
                  <a:pt x="1583949" y="1956178"/>
                  <a:pt x="1697980" y="1955114"/>
                </a:cubicBezTo>
                <a:lnTo>
                  <a:pt x="1697980" y="1800200"/>
                </a:lnTo>
                <a:lnTo>
                  <a:pt x="1431133" y="1800200"/>
                </a:lnTo>
                <a:lnTo>
                  <a:pt x="1431133" y="1461593"/>
                </a:lnTo>
                <a:lnTo>
                  <a:pt x="643489" y="471679"/>
                </a:lnTo>
                <a:lnTo>
                  <a:pt x="785968" y="352125"/>
                </a:lnTo>
                <a:lnTo>
                  <a:pt x="1699128" y="1384562"/>
                </a:lnTo>
                <a:lnTo>
                  <a:pt x="1735187" y="0"/>
                </a:lnTo>
                <a:lnTo>
                  <a:pt x="1921179" y="0"/>
                </a:lnTo>
                <a:lnTo>
                  <a:pt x="1958328" y="1426402"/>
                </a:lnTo>
                <a:lnTo>
                  <a:pt x="1976872" y="1426402"/>
                </a:lnTo>
                <a:lnTo>
                  <a:pt x="1972364" y="1422619"/>
                </a:lnTo>
                <a:lnTo>
                  <a:pt x="2919184" y="352125"/>
                </a:lnTo>
                <a:lnTo>
                  <a:pt x="3061662" y="471679"/>
                </a:lnTo>
                <a:lnTo>
                  <a:pt x="2239212" y="1505339"/>
                </a:lnTo>
                <a:lnTo>
                  <a:pt x="2239212" y="1800200"/>
                </a:lnTo>
                <a:lnTo>
                  <a:pt x="1972364" y="1800200"/>
                </a:lnTo>
                <a:lnTo>
                  <a:pt x="1972364" y="1954485"/>
                </a:lnTo>
                <a:lnTo>
                  <a:pt x="1987720" y="1954485"/>
                </a:lnTo>
                <a:cubicBezTo>
                  <a:pt x="2103696" y="1954485"/>
                  <a:pt x="2197713" y="2023835"/>
                  <a:pt x="2197713" y="2109382"/>
                </a:cubicBezTo>
                <a:close/>
                <a:moveTo>
                  <a:pt x="112363" y="2735659"/>
                </a:moveTo>
                <a:cubicBezTo>
                  <a:pt x="100580" y="2737300"/>
                  <a:pt x="88281" y="2736658"/>
                  <a:pt x="76067" y="2733385"/>
                </a:cubicBezTo>
                <a:lnTo>
                  <a:pt x="67901" y="2731197"/>
                </a:lnTo>
                <a:cubicBezTo>
                  <a:pt x="19046" y="2718106"/>
                  <a:pt x="-9948" y="2667888"/>
                  <a:pt x="3143" y="2619032"/>
                </a:cubicBezTo>
                <a:lnTo>
                  <a:pt x="136132" y="2122709"/>
                </a:lnTo>
                <a:cubicBezTo>
                  <a:pt x="149223" y="2073853"/>
                  <a:pt x="199442" y="2044859"/>
                  <a:pt x="248297" y="2057950"/>
                </a:cubicBezTo>
                <a:lnTo>
                  <a:pt x="256463" y="2060138"/>
                </a:lnTo>
                <a:cubicBezTo>
                  <a:pt x="305319" y="2073229"/>
                  <a:pt x="334312" y="2123447"/>
                  <a:pt x="321221" y="2172303"/>
                </a:cubicBezTo>
                <a:lnTo>
                  <a:pt x="188232" y="2668627"/>
                </a:lnTo>
                <a:cubicBezTo>
                  <a:pt x="178414" y="2705268"/>
                  <a:pt x="147712" y="2730738"/>
                  <a:pt x="112363" y="2735659"/>
                </a:cubicBezTo>
                <a:close/>
                <a:moveTo>
                  <a:pt x="816379" y="2803284"/>
                </a:moveTo>
                <a:lnTo>
                  <a:pt x="296148" y="2663889"/>
                </a:lnTo>
                <a:lnTo>
                  <a:pt x="412311" y="2230363"/>
                </a:lnTo>
                <a:lnTo>
                  <a:pt x="932542" y="2369758"/>
                </a:lnTo>
                <a:close/>
                <a:moveTo>
                  <a:pt x="2025342" y="3266622"/>
                </a:moveTo>
                <a:lnTo>
                  <a:pt x="881030" y="2960004"/>
                </a:lnTo>
                <a:lnTo>
                  <a:pt x="1066890" y="2266362"/>
                </a:lnTo>
                <a:lnTo>
                  <a:pt x="2211202" y="2572980"/>
                </a:lnTo>
                <a:close/>
                <a:moveTo>
                  <a:pt x="2928285" y="3694425"/>
                </a:moveTo>
                <a:lnTo>
                  <a:pt x="2109557" y="3475047"/>
                </a:lnTo>
                <a:lnTo>
                  <a:pt x="2388347" y="2434586"/>
                </a:lnTo>
                <a:lnTo>
                  <a:pt x="3207076" y="2653963"/>
                </a:lnTo>
                <a:close/>
                <a:moveTo>
                  <a:pt x="3361202" y="3940500"/>
                </a:moveTo>
                <a:cubicBezTo>
                  <a:pt x="3346463" y="3942552"/>
                  <a:pt x="3331077" y="3941748"/>
                  <a:pt x="3315798" y="3937654"/>
                </a:cubicBezTo>
                <a:lnTo>
                  <a:pt x="3103596" y="3880795"/>
                </a:lnTo>
                <a:cubicBezTo>
                  <a:pt x="3042479" y="3864419"/>
                  <a:pt x="3006210" y="3801598"/>
                  <a:pt x="3022586" y="3740481"/>
                </a:cubicBezTo>
                <a:lnTo>
                  <a:pt x="3311771" y="2661227"/>
                </a:lnTo>
                <a:cubicBezTo>
                  <a:pt x="3328148" y="2600110"/>
                  <a:pt x="3390968" y="2563840"/>
                  <a:pt x="3452085" y="2580216"/>
                </a:cubicBezTo>
                <a:lnTo>
                  <a:pt x="3664287" y="2637076"/>
                </a:lnTo>
                <a:cubicBezTo>
                  <a:pt x="3725404" y="2653452"/>
                  <a:pt x="3761673" y="2716273"/>
                  <a:pt x="3745297" y="2777390"/>
                </a:cubicBezTo>
                <a:lnTo>
                  <a:pt x="3456112" y="3856644"/>
                </a:lnTo>
                <a:cubicBezTo>
                  <a:pt x="3443830" y="3902482"/>
                  <a:pt x="3405423" y="3934343"/>
                  <a:pt x="3361202" y="39405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65159085-E182-408A-9E6A-F913D4880290}"/>
              </a:ext>
            </a:extLst>
          </p:cNvPr>
          <p:cNvSpPr txBox="1"/>
          <p:nvPr/>
        </p:nvSpPr>
        <p:spPr>
          <a:xfrm>
            <a:off x="572427" y="2468040"/>
            <a:ext cx="262788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4000" dirty="0">
                <a:solidFill>
                  <a:schemeClr val="tx1">
                    <a:lumMod val="75000"/>
                    <a:lumOff val="25000"/>
                  </a:schemeClr>
                </a:solidFill>
                <a:latin typeface="Brush Script MT" pitchFamily="66" charset="0"/>
                <a:cs typeface="B Nazanin" panose="00000700000000000000" pitchFamily="2" charset="-78"/>
              </a:rPr>
              <a:t>اینفوگرافیک</a:t>
            </a:r>
            <a:endParaRPr lang="ko-KR" altLang="en-US" sz="4000" dirty="0">
              <a:solidFill>
                <a:schemeClr val="tx1">
                  <a:lumMod val="75000"/>
                  <a:lumOff val="25000"/>
                </a:schemeClr>
              </a:solidFill>
              <a:latin typeface="Brush Script MT" pitchFamily="66" charset="0"/>
              <a:cs typeface="B Nazanin" panose="00000700000000000000" pitchFamily="2" charset="-78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8FBB200-0110-470C-B2D9-45C8553B3898}"/>
              </a:ext>
            </a:extLst>
          </p:cNvPr>
          <p:cNvSpPr txBox="1"/>
          <p:nvPr/>
        </p:nvSpPr>
        <p:spPr>
          <a:xfrm>
            <a:off x="87315" y="2952028"/>
            <a:ext cx="360012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4000" dirty="0">
                <a:solidFill>
                  <a:schemeClr val="tx1">
                    <a:lumMod val="75000"/>
                    <a:lumOff val="25000"/>
                  </a:schemeClr>
                </a:solidFill>
                <a:latin typeface="Brush Script MT" pitchFamily="66" charset="0"/>
                <a:cs typeface="B Nazanin" panose="00000700000000000000" pitchFamily="2" charset="-78"/>
              </a:rPr>
              <a:t>پاورپوینت ساده</a:t>
            </a:r>
            <a:endParaRPr lang="ko-KR" altLang="en-US" sz="4000" dirty="0">
              <a:solidFill>
                <a:schemeClr val="tx1">
                  <a:lumMod val="75000"/>
                  <a:lumOff val="25000"/>
                </a:schemeClr>
              </a:solidFill>
              <a:latin typeface="Brush Script MT" pitchFamily="66" charset="0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81570395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텍스트 개체 틀 3">
            <a:extLst>
              <a:ext uri="{FF2B5EF4-FFF2-40B4-BE49-F238E27FC236}">
                <a16:creationId xmlns:a16="http://schemas.microsoft.com/office/drawing/2014/main" id="{7C7156E7-0DB2-4F55-AD08-4F8B5105B73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altLang="ko-KR" dirty="0">
                <a:cs typeface="B Nazanin" panose="00000700000000000000" pitchFamily="2" charset="-78"/>
              </a:rPr>
              <a:t>تصاویر و مطالب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grpSp>
        <p:nvGrpSpPr>
          <p:cNvPr id="3" name="그룹 2">
            <a:extLst>
              <a:ext uri="{FF2B5EF4-FFF2-40B4-BE49-F238E27FC236}">
                <a16:creationId xmlns:a16="http://schemas.microsoft.com/office/drawing/2014/main" id="{251274DB-CA0B-449F-B10C-5E17ED8972B4}"/>
              </a:ext>
            </a:extLst>
          </p:cNvPr>
          <p:cNvGrpSpPr/>
          <p:nvPr/>
        </p:nvGrpSpPr>
        <p:grpSpPr>
          <a:xfrm>
            <a:off x="8585756" y="1505892"/>
            <a:ext cx="2473200" cy="927080"/>
            <a:chOff x="8594548" y="1417972"/>
            <a:chExt cx="2473200" cy="927080"/>
          </a:xfrm>
        </p:grpSpPr>
        <p:sp>
          <p:nvSpPr>
            <p:cNvPr id="22" name="Text Placeholder 1">
              <a:extLst>
                <a:ext uri="{FF2B5EF4-FFF2-40B4-BE49-F238E27FC236}">
                  <a16:creationId xmlns:a16="http://schemas.microsoft.com/office/drawing/2014/main" id="{2B592D72-1131-4EDA-A8E5-1CF6406CA19E}"/>
                </a:ext>
              </a:extLst>
            </p:cNvPr>
            <p:cNvSpPr txBox="1">
              <a:spLocks/>
            </p:cNvSpPr>
            <p:nvPr/>
          </p:nvSpPr>
          <p:spPr>
            <a:xfrm>
              <a:off x="8594548" y="1697052"/>
              <a:ext cx="2473200" cy="648000"/>
            </a:xfrm>
            <a:prstGeom prst="rect">
              <a:avLst/>
            </a:prstGeom>
          </p:spPr>
          <p:txBody>
            <a:bodyPr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/>
              <a:r>
                <a:rPr lang="fa-IR" altLang="ko-KR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</a:t>
              </a:r>
              <a:endParaRPr lang="ko-KR" altLang="en-US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 Placeholder 2">
              <a:extLst>
                <a:ext uri="{FF2B5EF4-FFF2-40B4-BE49-F238E27FC236}">
                  <a16:creationId xmlns:a16="http://schemas.microsoft.com/office/drawing/2014/main" id="{AD7FEE96-C0FB-4175-B401-0C41E35206F0}"/>
                </a:ext>
              </a:extLst>
            </p:cNvPr>
            <p:cNvSpPr txBox="1">
              <a:spLocks/>
            </p:cNvSpPr>
            <p:nvPr/>
          </p:nvSpPr>
          <p:spPr>
            <a:xfrm>
              <a:off x="8594548" y="1417972"/>
              <a:ext cx="2473200" cy="317004"/>
            </a:xfrm>
            <a:prstGeom prst="rect">
              <a:avLst/>
            </a:prstGeom>
          </p:spPr>
          <p:txBody>
            <a:bodyPr anchor="ctr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400" b="1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/>
              <a:r>
                <a:rPr lang="fa-IR" altLang="ko-KR" dirty="0">
                  <a:solidFill>
                    <a:schemeClr val="bg1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그룹 17">
            <a:extLst>
              <a:ext uri="{FF2B5EF4-FFF2-40B4-BE49-F238E27FC236}">
                <a16:creationId xmlns:a16="http://schemas.microsoft.com/office/drawing/2014/main" id="{78D73D9D-BB9B-4691-8FDE-DAF1D0DFA25A}"/>
              </a:ext>
            </a:extLst>
          </p:cNvPr>
          <p:cNvGrpSpPr/>
          <p:nvPr/>
        </p:nvGrpSpPr>
        <p:grpSpPr>
          <a:xfrm>
            <a:off x="5063421" y="5687856"/>
            <a:ext cx="2473200" cy="927080"/>
            <a:chOff x="8594548" y="1417972"/>
            <a:chExt cx="2473200" cy="927080"/>
          </a:xfrm>
        </p:grpSpPr>
        <p:sp>
          <p:nvSpPr>
            <p:cNvPr id="19" name="Text Placeholder 1">
              <a:extLst>
                <a:ext uri="{FF2B5EF4-FFF2-40B4-BE49-F238E27FC236}">
                  <a16:creationId xmlns:a16="http://schemas.microsoft.com/office/drawing/2014/main" id="{4BB25435-0699-40D3-8D74-7B318CB3F86F}"/>
                </a:ext>
              </a:extLst>
            </p:cNvPr>
            <p:cNvSpPr txBox="1">
              <a:spLocks/>
            </p:cNvSpPr>
            <p:nvPr/>
          </p:nvSpPr>
          <p:spPr>
            <a:xfrm>
              <a:off x="8594548" y="1697052"/>
              <a:ext cx="2473200" cy="648000"/>
            </a:xfrm>
            <a:prstGeom prst="rect">
              <a:avLst/>
            </a:prstGeom>
          </p:spPr>
          <p:txBody>
            <a:bodyPr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/>
              <a:r>
                <a:rPr lang="fa-IR" altLang="ko-KR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</a:t>
              </a:r>
              <a:endParaRPr lang="ko-KR" altLang="en-US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Text Placeholder 2">
              <a:extLst>
                <a:ext uri="{FF2B5EF4-FFF2-40B4-BE49-F238E27FC236}">
                  <a16:creationId xmlns:a16="http://schemas.microsoft.com/office/drawing/2014/main" id="{9E1661F2-2A77-4146-8F28-3D16005D0806}"/>
                </a:ext>
              </a:extLst>
            </p:cNvPr>
            <p:cNvSpPr txBox="1">
              <a:spLocks/>
            </p:cNvSpPr>
            <p:nvPr/>
          </p:nvSpPr>
          <p:spPr>
            <a:xfrm>
              <a:off x="8594548" y="1417972"/>
              <a:ext cx="2473200" cy="317004"/>
            </a:xfrm>
            <a:prstGeom prst="rect">
              <a:avLst/>
            </a:prstGeom>
          </p:spPr>
          <p:txBody>
            <a:bodyPr anchor="ctr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400" b="1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/>
              <a:r>
                <a:rPr lang="fa-IR" altLang="ko-KR" dirty="0">
                  <a:solidFill>
                    <a:schemeClr val="bg1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" name="그룹 6">
            <a:extLst>
              <a:ext uri="{FF2B5EF4-FFF2-40B4-BE49-F238E27FC236}">
                <a16:creationId xmlns:a16="http://schemas.microsoft.com/office/drawing/2014/main" id="{24D48252-B964-461E-B010-727F972ACD33}"/>
              </a:ext>
            </a:extLst>
          </p:cNvPr>
          <p:cNvGrpSpPr/>
          <p:nvPr/>
        </p:nvGrpSpPr>
        <p:grpSpPr>
          <a:xfrm>
            <a:off x="746195" y="4731450"/>
            <a:ext cx="3482905" cy="1335968"/>
            <a:chOff x="1747873" y="3194179"/>
            <a:chExt cx="3621608" cy="1335968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6FFABC34-4E6B-491A-AF08-7BB5D199BC3B}"/>
                </a:ext>
              </a:extLst>
            </p:cNvPr>
            <p:cNvSpPr txBox="1"/>
            <p:nvPr/>
          </p:nvSpPr>
          <p:spPr>
            <a:xfrm>
              <a:off x="1747873" y="3194179"/>
              <a:ext cx="3621608" cy="307777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4851640D-EC7C-49CE-A0F8-BE7B53AA4355}"/>
                </a:ext>
              </a:extLst>
            </p:cNvPr>
            <p:cNvSpPr txBox="1"/>
            <p:nvPr/>
          </p:nvSpPr>
          <p:spPr>
            <a:xfrm>
              <a:off x="1747873" y="3514484"/>
              <a:ext cx="3621608" cy="1015663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 شما به سادگی می توانید مخاطبان خود را تحت تاثیر قرار دهید و به گزارش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그룹 28">
            <a:extLst>
              <a:ext uri="{FF2B5EF4-FFF2-40B4-BE49-F238E27FC236}">
                <a16:creationId xmlns:a16="http://schemas.microsoft.com/office/drawing/2014/main" id="{892524C1-73D0-4095-B0FE-1A2CE9C305D9}"/>
              </a:ext>
            </a:extLst>
          </p:cNvPr>
          <p:cNvGrpSpPr/>
          <p:nvPr/>
        </p:nvGrpSpPr>
        <p:grpSpPr>
          <a:xfrm>
            <a:off x="746195" y="1975296"/>
            <a:ext cx="3482905" cy="1335968"/>
            <a:chOff x="1747873" y="3194179"/>
            <a:chExt cx="3621608" cy="1335968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987A1680-E5A9-49B0-A9C5-FE86E6AB5505}"/>
                </a:ext>
              </a:extLst>
            </p:cNvPr>
            <p:cNvSpPr txBox="1"/>
            <p:nvPr/>
          </p:nvSpPr>
          <p:spPr>
            <a:xfrm>
              <a:off x="1747873" y="3194179"/>
              <a:ext cx="3621608" cy="307777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BD0456E-60C3-4BC5-B156-9DD6F854CB46}"/>
                </a:ext>
              </a:extLst>
            </p:cNvPr>
            <p:cNvSpPr txBox="1"/>
            <p:nvPr/>
          </p:nvSpPr>
          <p:spPr>
            <a:xfrm>
              <a:off x="1747873" y="3514484"/>
              <a:ext cx="3621608" cy="1015663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 شما به سادگی می توانید مخاطبان خود را تحت تاثیر قرار دهید و به گزارش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36DBB7D5-2387-138D-A79F-A7D02A5B182E}"/>
              </a:ext>
            </a:extLst>
          </p:cNvPr>
          <p:cNvPicPr>
            <a:picLocks noGrp="1" noChangeAspect="1"/>
          </p:cNvPicPr>
          <p:nvPr>
            <p:ph type="pic" sz="quarter" idx="4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10" name="Picture Placeholder 9">
            <a:extLst>
              <a:ext uri="{FF2B5EF4-FFF2-40B4-BE49-F238E27FC236}">
                <a16:creationId xmlns:a16="http://schemas.microsoft.com/office/drawing/2014/main" id="{E87AB8FD-0FD9-0134-8C05-319660D0BC22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</p:spTree>
    <p:extLst>
      <p:ext uri="{BB962C8B-B14F-4D97-AF65-F5344CB8AC3E}">
        <p14:creationId xmlns:p14="http://schemas.microsoft.com/office/powerpoint/2010/main" val="57165449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7DC8BB08-96FC-490C-810F-71454725F126}"/>
              </a:ext>
            </a:extLst>
          </p:cNvPr>
          <p:cNvSpPr txBox="1"/>
          <p:nvPr/>
        </p:nvSpPr>
        <p:spPr>
          <a:xfrm>
            <a:off x="10881281" y="3674848"/>
            <a:ext cx="101544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5400" b="1" dirty="0">
                <a:solidFill>
                  <a:schemeClr val="accent1"/>
                </a:solidFill>
                <a:cs typeface="B Nazanin" panose="00000700000000000000" pitchFamily="2" charset="-78"/>
              </a:rPr>
              <a:t>01</a:t>
            </a:r>
            <a:endParaRPr lang="ko-KR" altLang="en-US" sz="54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9429B1D-7FDC-4AB7-B471-05F9028961E5}"/>
              </a:ext>
            </a:extLst>
          </p:cNvPr>
          <p:cNvSpPr txBox="1"/>
          <p:nvPr/>
        </p:nvSpPr>
        <p:spPr>
          <a:xfrm>
            <a:off x="10848405" y="4998459"/>
            <a:ext cx="101544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5400" b="1" dirty="0">
                <a:solidFill>
                  <a:schemeClr val="accent2"/>
                </a:solidFill>
                <a:cs typeface="B Nazanin" panose="00000700000000000000" pitchFamily="2" charset="-78"/>
              </a:rPr>
              <a:t>02</a:t>
            </a:r>
            <a:endParaRPr lang="ko-KR" altLang="en-US" sz="54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A3C7120B-1545-4510-AEC9-92B3DF78A80C}"/>
              </a:ext>
            </a:extLst>
          </p:cNvPr>
          <p:cNvSpPr txBox="1"/>
          <p:nvPr/>
        </p:nvSpPr>
        <p:spPr>
          <a:xfrm>
            <a:off x="6154407" y="3770219"/>
            <a:ext cx="101544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5400" b="1" dirty="0">
                <a:solidFill>
                  <a:schemeClr val="accent3"/>
                </a:solidFill>
                <a:cs typeface="B Nazanin" panose="00000700000000000000" pitchFamily="2" charset="-78"/>
              </a:rPr>
              <a:t>03</a:t>
            </a:r>
            <a:endParaRPr lang="ko-KR" altLang="en-US" sz="5400" b="1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0B5D3EC-65F5-4BA9-ADCB-1EE49334E0F8}"/>
              </a:ext>
            </a:extLst>
          </p:cNvPr>
          <p:cNvSpPr txBox="1"/>
          <p:nvPr/>
        </p:nvSpPr>
        <p:spPr>
          <a:xfrm>
            <a:off x="6121530" y="5034970"/>
            <a:ext cx="101544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5400" b="1" dirty="0">
                <a:solidFill>
                  <a:schemeClr val="accent4"/>
                </a:solidFill>
                <a:cs typeface="B Nazanin" panose="00000700000000000000" pitchFamily="2" charset="-78"/>
              </a:rPr>
              <a:t>04</a:t>
            </a:r>
            <a:endParaRPr lang="ko-KR" altLang="en-US" sz="5400" b="1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grpSp>
        <p:nvGrpSpPr>
          <p:cNvPr id="15" name="Group 16">
            <a:extLst>
              <a:ext uri="{FF2B5EF4-FFF2-40B4-BE49-F238E27FC236}">
                <a16:creationId xmlns:a16="http://schemas.microsoft.com/office/drawing/2014/main" id="{067ADA80-772C-4E0F-A097-24B4B7D72CF1}"/>
              </a:ext>
            </a:extLst>
          </p:cNvPr>
          <p:cNvGrpSpPr/>
          <p:nvPr/>
        </p:nvGrpSpPr>
        <p:grpSpPr>
          <a:xfrm>
            <a:off x="2350613" y="3736489"/>
            <a:ext cx="3770918" cy="923330"/>
            <a:chOff x="2551705" y="4283314"/>
            <a:chExt cx="2152229" cy="923330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843C4D36-820F-47FC-BFD7-3FE9BF1DF3EA}"/>
                </a:ext>
              </a:extLst>
            </p:cNvPr>
            <p:cNvSpPr txBox="1"/>
            <p:nvPr/>
          </p:nvSpPr>
          <p:spPr>
            <a:xfrm>
              <a:off x="2551706" y="4560313"/>
              <a:ext cx="215222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 امیدوارم و معتقدم که این الگو زمان، پول و اعتبار شما را جلب کند.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3EFB07F5-F330-487C-A461-DA86FEB030F2}"/>
                </a:ext>
              </a:extLst>
            </p:cNvPr>
            <p:cNvSpPr txBox="1"/>
            <p:nvPr/>
          </p:nvSpPr>
          <p:spPr>
            <a:xfrm>
              <a:off x="2551705" y="4283314"/>
              <a:ext cx="213393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9">
            <a:extLst>
              <a:ext uri="{FF2B5EF4-FFF2-40B4-BE49-F238E27FC236}">
                <a16:creationId xmlns:a16="http://schemas.microsoft.com/office/drawing/2014/main" id="{B3C84179-C0C6-49BD-9D97-843B07238079}"/>
              </a:ext>
            </a:extLst>
          </p:cNvPr>
          <p:cNvGrpSpPr/>
          <p:nvPr/>
        </p:nvGrpSpPr>
        <p:grpSpPr>
          <a:xfrm>
            <a:off x="7109543" y="3736489"/>
            <a:ext cx="3770918" cy="923330"/>
            <a:chOff x="2551705" y="4283314"/>
            <a:chExt cx="2152229" cy="923330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1EC55AD4-B369-488C-B164-6E97E4C11546}"/>
                </a:ext>
              </a:extLst>
            </p:cNvPr>
            <p:cNvSpPr txBox="1"/>
            <p:nvPr/>
          </p:nvSpPr>
          <p:spPr>
            <a:xfrm>
              <a:off x="2551706" y="4560313"/>
              <a:ext cx="215222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 امیدوارم و معتقدم که این الگو زمان، پول و اعتبار شما را جلب کند.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883A8EF1-85CF-4740-942F-D390109FDBEB}"/>
                </a:ext>
              </a:extLst>
            </p:cNvPr>
            <p:cNvSpPr txBox="1"/>
            <p:nvPr/>
          </p:nvSpPr>
          <p:spPr>
            <a:xfrm>
              <a:off x="2551705" y="4283314"/>
              <a:ext cx="213393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oup 22">
            <a:extLst>
              <a:ext uri="{FF2B5EF4-FFF2-40B4-BE49-F238E27FC236}">
                <a16:creationId xmlns:a16="http://schemas.microsoft.com/office/drawing/2014/main" id="{D267F0A2-C53F-4C73-A743-26301240BE3B}"/>
              </a:ext>
            </a:extLst>
          </p:cNvPr>
          <p:cNvGrpSpPr/>
          <p:nvPr/>
        </p:nvGrpSpPr>
        <p:grpSpPr>
          <a:xfrm>
            <a:off x="2350613" y="5034970"/>
            <a:ext cx="3770918" cy="923330"/>
            <a:chOff x="2551705" y="4283314"/>
            <a:chExt cx="2152229" cy="923330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853E56A8-9792-427F-BEBD-878C60A492B0}"/>
                </a:ext>
              </a:extLst>
            </p:cNvPr>
            <p:cNvSpPr txBox="1"/>
            <p:nvPr/>
          </p:nvSpPr>
          <p:spPr>
            <a:xfrm>
              <a:off x="2551706" y="4560313"/>
              <a:ext cx="215222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 امیدوارم و معتقدم که این الگو زمان، پول و اعتبار شما را جلب کند.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E96BCFC1-DC0B-4DDF-A556-F57FEB9DF24A}"/>
                </a:ext>
              </a:extLst>
            </p:cNvPr>
            <p:cNvSpPr txBox="1"/>
            <p:nvPr/>
          </p:nvSpPr>
          <p:spPr>
            <a:xfrm>
              <a:off x="2551705" y="4283314"/>
              <a:ext cx="213393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roup 25">
            <a:extLst>
              <a:ext uri="{FF2B5EF4-FFF2-40B4-BE49-F238E27FC236}">
                <a16:creationId xmlns:a16="http://schemas.microsoft.com/office/drawing/2014/main" id="{6AD775B6-D987-45D4-B9E1-377B140B9CA5}"/>
              </a:ext>
            </a:extLst>
          </p:cNvPr>
          <p:cNvGrpSpPr/>
          <p:nvPr/>
        </p:nvGrpSpPr>
        <p:grpSpPr>
          <a:xfrm>
            <a:off x="7109543" y="5034970"/>
            <a:ext cx="3770918" cy="923330"/>
            <a:chOff x="2551705" y="4283314"/>
            <a:chExt cx="2152229" cy="923330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639E6E8E-3C88-4C61-87FA-BCF11CBA3396}"/>
                </a:ext>
              </a:extLst>
            </p:cNvPr>
            <p:cNvSpPr txBox="1"/>
            <p:nvPr/>
          </p:nvSpPr>
          <p:spPr>
            <a:xfrm>
              <a:off x="2551706" y="4560313"/>
              <a:ext cx="215222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 امیدوارم و معتقدم که این الگو زمان، پول و اعتبار شما را جلب کند.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E1804E37-9292-4607-8327-6CD87BE4210C}"/>
                </a:ext>
              </a:extLst>
            </p:cNvPr>
            <p:cNvSpPr txBox="1"/>
            <p:nvPr/>
          </p:nvSpPr>
          <p:spPr>
            <a:xfrm>
              <a:off x="2551705" y="4283314"/>
              <a:ext cx="213393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7" name="그룹 26">
            <a:extLst>
              <a:ext uri="{FF2B5EF4-FFF2-40B4-BE49-F238E27FC236}">
                <a16:creationId xmlns:a16="http://schemas.microsoft.com/office/drawing/2014/main" id="{130D8DCE-3893-44EC-9C48-1D31C5F8917B}"/>
              </a:ext>
            </a:extLst>
          </p:cNvPr>
          <p:cNvGrpSpPr/>
          <p:nvPr/>
        </p:nvGrpSpPr>
        <p:grpSpPr>
          <a:xfrm>
            <a:off x="974977" y="1792348"/>
            <a:ext cx="10269128" cy="1603466"/>
            <a:chOff x="974977" y="1777619"/>
            <a:chExt cx="7676630" cy="1603466"/>
          </a:xfrm>
        </p:grpSpPr>
        <p:sp>
          <p:nvSpPr>
            <p:cNvPr id="28" name="Right Arrow Callout 4">
              <a:extLst>
                <a:ext uri="{FF2B5EF4-FFF2-40B4-BE49-F238E27FC236}">
                  <a16:creationId xmlns:a16="http://schemas.microsoft.com/office/drawing/2014/main" id="{8598FE15-DC63-4EB7-8CAF-2C72DD554C92}"/>
                </a:ext>
              </a:extLst>
            </p:cNvPr>
            <p:cNvSpPr/>
            <p:nvPr/>
          </p:nvSpPr>
          <p:spPr>
            <a:xfrm>
              <a:off x="6384899" y="1777619"/>
              <a:ext cx="2266708" cy="1602140"/>
            </a:xfrm>
            <a:prstGeom prst="rightArrowCallout">
              <a:avLst>
                <a:gd name="adj1" fmla="val 30293"/>
                <a:gd name="adj2" fmla="val 25630"/>
                <a:gd name="adj3" fmla="val 24276"/>
                <a:gd name="adj4" fmla="val 70595"/>
              </a:avLst>
            </a:prstGeom>
            <a:solidFill>
              <a:schemeClr val="bg1"/>
            </a:solidFill>
            <a:ln w="63500">
              <a:solidFill>
                <a:schemeClr val="accent4"/>
              </a:solidFill>
            </a:ln>
            <a:effectLst>
              <a:outerShdw blurRad="25400" dist="25400" algn="l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29" name="Right Arrow Callout 5">
              <a:extLst>
                <a:ext uri="{FF2B5EF4-FFF2-40B4-BE49-F238E27FC236}">
                  <a16:creationId xmlns:a16="http://schemas.microsoft.com/office/drawing/2014/main" id="{E3E9A0D3-E916-420D-9B65-AE3A70583BBB}"/>
                </a:ext>
              </a:extLst>
            </p:cNvPr>
            <p:cNvSpPr/>
            <p:nvPr/>
          </p:nvSpPr>
          <p:spPr>
            <a:xfrm>
              <a:off x="4581591" y="1778945"/>
              <a:ext cx="2266708" cy="1602140"/>
            </a:xfrm>
            <a:prstGeom prst="rightArrowCallout">
              <a:avLst>
                <a:gd name="adj1" fmla="val 30293"/>
                <a:gd name="adj2" fmla="val 25630"/>
                <a:gd name="adj3" fmla="val 24276"/>
                <a:gd name="adj4" fmla="val 70272"/>
              </a:avLst>
            </a:prstGeom>
            <a:solidFill>
              <a:schemeClr val="bg1"/>
            </a:solidFill>
            <a:ln w="63500">
              <a:solidFill>
                <a:schemeClr val="accent3"/>
              </a:solidFill>
            </a:ln>
            <a:effectLst>
              <a:outerShdw blurRad="25400" dist="25400" algn="l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30" name="Right Arrow Callout 6">
              <a:extLst>
                <a:ext uri="{FF2B5EF4-FFF2-40B4-BE49-F238E27FC236}">
                  <a16:creationId xmlns:a16="http://schemas.microsoft.com/office/drawing/2014/main" id="{53D7A875-8FF9-4D5A-90D7-3CD012B67F11}"/>
                </a:ext>
              </a:extLst>
            </p:cNvPr>
            <p:cNvSpPr/>
            <p:nvPr/>
          </p:nvSpPr>
          <p:spPr>
            <a:xfrm>
              <a:off x="2778284" y="1778944"/>
              <a:ext cx="2266708" cy="1602140"/>
            </a:xfrm>
            <a:prstGeom prst="rightArrowCallout">
              <a:avLst>
                <a:gd name="adj1" fmla="val 30293"/>
                <a:gd name="adj2" fmla="val 25630"/>
                <a:gd name="adj3" fmla="val 24276"/>
                <a:gd name="adj4" fmla="val 71258"/>
              </a:avLst>
            </a:prstGeom>
            <a:solidFill>
              <a:schemeClr val="bg1"/>
            </a:solidFill>
            <a:ln w="63500">
              <a:solidFill>
                <a:schemeClr val="accent2"/>
              </a:solidFill>
            </a:ln>
            <a:effectLst>
              <a:outerShdw blurRad="25400" dist="25400" algn="l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1" name="Right Arrow Callout 7">
              <a:extLst>
                <a:ext uri="{FF2B5EF4-FFF2-40B4-BE49-F238E27FC236}">
                  <a16:creationId xmlns:a16="http://schemas.microsoft.com/office/drawing/2014/main" id="{0AC4463F-6D65-4F20-BF86-1DE6E03E02FB}"/>
                </a:ext>
              </a:extLst>
            </p:cNvPr>
            <p:cNvSpPr/>
            <p:nvPr/>
          </p:nvSpPr>
          <p:spPr>
            <a:xfrm>
              <a:off x="974977" y="1778943"/>
              <a:ext cx="2266708" cy="1602140"/>
            </a:xfrm>
            <a:prstGeom prst="rightArrowCallout">
              <a:avLst>
                <a:gd name="adj1" fmla="val 30293"/>
                <a:gd name="adj2" fmla="val 25630"/>
                <a:gd name="adj3" fmla="val 24276"/>
                <a:gd name="adj4" fmla="val 70927"/>
              </a:avLst>
            </a:prstGeom>
            <a:solidFill>
              <a:schemeClr val="bg1"/>
            </a:solidFill>
            <a:ln w="63500">
              <a:solidFill>
                <a:schemeClr val="accent1"/>
              </a:solidFill>
            </a:ln>
            <a:effectLst>
              <a:outerShdw blurRad="25400" dist="25400" algn="l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32" name="Isosceles Triangle 51">
            <a:extLst>
              <a:ext uri="{FF2B5EF4-FFF2-40B4-BE49-F238E27FC236}">
                <a16:creationId xmlns:a16="http://schemas.microsoft.com/office/drawing/2014/main" id="{AFE4A224-20B5-47B5-B084-2BAB23C8017E}"/>
              </a:ext>
            </a:extLst>
          </p:cNvPr>
          <p:cNvSpPr/>
          <p:nvPr/>
        </p:nvSpPr>
        <p:spPr>
          <a:xfrm>
            <a:off x="4401680" y="2457069"/>
            <a:ext cx="447487" cy="328144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3" name="Rounded Rectangle 27">
            <a:extLst>
              <a:ext uri="{FF2B5EF4-FFF2-40B4-BE49-F238E27FC236}">
                <a16:creationId xmlns:a16="http://schemas.microsoft.com/office/drawing/2014/main" id="{B565596B-4392-4AEB-A8D5-5632C1BEABC9}"/>
              </a:ext>
            </a:extLst>
          </p:cNvPr>
          <p:cNvSpPr/>
          <p:nvPr/>
        </p:nvSpPr>
        <p:spPr>
          <a:xfrm>
            <a:off x="1816962" y="2427699"/>
            <a:ext cx="465432" cy="35751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4" name="Rounded Rectangle 7">
            <a:extLst>
              <a:ext uri="{FF2B5EF4-FFF2-40B4-BE49-F238E27FC236}">
                <a16:creationId xmlns:a16="http://schemas.microsoft.com/office/drawing/2014/main" id="{96F08B1C-C3D3-4F99-ABAD-DF79AB92E270}"/>
              </a:ext>
            </a:extLst>
          </p:cNvPr>
          <p:cNvSpPr/>
          <p:nvPr/>
        </p:nvSpPr>
        <p:spPr>
          <a:xfrm>
            <a:off x="9264789" y="2365964"/>
            <a:ext cx="473198" cy="40836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5" name="Round Same Side Corner Rectangle 36">
            <a:extLst>
              <a:ext uri="{FF2B5EF4-FFF2-40B4-BE49-F238E27FC236}">
                <a16:creationId xmlns:a16="http://schemas.microsoft.com/office/drawing/2014/main" id="{B0E31119-E586-465D-A3C1-377CF07F746E}"/>
              </a:ext>
            </a:extLst>
          </p:cNvPr>
          <p:cNvSpPr/>
          <p:nvPr/>
        </p:nvSpPr>
        <p:spPr>
          <a:xfrm>
            <a:off x="6844874" y="2394195"/>
            <a:ext cx="480805" cy="380133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44499883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Freeform 13"/>
          <p:cNvSpPr/>
          <p:nvPr/>
        </p:nvSpPr>
        <p:spPr>
          <a:xfrm>
            <a:off x="3419264" y="0"/>
            <a:ext cx="8772736" cy="6858000"/>
          </a:xfrm>
          <a:custGeom>
            <a:avLst/>
            <a:gdLst>
              <a:gd name="connsiteX0" fmla="*/ 858273 w 8772736"/>
              <a:gd name="connsiteY0" fmla="*/ 0 h 6858000"/>
              <a:gd name="connsiteX1" fmla="*/ 8772736 w 8772736"/>
              <a:gd name="connsiteY1" fmla="*/ 0 h 6858000"/>
              <a:gd name="connsiteX2" fmla="*/ 8772736 w 8772736"/>
              <a:gd name="connsiteY2" fmla="*/ 6858000 h 6858000"/>
              <a:gd name="connsiteX3" fmla="*/ 872123 w 8772736"/>
              <a:gd name="connsiteY3" fmla="*/ 6858000 h 6858000"/>
              <a:gd name="connsiteX4" fmla="*/ 871289 w 8772736"/>
              <a:gd name="connsiteY4" fmla="*/ 6856547 h 6858000"/>
              <a:gd name="connsiteX5" fmla="*/ 0 w 8772736"/>
              <a:gd name="connsiteY5" fmla="*/ 3415567 h 6858000"/>
              <a:gd name="connsiteX6" fmla="*/ 711866 w 8772736"/>
              <a:gd name="connsiteY6" fmla="*/ 28585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772736" h="6858000">
                <a:moveTo>
                  <a:pt x="858273" y="0"/>
                </a:moveTo>
                <a:lnTo>
                  <a:pt x="8772736" y="0"/>
                </a:lnTo>
                <a:lnTo>
                  <a:pt x="8772736" y="6858000"/>
                </a:lnTo>
                <a:lnTo>
                  <a:pt x="872123" y="6858000"/>
                </a:lnTo>
                <a:lnTo>
                  <a:pt x="871289" y="6856547"/>
                </a:lnTo>
                <a:cubicBezTo>
                  <a:pt x="315628" y="5833670"/>
                  <a:pt x="0" y="4661479"/>
                  <a:pt x="0" y="3415567"/>
                </a:cubicBezTo>
                <a:cubicBezTo>
                  <a:pt x="0" y="2294247"/>
                  <a:pt x="255659" y="1232640"/>
                  <a:pt x="711866" y="285855"/>
                </a:cubicBezTo>
                <a:close/>
              </a:path>
            </a:pathLst>
          </a:custGeom>
          <a:solidFill>
            <a:schemeClr val="accent3">
              <a:alpha val="9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5316955" y="2379853"/>
            <a:ext cx="5343348" cy="849901"/>
            <a:chOff x="6032129" y="1482096"/>
            <a:chExt cx="5343348" cy="849901"/>
          </a:xfrm>
        </p:grpSpPr>
        <p:grpSp>
          <p:nvGrpSpPr>
            <p:cNvPr id="4" name="Group 3"/>
            <p:cNvGrpSpPr/>
            <p:nvPr/>
          </p:nvGrpSpPr>
          <p:grpSpPr>
            <a:xfrm>
              <a:off x="6032129" y="1482096"/>
              <a:ext cx="4507692" cy="800219"/>
              <a:chOff x="6557475" y="1411926"/>
              <a:chExt cx="4507692" cy="800219"/>
            </a:xfrm>
          </p:grpSpPr>
          <p:sp>
            <p:nvSpPr>
              <p:cNvPr id="8" name="TextBox 7"/>
              <p:cNvSpPr txBox="1"/>
              <p:nvPr/>
            </p:nvSpPr>
            <p:spPr>
              <a:xfrm>
                <a:off x="6557475" y="1750480"/>
                <a:ext cx="4507692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bg1"/>
                    </a:solidFill>
                    <a:cs typeface="B Nazanin" panose="00000700000000000000" pitchFamily="2" charset="-78"/>
                  </a:rPr>
                  <a:t>ارائه پاورپوینت مدرنی را دریافت کنید که به زیبایی طراحی شده است. من امیدوارم و معتقدم که این الگو وقت شما را خواهد داشت.</a:t>
                </a:r>
                <a:endPara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" name="TextBox 8"/>
              <p:cNvSpPr txBox="1"/>
              <p:nvPr/>
            </p:nvSpPr>
            <p:spPr>
              <a:xfrm>
                <a:off x="6557475" y="1411926"/>
                <a:ext cx="4507692" cy="369332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r" rtl="1"/>
                <a:r>
                  <a:rPr lang="fa-IR" altLang="ko-KR" b="1" dirty="0">
                    <a:solidFill>
                      <a:schemeClr val="bg1"/>
                    </a:solidFill>
                    <a:cs typeface="B Nazanin" panose="00000700000000000000" pitchFamily="2" charset="-78"/>
                  </a:rPr>
                  <a:t>فهرست</a:t>
                </a:r>
                <a:endParaRPr lang="ko-KR" altLang="en-US" b="1" dirty="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7" name="TextBox 6"/>
            <p:cNvSpPr txBox="1"/>
            <p:nvPr/>
          </p:nvSpPr>
          <p:spPr>
            <a:xfrm>
              <a:off x="10417381" y="1685666"/>
              <a:ext cx="958096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en-US" altLang="ko-KR" sz="36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01</a:t>
              </a:r>
              <a:endParaRPr lang="ko-KR" altLang="en-US" sz="36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7" name="Freeform 16"/>
          <p:cNvSpPr/>
          <p:nvPr/>
        </p:nvSpPr>
        <p:spPr>
          <a:xfrm>
            <a:off x="11156818" y="-13433"/>
            <a:ext cx="1035182" cy="6858000"/>
          </a:xfrm>
          <a:custGeom>
            <a:avLst/>
            <a:gdLst>
              <a:gd name="connsiteX0" fmla="*/ 858273 w 1035182"/>
              <a:gd name="connsiteY0" fmla="*/ 0 h 6858000"/>
              <a:gd name="connsiteX1" fmla="*/ 1035182 w 1035182"/>
              <a:gd name="connsiteY1" fmla="*/ 0 h 6858000"/>
              <a:gd name="connsiteX2" fmla="*/ 1035182 w 1035182"/>
              <a:gd name="connsiteY2" fmla="*/ 6858000 h 6858000"/>
              <a:gd name="connsiteX3" fmla="*/ 872123 w 1035182"/>
              <a:gd name="connsiteY3" fmla="*/ 6858000 h 6858000"/>
              <a:gd name="connsiteX4" fmla="*/ 871289 w 1035182"/>
              <a:gd name="connsiteY4" fmla="*/ 6856547 h 6858000"/>
              <a:gd name="connsiteX5" fmla="*/ 0 w 1035182"/>
              <a:gd name="connsiteY5" fmla="*/ 3415567 h 6858000"/>
              <a:gd name="connsiteX6" fmla="*/ 711866 w 1035182"/>
              <a:gd name="connsiteY6" fmla="*/ 28585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35182" h="6858000">
                <a:moveTo>
                  <a:pt x="858273" y="0"/>
                </a:moveTo>
                <a:lnTo>
                  <a:pt x="1035182" y="0"/>
                </a:lnTo>
                <a:lnTo>
                  <a:pt x="1035182" y="6858000"/>
                </a:lnTo>
                <a:lnTo>
                  <a:pt x="872123" y="6858000"/>
                </a:lnTo>
                <a:lnTo>
                  <a:pt x="871289" y="6856547"/>
                </a:lnTo>
                <a:cubicBezTo>
                  <a:pt x="315628" y="5833670"/>
                  <a:pt x="0" y="4661479"/>
                  <a:pt x="0" y="3415567"/>
                </a:cubicBezTo>
                <a:cubicBezTo>
                  <a:pt x="0" y="2294247"/>
                  <a:pt x="255659" y="1232640"/>
                  <a:pt x="711866" y="285855"/>
                </a:cubicBezTo>
                <a:close/>
              </a:path>
            </a:pathLst>
          </a:custGeom>
          <a:solidFill>
            <a:schemeClr val="accent1">
              <a:alpha val="8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29" name="Group 28"/>
          <p:cNvGrpSpPr/>
          <p:nvPr/>
        </p:nvGrpSpPr>
        <p:grpSpPr>
          <a:xfrm>
            <a:off x="1274092" y="913683"/>
            <a:ext cx="4821909" cy="1503300"/>
            <a:chOff x="3007364" y="818147"/>
            <a:chExt cx="4496511" cy="1503300"/>
          </a:xfrm>
        </p:grpSpPr>
        <p:sp>
          <p:nvSpPr>
            <p:cNvPr id="2" name="TextBox 1"/>
            <p:cNvSpPr txBox="1"/>
            <p:nvPr/>
          </p:nvSpPr>
          <p:spPr>
            <a:xfrm>
              <a:off x="3652497" y="1035013"/>
              <a:ext cx="3851378" cy="92333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l"/>
              <a:r>
                <a:rPr lang="fa-IR" altLang="ko-KR" sz="5400" dirty="0">
                  <a:solidFill>
                    <a:schemeClr val="bg1"/>
                  </a:solidFill>
                  <a:cs typeface="B Nazanin" panose="00000700000000000000" pitchFamily="2" charset="-78"/>
                </a:rPr>
                <a:t>سبک دستور کار</a:t>
              </a:r>
              <a:endParaRPr lang="ko-KR" altLang="en-US" sz="54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Freeform 24"/>
            <p:cNvSpPr/>
            <p:nvPr/>
          </p:nvSpPr>
          <p:spPr>
            <a:xfrm>
              <a:off x="3097129" y="818147"/>
              <a:ext cx="1282367" cy="1503300"/>
            </a:xfrm>
            <a:custGeom>
              <a:avLst/>
              <a:gdLst>
                <a:gd name="connsiteX0" fmla="*/ 1188269 w 1282367"/>
                <a:gd name="connsiteY0" fmla="*/ 1133483 h 1503300"/>
                <a:gd name="connsiteX1" fmla="*/ 1282367 w 1282367"/>
                <a:gd name="connsiteY1" fmla="*/ 1133483 h 1503300"/>
                <a:gd name="connsiteX2" fmla="*/ 1282367 w 1282367"/>
                <a:gd name="connsiteY2" fmla="*/ 1503300 h 1503300"/>
                <a:gd name="connsiteX3" fmla="*/ 0 w 1282367"/>
                <a:gd name="connsiteY3" fmla="*/ 1503300 h 1503300"/>
                <a:gd name="connsiteX4" fmla="*/ 0 w 1282367"/>
                <a:gd name="connsiteY4" fmla="*/ 1420086 h 1503300"/>
                <a:gd name="connsiteX5" fmla="*/ 1188269 w 1282367"/>
                <a:gd name="connsiteY5" fmla="*/ 1420086 h 1503300"/>
                <a:gd name="connsiteX6" fmla="*/ 0 w 1282367"/>
                <a:gd name="connsiteY6" fmla="*/ 0 h 1503300"/>
                <a:gd name="connsiteX7" fmla="*/ 1282367 w 1282367"/>
                <a:gd name="connsiteY7" fmla="*/ 0 h 1503300"/>
                <a:gd name="connsiteX8" fmla="*/ 1282367 w 1282367"/>
                <a:gd name="connsiteY8" fmla="*/ 219083 h 1503300"/>
                <a:gd name="connsiteX9" fmla="*/ 1188269 w 1282367"/>
                <a:gd name="connsiteY9" fmla="*/ 219083 h 1503300"/>
                <a:gd name="connsiteX10" fmla="*/ 1188269 w 1282367"/>
                <a:gd name="connsiteY10" fmla="*/ 105212 h 1503300"/>
                <a:gd name="connsiteX11" fmla="*/ 0 w 1282367"/>
                <a:gd name="connsiteY11" fmla="*/ 105212 h 150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2367" h="1503300">
                  <a:moveTo>
                    <a:pt x="1188269" y="1133483"/>
                  </a:moveTo>
                  <a:lnTo>
                    <a:pt x="1282367" y="1133483"/>
                  </a:lnTo>
                  <a:lnTo>
                    <a:pt x="1282367" y="1503300"/>
                  </a:lnTo>
                  <a:lnTo>
                    <a:pt x="0" y="1503300"/>
                  </a:lnTo>
                  <a:lnTo>
                    <a:pt x="0" y="1420086"/>
                  </a:lnTo>
                  <a:lnTo>
                    <a:pt x="1188269" y="1420086"/>
                  </a:lnTo>
                  <a:close/>
                  <a:moveTo>
                    <a:pt x="0" y="0"/>
                  </a:moveTo>
                  <a:lnTo>
                    <a:pt x="1282367" y="0"/>
                  </a:lnTo>
                  <a:lnTo>
                    <a:pt x="1282367" y="219083"/>
                  </a:lnTo>
                  <a:lnTo>
                    <a:pt x="1188269" y="219083"/>
                  </a:lnTo>
                  <a:lnTo>
                    <a:pt x="1188269" y="105212"/>
                  </a:lnTo>
                  <a:lnTo>
                    <a:pt x="0" y="1052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7" name="Freeform 26"/>
            <p:cNvSpPr/>
            <p:nvPr/>
          </p:nvSpPr>
          <p:spPr>
            <a:xfrm>
              <a:off x="3007364" y="818147"/>
              <a:ext cx="534870" cy="1503300"/>
            </a:xfrm>
            <a:custGeom>
              <a:avLst/>
              <a:gdLst>
                <a:gd name="connsiteX0" fmla="*/ 0 w 534870"/>
                <a:gd name="connsiteY0" fmla="*/ 0 h 1503300"/>
                <a:gd name="connsiteX1" fmla="*/ 534870 w 534870"/>
                <a:gd name="connsiteY1" fmla="*/ 0 h 1503300"/>
                <a:gd name="connsiteX2" fmla="*/ 534870 w 534870"/>
                <a:gd name="connsiteY2" fmla="*/ 105212 h 1503300"/>
                <a:gd name="connsiteX3" fmla="*/ 95421 w 534870"/>
                <a:gd name="connsiteY3" fmla="*/ 105212 h 1503300"/>
                <a:gd name="connsiteX4" fmla="*/ 95421 w 534870"/>
                <a:gd name="connsiteY4" fmla="*/ 1420086 h 1503300"/>
                <a:gd name="connsiteX5" fmla="*/ 534870 w 534870"/>
                <a:gd name="connsiteY5" fmla="*/ 1420086 h 1503300"/>
                <a:gd name="connsiteX6" fmla="*/ 534870 w 534870"/>
                <a:gd name="connsiteY6" fmla="*/ 1503300 h 1503300"/>
                <a:gd name="connsiteX7" fmla="*/ 0 w 534870"/>
                <a:gd name="connsiteY7" fmla="*/ 1503300 h 150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4870" h="1503300">
                  <a:moveTo>
                    <a:pt x="0" y="0"/>
                  </a:moveTo>
                  <a:lnTo>
                    <a:pt x="534870" y="0"/>
                  </a:lnTo>
                  <a:lnTo>
                    <a:pt x="534870" y="105212"/>
                  </a:lnTo>
                  <a:lnTo>
                    <a:pt x="95421" y="105212"/>
                  </a:lnTo>
                  <a:lnTo>
                    <a:pt x="95421" y="1420086"/>
                  </a:lnTo>
                  <a:lnTo>
                    <a:pt x="534870" y="1420086"/>
                  </a:lnTo>
                  <a:lnTo>
                    <a:pt x="534870" y="1503300"/>
                  </a:lnTo>
                  <a:lnTo>
                    <a:pt x="0" y="150330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5316955" y="3337476"/>
            <a:ext cx="5311417" cy="800219"/>
            <a:chOff x="6032129" y="1482096"/>
            <a:chExt cx="5311417" cy="800219"/>
          </a:xfrm>
        </p:grpSpPr>
        <p:grpSp>
          <p:nvGrpSpPr>
            <p:cNvPr id="31" name="Group 30"/>
            <p:cNvGrpSpPr/>
            <p:nvPr/>
          </p:nvGrpSpPr>
          <p:grpSpPr>
            <a:xfrm>
              <a:off x="6032129" y="1482096"/>
              <a:ext cx="4507692" cy="800219"/>
              <a:chOff x="6557475" y="1411926"/>
              <a:chExt cx="4507692" cy="800219"/>
            </a:xfrm>
          </p:grpSpPr>
          <p:sp>
            <p:nvSpPr>
              <p:cNvPr id="33" name="TextBox 32"/>
              <p:cNvSpPr txBox="1"/>
              <p:nvPr/>
            </p:nvSpPr>
            <p:spPr>
              <a:xfrm>
                <a:off x="6557475" y="1750480"/>
                <a:ext cx="4507692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bg1"/>
                    </a:solidFill>
                    <a:cs typeface="B Nazanin" panose="00000700000000000000" pitchFamily="2" charset="-78"/>
                  </a:rPr>
                  <a:t>ارائه پاورپوینت مدرنی را دریافت کنید که به زیبایی طراحی شده است. من امیدوارم و معتقدم که این الگو وقت شما را خواهد داشت.</a:t>
                </a:r>
                <a:endPara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34" name="TextBox 33"/>
              <p:cNvSpPr txBox="1"/>
              <p:nvPr/>
            </p:nvSpPr>
            <p:spPr>
              <a:xfrm>
                <a:off x="6557475" y="1411926"/>
                <a:ext cx="4507692" cy="369332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r" rtl="1"/>
                <a:r>
                  <a:rPr lang="fa-IR" altLang="ko-KR" b="1" dirty="0">
                    <a:solidFill>
                      <a:schemeClr val="bg1"/>
                    </a:solidFill>
                    <a:cs typeface="B Nazanin" panose="00000700000000000000" pitchFamily="2" charset="-78"/>
                  </a:rPr>
                  <a:t>فهرست</a:t>
                </a:r>
                <a:endParaRPr lang="ko-KR" altLang="en-US" b="1" dirty="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32" name="TextBox 31"/>
            <p:cNvSpPr txBox="1"/>
            <p:nvPr/>
          </p:nvSpPr>
          <p:spPr>
            <a:xfrm>
              <a:off x="10385450" y="1506045"/>
              <a:ext cx="958096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en-US" altLang="ko-KR" sz="36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02</a:t>
              </a:r>
              <a:endParaRPr lang="ko-KR" altLang="en-US" sz="36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5316955" y="4295099"/>
            <a:ext cx="5308914" cy="800219"/>
            <a:chOff x="6032129" y="1482096"/>
            <a:chExt cx="5308914" cy="800219"/>
          </a:xfrm>
        </p:grpSpPr>
        <p:grpSp>
          <p:nvGrpSpPr>
            <p:cNvPr id="36" name="Group 35"/>
            <p:cNvGrpSpPr/>
            <p:nvPr/>
          </p:nvGrpSpPr>
          <p:grpSpPr>
            <a:xfrm>
              <a:off x="6032129" y="1482096"/>
              <a:ext cx="4507692" cy="800219"/>
              <a:chOff x="6557475" y="1411926"/>
              <a:chExt cx="4507692" cy="800219"/>
            </a:xfrm>
          </p:grpSpPr>
          <p:sp>
            <p:nvSpPr>
              <p:cNvPr id="38" name="TextBox 37"/>
              <p:cNvSpPr txBox="1"/>
              <p:nvPr/>
            </p:nvSpPr>
            <p:spPr>
              <a:xfrm>
                <a:off x="6557475" y="1750480"/>
                <a:ext cx="4507692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bg1"/>
                    </a:solidFill>
                    <a:cs typeface="B Nazanin" panose="00000700000000000000" pitchFamily="2" charset="-78"/>
                  </a:rPr>
                  <a:t>ارائه پاورپوینت مدرنی را دریافت کنید که به زیبایی طراحی شده است. من امیدوارم و معتقدم که این الگو وقت شما را خواهد داشت.</a:t>
                </a:r>
                <a:endPara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39" name="TextBox 38"/>
              <p:cNvSpPr txBox="1"/>
              <p:nvPr/>
            </p:nvSpPr>
            <p:spPr>
              <a:xfrm>
                <a:off x="6557475" y="1411926"/>
                <a:ext cx="4507692" cy="369332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r" rtl="1"/>
                <a:r>
                  <a:rPr lang="fa-IR" altLang="ko-KR" b="1" dirty="0">
                    <a:solidFill>
                      <a:schemeClr val="bg1"/>
                    </a:solidFill>
                    <a:cs typeface="B Nazanin" panose="00000700000000000000" pitchFamily="2" charset="-78"/>
                  </a:rPr>
                  <a:t>فهرست</a:t>
                </a:r>
                <a:endParaRPr lang="ko-KR" altLang="en-US" b="1" dirty="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37" name="TextBox 36"/>
            <p:cNvSpPr txBox="1"/>
            <p:nvPr/>
          </p:nvSpPr>
          <p:spPr>
            <a:xfrm>
              <a:off x="10382947" y="1531071"/>
              <a:ext cx="958096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en-US" altLang="ko-KR" sz="36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03</a:t>
              </a:r>
              <a:endParaRPr lang="ko-KR" altLang="en-US" sz="36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0" name="Group 39"/>
          <p:cNvGrpSpPr/>
          <p:nvPr/>
        </p:nvGrpSpPr>
        <p:grpSpPr>
          <a:xfrm>
            <a:off x="5316955" y="5252722"/>
            <a:ext cx="5308914" cy="800219"/>
            <a:chOff x="6032129" y="1482096"/>
            <a:chExt cx="5308914" cy="800219"/>
          </a:xfrm>
        </p:grpSpPr>
        <p:grpSp>
          <p:nvGrpSpPr>
            <p:cNvPr id="41" name="Group 40"/>
            <p:cNvGrpSpPr/>
            <p:nvPr/>
          </p:nvGrpSpPr>
          <p:grpSpPr>
            <a:xfrm>
              <a:off x="6032129" y="1482096"/>
              <a:ext cx="4507692" cy="800219"/>
              <a:chOff x="6557475" y="1411926"/>
              <a:chExt cx="4507692" cy="800219"/>
            </a:xfrm>
          </p:grpSpPr>
          <p:sp>
            <p:nvSpPr>
              <p:cNvPr id="43" name="TextBox 42"/>
              <p:cNvSpPr txBox="1"/>
              <p:nvPr/>
            </p:nvSpPr>
            <p:spPr>
              <a:xfrm>
                <a:off x="6557475" y="1750480"/>
                <a:ext cx="4507692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bg1"/>
                    </a:solidFill>
                    <a:cs typeface="B Nazanin" panose="00000700000000000000" pitchFamily="2" charset="-78"/>
                  </a:rPr>
                  <a:t>ارائه پاورپوینت مدرنی را دریافت کنید که به زیبایی طراحی شده است. من امیدوارم و معتقدم که این الگو وقت شما را خواهد داشت.</a:t>
                </a:r>
                <a:endPara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6557475" y="1411926"/>
                <a:ext cx="4507692" cy="369332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r" rtl="1"/>
                <a:r>
                  <a:rPr lang="fa-IR" altLang="ko-KR" b="1" dirty="0">
                    <a:solidFill>
                      <a:schemeClr val="bg1"/>
                    </a:solidFill>
                    <a:cs typeface="B Nazanin" panose="00000700000000000000" pitchFamily="2" charset="-78"/>
                  </a:rPr>
                  <a:t>فهرست</a:t>
                </a:r>
                <a:endParaRPr lang="ko-KR" altLang="en-US" b="1" dirty="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42" name="TextBox 41"/>
            <p:cNvSpPr txBox="1"/>
            <p:nvPr/>
          </p:nvSpPr>
          <p:spPr>
            <a:xfrm>
              <a:off x="10382947" y="1588594"/>
              <a:ext cx="958096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en-US" altLang="ko-KR" sz="36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04</a:t>
              </a:r>
              <a:endParaRPr lang="ko-KR" altLang="en-US" sz="36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7" name="Group 46"/>
          <p:cNvGrpSpPr/>
          <p:nvPr/>
        </p:nvGrpSpPr>
        <p:grpSpPr>
          <a:xfrm flipV="1">
            <a:off x="678197" y="685083"/>
            <a:ext cx="477653" cy="448840"/>
            <a:chOff x="2300733" y="2007958"/>
            <a:chExt cx="834252" cy="783928"/>
          </a:xfrm>
        </p:grpSpPr>
        <p:sp>
          <p:nvSpPr>
            <p:cNvPr id="45" name="Freeform 44"/>
            <p:cNvSpPr/>
            <p:nvPr/>
          </p:nvSpPr>
          <p:spPr>
            <a:xfrm>
              <a:off x="2300733" y="2007958"/>
              <a:ext cx="370398" cy="783928"/>
            </a:xfrm>
            <a:custGeom>
              <a:avLst/>
              <a:gdLst>
                <a:gd name="connsiteX0" fmla="*/ 188798 w 1132764"/>
                <a:gd name="connsiteY0" fmla="*/ 0 h 2397435"/>
                <a:gd name="connsiteX1" fmla="*/ 943966 w 1132764"/>
                <a:gd name="connsiteY1" fmla="*/ 0 h 2397435"/>
                <a:gd name="connsiteX2" fmla="*/ 1132764 w 1132764"/>
                <a:gd name="connsiteY2" fmla="*/ 188798 h 2397435"/>
                <a:gd name="connsiteX3" fmla="*/ 1132764 w 1132764"/>
                <a:gd name="connsiteY3" fmla="*/ 1035815 h 2397435"/>
                <a:gd name="connsiteX4" fmla="*/ 943966 w 1132764"/>
                <a:gd name="connsiteY4" fmla="*/ 1224613 h 2397435"/>
                <a:gd name="connsiteX5" fmla="*/ 555971 w 1132764"/>
                <a:gd name="connsiteY5" fmla="*/ 1224613 h 2397435"/>
                <a:gd name="connsiteX6" fmla="*/ 556177 w 1132764"/>
                <a:gd name="connsiteY6" fmla="*/ 1225922 h 2397435"/>
                <a:gd name="connsiteX7" fmla="*/ 983506 w 1132764"/>
                <a:gd name="connsiteY7" fmla="*/ 1928815 h 2397435"/>
                <a:gd name="connsiteX8" fmla="*/ 1132764 w 1132764"/>
                <a:gd name="connsiteY8" fmla="*/ 2051963 h 2397435"/>
                <a:gd name="connsiteX9" fmla="*/ 1064525 w 1132764"/>
                <a:gd name="connsiteY9" fmla="*/ 2397435 h 2397435"/>
                <a:gd name="connsiteX10" fmla="*/ 865938 w 1132764"/>
                <a:gd name="connsiteY10" fmla="*/ 2313437 h 2397435"/>
                <a:gd name="connsiteX11" fmla="*/ 16118 w 1132764"/>
                <a:gd name="connsiteY11" fmla="*/ 1178727 h 2397435"/>
                <a:gd name="connsiteX12" fmla="*/ 5759 w 1132764"/>
                <a:gd name="connsiteY12" fmla="*/ 1080058 h 2397435"/>
                <a:gd name="connsiteX13" fmla="*/ 3836 w 1132764"/>
                <a:gd name="connsiteY13" fmla="*/ 1073864 h 2397435"/>
                <a:gd name="connsiteX14" fmla="*/ 0 w 1132764"/>
                <a:gd name="connsiteY14" fmla="*/ 1035815 h 2397435"/>
                <a:gd name="connsiteX15" fmla="*/ 0 w 1132764"/>
                <a:gd name="connsiteY15" fmla="*/ 942490 h 2397435"/>
                <a:gd name="connsiteX16" fmla="*/ 0 w 1132764"/>
                <a:gd name="connsiteY16" fmla="*/ 317733 h 2397435"/>
                <a:gd name="connsiteX17" fmla="*/ 0 w 1132764"/>
                <a:gd name="connsiteY17" fmla="*/ 188798 h 2397435"/>
                <a:gd name="connsiteX18" fmla="*/ 188798 w 1132764"/>
                <a:gd name="connsiteY18" fmla="*/ 0 h 2397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764" h="2397435">
                  <a:moveTo>
                    <a:pt x="188798" y="0"/>
                  </a:moveTo>
                  <a:lnTo>
                    <a:pt x="943966" y="0"/>
                  </a:lnTo>
                  <a:cubicBezTo>
                    <a:pt x="1048236" y="0"/>
                    <a:pt x="1132764" y="84528"/>
                    <a:pt x="1132764" y="188798"/>
                  </a:cubicBezTo>
                  <a:lnTo>
                    <a:pt x="1132764" y="1035815"/>
                  </a:lnTo>
                  <a:cubicBezTo>
                    <a:pt x="1132764" y="1140085"/>
                    <a:pt x="1048236" y="1224613"/>
                    <a:pt x="943966" y="1224613"/>
                  </a:cubicBezTo>
                  <a:lnTo>
                    <a:pt x="555971" y="1224613"/>
                  </a:lnTo>
                  <a:lnTo>
                    <a:pt x="556177" y="1225922"/>
                  </a:lnTo>
                  <a:cubicBezTo>
                    <a:pt x="629881" y="1592732"/>
                    <a:pt x="759260" y="1704569"/>
                    <a:pt x="983506" y="1928815"/>
                  </a:cubicBezTo>
                  <a:lnTo>
                    <a:pt x="1132764" y="2051963"/>
                  </a:lnTo>
                  <a:lnTo>
                    <a:pt x="1064525" y="2397435"/>
                  </a:lnTo>
                  <a:lnTo>
                    <a:pt x="865938" y="2313437"/>
                  </a:lnTo>
                  <a:cubicBezTo>
                    <a:pt x="416006" y="2009468"/>
                    <a:pt x="90471" y="1698688"/>
                    <a:pt x="16118" y="1178727"/>
                  </a:cubicBezTo>
                  <a:lnTo>
                    <a:pt x="5759" y="1080058"/>
                  </a:lnTo>
                  <a:lnTo>
                    <a:pt x="3836" y="1073864"/>
                  </a:lnTo>
                  <a:cubicBezTo>
                    <a:pt x="1321" y="1061574"/>
                    <a:pt x="0" y="1048849"/>
                    <a:pt x="0" y="1035815"/>
                  </a:cubicBezTo>
                  <a:lnTo>
                    <a:pt x="0" y="942490"/>
                  </a:lnTo>
                  <a:lnTo>
                    <a:pt x="0" y="317733"/>
                  </a:lnTo>
                  <a:lnTo>
                    <a:pt x="0" y="188798"/>
                  </a:lnTo>
                  <a:cubicBezTo>
                    <a:pt x="0" y="84528"/>
                    <a:pt x="84528" y="0"/>
                    <a:pt x="18879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6" name="Freeform 45"/>
            <p:cNvSpPr/>
            <p:nvPr/>
          </p:nvSpPr>
          <p:spPr>
            <a:xfrm>
              <a:off x="2764587" y="2007958"/>
              <a:ext cx="370398" cy="783928"/>
            </a:xfrm>
            <a:custGeom>
              <a:avLst/>
              <a:gdLst>
                <a:gd name="connsiteX0" fmla="*/ 188798 w 1132764"/>
                <a:gd name="connsiteY0" fmla="*/ 0 h 2397435"/>
                <a:gd name="connsiteX1" fmla="*/ 943966 w 1132764"/>
                <a:gd name="connsiteY1" fmla="*/ 0 h 2397435"/>
                <a:gd name="connsiteX2" fmla="*/ 1132764 w 1132764"/>
                <a:gd name="connsiteY2" fmla="*/ 188798 h 2397435"/>
                <a:gd name="connsiteX3" fmla="*/ 1132764 w 1132764"/>
                <a:gd name="connsiteY3" fmla="*/ 1035815 h 2397435"/>
                <a:gd name="connsiteX4" fmla="*/ 943966 w 1132764"/>
                <a:gd name="connsiteY4" fmla="*/ 1224613 h 2397435"/>
                <a:gd name="connsiteX5" fmla="*/ 555971 w 1132764"/>
                <a:gd name="connsiteY5" fmla="*/ 1224613 h 2397435"/>
                <a:gd name="connsiteX6" fmla="*/ 556177 w 1132764"/>
                <a:gd name="connsiteY6" fmla="*/ 1225922 h 2397435"/>
                <a:gd name="connsiteX7" fmla="*/ 983506 w 1132764"/>
                <a:gd name="connsiteY7" fmla="*/ 1928815 h 2397435"/>
                <a:gd name="connsiteX8" fmla="*/ 1132764 w 1132764"/>
                <a:gd name="connsiteY8" fmla="*/ 2051963 h 2397435"/>
                <a:gd name="connsiteX9" fmla="*/ 1064525 w 1132764"/>
                <a:gd name="connsiteY9" fmla="*/ 2397435 h 2397435"/>
                <a:gd name="connsiteX10" fmla="*/ 865938 w 1132764"/>
                <a:gd name="connsiteY10" fmla="*/ 2313437 h 2397435"/>
                <a:gd name="connsiteX11" fmla="*/ 16118 w 1132764"/>
                <a:gd name="connsiteY11" fmla="*/ 1178727 h 2397435"/>
                <a:gd name="connsiteX12" fmla="*/ 5759 w 1132764"/>
                <a:gd name="connsiteY12" fmla="*/ 1080058 h 2397435"/>
                <a:gd name="connsiteX13" fmla="*/ 3836 w 1132764"/>
                <a:gd name="connsiteY13" fmla="*/ 1073864 h 2397435"/>
                <a:gd name="connsiteX14" fmla="*/ 0 w 1132764"/>
                <a:gd name="connsiteY14" fmla="*/ 1035815 h 2397435"/>
                <a:gd name="connsiteX15" fmla="*/ 0 w 1132764"/>
                <a:gd name="connsiteY15" fmla="*/ 942490 h 2397435"/>
                <a:gd name="connsiteX16" fmla="*/ 0 w 1132764"/>
                <a:gd name="connsiteY16" fmla="*/ 317733 h 2397435"/>
                <a:gd name="connsiteX17" fmla="*/ 0 w 1132764"/>
                <a:gd name="connsiteY17" fmla="*/ 188798 h 2397435"/>
                <a:gd name="connsiteX18" fmla="*/ 188798 w 1132764"/>
                <a:gd name="connsiteY18" fmla="*/ 0 h 2397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764" h="2397435">
                  <a:moveTo>
                    <a:pt x="188798" y="0"/>
                  </a:moveTo>
                  <a:lnTo>
                    <a:pt x="943966" y="0"/>
                  </a:lnTo>
                  <a:cubicBezTo>
                    <a:pt x="1048236" y="0"/>
                    <a:pt x="1132764" y="84528"/>
                    <a:pt x="1132764" y="188798"/>
                  </a:cubicBezTo>
                  <a:lnTo>
                    <a:pt x="1132764" y="1035815"/>
                  </a:lnTo>
                  <a:cubicBezTo>
                    <a:pt x="1132764" y="1140085"/>
                    <a:pt x="1048236" y="1224613"/>
                    <a:pt x="943966" y="1224613"/>
                  </a:cubicBezTo>
                  <a:lnTo>
                    <a:pt x="555971" y="1224613"/>
                  </a:lnTo>
                  <a:lnTo>
                    <a:pt x="556177" y="1225922"/>
                  </a:lnTo>
                  <a:cubicBezTo>
                    <a:pt x="629881" y="1592732"/>
                    <a:pt x="759260" y="1704569"/>
                    <a:pt x="983506" y="1928815"/>
                  </a:cubicBezTo>
                  <a:lnTo>
                    <a:pt x="1132764" y="2051963"/>
                  </a:lnTo>
                  <a:lnTo>
                    <a:pt x="1064525" y="2397435"/>
                  </a:lnTo>
                  <a:lnTo>
                    <a:pt x="865938" y="2313437"/>
                  </a:lnTo>
                  <a:cubicBezTo>
                    <a:pt x="416006" y="2009468"/>
                    <a:pt x="90471" y="1698688"/>
                    <a:pt x="16118" y="1178727"/>
                  </a:cubicBezTo>
                  <a:lnTo>
                    <a:pt x="5759" y="1080058"/>
                  </a:lnTo>
                  <a:lnTo>
                    <a:pt x="3836" y="1073864"/>
                  </a:lnTo>
                  <a:cubicBezTo>
                    <a:pt x="1321" y="1061574"/>
                    <a:pt x="0" y="1048849"/>
                    <a:pt x="0" y="1035815"/>
                  </a:cubicBezTo>
                  <a:lnTo>
                    <a:pt x="0" y="942490"/>
                  </a:lnTo>
                  <a:lnTo>
                    <a:pt x="0" y="317733"/>
                  </a:lnTo>
                  <a:lnTo>
                    <a:pt x="0" y="188798"/>
                  </a:lnTo>
                  <a:cubicBezTo>
                    <a:pt x="0" y="84528"/>
                    <a:pt x="84528" y="0"/>
                    <a:pt x="18879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61" name="Group 60"/>
          <p:cNvGrpSpPr/>
          <p:nvPr/>
        </p:nvGrpSpPr>
        <p:grpSpPr>
          <a:xfrm>
            <a:off x="2989606" y="3028072"/>
            <a:ext cx="983273" cy="3835545"/>
            <a:chOff x="2989606" y="3028072"/>
            <a:chExt cx="983273" cy="3835545"/>
          </a:xfrm>
        </p:grpSpPr>
        <p:sp>
          <p:nvSpPr>
            <p:cNvPr id="59" name="Freeform 58"/>
            <p:cNvSpPr/>
            <p:nvPr/>
          </p:nvSpPr>
          <p:spPr>
            <a:xfrm>
              <a:off x="3062656" y="3133591"/>
              <a:ext cx="910223" cy="3730026"/>
            </a:xfrm>
            <a:custGeom>
              <a:avLst/>
              <a:gdLst>
                <a:gd name="connsiteX0" fmla="*/ 8180 w 910223"/>
                <a:gd name="connsiteY0" fmla="*/ 0 h 3730026"/>
                <a:gd name="connsiteX1" fmla="*/ 46280 w 910223"/>
                <a:gd name="connsiteY1" fmla="*/ 0 h 3730026"/>
                <a:gd name="connsiteX2" fmla="*/ 38100 w 910223"/>
                <a:gd name="connsiteY2" fmla="*/ 287593 h 3730026"/>
                <a:gd name="connsiteX3" fmla="*/ 909389 w 910223"/>
                <a:gd name="connsiteY3" fmla="*/ 3728573 h 3730026"/>
                <a:gd name="connsiteX4" fmla="*/ 910223 w 910223"/>
                <a:gd name="connsiteY4" fmla="*/ 3730026 h 3730026"/>
                <a:gd name="connsiteX5" fmla="*/ 872123 w 910223"/>
                <a:gd name="connsiteY5" fmla="*/ 3730026 h 3730026"/>
                <a:gd name="connsiteX6" fmla="*/ 871289 w 910223"/>
                <a:gd name="connsiteY6" fmla="*/ 3728573 h 3730026"/>
                <a:gd name="connsiteX7" fmla="*/ 0 w 910223"/>
                <a:gd name="connsiteY7" fmla="*/ 287593 h 3730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0223" h="3730026">
                  <a:moveTo>
                    <a:pt x="8180" y="0"/>
                  </a:moveTo>
                  <a:lnTo>
                    <a:pt x="46280" y="0"/>
                  </a:lnTo>
                  <a:lnTo>
                    <a:pt x="38100" y="287593"/>
                  </a:lnTo>
                  <a:cubicBezTo>
                    <a:pt x="38100" y="1533505"/>
                    <a:pt x="353728" y="2705696"/>
                    <a:pt x="909389" y="3728573"/>
                  </a:cubicBezTo>
                  <a:lnTo>
                    <a:pt x="910223" y="3730026"/>
                  </a:lnTo>
                  <a:lnTo>
                    <a:pt x="872123" y="3730026"/>
                  </a:lnTo>
                  <a:lnTo>
                    <a:pt x="871289" y="3728573"/>
                  </a:lnTo>
                  <a:cubicBezTo>
                    <a:pt x="315628" y="2705696"/>
                    <a:pt x="0" y="1533505"/>
                    <a:pt x="0" y="287593"/>
                  </a:cubicBezTo>
                  <a:close/>
                </a:path>
              </a:pathLst>
            </a:custGeom>
            <a:solidFill>
              <a:schemeClr val="bg1">
                <a:alpha val="84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0" name="Oval 59"/>
            <p:cNvSpPr/>
            <p:nvPr/>
          </p:nvSpPr>
          <p:spPr>
            <a:xfrm>
              <a:off x="2989606" y="3028072"/>
              <a:ext cx="219253" cy="21925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65" name="Group 64"/>
          <p:cNvGrpSpPr/>
          <p:nvPr/>
        </p:nvGrpSpPr>
        <p:grpSpPr>
          <a:xfrm>
            <a:off x="10740211" y="-13433"/>
            <a:ext cx="857868" cy="2178643"/>
            <a:chOff x="10740211" y="-13433"/>
            <a:chExt cx="857868" cy="2178643"/>
          </a:xfrm>
        </p:grpSpPr>
        <p:sp>
          <p:nvSpPr>
            <p:cNvPr id="63" name="Freeform 62"/>
            <p:cNvSpPr/>
            <p:nvPr/>
          </p:nvSpPr>
          <p:spPr>
            <a:xfrm>
              <a:off x="10832141" y="-13433"/>
              <a:ext cx="765938" cy="2055584"/>
            </a:xfrm>
            <a:custGeom>
              <a:avLst/>
              <a:gdLst>
                <a:gd name="connsiteX0" fmla="*/ 727838 w 765938"/>
                <a:gd name="connsiteY0" fmla="*/ 0 h 2055584"/>
                <a:gd name="connsiteX1" fmla="*/ 765938 w 765938"/>
                <a:gd name="connsiteY1" fmla="*/ 0 h 2055584"/>
                <a:gd name="connsiteX2" fmla="*/ 619531 w 765938"/>
                <a:gd name="connsiteY2" fmla="*/ 285855 h 2055584"/>
                <a:gd name="connsiteX3" fmla="*/ 92520 w 765938"/>
                <a:gd name="connsiteY3" fmla="*/ 1785261 h 2055584"/>
                <a:gd name="connsiteX4" fmla="*/ 38100 w 765938"/>
                <a:gd name="connsiteY4" fmla="*/ 2055584 h 2055584"/>
                <a:gd name="connsiteX5" fmla="*/ 0 w 765938"/>
                <a:gd name="connsiteY5" fmla="*/ 2055584 h 2055584"/>
                <a:gd name="connsiteX6" fmla="*/ 54420 w 765938"/>
                <a:gd name="connsiteY6" fmla="*/ 1785261 h 2055584"/>
                <a:gd name="connsiteX7" fmla="*/ 581431 w 765938"/>
                <a:gd name="connsiteY7" fmla="*/ 285855 h 205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5938" h="2055584">
                  <a:moveTo>
                    <a:pt x="727838" y="0"/>
                  </a:moveTo>
                  <a:lnTo>
                    <a:pt x="765938" y="0"/>
                  </a:lnTo>
                  <a:lnTo>
                    <a:pt x="619531" y="285855"/>
                  </a:lnTo>
                  <a:cubicBezTo>
                    <a:pt x="391428" y="759248"/>
                    <a:pt x="213461" y="1261346"/>
                    <a:pt x="92520" y="1785261"/>
                  </a:cubicBezTo>
                  <a:lnTo>
                    <a:pt x="38100" y="2055584"/>
                  </a:lnTo>
                  <a:lnTo>
                    <a:pt x="0" y="2055584"/>
                  </a:lnTo>
                  <a:lnTo>
                    <a:pt x="54420" y="1785261"/>
                  </a:lnTo>
                  <a:cubicBezTo>
                    <a:pt x="175361" y="1261346"/>
                    <a:pt x="353328" y="759248"/>
                    <a:pt x="581431" y="285855"/>
                  </a:cubicBezTo>
                  <a:close/>
                </a:path>
              </a:pathLst>
            </a:custGeom>
            <a:solidFill>
              <a:schemeClr val="accent1">
                <a:alpha val="84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4" name="Oval 63"/>
            <p:cNvSpPr/>
            <p:nvPr/>
          </p:nvSpPr>
          <p:spPr>
            <a:xfrm>
              <a:off x="10740211" y="1945957"/>
              <a:ext cx="219253" cy="219253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3338484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37" name="Rounded Rectangle 49">
            <a:extLst>
              <a:ext uri="{FF2B5EF4-FFF2-40B4-BE49-F238E27FC236}">
                <a16:creationId xmlns:a16="http://schemas.microsoft.com/office/drawing/2014/main" id="{91908177-C505-46FC-93ED-C963474E57B2}"/>
              </a:ext>
            </a:extLst>
          </p:cNvPr>
          <p:cNvSpPr/>
          <p:nvPr/>
        </p:nvSpPr>
        <p:spPr>
          <a:xfrm>
            <a:off x="916179" y="3690875"/>
            <a:ext cx="2232000" cy="2232838"/>
          </a:xfrm>
          <a:prstGeom prst="roundRect">
            <a:avLst>
              <a:gd name="adj" fmla="val 9373"/>
            </a:avLst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8" name="Rounded Rectangle 51">
            <a:extLst>
              <a:ext uri="{FF2B5EF4-FFF2-40B4-BE49-F238E27FC236}">
                <a16:creationId xmlns:a16="http://schemas.microsoft.com/office/drawing/2014/main" id="{DCCEC841-D95D-4D41-8339-1F8FCFFE904A}"/>
              </a:ext>
            </a:extLst>
          </p:cNvPr>
          <p:cNvSpPr/>
          <p:nvPr/>
        </p:nvSpPr>
        <p:spPr>
          <a:xfrm>
            <a:off x="3618950" y="3690875"/>
            <a:ext cx="2232000" cy="2232838"/>
          </a:xfrm>
          <a:prstGeom prst="roundRect">
            <a:avLst>
              <a:gd name="adj" fmla="val 9373"/>
            </a:avLst>
          </a:pr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9" name="Rounded Rectangle 52">
            <a:extLst>
              <a:ext uri="{FF2B5EF4-FFF2-40B4-BE49-F238E27FC236}">
                <a16:creationId xmlns:a16="http://schemas.microsoft.com/office/drawing/2014/main" id="{1635CF75-B0A4-489E-A4F3-1625D1EC8027}"/>
              </a:ext>
            </a:extLst>
          </p:cNvPr>
          <p:cNvSpPr/>
          <p:nvPr/>
        </p:nvSpPr>
        <p:spPr>
          <a:xfrm>
            <a:off x="6321721" y="3690875"/>
            <a:ext cx="2232000" cy="2232838"/>
          </a:xfrm>
          <a:prstGeom prst="roundRect">
            <a:avLst>
              <a:gd name="adj" fmla="val 9373"/>
            </a:avLst>
          </a:prstGeom>
          <a:solidFill>
            <a:schemeClr val="bg1"/>
          </a:solidFill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0" name="Rounded Rectangle 53">
            <a:extLst>
              <a:ext uri="{FF2B5EF4-FFF2-40B4-BE49-F238E27FC236}">
                <a16:creationId xmlns:a16="http://schemas.microsoft.com/office/drawing/2014/main" id="{34838A10-1E42-4DB3-A66F-EE9083239C6F}"/>
              </a:ext>
            </a:extLst>
          </p:cNvPr>
          <p:cNvSpPr/>
          <p:nvPr/>
        </p:nvSpPr>
        <p:spPr>
          <a:xfrm>
            <a:off x="9024491" y="3690875"/>
            <a:ext cx="2232000" cy="2232838"/>
          </a:xfrm>
          <a:prstGeom prst="roundRect">
            <a:avLst>
              <a:gd name="adj" fmla="val 9373"/>
            </a:avLst>
          </a:prstGeom>
          <a:solidFill>
            <a:schemeClr val="bg1"/>
          </a:solidFill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1" name="Rounded Rectangle 21">
            <a:extLst>
              <a:ext uri="{FF2B5EF4-FFF2-40B4-BE49-F238E27FC236}">
                <a16:creationId xmlns:a16="http://schemas.microsoft.com/office/drawing/2014/main" id="{20B6FD93-4156-4A91-9DCD-90B69536F891}"/>
              </a:ext>
            </a:extLst>
          </p:cNvPr>
          <p:cNvSpPr/>
          <p:nvPr/>
        </p:nvSpPr>
        <p:spPr>
          <a:xfrm>
            <a:off x="9636491" y="3269245"/>
            <a:ext cx="1008000" cy="828000"/>
          </a:xfrm>
          <a:prstGeom prst="roundRect">
            <a:avLst>
              <a:gd name="adj" fmla="val 17004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42" name="Rounded Rectangle 46">
            <a:extLst>
              <a:ext uri="{FF2B5EF4-FFF2-40B4-BE49-F238E27FC236}">
                <a16:creationId xmlns:a16="http://schemas.microsoft.com/office/drawing/2014/main" id="{E2069511-7DA9-45C1-97E3-9C392DFB6A69}"/>
              </a:ext>
            </a:extLst>
          </p:cNvPr>
          <p:cNvSpPr/>
          <p:nvPr/>
        </p:nvSpPr>
        <p:spPr>
          <a:xfrm>
            <a:off x="1528179" y="3269245"/>
            <a:ext cx="1008000" cy="828000"/>
          </a:xfrm>
          <a:prstGeom prst="roundRect">
            <a:avLst>
              <a:gd name="adj" fmla="val 17004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43" name="Rounded Rectangle 47">
            <a:extLst>
              <a:ext uri="{FF2B5EF4-FFF2-40B4-BE49-F238E27FC236}">
                <a16:creationId xmlns:a16="http://schemas.microsoft.com/office/drawing/2014/main" id="{AA226509-4519-421D-842D-F71EBFFCAF9A}"/>
              </a:ext>
            </a:extLst>
          </p:cNvPr>
          <p:cNvSpPr/>
          <p:nvPr/>
        </p:nvSpPr>
        <p:spPr>
          <a:xfrm>
            <a:off x="4230950" y="3269245"/>
            <a:ext cx="1008000" cy="828000"/>
          </a:xfrm>
          <a:prstGeom prst="roundRect">
            <a:avLst>
              <a:gd name="adj" fmla="val 17004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44" name="Rounded Rectangle 48">
            <a:extLst>
              <a:ext uri="{FF2B5EF4-FFF2-40B4-BE49-F238E27FC236}">
                <a16:creationId xmlns:a16="http://schemas.microsoft.com/office/drawing/2014/main" id="{BBD9047D-10A7-4440-83DD-F85B955C6E10}"/>
              </a:ext>
            </a:extLst>
          </p:cNvPr>
          <p:cNvSpPr/>
          <p:nvPr/>
        </p:nvSpPr>
        <p:spPr>
          <a:xfrm>
            <a:off x="6933721" y="3269245"/>
            <a:ext cx="1008000" cy="828000"/>
          </a:xfrm>
          <a:prstGeom prst="roundRect">
            <a:avLst>
              <a:gd name="adj" fmla="val 17004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45" name="Group 5">
            <a:extLst>
              <a:ext uri="{FF2B5EF4-FFF2-40B4-BE49-F238E27FC236}">
                <a16:creationId xmlns:a16="http://schemas.microsoft.com/office/drawing/2014/main" id="{963EB87A-CB6D-4C7D-9AD6-B9AD5620941B}"/>
              </a:ext>
            </a:extLst>
          </p:cNvPr>
          <p:cNvGrpSpPr/>
          <p:nvPr/>
        </p:nvGrpSpPr>
        <p:grpSpPr>
          <a:xfrm>
            <a:off x="1136034" y="4318585"/>
            <a:ext cx="1792290" cy="1378351"/>
            <a:chOff x="6728048" y="3326250"/>
            <a:chExt cx="1728192" cy="1247748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ED548033-2505-4101-A129-887FE3306ECF}"/>
                </a:ext>
              </a:extLst>
            </p:cNvPr>
            <p:cNvSpPr txBox="1"/>
            <p:nvPr/>
          </p:nvSpPr>
          <p:spPr>
            <a:xfrm>
              <a:off x="6728048" y="3654572"/>
              <a:ext cx="1728192" cy="9194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90CBB94A-803B-4439-98FB-39EB72918A4F}"/>
                </a:ext>
              </a:extLst>
            </p:cNvPr>
            <p:cNvSpPr txBox="1"/>
            <p:nvPr/>
          </p:nvSpPr>
          <p:spPr>
            <a:xfrm>
              <a:off x="6728048" y="3326250"/>
              <a:ext cx="1728192" cy="2786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نقاط قوت</a:t>
              </a:r>
              <a:endParaRPr lang="ko-KR" altLang="en-US" sz="14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8" name="Group 11">
            <a:extLst>
              <a:ext uri="{FF2B5EF4-FFF2-40B4-BE49-F238E27FC236}">
                <a16:creationId xmlns:a16="http://schemas.microsoft.com/office/drawing/2014/main" id="{E5EA7B16-25D0-4D4A-A8A8-772C5AD6D310}"/>
              </a:ext>
            </a:extLst>
          </p:cNvPr>
          <p:cNvGrpSpPr/>
          <p:nvPr/>
        </p:nvGrpSpPr>
        <p:grpSpPr>
          <a:xfrm>
            <a:off x="3838805" y="4318585"/>
            <a:ext cx="1792290" cy="1378351"/>
            <a:chOff x="6728048" y="3326250"/>
            <a:chExt cx="1728192" cy="1247748"/>
          </a:xfrm>
        </p:grpSpPr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44E67B22-A5C8-4759-8540-AA20145253E1}"/>
                </a:ext>
              </a:extLst>
            </p:cNvPr>
            <p:cNvSpPr txBox="1"/>
            <p:nvPr/>
          </p:nvSpPr>
          <p:spPr>
            <a:xfrm>
              <a:off x="6728048" y="3654572"/>
              <a:ext cx="1728192" cy="9194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F168D761-D97A-4196-AC09-4A6C7D4144D4}"/>
                </a:ext>
              </a:extLst>
            </p:cNvPr>
            <p:cNvSpPr txBox="1"/>
            <p:nvPr/>
          </p:nvSpPr>
          <p:spPr>
            <a:xfrm>
              <a:off x="6728048" y="3326250"/>
              <a:ext cx="1728192" cy="2786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ضعف</a:t>
              </a:r>
              <a:endParaRPr lang="ko-KR" altLang="en-US" sz="1400" b="1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1" name="Group 17">
            <a:extLst>
              <a:ext uri="{FF2B5EF4-FFF2-40B4-BE49-F238E27FC236}">
                <a16:creationId xmlns:a16="http://schemas.microsoft.com/office/drawing/2014/main" id="{73CB1C60-6DB1-435F-92D0-16FF42DED858}"/>
              </a:ext>
            </a:extLst>
          </p:cNvPr>
          <p:cNvGrpSpPr/>
          <p:nvPr/>
        </p:nvGrpSpPr>
        <p:grpSpPr>
          <a:xfrm>
            <a:off x="6541576" y="4318585"/>
            <a:ext cx="1792290" cy="1378351"/>
            <a:chOff x="6728048" y="3326250"/>
            <a:chExt cx="1728192" cy="1247748"/>
          </a:xfrm>
        </p:grpSpPr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421D9924-19D8-431A-8A50-57E12D98A9FD}"/>
                </a:ext>
              </a:extLst>
            </p:cNvPr>
            <p:cNvSpPr txBox="1"/>
            <p:nvPr/>
          </p:nvSpPr>
          <p:spPr>
            <a:xfrm>
              <a:off x="6728048" y="3654572"/>
              <a:ext cx="1728192" cy="9194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4FBAD76F-4CF7-4687-BB13-B8FEBAB88C10}"/>
                </a:ext>
              </a:extLst>
            </p:cNvPr>
            <p:cNvSpPr txBox="1"/>
            <p:nvPr/>
          </p:nvSpPr>
          <p:spPr>
            <a:xfrm>
              <a:off x="6728048" y="3326250"/>
              <a:ext cx="1728192" cy="2786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فرصت ها</a:t>
              </a:r>
              <a:endParaRPr lang="ko-KR" altLang="en-US" sz="1400" b="1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4" name="Group 23">
            <a:extLst>
              <a:ext uri="{FF2B5EF4-FFF2-40B4-BE49-F238E27FC236}">
                <a16:creationId xmlns:a16="http://schemas.microsoft.com/office/drawing/2014/main" id="{CF38ACBD-6C5D-47DB-A899-F7E538D349F6}"/>
              </a:ext>
            </a:extLst>
          </p:cNvPr>
          <p:cNvGrpSpPr/>
          <p:nvPr/>
        </p:nvGrpSpPr>
        <p:grpSpPr>
          <a:xfrm>
            <a:off x="9244346" y="4318585"/>
            <a:ext cx="1792290" cy="1378351"/>
            <a:chOff x="6728048" y="3326250"/>
            <a:chExt cx="1728192" cy="1247748"/>
          </a:xfrm>
        </p:grpSpPr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A8DF13D5-B18C-4C8B-94D6-325D0E4D5F2E}"/>
                </a:ext>
              </a:extLst>
            </p:cNvPr>
            <p:cNvSpPr txBox="1"/>
            <p:nvPr/>
          </p:nvSpPr>
          <p:spPr>
            <a:xfrm>
              <a:off x="6728048" y="3654572"/>
              <a:ext cx="1728192" cy="9194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FAFFC284-0C17-4AC1-B782-FFBDB9B951A9}"/>
                </a:ext>
              </a:extLst>
            </p:cNvPr>
            <p:cNvSpPr txBox="1"/>
            <p:nvPr/>
          </p:nvSpPr>
          <p:spPr>
            <a:xfrm>
              <a:off x="6728048" y="3326250"/>
              <a:ext cx="1728192" cy="2786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accent4"/>
                  </a:solidFill>
                  <a:cs typeface="B Nazanin" panose="00000700000000000000" pitchFamily="2" charset="-78"/>
                </a:rPr>
                <a:t>تهدیدها</a:t>
              </a:r>
              <a:endParaRPr lang="ko-KR" altLang="en-US" sz="1400" b="1" dirty="0">
                <a:solidFill>
                  <a:schemeClr val="accent4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D646AEC9-6572-435A-8E2F-2B4027E07F34}"/>
              </a:ext>
            </a:extLst>
          </p:cNvPr>
          <p:cNvSpPr txBox="1"/>
          <p:nvPr/>
        </p:nvSpPr>
        <p:spPr>
          <a:xfrm>
            <a:off x="1715780" y="3306156"/>
            <a:ext cx="63279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4400" b="1" dirty="0">
                <a:solidFill>
                  <a:schemeClr val="bg1"/>
                </a:solidFill>
                <a:cs typeface="B Nazanin" panose="00000700000000000000" pitchFamily="2" charset="-78"/>
              </a:rPr>
              <a:t>S</a:t>
            </a:r>
            <a:endParaRPr lang="ko-KR" altLang="en-US" sz="4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C45225E2-780F-44E3-A773-FA671F29389F}"/>
              </a:ext>
            </a:extLst>
          </p:cNvPr>
          <p:cNvSpPr txBox="1"/>
          <p:nvPr/>
        </p:nvSpPr>
        <p:spPr>
          <a:xfrm>
            <a:off x="4418551" y="3306156"/>
            <a:ext cx="63279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4400" b="1">
                <a:solidFill>
                  <a:schemeClr val="bg1"/>
                </a:solidFill>
                <a:cs typeface="B Nazanin" panose="00000700000000000000" pitchFamily="2" charset="-78"/>
              </a:rPr>
              <a:t>W</a:t>
            </a:r>
            <a:endParaRPr lang="ko-KR" altLang="en-US" sz="4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C3261AB-D438-4296-A220-5687A5F21C3D}"/>
              </a:ext>
            </a:extLst>
          </p:cNvPr>
          <p:cNvSpPr txBox="1"/>
          <p:nvPr/>
        </p:nvSpPr>
        <p:spPr>
          <a:xfrm>
            <a:off x="7121322" y="3306156"/>
            <a:ext cx="63279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4400" b="1" dirty="0">
                <a:solidFill>
                  <a:schemeClr val="bg1"/>
                </a:solidFill>
                <a:cs typeface="B Nazanin" panose="00000700000000000000" pitchFamily="2" charset="-78"/>
              </a:rPr>
              <a:t>O</a:t>
            </a:r>
            <a:endParaRPr lang="ko-KR" altLang="en-US" sz="4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D2431BB8-EFF4-47EB-B265-71CC60B6B70B}"/>
              </a:ext>
            </a:extLst>
          </p:cNvPr>
          <p:cNvSpPr txBox="1"/>
          <p:nvPr/>
        </p:nvSpPr>
        <p:spPr>
          <a:xfrm>
            <a:off x="9824092" y="3306156"/>
            <a:ext cx="63279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4400" b="1" dirty="0">
                <a:solidFill>
                  <a:schemeClr val="bg1"/>
                </a:solidFill>
                <a:cs typeface="B Nazanin" panose="00000700000000000000" pitchFamily="2" charset="-78"/>
              </a:rPr>
              <a:t>T</a:t>
            </a:r>
            <a:endParaRPr lang="ko-KR" altLang="en-US" sz="4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61" name="그룹 60">
            <a:extLst>
              <a:ext uri="{FF2B5EF4-FFF2-40B4-BE49-F238E27FC236}">
                <a16:creationId xmlns:a16="http://schemas.microsoft.com/office/drawing/2014/main" id="{29825F92-8F9E-4AFE-AD3D-99A5B15B329A}"/>
              </a:ext>
            </a:extLst>
          </p:cNvPr>
          <p:cNvGrpSpPr/>
          <p:nvPr/>
        </p:nvGrpSpPr>
        <p:grpSpPr>
          <a:xfrm>
            <a:off x="3832325" y="1728796"/>
            <a:ext cx="4527351" cy="720000"/>
            <a:chOff x="3874689" y="1815886"/>
            <a:chExt cx="4527351" cy="720000"/>
          </a:xfrm>
        </p:grpSpPr>
        <p:sp>
          <p:nvSpPr>
            <p:cNvPr id="62" name="Rectangle 31">
              <a:extLst>
                <a:ext uri="{FF2B5EF4-FFF2-40B4-BE49-F238E27FC236}">
                  <a16:creationId xmlns:a16="http://schemas.microsoft.com/office/drawing/2014/main" id="{900FCF9C-47E7-4FEA-9CFF-907655DB78AE}"/>
                </a:ext>
              </a:extLst>
            </p:cNvPr>
            <p:cNvSpPr/>
            <p:nvPr userDrawn="1"/>
          </p:nvSpPr>
          <p:spPr>
            <a:xfrm>
              <a:off x="3874689" y="1815886"/>
              <a:ext cx="720000" cy="720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63" name="Rectangle 32">
              <a:extLst>
                <a:ext uri="{FF2B5EF4-FFF2-40B4-BE49-F238E27FC236}">
                  <a16:creationId xmlns:a16="http://schemas.microsoft.com/office/drawing/2014/main" id="{5FCF4266-156D-4616-B7F3-FAB344B0271D}"/>
                </a:ext>
              </a:extLst>
            </p:cNvPr>
            <p:cNvSpPr/>
            <p:nvPr userDrawn="1"/>
          </p:nvSpPr>
          <p:spPr>
            <a:xfrm>
              <a:off x="5143806" y="1815886"/>
              <a:ext cx="720000" cy="720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4" name="Rectangle 33">
              <a:extLst>
                <a:ext uri="{FF2B5EF4-FFF2-40B4-BE49-F238E27FC236}">
                  <a16:creationId xmlns:a16="http://schemas.microsoft.com/office/drawing/2014/main" id="{1999943E-394E-463B-BA2C-3AA8DB1269A9}"/>
                </a:ext>
              </a:extLst>
            </p:cNvPr>
            <p:cNvSpPr/>
            <p:nvPr userDrawn="1"/>
          </p:nvSpPr>
          <p:spPr>
            <a:xfrm>
              <a:off x="6412923" y="1815886"/>
              <a:ext cx="720000" cy="720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65" name="Rectangle 34">
              <a:extLst>
                <a:ext uri="{FF2B5EF4-FFF2-40B4-BE49-F238E27FC236}">
                  <a16:creationId xmlns:a16="http://schemas.microsoft.com/office/drawing/2014/main" id="{85777731-3B35-4A3A-9A3B-D1CB582489A2}"/>
                </a:ext>
              </a:extLst>
            </p:cNvPr>
            <p:cNvSpPr/>
            <p:nvPr userDrawn="1"/>
          </p:nvSpPr>
          <p:spPr>
            <a:xfrm>
              <a:off x="7682040" y="1815886"/>
              <a:ext cx="720000" cy="7200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AABE94E6-318E-4FA4-B6EE-FB5C11C3C53E}"/>
                </a:ext>
              </a:extLst>
            </p:cNvPr>
            <p:cNvSpPr txBox="1"/>
            <p:nvPr/>
          </p:nvSpPr>
          <p:spPr>
            <a:xfrm>
              <a:off x="3918290" y="1873894"/>
              <a:ext cx="63279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en-US" altLang="ko-KR" sz="3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S</a:t>
              </a:r>
              <a:endParaRPr lang="ko-KR" altLang="en-US" sz="3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82182947-5DA9-43A5-9411-53816B4AFE4D}"/>
                </a:ext>
              </a:extLst>
            </p:cNvPr>
            <p:cNvSpPr txBox="1"/>
            <p:nvPr/>
          </p:nvSpPr>
          <p:spPr>
            <a:xfrm>
              <a:off x="5187407" y="1873894"/>
              <a:ext cx="63279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en-US" altLang="ko-KR" sz="3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W</a:t>
              </a:r>
              <a:endParaRPr lang="ko-KR" altLang="en-US" sz="3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019C881F-D9DA-4ED0-BF8D-FBAC8A878309}"/>
                </a:ext>
              </a:extLst>
            </p:cNvPr>
            <p:cNvSpPr txBox="1"/>
            <p:nvPr/>
          </p:nvSpPr>
          <p:spPr>
            <a:xfrm>
              <a:off x="6456524" y="1873894"/>
              <a:ext cx="63279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en-US" altLang="ko-KR" sz="3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O</a:t>
              </a:r>
              <a:endParaRPr lang="ko-KR" altLang="en-US" sz="3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C4EDFB47-05D7-4E86-8517-BDF55FF1421E}"/>
                </a:ext>
              </a:extLst>
            </p:cNvPr>
            <p:cNvSpPr txBox="1"/>
            <p:nvPr/>
          </p:nvSpPr>
          <p:spPr>
            <a:xfrm>
              <a:off x="7725641" y="1873894"/>
              <a:ext cx="63279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en-US" altLang="ko-KR" sz="3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T</a:t>
              </a:r>
              <a:endParaRPr lang="ko-KR" altLang="en-US" sz="3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cxnSp>
        <p:nvCxnSpPr>
          <p:cNvPr id="70" name="Elbow Connector 41">
            <a:extLst>
              <a:ext uri="{FF2B5EF4-FFF2-40B4-BE49-F238E27FC236}">
                <a16:creationId xmlns:a16="http://schemas.microsoft.com/office/drawing/2014/main" id="{F418E423-40B7-4CE3-829D-031EE5488118}"/>
              </a:ext>
            </a:extLst>
          </p:cNvPr>
          <p:cNvCxnSpPr>
            <a:cxnSpLocks/>
            <a:stCxn id="63" idx="2"/>
          </p:cNvCxnSpPr>
          <p:nvPr/>
        </p:nvCxnSpPr>
        <p:spPr>
          <a:xfrm rot="5400000">
            <a:off x="4691218" y="2499021"/>
            <a:ext cx="820450" cy="720000"/>
          </a:xfrm>
          <a:prstGeom prst="bentConnector3">
            <a:avLst/>
          </a:prstGeom>
          <a:ln w="25400">
            <a:solidFill>
              <a:schemeClr val="accent2"/>
            </a:solidFill>
            <a:prstDash val="sys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Elbow Connector 42">
            <a:extLst>
              <a:ext uri="{FF2B5EF4-FFF2-40B4-BE49-F238E27FC236}">
                <a16:creationId xmlns:a16="http://schemas.microsoft.com/office/drawing/2014/main" id="{AC0D34F8-2D39-478C-AA6C-C4CF5A599E2F}"/>
              </a:ext>
            </a:extLst>
          </p:cNvPr>
          <p:cNvCxnSpPr>
            <a:stCxn id="64" idx="2"/>
          </p:cNvCxnSpPr>
          <p:nvPr/>
        </p:nvCxnSpPr>
        <p:spPr>
          <a:xfrm rot="16200000" flipH="1">
            <a:off x="6680335" y="2499020"/>
            <a:ext cx="820448" cy="720000"/>
          </a:xfrm>
          <a:prstGeom prst="bentConnector3">
            <a:avLst>
              <a:gd name="adj1" fmla="val 50000"/>
            </a:avLst>
          </a:prstGeom>
          <a:ln w="25400">
            <a:solidFill>
              <a:schemeClr val="accent3"/>
            </a:solidFill>
            <a:prstDash val="sys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Elbow Connector 40">
            <a:extLst>
              <a:ext uri="{FF2B5EF4-FFF2-40B4-BE49-F238E27FC236}">
                <a16:creationId xmlns:a16="http://schemas.microsoft.com/office/drawing/2014/main" id="{4D3CF549-D8C3-4CA5-9D39-26A16DAA63C8}"/>
              </a:ext>
            </a:extLst>
          </p:cNvPr>
          <p:cNvCxnSpPr>
            <a:cxnSpLocks/>
          </p:cNvCxnSpPr>
          <p:nvPr/>
        </p:nvCxnSpPr>
        <p:spPr>
          <a:xfrm rot="5400000">
            <a:off x="2677957" y="1733110"/>
            <a:ext cx="857360" cy="2160000"/>
          </a:xfrm>
          <a:prstGeom prst="bentConnector3">
            <a:avLst>
              <a:gd name="adj1" fmla="val 50000"/>
            </a:avLst>
          </a:prstGeom>
          <a:ln w="25400">
            <a:solidFill>
              <a:schemeClr val="accent1"/>
            </a:solidFill>
            <a:prstDash val="sys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Elbow Connector 40">
            <a:extLst>
              <a:ext uri="{FF2B5EF4-FFF2-40B4-BE49-F238E27FC236}">
                <a16:creationId xmlns:a16="http://schemas.microsoft.com/office/drawing/2014/main" id="{123CDFD9-4028-4A7A-B02C-0798D3EDF05E}"/>
              </a:ext>
            </a:extLst>
          </p:cNvPr>
          <p:cNvCxnSpPr>
            <a:cxnSpLocks/>
          </p:cNvCxnSpPr>
          <p:nvPr/>
        </p:nvCxnSpPr>
        <p:spPr>
          <a:xfrm rot="16200000" flipH="1">
            <a:off x="8656683" y="1733110"/>
            <a:ext cx="857360" cy="2160000"/>
          </a:xfrm>
          <a:prstGeom prst="bentConnector3">
            <a:avLst>
              <a:gd name="adj1" fmla="val 50000"/>
            </a:avLst>
          </a:prstGeom>
          <a:ln w="25400">
            <a:solidFill>
              <a:schemeClr val="accent4"/>
            </a:solidFill>
            <a:prstDash val="sys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095756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extBox 23">
            <a:extLst>
              <a:ext uri="{FF2B5EF4-FFF2-40B4-BE49-F238E27FC236}">
                <a16:creationId xmlns:a16="http://schemas.microsoft.com/office/drawing/2014/main" id="{A6C488FD-E7C7-472F-AA40-0C8342B6A3B9}"/>
              </a:ext>
            </a:extLst>
          </p:cNvPr>
          <p:cNvSpPr txBox="1"/>
          <p:nvPr/>
        </p:nvSpPr>
        <p:spPr>
          <a:xfrm>
            <a:off x="6642345" y="2883299"/>
            <a:ext cx="185468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5" name="Rectangle 16">
            <a:extLst>
              <a:ext uri="{FF2B5EF4-FFF2-40B4-BE49-F238E27FC236}">
                <a16:creationId xmlns:a16="http://schemas.microsoft.com/office/drawing/2014/main" id="{ED29EA6D-43FC-4738-9729-BA171D18A158}"/>
              </a:ext>
            </a:extLst>
          </p:cNvPr>
          <p:cNvSpPr/>
          <p:nvPr/>
        </p:nvSpPr>
        <p:spPr>
          <a:xfrm>
            <a:off x="7353620" y="2512603"/>
            <a:ext cx="432135" cy="284005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EB206C75-D858-4841-A53A-70F5A4288410}"/>
              </a:ext>
            </a:extLst>
          </p:cNvPr>
          <p:cNvSpPr txBox="1"/>
          <p:nvPr/>
        </p:nvSpPr>
        <p:spPr>
          <a:xfrm>
            <a:off x="1349969" y="2252220"/>
            <a:ext cx="1908566" cy="24929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E886771-F56B-414D-9EEB-2623D18D18E5}"/>
              </a:ext>
            </a:extLst>
          </p:cNvPr>
          <p:cNvSpPr txBox="1"/>
          <p:nvPr/>
        </p:nvSpPr>
        <p:spPr>
          <a:xfrm>
            <a:off x="1349969" y="682481"/>
            <a:ext cx="190856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ساده </a:t>
            </a:r>
          </a:p>
          <a:p>
            <a:pPr algn="r" rtl="1"/>
            <a:r>
              <a:rPr lang="fa-IR" altLang="ko-KR" sz="24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+mj-lt"/>
                <a:cs typeface="B Nazanin" panose="00000700000000000000" pitchFamily="2" charset="-78"/>
              </a:rPr>
              <a:t> نمونه کارها</a:t>
            </a:r>
          </a:p>
          <a:p>
            <a:pPr algn="r" rtl="1"/>
            <a:r>
              <a:rPr lang="fa-IR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طراحی شده</a:t>
            </a:r>
            <a:endParaRPr lang="en-US" altLang="ko-KR" sz="24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B Nazanin" panose="00000700000000000000" pitchFamily="2" charset="-78"/>
            </a:endParaRPr>
          </a:p>
        </p:txBody>
      </p:sp>
      <p:pic>
        <p:nvPicPr>
          <p:cNvPr id="9" name="Picture Placeholder 8">
            <a:extLst>
              <a:ext uri="{FF2B5EF4-FFF2-40B4-BE49-F238E27FC236}">
                <a16:creationId xmlns:a16="http://schemas.microsoft.com/office/drawing/2014/main" id="{12A40E92-0AA7-08D2-94FD-C87133E19358}"/>
              </a:ext>
            </a:extLst>
          </p:cNvPr>
          <p:cNvPicPr>
            <a:picLocks noGrp="1" noChangeAspect="1"/>
          </p:cNvPicPr>
          <p:nvPr>
            <p:ph type="pic" idx="23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13" name="Picture Placeholder 12">
            <a:extLst>
              <a:ext uri="{FF2B5EF4-FFF2-40B4-BE49-F238E27FC236}">
                <a16:creationId xmlns:a16="http://schemas.microsoft.com/office/drawing/2014/main" id="{3C009A06-2B54-B928-E458-FA1F3B4F20F1}"/>
              </a:ext>
            </a:extLst>
          </p:cNvPr>
          <p:cNvPicPr>
            <a:picLocks noGrp="1" noChangeAspect="1"/>
          </p:cNvPicPr>
          <p:nvPr>
            <p:ph type="pic" idx="16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17" name="Picture Placeholder 16">
            <a:extLst>
              <a:ext uri="{FF2B5EF4-FFF2-40B4-BE49-F238E27FC236}">
                <a16:creationId xmlns:a16="http://schemas.microsoft.com/office/drawing/2014/main" id="{7EA6BCEA-88F8-3E31-7552-6F9EB24D25AE}"/>
              </a:ext>
            </a:extLst>
          </p:cNvPr>
          <p:cNvPicPr>
            <a:picLocks noGrp="1" noChangeAspect="1"/>
          </p:cNvPicPr>
          <p:nvPr>
            <p:ph type="pic" idx="20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19" name="Picture Placeholder 18">
            <a:extLst>
              <a:ext uri="{FF2B5EF4-FFF2-40B4-BE49-F238E27FC236}">
                <a16:creationId xmlns:a16="http://schemas.microsoft.com/office/drawing/2014/main" id="{1C4833A8-6A84-FDFA-2728-86060A6406A4}"/>
              </a:ext>
            </a:extLst>
          </p:cNvPr>
          <p:cNvPicPr>
            <a:picLocks noGrp="1" noChangeAspect="1"/>
          </p:cNvPicPr>
          <p:nvPr>
            <p:ph type="pic" idx="22"/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21" name="Picture Placeholder 20">
            <a:extLst>
              <a:ext uri="{FF2B5EF4-FFF2-40B4-BE49-F238E27FC236}">
                <a16:creationId xmlns:a16="http://schemas.microsoft.com/office/drawing/2014/main" id="{F008C8A8-E32D-1022-99AF-DCDFA81CBFCE}"/>
              </a:ext>
            </a:extLst>
          </p:cNvPr>
          <p:cNvPicPr>
            <a:picLocks noGrp="1" noChangeAspect="1"/>
          </p:cNvPicPr>
          <p:nvPr>
            <p:ph type="pic" idx="19"/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11" name="Picture Placeholder 10">
            <a:extLst>
              <a:ext uri="{FF2B5EF4-FFF2-40B4-BE49-F238E27FC236}">
                <a16:creationId xmlns:a16="http://schemas.microsoft.com/office/drawing/2014/main" id="{5CDA902B-4B2A-9642-0665-45C5D8CC4BAA}"/>
              </a:ext>
            </a:extLst>
          </p:cNvPr>
          <p:cNvPicPr>
            <a:picLocks noGrp="1" noChangeAspect="1"/>
          </p:cNvPicPr>
          <p:nvPr>
            <p:ph type="pic" idx="21"/>
          </p:nvPr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20819529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cxnSp>
        <p:nvCxnSpPr>
          <p:cNvPr id="119" name="직선 연결선 118">
            <a:extLst>
              <a:ext uri="{FF2B5EF4-FFF2-40B4-BE49-F238E27FC236}">
                <a16:creationId xmlns:a16="http://schemas.microsoft.com/office/drawing/2014/main" id="{2E861CD5-9FD4-431F-87F6-7FA33B6ED61B}"/>
              </a:ext>
            </a:extLst>
          </p:cNvPr>
          <p:cNvCxnSpPr/>
          <p:nvPr/>
        </p:nvCxnSpPr>
        <p:spPr bwMode="auto">
          <a:xfrm>
            <a:off x="7394184" y="2460396"/>
            <a:ext cx="3888000" cy="0"/>
          </a:xfrm>
          <a:prstGeom prst="line">
            <a:avLst/>
          </a:prstGeom>
          <a:ln w="19050" cmpd="sng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직선 연결선 119">
            <a:extLst>
              <a:ext uri="{FF2B5EF4-FFF2-40B4-BE49-F238E27FC236}">
                <a16:creationId xmlns:a16="http://schemas.microsoft.com/office/drawing/2014/main" id="{EECA6D26-83B6-43B5-8C4C-4F171A4251E7}"/>
              </a:ext>
            </a:extLst>
          </p:cNvPr>
          <p:cNvCxnSpPr/>
          <p:nvPr/>
        </p:nvCxnSpPr>
        <p:spPr bwMode="auto">
          <a:xfrm>
            <a:off x="7394184" y="2155584"/>
            <a:ext cx="3888000" cy="0"/>
          </a:xfrm>
          <a:prstGeom prst="line">
            <a:avLst/>
          </a:prstGeom>
          <a:ln w="19050" cmpd="sng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직선 연결선 120">
            <a:extLst>
              <a:ext uri="{FF2B5EF4-FFF2-40B4-BE49-F238E27FC236}">
                <a16:creationId xmlns:a16="http://schemas.microsoft.com/office/drawing/2014/main" id="{DD3AD215-3114-4447-96F0-1135E66F900A}"/>
              </a:ext>
            </a:extLst>
          </p:cNvPr>
          <p:cNvCxnSpPr/>
          <p:nvPr/>
        </p:nvCxnSpPr>
        <p:spPr bwMode="auto">
          <a:xfrm>
            <a:off x="1034857" y="2455404"/>
            <a:ext cx="3888000" cy="0"/>
          </a:xfrm>
          <a:prstGeom prst="line">
            <a:avLst/>
          </a:prstGeom>
          <a:ln w="19050" cmpd="sng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직선 연결선 121">
            <a:extLst>
              <a:ext uri="{FF2B5EF4-FFF2-40B4-BE49-F238E27FC236}">
                <a16:creationId xmlns:a16="http://schemas.microsoft.com/office/drawing/2014/main" id="{8A9A3526-F709-4D42-90F1-D0782408FED5}"/>
              </a:ext>
            </a:extLst>
          </p:cNvPr>
          <p:cNvCxnSpPr/>
          <p:nvPr/>
        </p:nvCxnSpPr>
        <p:spPr bwMode="auto">
          <a:xfrm>
            <a:off x="1034857" y="2150592"/>
            <a:ext cx="3888000" cy="0"/>
          </a:xfrm>
          <a:prstGeom prst="line">
            <a:avLst/>
          </a:prstGeom>
          <a:ln w="19050" cmpd="sng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3" name="TextBox 122">
            <a:extLst>
              <a:ext uri="{FF2B5EF4-FFF2-40B4-BE49-F238E27FC236}">
                <a16:creationId xmlns:a16="http://schemas.microsoft.com/office/drawing/2014/main" id="{BD8A3A72-71E1-48B8-8D60-2A38E245861F}"/>
              </a:ext>
            </a:extLst>
          </p:cNvPr>
          <p:cNvSpPr txBox="1"/>
          <p:nvPr/>
        </p:nvSpPr>
        <p:spPr>
          <a:xfrm>
            <a:off x="1034857" y="2152620"/>
            <a:ext cx="650884" cy="307777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r" rtl="1"/>
            <a:r>
              <a:rPr lang="en-US" altLang="ko-KR" sz="1400" b="1" dirty="0">
                <a:solidFill>
                  <a:schemeClr val="accent3"/>
                </a:solidFill>
                <a:cs typeface="B Nazanin" panose="00000700000000000000" pitchFamily="2" charset="-78"/>
              </a:rPr>
              <a:t>A </a:t>
            </a:r>
            <a:r>
              <a:rPr lang="fa-IR" altLang="ko-KR" sz="1400" b="1" dirty="0">
                <a:solidFill>
                  <a:schemeClr val="accent3"/>
                </a:solidFill>
                <a:cs typeface="B Nazanin" panose="00000700000000000000" pitchFamily="2" charset="-78"/>
              </a:rPr>
              <a:t>مورد</a:t>
            </a:r>
            <a:endParaRPr lang="ko-KR" altLang="en-US" sz="1400" b="1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2D2E0121-29AA-4FA7-A7B3-47F183F36C0B}"/>
              </a:ext>
            </a:extLst>
          </p:cNvPr>
          <p:cNvSpPr txBox="1"/>
          <p:nvPr/>
        </p:nvSpPr>
        <p:spPr>
          <a:xfrm>
            <a:off x="7394184" y="2152620"/>
            <a:ext cx="707245" cy="307777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r" rtl="1"/>
            <a:r>
              <a:rPr lang="en-US" altLang="ko-KR" sz="1400" b="1" dirty="0">
                <a:ln w="3175">
                  <a:noFill/>
                </a:ln>
                <a:solidFill>
                  <a:schemeClr val="accent2"/>
                </a:solidFill>
                <a:cs typeface="B Nazanin" panose="00000700000000000000" pitchFamily="2" charset="-78"/>
              </a:rPr>
              <a:t>B </a:t>
            </a:r>
            <a:r>
              <a:rPr lang="fa-IR" altLang="ko-KR" sz="1400" b="1" dirty="0">
                <a:ln w="3175">
                  <a:noFill/>
                </a:ln>
                <a:solidFill>
                  <a:schemeClr val="accent2"/>
                </a:solidFill>
                <a:cs typeface="B Nazanin" panose="00000700000000000000" pitchFamily="2" charset="-78"/>
              </a:rPr>
              <a:t>مورد </a:t>
            </a:r>
            <a:endParaRPr lang="ko-KR" altLang="en-US" sz="1400" b="1" dirty="0">
              <a:ln w="3175">
                <a:noFill/>
              </a:ln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8BABD6BC-E5B6-4C16-9EDE-A5A1E1F097F0}"/>
              </a:ext>
            </a:extLst>
          </p:cNvPr>
          <p:cNvSpPr txBox="1"/>
          <p:nvPr/>
        </p:nvSpPr>
        <p:spPr>
          <a:xfrm>
            <a:off x="1034857" y="2728500"/>
            <a:ext cx="938077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محتوا در اینجا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26" name="순서도: 처리 125">
            <a:extLst>
              <a:ext uri="{FF2B5EF4-FFF2-40B4-BE49-F238E27FC236}">
                <a16:creationId xmlns:a16="http://schemas.microsoft.com/office/drawing/2014/main" id="{AC8270EF-9900-44C0-8413-A456D4DD39A2}"/>
              </a:ext>
            </a:extLst>
          </p:cNvPr>
          <p:cNvSpPr/>
          <p:nvPr/>
        </p:nvSpPr>
        <p:spPr>
          <a:xfrm>
            <a:off x="1013692" y="3036460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27" name="순서도: 처리 126">
            <a:extLst>
              <a:ext uri="{FF2B5EF4-FFF2-40B4-BE49-F238E27FC236}">
                <a16:creationId xmlns:a16="http://schemas.microsoft.com/office/drawing/2014/main" id="{D852DA2F-B5B4-42DA-BB74-24B0AEE4FB14}"/>
              </a:ext>
            </a:extLst>
          </p:cNvPr>
          <p:cNvSpPr/>
          <p:nvPr/>
        </p:nvSpPr>
        <p:spPr>
          <a:xfrm>
            <a:off x="1165261" y="3036460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28" name="순서도: 처리 127">
            <a:extLst>
              <a:ext uri="{FF2B5EF4-FFF2-40B4-BE49-F238E27FC236}">
                <a16:creationId xmlns:a16="http://schemas.microsoft.com/office/drawing/2014/main" id="{6539BD61-A920-43A3-BC63-1AF0B2E3DC61}"/>
              </a:ext>
            </a:extLst>
          </p:cNvPr>
          <p:cNvSpPr/>
          <p:nvPr/>
        </p:nvSpPr>
        <p:spPr>
          <a:xfrm>
            <a:off x="1316830" y="3036460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29" name="순서도: 처리 128">
            <a:extLst>
              <a:ext uri="{FF2B5EF4-FFF2-40B4-BE49-F238E27FC236}">
                <a16:creationId xmlns:a16="http://schemas.microsoft.com/office/drawing/2014/main" id="{528790D1-C79B-4244-89DA-E52BD937F731}"/>
              </a:ext>
            </a:extLst>
          </p:cNvPr>
          <p:cNvSpPr/>
          <p:nvPr/>
        </p:nvSpPr>
        <p:spPr>
          <a:xfrm>
            <a:off x="1468399" y="3036460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30" name="순서도: 처리 129">
            <a:extLst>
              <a:ext uri="{FF2B5EF4-FFF2-40B4-BE49-F238E27FC236}">
                <a16:creationId xmlns:a16="http://schemas.microsoft.com/office/drawing/2014/main" id="{4897247E-F570-4CA1-8944-61EDDC6FF94C}"/>
              </a:ext>
            </a:extLst>
          </p:cNvPr>
          <p:cNvSpPr/>
          <p:nvPr/>
        </p:nvSpPr>
        <p:spPr>
          <a:xfrm>
            <a:off x="1619968" y="3036460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31" name="순서도: 처리 130">
            <a:extLst>
              <a:ext uri="{FF2B5EF4-FFF2-40B4-BE49-F238E27FC236}">
                <a16:creationId xmlns:a16="http://schemas.microsoft.com/office/drawing/2014/main" id="{E2268E88-4FC9-4597-BFBB-BC6D03211D68}"/>
              </a:ext>
            </a:extLst>
          </p:cNvPr>
          <p:cNvSpPr/>
          <p:nvPr/>
        </p:nvSpPr>
        <p:spPr>
          <a:xfrm>
            <a:off x="1771537" y="3036460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32" name="순서도: 처리 131">
            <a:extLst>
              <a:ext uri="{FF2B5EF4-FFF2-40B4-BE49-F238E27FC236}">
                <a16:creationId xmlns:a16="http://schemas.microsoft.com/office/drawing/2014/main" id="{87841879-CDC2-40EF-885A-1CE7617226E7}"/>
              </a:ext>
            </a:extLst>
          </p:cNvPr>
          <p:cNvSpPr/>
          <p:nvPr/>
        </p:nvSpPr>
        <p:spPr>
          <a:xfrm>
            <a:off x="1923106" y="3036460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33" name="순서도: 처리 132">
            <a:extLst>
              <a:ext uri="{FF2B5EF4-FFF2-40B4-BE49-F238E27FC236}">
                <a16:creationId xmlns:a16="http://schemas.microsoft.com/office/drawing/2014/main" id="{AA0FAB12-5D34-4716-9353-61A3322CED9F}"/>
              </a:ext>
            </a:extLst>
          </p:cNvPr>
          <p:cNvSpPr/>
          <p:nvPr/>
        </p:nvSpPr>
        <p:spPr>
          <a:xfrm>
            <a:off x="2074675" y="3036460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34" name="순서도: 처리 133">
            <a:extLst>
              <a:ext uri="{FF2B5EF4-FFF2-40B4-BE49-F238E27FC236}">
                <a16:creationId xmlns:a16="http://schemas.microsoft.com/office/drawing/2014/main" id="{B726F7DB-E582-4482-9A00-1679F8E609AB}"/>
              </a:ext>
            </a:extLst>
          </p:cNvPr>
          <p:cNvSpPr/>
          <p:nvPr/>
        </p:nvSpPr>
        <p:spPr>
          <a:xfrm>
            <a:off x="2226244" y="3036460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35" name="순서도: 처리 134">
            <a:extLst>
              <a:ext uri="{FF2B5EF4-FFF2-40B4-BE49-F238E27FC236}">
                <a16:creationId xmlns:a16="http://schemas.microsoft.com/office/drawing/2014/main" id="{3EB40D4F-5733-4D21-AA07-FBCECA483B2C}"/>
              </a:ext>
            </a:extLst>
          </p:cNvPr>
          <p:cNvSpPr/>
          <p:nvPr/>
        </p:nvSpPr>
        <p:spPr>
          <a:xfrm>
            <a:off x="2377813" y="3036460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36" name="순서도: 처리 135">
            <a:extLst>
              <a:ext uri="{FF2B5EF4-FFF2-40B4-BE49-F238E27FC236}">
                <a16:creationId xmlns:a16="http://schemas.microsoft.com/office/drawing/2014/main" id="{5679C91D-12E9-4D73-A147-36CC389C74EF}"/>
              </a:ext>
            </a:extLst>
          </p:cNvPr>
          <p:cNvSpPr/>
          <p:nvPr/>
        </p:nvSpPr>
        <p:spPr>
          <a:xfrm>
            <a:off x="2529382" y="3036460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37" name="순서도: 처리 136">
            <a:extLst>
              <a:ext uri="{FF2B5EF4-FFF2-40B4-BE49-F238E27FC236}">
                <a16:creationId xmlns:a16="http://schemas.microsoft.com/office/drawing/2014/main" id="{2E7B9360-C758-4B56-A9AF-D32F6FF1DED5}"/>
              </a:ext>
            </a:extLst>
          </p:cNvPr>
          <p:cNvSpPr/>
          <p:nvPr/>
        </p:nvSpPr>
        <p:spPr>
          <a:xfrm>
            <a:off x="2680951" y="3036460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38" name="순서도: 처리 137">
            <a:extLst>
              <a:ext uri="{FF2B5EF4-FFF2-40B4-BE49-F238E27FC236}">
                <a16:creationId xmlns:a16="http://schemas.microsoft.com/office/drawing/2014/main" id="{28A7DF01-7CA2-4290-ACDD-0051A78EE393}"/>
              </a:ext>
            </a:extLst>
          </p:cNvPr>
          <p:cNvSpPr/>
          <p:nvPr/>
        </p:nvSpPr>
        <p:spPr>
          <a:xfrm>
            <a:off x="2832520" y="3036460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39" name="순서도: 처리 138">
            <a:extLst>
              <a:ext uri="{FF2B5EF4-FFF2-40B4-BE49-F238E27FC236}">
                <a16:creationId xmlns:a16="http://schemas.microsoft.com/office/drawing/2014/main" id="{F5AA4524-1FD3-4159-AF2F-FB43C7A56056}"/>
              </a:ext>
            </a:extLst>
          </p:cNvPr>
          <p:cNvSpPr/>
          <p:nvPr/>
        </p:nvSpPr>
        <p:spPr>
          <a:xfrm>
            <a:off x="2984089" y="3036460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40" name="순서도: 처리 139">
            <a:extLst>
              <a:ext uri="{FF2B5EF4-FFF2-40B4-BE49-F238E27FC236}">
                <a16:creationId xmlns:a16="http://schemas.microsoft.com/office/drawing/2014/main" id="{F82E8EE1-5F21-4212-BA77-208C21BEA042}"/>
              </a:ext>
            </a:extLst>
          </p:cNvPr>
          <p:cNvSpPr/>
          <p:nvPr/>
        </p:nvSpPr>
        <p:spPr>
          <a:xfrm>
            <a:off x="3135658" y="3036460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41" name="순서도: 처리 140">
            <a:extLst>
              <a:ext uri="{FF2B5EF4-FFF2-40B4-BE49-F238E27FC236}">
                <a16:creationId xmlns:a16="http://schemas.microsoft.com/office/drawing/2014/main" id="{2ADB6162-75D5-40E2-B86E-5C3E211BD396}"/>
              </a:ext>
            </a:extLst>
          </p:cNvPr>
          <p:cNvSpPr/>
          <p:nvPr/>
        </p:nvSpPr>
        <p:spPr>
          <a:xfrm>
            <a:off x="3287227" y="3036460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42" name="순서도: 처리 141">
            <a:extLst>
              <a:ext uri="{FF2B5EF4-FFF2-40B4-BE49-F238E27FC236}">
                <a16:creationId xmlns:a16="http://schemas.microsoft.com/office/drawing/2014/main" id="{71539E22-916A-478B-A9E8-9712D82B806A}"/>
              </a:ext>
            </a:extLst>
          </p:cNvPr>
          <p:cNvSpPr/>
          <p:nvPr/>
        </p:nvSpPr>
        <p:spPr>
          <a:xfrm>
            <a:off x="3438796" y="3036460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43" name="순서도: 처리 142">
            <a:extLst>
              <a:ext uri="{FF2B5EF4-FFF2-40B4-BE49-F238E27FC236}">
                <a16:creationId xmlns:a16="http://schemas.microsoft.com/office/drawing/2014/main" id="{41A3AD70-148A-4414-A907-968099995BAD}"/>
              </a:ext>
            </a:extLst>
          </p:cNvPr>
          <p:cNvSpPr/>
          <p:nvPr/>
        </p:nvSpPr>
        <p:spPr>
          <a:xfrm>
            <a:off x="3590365" y="3036460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44" name="순서도: 처리 143">
            <a:extLst>
              <a:ext uri="{FF2B5EF4-FFF2-40B4-BE49-F238E27FC236}">
                <a16:creationId xmlns:a16="http://schemas.microsoft.com/office/drawing/2014/main" id="{0C1E7346-E6C4-40C5-ADF6-3B8D1B732DFD}"/>
              </a:ext>
            </a:extLst>
          </p:cNvPr>
          <p:cNvSpPr/>
          <p:nvPr/>
        </p:nvSpPr>
        <p:spPr>
          <a:xfrm>
            <a:off x="3741934" y="3036460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45" name="순서도: 처리 144">
            <a:extLst>
              <a:ext uri="{FF2B5EF4-FFF2-40B4-BE49-F238E27FC236}">
                <a16:creationId xmlns:a16="http://schemas.microsoft.com/office/drawing/2014/main" id="{9F619A3F-9D75-4B94-8057-0CC321085731}"/>
              </a:ext>
            </a:extLst>
          </p:cNvPr>
          <p:cNvSpPr/>
          <p:nvPr/>
        </p:nvSpPr>
        <p:spPr>
          <a:xfrm>
            <a:off x="3893502" y="3036460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46" name="TextBox 145">
            <a:extLst>
              <a:ext uri="{FF2B5EF4-FFF2-40B4-BE49-F238E27FC236}">
                <a16:creationId xmlns:a16="http://schemas.microsoft.com/office/drawing/2014/main" id="{81A0C7D7-66C3-4E44-9017-73E81C3FB5E4}"/>
              </a:ext>
            </a:extLst>
          </p:cNvPr>
          <p:cNvSpPr txBox="1"/>
          <p:nvPr/>
        </p:nvSpPr>
        <p:spPr>
          <a:xfrm>
            <a:off x="4073964" y="2953133"/>
            <a:ext cx="663964" cy="46166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r" rtl="1"/>
            <a:r>
              <a:rPr lang="en-US" altLang="ko-KR" sz="2400" b="1" dirty="0">
                <a:solidFill>
                  <a:schemeClr val="accent3"/>
                </a:solidFill>
                <a:cs typeface="B Nazanin" panose="00000700000000000000" pitchFamily="2" charset="-78"/>
              </a:rPr>
              <a:t>50</a:t>
            </a:r>
            <a:r>
              <a:rPr lang="en-US" altLang="ko-KR" sz="1200" b="1" dirty="0">
                <a:solidFill>
                  <a:schemeClr val="accent3"/>
                </a:solidFill>
                <a:cs typeface="B Nazanin" panose="00000700000000000000" pitchFamily="2" charset="-78"/>
              </a:rPr>
              <a:t>%</a:t>
            </a:r>
            <a:endParaRPr lang="ko-KR" altLang="en-US" sz="1200" b="1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147" name="TextBox 146">
            <a:extLst>
              <a:ext uri="{FF2B5EF4-FFF2-40B4-BE49-F238E27FC236}">
                <a16:creationId xmlns:a16="http://schemas.microsoft.com/office/drawing/2014/main" id="{A44DA7EE-AACE-4739-8E6A-41D923975208}"/>
              </a:ext>
            </a:extLst>
          </p:cNvPr>
          <p:cNvSpPr txBox="1"/>
          <p:nvPr/>
        </p:nvSpPr>
        <p:spPr>
          <a:xfrm>
            <a:off x="1034857" y="3468744"/>
            <a:ext cx="938077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محتوا در اینجا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48" name="순서도: 처리 147">
            <a:extLst>
              <a:ext uri="{FF2B5EF4-FFF2-40B4-BE49-F238E27FC236}">
                <a16:creationId xmlns:a16="http://schemas.microsoft.com/office/drawing/2014/main" id="{831BAE98-BFF5-45E2-890C-17AB35F9B552}"/>
              </a:ext>
            </a:extLst>
          </p:cNvPr>
          <p:cNvSpPr/>
          <p:nvPr/>
        </p:nvSpPr>
        <p:spPr>
          <a:xfrm>
            <a:off x="1010946" y="3776704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49" name="순서도: 처리 148">
            <a:extLst>
              <a:ext uri="{FF2B5EF4-FFF2-40B4-BE49-F238E27FC236}">
                <a16:creationId xmlns:a16="http://schemas.microsoft.com/office/drawing/2014/main" id="{B7E21DFF-B370-42A7-A73E-527F0065ED3B}"/>
              </a:ext>
            </a:extLst>
          </p:cNvPr>
          <p:cNvSpPr/>
          <p:nvPr/>
        </p:nvSpPr>
        <p:spPr>
          <a:xfrm>
            <a:off x="1162515" y="3776704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50" name="순서도: 처리 149">
            <a:extLst>
              <a:ext uri="{FF2B5EF4-FFF2-40B4-BE49-F238E27FC236}">
                <a16:creationId xmlns:a16="http://schemas.microsoft.com/office/drawing/2014/main" id="{EFA65CA5-7375-4E53-8C9E-9C07E27DD23E}"/>
              </a:ext>
            </a:extLst>
          </p:cNvPr>
          <p:cNvSpPr/>
          <p:nvPr/>
        </p:nvSpPr>
        <p:spPr>
          <a:xfrm>
            <a:off x="1314084" y="3776704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51" name="순서도: 처리 150">
            <a:extLst>
              <a:ext uri="{FF2B5EF4-FFF2-40B4-BE49-F238E27FC236}">
                <a16:creationId xmlns:a16="http://schemas.microsoft.com/office/drawing/2014/main" id="{F0EE3DAA-B68C-4D86-84A5-F173A3B7E0EA}"/>
              </a:ext>
            </a:extLst>
          </p:cNvPr>
          <p:cNvSpPr/>
          <p:nvPr/>
        </p:nvSpPr>
        <p:spPr>
          <a:xfrm>
            <a:off x="1465653" y="3776704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52" name="순서도: 처리 151">
            <a:extLst>
              <a:ext uri="{FF2B5EF4-FFF2-40B4-BE49-F238E27FC236}">
                <a16:creationId xmlns:a16="http://schemas.microsoft.com/office/drawing/2014/main" id="{24446523-0BCD-4B78-90A1-186163818002}"/>
              </a:ext>
            </a:extLst>
          </p:cNvPr>
          <p:cNvSpPr/>
          <p:nvPr/>
        </p:nvSpPr>
        <p:spPr>
          <a:xfrm>
            <a:off x="1617222" y="3776704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53" name="순서도: 처리 152">
            <a:extLst>
              <a:ext uri="{FF2B5EF4-FFF2-40B4-BE49-F238E27FC236}">
                <a16:creationId xmlns:a16="http://schemas.microsoft.com/office/drawing/2014/main" id="{80CF6B4E-A0CE-4250-83B5-ABB7DAF22450}"/>
              </a:ext>
            </a:extLst>
          </p:cNvPr>
          <p:cNvSpPr/>
          <p:nvPr/>
        </p:nvSpPr>
        <p:spPr>
          <a:xfrm>
            <a:off x="1768791" y="3776704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54" name="순서도: 처리 153">
            <a:extLst>
              <a:ext uri="{FF2B5EF4-FFF2-40B4-BE49-F238E27FC236}">
                <a16:creationId xmlns:a16="http://schemas.microsoft.com/office/drawing/2014/main" id="{C8A586DE-28B0-49F2-BBC2-C3BB19F624C3}"/>
              </a:ext>
            </a:extLst>
          </p:cNvPr>
          <p:cNvSpPr/>
          <p:nvPr/>
        </p:nvSpPr>
        <p:spPr>
          <a:xfrm>
            <a:off x="1920360" y="3776704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55" name="순서도: 처리 154">
            <a:extLst>
              <a:ext uri="{FF2B5EF4-FFF2-40B4-BE49-F238E27FC236}">
                <a16:creationId xmlns:a16="http://schemas.microsoft.com/office/drawing/2014/main" id="{2AEE2090-75CB-4E56-8C8D-B5F80139C71F}"/>
              </a:ext>
            </a:extLst>
          </p:cNvPr>
          <p:cNvSpPr/>
          <p:nvPr/>
        </p:nvSpPr>
        <p:spPr>
          <a:xfrm>
            <a:off x="2071929" y="3776704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56" name="순서도: 처리 155">
            <a:extLst>
              <a:ext uri="{FF2B5EF4-FFF2-40B4-BE49-F238E27FC236}">
                <a16:creationId xmlns:a16="http://schemas.microsoft.com/office/drawing/2014/main" id="{7131B6DD-04AD-4633-B7B1-8EB9A3783E57}"/>
              </a:ext>
            </a:extLst>
          </p:cNvPr>
          <p:cNvSpPr/>
          <p:nvPr/>
        </p:nvSpPr>
        <p:spPr>
          <a:xfrm>
            <a:off x="2223498" y="3776704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57" name="순서도: 처리 156">
            <a:extLst>
              <a:ext uri="{FF2B5EF4-FFF2-40B4-BE49-F238E27FC236}">
                <a16:creationId xmlns:a16="http://schemas.microsoft.com/office/drawing/2014/main" id="{995BCD51-2EA3-4B2C-BB0C-692EE74748B1}"/>
              </a:ext>
            </a:extLst>
          </p:cNvPr>
          <p:cNvSpPr/>
          <p:nvPr/>
        </p:nvSpPr>
        <p:spPr>
          <a:xfrm>
            <a:off x="2375067" y="3776704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58" name="순서도: 처리 157">
            <a:extLst>
              <a:ext uri="{FF2B5EF4-FFF2-40B4-BE49-F238E27FC236}">
                <a16:creationId xmlns:a16="http://schemas.microsoft.com/office/drawing/2014/main" id="{2F7DEFF1-8E16-47D9-9496-655D00C12BE1}"/>
              </a:ext>
            </a:extLst>
          </p:cNvPr>
          <p:cNvSpPr/>
          <p:nvPr/>
        </p:nvSpPr>
        <p:spPr>
          <a:xfrm>
            <a:off x="2526636" y="3776704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59" name="순서도: 처리 158">
            <a:extLst>
              <a:ext uri="{FF2B5EF4-FFF2-40B4-BE49-F238E27FC236}">
                <a16:creationId xmlns:a16="http://schemas.microsoft.com/office/drawing/2014/main" id="{9E70116B-572E-42C7-96DF-B9034E22650E}"/>
              </a:ext>
            </a:extLst>
          </p:cNvPr>
          <p:cNvSpPr/>
          <p:nvPr/>
        </p:nvSpPr>
        <p:spPr>
          <a:xfrm>
            <a:off x="2678205" y="3776704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60" name="순서도: 처리 159">
            <a:extLst>
              <a:ext uri="{FF2B5EF4-FFF2-40B4-BE49-F238E27FC236}">
                <a16:creationId xmlns:a16="http://schemas.microsoft.com/office/drawing/2014/main" id="{50EA9656-6154-47A0-9B6A-138C50695B51}"/>
              </a:ext>
            </a:extLst>
          </p:cNvPr>
          <p:cNvSpPr/>
          <p:nvPr/>
        </p:nvSpPr>
        <p:spPr>
          <a:xfrm>
            <a:off x="2829774" y="3776704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61" name="순서도: 처리 160">
            <a:extLst>
              <a:ext uri="{FF2B5EF4-FFF2-40B4-BE49-F238E27FC236}">
                <a16:creationId xmlns:a16="http://schemas.microsoft.com/office/drawing/2014/main" id="{8CCE88AD-6439-4D51-896E-2A918693AF88}"/>
              </a:ext>
            </a:extLst>
          </p:cNvPr>
          <p:cNvSpPr/>
          <p:nvPr/>
        </p:nvSpPr>
        <p:spPr>
          <a:xfrm>
            <a:off x="2981343" y="3776704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62" name="순서도: 처리 161">
            <a:extLst>
              <a:ext uri="{FF2B5EF4-FFF2-40B4-BE49-F238E27FC236}">
                <a16:creationId xmlns:a16="http://schemas.microsoft.com/office/drawing/2014/main" id="{F0D66C5B-41F0-4004-8AE5-55667B1E0111}"/>
              </a:ext>
            </a:extLst>
          </p:cNvPr>
          <p:cNvSpPr/>
          <p:nvPr/>
        </p:nvSpPr>
        <p:spPr>
          <a:xfrm>
            <a:off x="3132912" y="3776704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63" name="순서도: 처리 162">
            <a:extLst>
              <a:ext uri="{FF2B5EF4-FFF2-40B4-BE49-F238E27FC236}">
                <a16:creationId xmlns:a16="http://schemas.microsoft.com/office/drawing/2014/main" id="{747844F2-5236-43DA-A2EA-582C65866881}"/>
              </a:ext>
            </a:extLst>
          </p:cNvPr>
          <p:cNvSpPr/>
          <p:nvPr/>
        </p:nvSpPr>
        <p:spPr>
          <a:xfrm>
            <a:off x="3284481" y="3776704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64" name="순서도: 처리 163">
            <a:extLst>
              <a:ext uri="{FF2B5EF4-FFF2-40B4-BE49-F238E27FC236}">
                <a16:creationId xmlns:a16="http://schemas.microsoft.com/office/drawing/2014/main" id="{8A69EE33-98B9-4A7E-AE87-48FECFA9C93A}"/>
              </a:ext>
            </a:extLst>
          </p:cNvPr>
          <p:cNvSpPr/>
          <p:nvPr/>
        </p:nvSpPr>
        <p:spPr>
          <a:xfrm>
            <a:off x="3436050" y="3776704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65" name="순서도: 처리 164">
            <a:extLst>
              <a:ext uri="{FF2B5EF4-FFF2-40B4-BE49-F238E27FC236}">
                <a16:creationId xmlns:a16="http://schemas.microsoft.com/office/drawing/2014/main" id="{48CE1528-2B9E-429B-A1B0-E6B4718EF1BF}"/>
              </a:ext>
            </a:extLst>
          </p:cNvPr>
          <p:cNvSpPr/>
          <p:nvPr/>
        </p:nvSpPr>
        <p:spPr>
          <a:xfrm>
            <a:off x="3587619" y="3776704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66" name="순서도: 처리 165">
            <a:extLst>
              <a:ext uri="{FF2B5EF4-FFF2-40B4-BE49-F238E27FC236}">
                <a16:creationId xmlns:a16="http://schemas.microsoft.com/office/drawing/2014/main" id="{BB6BC4FA-9BB7-43C8-B57F-05EADCB2FAC4}"/>
              </a:ext>
            </a:extLst>
          </p:cNvPr>
          <p:cNvSpPr/>
          <p:nvPr/>
        </p:nvSpPr>
        <p:spPr>
          <a:xfrm>
            <a:off x="3739188" y="3776704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67" name="순서도: 처리 166">
            <a:extLst>
              <a:ext uri="{FF2B5EF4-FFF2-40B4-BE49-F238E27FC236}">
                <a16:creationId xmlns:a16="http://schemas.microsoft.com/office/drawing/2014/main" id="{10FE58A5-D1FB-44CE-95AB-1060531C7136}"/>
              </a:ext>
            </a:extLst>
          </p:cNvPr>
          <p:cNvSpPr/>
          <p:nvPr/>
        </p:nvSpPr>
        <p:spPr>
          <a:xfrm>
            <a:off x="3890756" y="3776704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68" name="TextBox 167">
            <a:extLst>
              <a:ext uri="{FF2B5EF4-FFF2-40B4-BE49-F238E27FC236}">
                <a16:creationId xmlns:a16="http://schemas.microsoft.com/office/drawing/2014/main" id="{DA58B0C7-9AD3-4568-94AA-7309F0B3BB26}"/>
              </a:ext>
            </a:extLst>
          </p:cNvPr>
          <p:cNvSpPr txBox="1"/>
          <p:nvPr/>
        </p:nvSpPr>
        <p:spPr>
          <a:xfrm>
            <a:off x="4071218" y="3693377"/>
            <a:ext cx="663964" cy="46166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r" rtl="1"/>
            <a:r>
              <a:rPr lang="en-US" altLang="ko-KR" sz="2400" b="1" dirty="0">
                <a:solidFill>
                  <a:schemeClr val="accent3"/>
                </a:solidFill>
                <a:cs typeface="B Nazanin" panose="00000700000000000000" pitchFamily="2" charset="-78"/>
              </a:rPr>
              <a:t>75</a:t>
            </a:r>
            <a:r>
              <a:rPr lang="en-US" altLang="ko-KR" sz="1200" b="1" dirty="0">
                <a:solidFill>
                  <a:schemeClr val="accent3"/>
                </a:solidFill>
                <a:cs typeface="B Nazanin" panose="00000700000000000000" pitchFamily="2" charset="-78"/>
              </a:rPr>
              <a:t>%</a:t>
            </a:r>
            <a:endParaRPr lang="ko-KR" altLang="en-US" sz="1200" b="1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cxnSp>
        <p:nvCxnSpPr>
          <p:cNvPr id="169" name="직선 연결선 168">
            <a:extLst>
              <a:ext uri="{FF2B5EF4-FFF2-40B4-BE49-F238E27FC236}">
                <a16:creationId xmlns:a16="http://schemas.microsoft.com/office/drawing/2014/main" id="{640EFDCB-9742-48B7-BDEE-6CA2E28546C5}"/>
              </a:ext>
            </a:extLst>
          </p:cNvPr>
          <p:cNvCxnSpPr/>
          <p:nvPr/>
        </p:nvCxnSpPr>
        <p:spPr bwMode="auto">
          <a:xfrm>
            <a:off x="1503849" y="4709424"/>
            <a:ext cx="3384000" cy="0"/>
          </a:xfrm>
          <a:prstGeom prst="line">
            <a:avLst/>
          </a:prstGeom>
          <a:ln w="19050" cmpd="sng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0" name="직선 연결선 169">
            <a:extLst>
              <a:ext uri="{FF2B5EF4-FFF2-40B4-BE49-F238E27FC236}">
                <a16:creationId xmlns:a16="http://schemas.microsoft.com/office/drawing/2014/main" id="{B933E1D7-933E-488A-994A-B13382A87882}"/>
              </a:ext>
            </a:extLst>
          </p:cNvPr>
          <p:cNvCxnSpPr/>
          <p:nvPr/>
        </p:nvCxnSpPr>
        <p:spPr bwMode="auto">
          <a:xfrm>
            <a:off x="1503849" y="4404612"/>
            <a:ext cx="3384000" cy="0"/>
          </a:xfrm>
          <a:prstGeom prst="line">
            <a:avLst/>
          </a:prstGeom>
          <a:ln w="19050" cmpd="sng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A7BD30AB-A7AE-412E-8B52-0C18B5C7C10B}"/>
              </a:ext>
            </a:extLst>
          </p:cNvPr>
          <p:cNvSpPr txBox="1"/>
          <p:nvPr/>
        </p:nvSpPr>
        <p:spPr>
          <a:xfrm>
            <a:off x="1503849" y="4395754"/>
            <a:ext cx="650884" cy="307777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r" rtl="1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A </a:t>
            </a:r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مورد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72" name="타원 171">
            <a:extLst>
              <a:ext uri="{FF2B5EF4-FFF2-40B4-BE49-F238E27FC236}">
                <a16:creationId xmlns:a16="http://schemas.microsoft.com/office/drawing/2014/main" id="{BB4F3B4E-C133-403B-AA8B-CD232B2CA31D}"/>
              </a:ext>
            </a:extLst>
          </p:cNvPr>
          <p:cNvSpPr/>
          <p:nvPr/>
        </p:nvSpPr>
        <p:spPr>
          <a:xfrm>
            <a:off x="1034857" y="4345924"/>
            <a:ext cx="388504" cy="388504"/>
          </a:xfrm>
          <a:prstGeom prst="ellipse">
            <a:avLst/>
          </a:prstGeom>
          <a:solidFill>
            <a:schemeClr val="accent3">
              <a:alpha val="80000"/>
            </a:schemeClr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3998057E-99E2-48BE-A424-F51AC3E85F9B}"/>
              </a:ext>
            </a:extLst>
          </p:cNvPr>
          <p:cNvSpPr txBox="1"/>
          <p:nvPr/>
        </p:nvSpPr>
        <p:spPr>
          <a:xfrm>
            <a:off x="1034857" y="4797752"/>
            <a:ext cx="341942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با الگوهای ما، یک صدای منحصر به فرد و جذاب به گزارش ها و ارائه های خود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74" name="TextBox 173">
            <a:extLst>
              <a:ext uri="{FF2B5EF4-FFF2-40B4-BE49-F238E27FC236}">
                <a16:creationId xmlns:a16="http://schemas.microsoft.com/office/drawing/2014/main" id="{B908060C-38C7-4927-A55F-EF44A76B06D0}"/>
              </a:ext>
            </a:extLst>
          </p:cNvPr>
          <p:cNvSpPr txBox="1"/>
          <p:nvPr/>
        </p:nvSpPr>
        <p:spPr>
          <a:xfrm>
            <a:off x="7394184" y="2748429"/>
            <a:ext cx="938077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محتوا در اینجا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75" name="순서도: 처리 174">
            <a:extLst>
              <a:ext uri="{FF2B5EF4-FFF2-40B4-BE49-F238E27FC236}">
                <a16:creationId xmlns:a16="http://schemas.microsoft.com/office/drawing/2014/main" id="{D0BB1921-1892-4E59-83A6-3049C8891C11}"/>
              </a:ext>
            </a:extLst>
          </p:cNvPr>
          <p:cNvSpPr/>
          <p:nvPr/>
        </p:nvSpPr>
        <p:spPr>
          <a:xfrm>
            <a:off x="7479026" y="3056389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76" name="순서도: 처리 175">
            <a:extLst>
              <a:ext uri="{FF2B5EF4-FFF2-40B4-BE49-F238E27FC236}">
                <a16:creationId xmlns:a16="http://schemas.microsoft.com/office/drawing/2014/main" id="{E8D9BF66-0175-44C2-B7FF-909E9BCE0DCF}"/>
              </a:ext>
            </a:extLst>
          </p:cNvPr>
          <p:cNvSpPr/>
          <p:nvPr/>
        </p:nvSpPr>
        <p:spPr>
          <a:xfrm>
            <a:off x="7630595" y="3056389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77" name="순서도: 처리 176">
            <a:extLst>
              <a:ext uri="{FF2B5EF4-FFF2-40B4-BE49-F238E27FC236}">
                <a16:creationId xmlns:a16="http://schemas.microsoft.com/office/drawing/2014/main" id="{46D7283B-4675-41DB-B769-5C69EA1EB89C}"/>
              </a:ext>
            </a:extLst>
          </p:cNvPr>
          <p:cNvSpPr/>
          <p:nvPr/>
        </p:nvSpPr>
        <p:spPr>
          <a:xfrm>
            <a:off x="7782164" y="3056389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78" name="순서도: 처리 177">
            <a:extLst>
              <a:ext uri="{FF2B5EF4-FFF2-40B4-BE49-F238E27FC236}">
                <a16:creationId xmlns:a16="http://schemas.microsoft.com/office/drawing/2014/main" id="{3FAF64CE-13F0-4EB2-83D1-51FA998816D5}"/>
              </a:ext>
            </a:extLst>
          </p:cNvPr>
          <p:cNvSpPr/>
          <p:nvPr/>
        </p:nvSpPr>
        <p:spPr>
          <a:xfrm>
            <a:off x="7933733" y="3056389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79" name="순서도: 처리 178">
            <a:extLst>
              <a:ext uri="{FF2B5EF4-FFF2-40B4-BE49-F238E27FC236}">
                <a16:creationId xmlns:a16="http://schemas.microsoft.com/office/drawing/2014/main" id="{264D562B-2299-46FE-B20B-D26DBDB6A48F}"/>
              </a:ext>
            </a:extLst>
          </p:cNvPr>
          <p:cNvSpPr/>
          <p:nvPr/>
        </p:nvSpPr>
        <p:spPr>
          <a:xfrm>
            <a:off x="8085302" y="3056389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80" name="순서도: 처리 179">
            <a:extLst>
              <a:ext uri="{FF2B5EF4-FFF2-40B4-BE49-F238E27FC236}">
                <a16:creationId xmlns:a16="http://schemas.microsoft.com/office/drawing/2014/main" id="{654B9D48-8FB9-4431-A551-55DCF80EA6F4}"/>
              </a:ext>
            </a:extLst>
          </p:cNvPr>
          <p:cNvSpPr/>
          <p:nvPr/>
        </p:nvSpPr>
        <p:spPr>
          <a:xfrm>
            <a:off x="8236871" y="3056389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81" name="순서도: 처리 180">
            <a:extLst>
              <a:ext uri="{FF2B5EF4-FFF2-40B4-BE49-F238E27FC236}">
                <a16:creationId xmlns:a16="http://schemas.microsoft.com/office/drawing/2014/main" id="{5596966D-4E81-4C5B-85C4-B5F10C6AAE3F}"/>
              </a:ext>
            </a:extLst>
          </p:cNvPr>
          <p:cNvSpPr/>
          <p:nvPr/>
        </p:nvSpPr>
        <p:spPr>
          <a:xfrm>
            <a:off x="8388440" y="3056389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82" name="순서도: 처리 181">
            <a:extLst>
              <a:ext uri="{FF2B5EF4-FFF2-40B4-BE49-F238E27FC236}">
                <a16:creationId xmlns:a16="http://schemas.microsoft.com/office/drawing/2014/main" id="{450616E8-C077-46C4-B14B-A1B21E049D64}"/>
              </a:ext>
            </a:extLst>
          </p:cNvPr>
          <p:cNvSpPr/>
          <p:nvPr/>
        </p:nvSpPr>
        <p:spPr>
          <a:xfrm>
            <a:off x="8540009" y="3056389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83" name="순서도: 처리 182">
            <a:extLst>
              <a:ext uri="{FF2B5EF4-FFF2-40B4-BE49-F238E27FC236}">
                <a16:creationId xmlns:a16="http://schemas.microsoft.com/office/drawing/2014/main" id="{DF0715EF-B6D2-4D60-8CCA-015BB2A0812D}"/>
              </a:ext>
            </a:extLst>
          </p:cNvPr>
          <p:cNvSpPr/>
          <p:nvPr/>
        </p:nvSpPr>
        <p:spPr>
          <a:xfrm>
            <a:off x="8691578" y="3056389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84" name="순서도: 처리 183">
            <a:extLst>
              <a:ext uri="{FF2B5EF4-FFF2-40B4-BE49-F238E27FC236}">
                <a16:creationId xmlns:a16="http://schemas.microsoft.com/office/drawing/2014/main" id="{C9C11DCE-2397-470F-BDB7-B6B969581B68}"/>
              </a:ext>
            </a:extLst>
          </p:cNvPr>
          <p:cNvSpPr/>
          <p:nvPr/>
        </p:nvSpPr>
        <p:spPr>
          <a:xfrm>
            <a:off x="8843147" y="3056389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85" name="순서도: 처리 184">
            <a:extLst>
              <a:ext uri="{FF2B5EF4-FFF2-40B4-BE49-F238E27FC236}">
                <a16:creationId xmlns:a16="http://schemas.microsoft.com/office/drawing/2014/main" id="{E647AD27-D4FA-4B48-9564-5C781BF2BF6D}"/>
              </a:ext>
            </a:extLst>
          </p:cNvPr>
          <p:cNvSpPr/>
          <p:nvPr/>
        </p:nvSpPr>
        <p:spPr>
          <a:xfrm>
            <a:off x="8994716" y="3056389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86" name="순서도: 처리 185">
            <a:extLst>
              <a:ext uri="{FF2B5EF4-FFF2-40B4-BE49-F238E27FC236}">
                <a16:creationId xmlns:a16="http://schemas.microsoft.com/office/drawing/2014/main" id="{5324E4E9-EDDF-4A12-AAB6-82503BF2B397}"/>
              </a:ext>
            </a:extLst>
          </p:cNvPr>
          <p:cNvSpPr/>
          <p:nvPr/>
        </p:nvSpPr>
        <p:spPr>
          <a:xfrm>
            <a:off x="9146285" y="3056389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87" name="순서도: 처리 186">
            <a:extLst>
              <a:ext uri="{FF2B5EF4-FFF2-40B4-BE49-F238E27FC236}">
                <a16:creationId xmlns:a16="http://schemas.microsoft.com/office/drawing/2014/main" id="{261015BE-D546-4317-8B55-966B41043409}"/>
              </a:ext>
            </a:extLst>
          </p:cNvPr>
          <p:cNvSpPr/>
          <p:nvPr/>
        </p:nvSpPr>
        <p:spPr>
          <a:xfrm>
            <a:off x="9297854" y="3056389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88" name="순서도: 처리 187">
            <a:extLst>
              <a:ext uri="{FF2B5EF4-FFF2-40B4-BE49-F238E27FC236}">
                <a16:creationId xmlns:a16="http://schemas.microsoft.com/office/drawing/2014/main" id="{6FDA6DBE-FAAB-4F2C-85FB-866738BD1912}"/>
              </a:ext>
            </a:extLst>
          </p:cNvPr>
          <p:cNvSpPr/>
          <p:nvPr/>
        </p:nvSpPr>
        <p:spPr>
          <a:xfrm>
            <a:off x="9449423" y="3056389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89" name="순서도: 처리 188">
            <a:extLst>
              <a:ext uri="{FF2B5EF4-FFF2-40B4-BE49-F238E27FC236}">
                <a16:creationId xmlns:a16="http://schemas.microsoft.com/office/drawing/2014/main" id="{3E83765F-A1E6-4108-89D0-D3B56A6979C9}"/>
              </a:ext>
            </a:extLst>
          </p:cNvPr>
          <p:cNvSpPr/>
          <p:nvPr/>
        </p:nvSpPr>
        <p:spPr>
          <a:xfrm>
            <a:off x="9600992" y="3056389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90" name="순서도: 처리 189">
            <a:extLst>
              <a:ext uri="{FF2B5EF4-FFF2-40B4-BE49-F238E27FC236}">
                <a16:creationId xmlns:a16="http://schemas.microsoft.com/office/drawing/2014/main" id="{13AC6CE0-4E07-408F-B172-222DADB5FC04}"/>
              </a:ext>
            </a:extLst>
          </p:cNvPr>
          <p:cNvSpPr/>
          <p:nvPr/>
        </p:nvSpPr>
        <p:spPr>
          <a:xfrm>
            <a:off x="9752561" y="3056389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91" name="순서도: 처리 190">
            <a:extLst>
              <a:ext uri="{FF2B5EF4-FFF2-40B4-BE49-F238E27FC236}">
                <a16:creationId xmlns:a16="http://schemas.microsoft.com/office/drawing/2014/main" id="{93F1570E-75E5-46C7-AF03-A0B0D573BAD8}"/>
              </a:ext>
            </a:extLst>
          </p:cNvPr>
          <p:cNvSpPr/>
          <p:nvPr/>
        </p:nvSpPr>
        <p:spPr>
          <a:xfrm>
            <a:off x="9904130" y="3056389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92" name="순서도: 처리 191">
            <a:extLst>
              <a:ext uri="{FF2B5EF4-FFF2-40B4-BE49-F238E27FC236}">
                <a16:creationId xmlns:a16="http://schemas.microsoft.com/office/drawing/2014/main" id="{BF115338-4A9A-49A8-8CCB-9F600C2417AD}"/>
              </a:ext>
            </a:extLst>
          </p:cNvPr>
          <p:cNvSpPr/>
          <p:nvPr/>
        </p:nvSpPr>
        <p:spPr>
          <a:xfrm>
            <a:off x="10055699" y="3056389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93" name="순서도: 처리 192">
            <a:extLst>
              <a:ext uri="{FF2B5EF4-FFF2-40B4-BE49-F238E27FC236}">
                <a16:creationId xmlns:a16="http://schemas.microsoft.com/office/drawing/2014/main" id="{085B6ED0-9ACE-47F8-9C1E-3CA6DC16A783}"/>
              </a:ext>
            </a:extLst>
          </p:cNvPr>
          <p:cNvSpPr/>
          <p:nvPr/>
        </p:nvSpPr>
        <p:spPr>
          <a:xfrm>
            <a:off x="10207268" y="3056389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94" name="순서도: 처리 193">
            <a:extLst>
              <a:ext uri="{FF2B5EF4-FFF2-40B4-BE49-F238E27FC236}">
                <a16:creationId xmlns:a16="http://schemas.microsoft.com/office/drawing/2014/main" id="{22E69450-0CAA-4D9D-91C6-F932B956448A}"/>
              </a:ext>
            </a:extLst>
          </p:cNvPr>
          <p:cNvSpPr/>
          <p:nvPr/>
        </p:nvSpPr>
        <p:spPr>
          <a:xfrm>
            <a:off x="10358836" y="3056389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95" name="TextBox 194">
            <a:extLst>
              <a:ext uri="{FF2B5EF4-FFF2-40B4-BE49-F238E27FC236}">
                <a16:creationId xmlns:a16="http://schemas.microsoft.com/office/drawing/2014/main" id="{F62E4BA0-4336-4378-95D4-69996580840D}"/>
              </a:ext>
            </a:extLst>
          </p:cNvPr>
          <p:cNvSpPr txBox="1"/>
          <p:nvPr/>
        </p:nvSpPr>
        <p:spPr>
          <a:xfrm>
            <a:off x="10539298" y="2973062"/>
            <a:ext cx="663964" cy="46166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r" rtl="1"/>
            <a:r>
              <a:rPr lang="en-US" altLang="ko-KR" sz="2400" b="1" dirty="0">
                <a:solidFill>
                  <a:schemeClr val="accent2"/>
                </a:solidFill>
                <a:cs typeface="B Nazanin" panose="00000700000000000000" pitchFamily="2" charset="-78"/>
              </a:rPr>
              <a:t>50</a:t>
            </a:r>
            <a:r>
              <a:rPr lang="en-US" altLang="ko-KR" sz="1200" b="1" dirty="0">
                <a:solidFill>
                  <a:schemeClr val="accent2"/>
                </a:solidFill>
                <a:cs typeface="B Nazanin" panose="00000700000000000000" pitchFamily="2" charset="-78"/>
              </a:rPr>
              <a:t>%</a:t>
            </a:r>
            <a:endParaRPr lang="ko-KR" altLang="en-US" sz="12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196" name="TextBox 195">
            <a:extLst>
              <a:ext uri="{FF2B5EF4-FFF2-40B4-BE49-F238E27FC236}">
                <a16:creationId xmlns:a16="http://schemas.microsoft.com/office/drawing/2014/main" id="{D4380FAB-FB83-4B74-B00C-C66DA9AE410A}"/>
              </a:ext>
            </a:extLst>
          </p:cNvPr>
          <p:cNvSpPr txBox="1"/>
          <p:nvPr/>
        </p:nvSpPr>
        <p:spPr>
          <a:xfrm>
            <a:off x="7394184" y="3488673"/>
            <a:ext cx="938077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محتوا در اینجا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97" name="순서도: 처리 196">
            <a:extLst>
              <a:ext uri="{FF2B5EF4-FFF2-40B4-BE49-F238E27FC236}">
                <a16:creationId xmlns:a16="http://schemas.microsoft.com/office/drawing/2014/main" id="{34AD5811-A1E0-4473-AF7E-C652BECD04DC}"/>
              </a:ext>
            </a:extLst>
          </p:cNvPr>
          <p:cNvSpPr/>
          <p:nvPr/>
        </p:nvSpPr>
        <p:spPr>
          <a:xfrm>
            <a:off x="7476280" y="3796633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98" name="순서도: 처리 197">
            <a:extLst>
              <a:ext uri="{FF2B5EF4-FFF2-40B4-BE49-F238E27FC236}">
                <a16:creationId xmlns:a16="http://schemas.microsoft.com/office/drawing/2014/main" id="{658C51B3-609C-4048-BA2F-08EF58758FC1}"/>
              </a:ext>
            </a:extLst>
          </p:cNvPr>
          <p:cNvSpPr/>
          <p:nvPr/>
        </p:nvSpPr>
        <p:spPr>
          <a:xfrm>
            <a:off x="7627849" y="3796633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99" name="순서도: 처리 198">
            <a:extLst>
              <a:ext uri="{FF2B5EF4-FFF2-40B4-BE49-F238E27FC236}">
                <a16:creationId xmlns:a16="http://schemas.microsoft.com/office/drawing/2014/main" id="{72D8296E-0F8E-43FE-AA03-B92900289F0B}"/>
              </a:ext>
            </a:extLst>
          </p:cNvPr>
          <p:cNvSpPr/>
          <p:nvPr/>
        </p:nvSpPr>
        <p:spPr>
          <a:xfrm>
            <a:off x="7779418" y="3796633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00" name="순서도: 처리 199">
            <a:extLst>
              <a:ext uri="{FF2B5EF4-FFF2-40B4-BE49-F238E27FC236}">
                <a16:creationId xmlns:a16="http://schemas.microsoft.com/office/drawing/2014/main" id="{5E92D090-5F02-4E61-B2D2-2E38D89373F4}"/>
              </a:ext>
            </a:extLst>
          </p:cNvPr>
          <p:cNvSpPr/>
          <p:nvPr/>
        </p:nvSpPr>
        <p:spPr>
          <a:xfrm>
            <a:off x="7930987" y="3796633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01" name="순서도: 처리 200">
            <a:extLst>
              <a:ext uri="{FF2B5EF4-FFF2-40B4-BE49-F238E27FC236}">
                <a16:creationId xmlns:a16="http://schemas.microsoft.com/office/drawing/2014/main" id="{C44042B5-C075-411D-98D7-3AF61677CB89}"/>
              </a:ext>
            </a:extLst>
          </p:cNvPr>
          <p:cNvSpPr/>
          <p:nvPr/>
        </p:nvSpPr>
        <p:spPr>
          <a:xfrm>
            <a:off x="8082556" y="3796633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02" name="순서도: 처리 201">
            <a:extLst>
              <a:ext uri="{FF2B5EF4-FFF2-40B4-BE49-F238E27FC236}">
                <a16:creationId xmlns:a16="http://schemas.microsoft.com/office/drawing/2014/main" id="{AB27B5F2-F755-4C7B-8E8F-290594A20F89}"/>
              </a:ext>
            </a:extLst>
          </p:cNvPr>
          <p:cNvSpPr/>
          <p:nvPr/>
        </p:nvSpPr>
        <p:spPr>
          <a:xfrm>
            <a:off x="8234125" y="3796633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03" name="순서도: 처리 202">
            <a:extLst>
              <a:ext uri="{FF2B5EF4-FFF2-40B4-BE49-F238E27FC236}">
                <a16:creationId xmlns:a16="http://schemas.microsoft.com/office/drawing/2014/main" id="{BCC3639A-4964-409F-AEA6-FED7A8162300}"/>
              </a:ext>
            </a:extLst>
          </p:cNvPr>
          <p:cNvSpPr/>
          <p:nvPr/>
        </p:nvSpPr>
        <p:spPr>
          <a:xfrm>
            <a:off x="8385694" y="3796633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04" name="순서도: 처리 203">
            <a:extLst>
              <a:ext uri="{FF2B5EF4-FFF2-40B4-BE49-F238E27FC236}">
                <a16:creationId xmlns:a16="http://schemas.microsoft.com/office/drawing/2014/main" id="{25FEB269-275F-4B62-996C-C295C2FAB41A}"/>
              </a:ext>
            </a:extLst>
          </p:cNvPr>
          <p:cNvSpPr/>
          <p:nvPr/>
        </p:nvSpPr>
        <p:spPr>
          <a:xfrm>
            <a:off x="8537263" y="3796633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05" name="순서도: 처리 204">
            <a:extLst>
              <a:ext uri="{FF2B5EF4-FFF2-40B4-BE49-F238E27FC236}">
                <a16:creationId xmlns:a16="http://schemas.microsoft.com/office/drawing/2014/main" id="{B24CC0F3-2D2A-4F94-A5BE-EA106CED6802}"/>
              </a:ext>
            </a:extLst>
          </p:cNvPr>
          <p:cNvSpPr/>
          <p:nvPr/>
        </p:nvSpPr>
        <p:spPr>
          <a:xfrm>
            <a:off x="8688832" y="3796633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06" name="순서도: 처리 205">
            <a:extLst>
              <a:ext uri="{FF2B5EF4-FFF2-40B4-BE49-F238E27FC236}">
                <a16:creationId xmlns:a16="http://schemas.microsoft.com/office/drawing/2014/main" id="{0719C7A2-B7DA-4795-B2E1-5AC74B848E87}"/>
              </a:ext>
            </a:extLst>
          </p:cNvPr>
          <p:cNvSpPr/>
          <p:nvPr/>
        </p:nvSpPr>
        <p:spPr>
          <a:xfrm>
            <a:off x="8840401" y="3796633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07" name="순서도: 처리 206">
            <a:extLst>
              <a:ext uri="{FF2B5EF4-FFF2-40B4-BE49-F238E27FC236}">
                <a16:creationId xmlns:a16="http://schemas.microsoft.com/office/drawing/2014/main" id="{3C124A08-309C-4430-8596-6E8C3FB72C08}"/>
              </a:ext>
            </a:extLst>
          </p:cNvPr>
          <p:cNvSpPr/>
          <p:nvPr/>
        </p:nvSpPr>
        <p:spPr>
          <a:xfrm>
            <a:off x="8991970" y="3796633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08" name="순서도: 처리 207">
            <a:extLst>
              <a:ext uri="{FF2B5EF4-FFF2-40B4-BE49-F238E27FC236}">
                <a16:creationId xmlns:a16="http://schemas.microsoft.com/office/drawing/2014/main" id="{A3F88D80-7D3F-4865-A585-73E96A14B9FD}"/>
              </a:ext>
            </a:extLst>
          </p:cNvPr>
          <p:cNvSpPr/>
          <p:nvPr/>
        </p:nvSpPr>
        <p:spPr>
          <a:xfrm>
            <a:off x="9143539" y="3796633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09" name="순서도: 처리 208">
            <a:extLst>
              <a:ext uri="{FF2B5EF4-FFF2-40B4-BE49-F238E27FC236}">
                <a16:creationId xmlns:a16="http://schemas.microsoft.com/office/drawing/2014/main" id="{11EDB5F3-5166-4B39-B2E8-8FBFEA2AE3C0}"/>
              </a:ext>
            </a:extLst>
          </p:cNvPr>
          <p:cNvSpPr/>
          <p:nvPr/>
        </p:nvSpPr>
        <p:spPr>
          <a:xfrm>
            <a:off x="9295108" y="3796633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10" name="순서도: 처리 209">
            <a:extLst>
              <a:ext uri="{FF2B5EF4-FFF2-40B4-BE49-F238E27FC236}">
                <a16:creationId xmlns:a16="http://schemas.microsoft.com/office/drawing/2014/main" id="{F5433309-2B6F-48B0-A79F-6987A5686EFD}"/>
              </a:ext>
            </a:extLst>
          </p:cNvPr>
          <p:cNvSpPr/>
          <p:nvPr/>
        </p:nvSpPr>
        <p:spPr>
          <a:xfrm>
            <a:off x="9446677" y="3796633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11" name="순서도: 처리 210">
            <a:extLst>
              <a:ext uri="{FF2B5EF4-FFF2-40B4-BE49-F238E27FC236}">
                <a16:creationId xmlns:a16="http://schemas.microsoft.com/office/drawing/2014/main" id="{0F53C2A9-601E-46A0-8622-F3B3F9591AD1}"/>
              </a:ext>
            </a:extLst>
          </p:cNvPr>
          <p:cNvSpPr/>
          <p:nvPr/>
        </p:nvSpPr>
        <p:spPr>
          <a:xfrm>
            <a:off x="9598246" y="3796633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12" name="순서도: 처리 211">
            <a:extLst>
              <a:ext uri="{FF2B5EF4-FFF2-40B4-BE49-F238E27FC236}">
                <a16:creationId xmlns:a16="http://schemas.microsoft.com/office/drawing/2014/main" id="{B48AB9BD-C214-487A-987A-8B1B9F13CE83}"/>
              </a:ext>
            </a:extLst>
          </p:cNvPr>
          <p:cNvSpPr/>
          <p:nvPr/>
        </p:nvSpPr>
        <p:spPr>
          <a:xfrm>
            <a:off x="9749815" y="3796633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13" name="순서도: 처리 212">
            <a:extLst>
              <a:ext uri="{FF2B5EF4-FFF2-40B4-BE49-F238E27FC236}">
                <a16:creationId xmlns:a16="http://schemas.microsoft.com/office/drawing/2014/main" id="{38780DBB-9356-4BBF-ACA5-F30FA3016BDD}"/>
              </a:ext>
            </a:extLst>
          </p:cNvPr>
          <p:cNvSpPr/>
          <p:nvPr/>
        </p:nvSpPr>
        <p:spPr>
          <a:xfrm>
            <a:off x="9901384" y="3796633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14" name="순서도: 처리 213">
            <a:extLst>
              <a:ext uri="{FF2B5EF4-FFF2-40B4-BE49-F238E27FC236}">
                <a16:creationId xmlns:a16="http://schemas.microsoft.com/office/drawing/2014/main" id="{0B9FC711-7B58-418F-8FFF-DE456AC7532F}"/>
              </a:ext>
            </a:extLst>
          </p:cNvPr>
          <p:cNvSpPr/>
          <p:nvPr/>
        </p:nvSpPr>
        <p:spPr>
          <a:xfrm>
            <a:off x="10052953" y="3796633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15" name="순서도: 처리 214">
            <a:extLst>
              <a:ext uri="{FF2B5EF4-FFF2-40B4-BE49-F238E27FC236}">
                <a16:creationId xmlns:a16="http://schemas.microsoft.com/office/drawing/2014/main" id="{E15100AD-A4E9-4938-9BD5-24F0FDE2067E}"/>
              </a:ext>
            </a:extLst>
          </p:cNvPr>
          <p:cNvSpPr/>
          <p:nvPr/>
        </p:nvSpPr>
        <p:spPr>
          <a:xfrm>
            <a:off x="10204522" y="3796633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16" name="순서도: 처리 215">
            <a:extLst>
              <a:ext uri="{FF2B5EF4-FFF2-40B4-BE49-F238E27FC236}">
                <a16:creationId xmlns:a16="http://schemas.microsoft.com/office/drawing/2014/main" id="{631E42FB-3890-46F2-93C7-D161D6A2EC20}"/>
              </a:ext>
            </a:extLst>
          </p:cNvPr>
          <p:cNvSpPr/>
          <p:nvPr/>
        </p:nvSpPr>
        <p:spPr>
          <a:xfrm>
            <a:off x="10356090" y="3796633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6327A323-F63A-4B6A-A4FB-FF205ECBE6AF}"/>
              </a:ext>
            </a:extLst>
          </p:cNvPr>
          <p:cNvSpPr txBox="1"/>
          <p:nvPr/>
        </p:nvSpPr>
        <p:spPr>
          <a:xfrm>
            <a:off x="10536552" y="3713306"/>
            <a:ext cx="663964" cy="46166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r" rtl="1"/>
            <a:r>
              <a:rPr lang="en-US" altLang="ko-KR" sz="2400" b="1" dirty="0">
                <a:solidFill>
                  <a:schemeClr val="accent2"/>
                </a:solidFill>
                <a:cs typeface="B Nazanin" panose="00000700000000000000" pitchFamily="2" charset="-78"/>
              </a:rPr>
              <a:t>75</a:t>
            </a:r>
            <a:r>
              <a:rPr lang="en-US" altLang="ko-KR" sz="1200" b="1" dirty="0">
                <a:solidFill>
                  <a:schemeClr val="accent2"/>
                </a:solidFill>
                <a:cs typeface="B Nazanin" panose="00000700000000000000" pitchFamily="2" charset="-78"/>
              </a:rPr>
              <a:t>%</a:t>
            </a:r>
            <a:endParaRPr lang="ko-KR" altLang="en-US" sz="12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cxnSp>
        <p:nvCxnSpPr>
          <p:cNvPr id="218" name="직선 연결선 217">
            <a:extLst>
              <a:ext uri="{FF2B5EF4-FFF2-40B4-BE49-F238E27FC236}">
                <a16:creationId xmlns:a16="http://schemas.microsoft.com/office/drawing/2014/main" id="{9B4D5430-1951-447F-AE8C-E449F5354383}"/>
              </a:ext>
            </a:extLst>
          </p:cNvPr>
          <p:cNvCxnSpPr/>
          <p:nvPr/>
        </p:nvCxnSpPr>
        <p:spPr bwMode="auto">
          <a:xfrm>
            <a:off x="7863176" y="4729353"/>
            <a:ext cx="3384000" cy="0"/>
          </a:xfrm>
          <a:prstGeom prst="line">
            <a:avLst/>
          </a:prstGeom>
          <a:ln w="19050" cmpd="sng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9" name="직선 연결선 218">
            <a:extLst>
              <a:ext uri="{FF2B5EF4-FFF2-40B4-BE49-F238E27FC236}">
                <a16:creationId xmlns:a16="http://schemas.microsoft.com/office/drawing/2014/main" id="{336016FF-FBE2-4E8D-9738-52F093AC86AF}"/>
              </a:ext>
            </a:extLst>
          </p:cNvPr>
          <p:cNvCxnSpPr/>
          <p:nvPr/>
        </p:nvCxnSpPr>
        <p:spPr bwMode="auto">
          <a:xfrm>
            <a:off x="7863176" y="4424541"/>
            <a:ext cx="3384000" cy="0"/>
          </a:xfrm>
          <a:prstGeom prst="line">
            <a:avLst/>
          </a:prstGeom>
          <a:ln w="19050" cmpd="sng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TextBox 219">
            <a:extLst>
              <a:ext uri="{FF2B5EF4-FFF2-40B4-BE49-F238E27FC236}">
                <a16:creationId xmlns:a16="http://schemas.microsoft.com/office/drawing/2014/main" id="{A39FABC2-F812-4915-8132-E3558443EB6E}"/>
              </a:ext>
            </a:extLst>
          </p:cNvPr>
          <p:cNvSpPr txBox="1"/>
          <p:nvPr/>
        </p:nvSpPr>
        <p:spPr>
          <a:xfrm>
            <a:off x="7863176" y="4415683"/>
            <a:ext cx="657552" cy="307777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r" rtl="1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B </a:t>
            </a:r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مورد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21" name="타원 220">
            <a:extLst>
              <a:ext uri="{FF2B5EF4-FFF2-40B4-BE49-F238E27FC236}">
                <a16:creationId xmlns:a16="http://schemas.microsoft.com/office/drawing/2014/main" id="{143B6D2E-C798-421E-A7C6-B4E60A75DAF4}"/>
              </a:ext>
            </a:extLst>
          </p:cNvPr>
          <p:cNvSpPr/>
          <p:nvPr/>
        </p:nvSpPr>
        <p:spPr>
          <a:xfrm>
            <a:off x="7394184" y="4365853"/>
            <a:ext cx="388504" cy="388504"/>
          </a:xfrm>
          <a:prstGeom prst="ellipse">
            <a:avLst/>
          </a:prstGeom>
          <a:solidFill>
            <a:schemeClr val="accent2">
              <a:alpha val="80000"/>
            </a:schemeClr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5B564629-4564-4767-B245-7A9271DFD654}"/>
              </a:ext>
            </a:extLst>
          </p:cNvPr>
          <p:cNvSpPr txBox="1"/>
          <p:nvPr/>
        </p:nvSpPr>
        <p:spPr>
          <a:xfrm>
            <a:off x="7394184" y="4817681"/>
            <a:ext cx="341942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با الگوهای ما، یک صدای منحصر به فرد و جذاب به گزارش ها و ارائه های خود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23" name="Rounded Rectangle 27">
            <a:extLst>
              <a:ext uri="{FF2B5EF4-FFF2-40B4-BE49-F238E27FC236}">
                <a16:creationId xmlns:a16="http://schemas.microsoft.com/office/drawing/2014/main" id="{5A4CB9B1-82BC-4504-8EAD-9C32D671D4AD}"/>
              </a:ext>
            </a:extLst>
          </p:cNvPr>
          <p:cNvSpPr/>
          <p:nvPr/>
        </p:nvSpPr>
        <p:spPr>
          <a:xfrm>
            <a:off x="1128194" y="4452383"/>
            <a:ext cx="230803" cy="177288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24" name="Rounded Rectangle 7">
            <a:extLst>
              <a:ext uri="{FF2B5EF4-FFF2-40B4-BE49-F238E27FC236}">
                <a16:creationId xmlns:a16="http://schemas.microsoft.com/office/drawing/2014/main" id="{9FF22B84-F953-4E01-AD1F-BA746D6E78F3}"/>
              </a:ext>
            </a:extLst>
          </p:cNvPr>
          <p:cNvSpPr/>
          <p:nvPr/>
        </p:nvSpPr>
        <p:spPr>
          <a:xfrm>
            <a:off x="7486108" y="4448301"/>
            <a:ext cx="234654" cy="20250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76072582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33" name="Isosceles Triangle 15">
            <a:extLst>
              <a:ext uri="{FF2B5EF4-FFF2-40B4-BE49-F238E27FC236}">
                <a16:creationId xmlns:a16="http://schemas.microsoft.com/office/drawing/2014/main" id="{947BC3FA-3C79-4F57-A6F2-0628F53A7B96}"/>
              </a:ext>
            </a:extLst>
          </p:cNvPr>
          <p:cNvSpPr/>
          <p:nvPr/>
        </p:nvSpPr>
        <p:spPr>
          <a:xfrm rot="10800000">
            <a:off x="1308902" y="2239338"/>
            <a:ext cx="9593721" cy="2956647"/>
          </a:xfrm>
          <a:custGeom>
            <a:avLst/>
            <a:gdLst/>
            <a:ahLst/>
            <a:cxnLst/>
            <a:rect l="l" t="t" r="r" b="b"/>
            <a:pathLst>
              <a:path w="8427514" h="2597239">
                <a:moveTo>
                  <a:pt x="4226731" y="2597239"/>
                </a:moveTo>
                <a:cubicBezTo>
                  <a:pt x="4151713" y="2593344"/>
                  <a:pt x="4226544" y="1571255"/>
                  <a:pt x="4085641" y="1436961"/>
                </a:cubicBezTo>
                <a:cubicBezTo>
                  <a:pt x="3945097" y="1423791"/>
                  <a:pt x="3830783" y="1321570"/>
                  <a:pt x="3799565" y="1186993"/>
                </a:cubicBezTo>
                <a:cubicBezTo>
                  <a:pt x="3465540" y="1190963"/>
                  <a:pt x="2893896" y="1309190"/>
                  <a:pt x="2893897" y="1243358"/>
                </a:cubicBezTo>
                <a:cubicBezTo>
                  <a:pt x="2878850" y="1173635"/>
                  <a:pt x="3473870" y="1131186"/>
                  <a:pt x="3789402" y="1039632"/>
                </a:cubicBezTo>
                <a:lnTo>
                  <a:pt x="3789402" y="949897"/>
                </a:lnTo>
                <a:lnTo>
                  <a:pt x="47906" y="1257081"/>
                </a:lnTo>
                <a:cubicBezTo>
                  <a:pt x="-132121" y="1267427"/>
                  <a:pt x="240348" y="1141200"/>
                  <a:pt x="420375" y="1120508"/>
                </a:cubicBezTo>
                <a:cubicBezTo>
                  <a:pt x="924509" y="1068703"/>
                  <a:pt x="1278693" y="1044634"/>
                  <a:pt x="1616677" y="1011951"/>
                </a:cubicBezTo>
                <a:lnTo>
                  <a:pt x="1616677" y="899775"/>
                </a:lnTo>
                <a:cubicBezTo>
                  <a:pt x="1616677" y="887559"/>
                  <a:pt x="1626580" y="877656"/>
                  <a:pt x="1638796" y="877656"/>
                </a:cubicBezTo>
                <a:lnTo>
                  <a:pt x="1678877" y="877656"/>
                </a:lnTo>
                <a:cubicBezTo>
                  <a:pt x="1691093" y="877656"/>
                  <a:pt x="1700996" y="887559"/>
                  <a:pt x="1700996" y="899775"/>
                </a:cubicBezTo>
                <a:lnTo>
                  <a:pt x="1700996" y="1003216"/>
                </a:lnTo>
                <a:cubicBezTo>
                  <a:pt x="1874286" y="985864"/>
                  <a:pt x="2046202" y="965062"/>
                  <a:pt x="2235083" y="936195"/>
                </a:cubicBezTo>
                <a:lnTo>
                  <a:pt x="2235083" y="822014"/>
                </a:lnTo>
                <a:cubicBezTo>
                  <a:pt x="2235083" y="809798"/>
                  <a:pt x="2244986" y="799895"/>
                  <a:pt x="2257202" y="799895"/>
                </a:cubicBezTo>
                <a:lnTo>
                  <a:pt x="2297283" y="799895"/>
                </a:lnTo>
                <a:cubicBezTo>
                  <a:pt x="2309499" y="799895"/>
                  <a:pt x="2319402" y="809798"/>
                  <a:pt x="2319402" y="822014"/>
                </a:cubicBezTo>
                <a:lnTo>
                  <a:pt x="2319402" y="922938"/>
                </a:lnTo>
                <a:cubicBezTo>
                  <a:pt x="2499685" y="894212"/>
                  <a:pt x="2696841" y="857660"/>
                  <a:pt x="2925534" y="809594"/>
                </a:cubicBezTo>
                <a:lnTo>
                  <a:pt x="2925534" y="740021"/>
                </a:lnTo>
                <a:cubicBezTo>
                  <a:pt x="2821343" y="727186"/>
                  <a:pt x="2741052" y="638102"/>
                  <a:pt x="2741052" y="530265"/>
                </a:cubicBezTo>
                <a:cubicBezTo>
                  <a:pt x="2741052" y="412855"/>
                  <a:pt x="2836231" y="317676"/>
                  <a:pt x="2953641" y="317676"/>
                </a:cubicBezTo>
                <a:cubicBezTo>
                  <a:pt x="3071051" y="317676"/>
                  <a:pt x="3166230" y="412855"/>
                  <a:pt x="3166230" y="530265"/>
                </a:cubicBezTo>
                <a:cubicBezTo>
                  <a:pt x="3166230" y="628128"/>
                  <a:pt x="3100105" y="710545"/>
                  <a:pt x="3009853" y="734385"/>
                </a:cubicBezTo>
                <a:lnTo>
                  <a:pt x="3009853" y="791386"/>
                </a:lnTo>
                <a:cubicBezTo>
                  <a:pt x="3127996" y="766333"/>
                  <a:pt x="3254362" y="737944"/>
                  <a:pt x="3390843" y="706074"/>
                </a:cubicBezTo>
                <a:lnTo>
                  <a:pt x="3390843" y="168653"/>
                </a:lnTo>
                <a:lnTo>
                  <a:pt x="3359458" y="168653"/>
                </a:lnTo>
                <a:lnTo>
                  <a:pt x="3359458" y="255259"/>
                </a:lnTo>
                <a:cubicBezTo>
                  <a:pt x="3359458" y="269527"/>
                  <a:pt x="3347891" y="281094"/>
                  <a:pt x="3333623" y="281094"/>
                </a:cubicBezTo>
                <a:lnTo>
                  <a:pt x="3272856" y="281094"/>
                </a:lnTo>
                <a:cubicBezTo>
                  <a:pt x="3258588" y="281094"/>
                  <a:pt x="3247021" y="269527"/>
                  <a:pt x="3247021" y="255259"/>
                </a:cubicBezTo>
                <a:lnTo>
                  <a:pt x="3247021" y="25835"/>
                </a:lnTo>
                <a:cubicBezTo>
                  <a:pt x="3247021" y="11567"/>
                  <a:pt x="3258588" y="0"/>
                  <a:pt x="3272856" y="0"/>
                </a:cubicBezTo>
                <a:lnTo>
                  <a:pt x="3333623" y="0"/>
                </a:lnTo>
                <a:cubicBezTo>
                  <a:pt x="3347891" y="0"/>
                  <a:pt x="3359458" y="11567"/>
                  <a:pt x="3359458" y="25835"/>
                </a:cubicBezTo>
                <a:lnTo>
                  <a:pt x="3359458" y="112440"/>
                </a:lnTo>
                <a:lnTo>
                  <a:pt x="3478442" y="112440"/>
                </a:lnTo>
                <a:lnTo>
                  <a:pt x="3478442" y="25835"/>
                </a:lnTo>
                <a:cubicBezTo>
                  <a:pt x="3478442" y="11567"/>
                  <a:pt x="3490009" y="0"/>
                  <a:pt x="3504277" y="0"/>
                </a:cubicBezTo>
                <a:lnTo>
                  <a:pt x="3565044" y="0"/>
                </a:lnTo>
                <a:cubicBezTo>
                  <a:pt x="3579312" y="0"/>
                  <a:pt x="3590879" y="11567"/>
                  <a:pt x="3590879" y="25835"/>
                </a:cubicBezTo>
                <a:lnTo>
                  <a:pt x="3590879" y="255259"/>
                </a:lnTo>
                <a:cubicBezTo>
                  <a:pt x="3590879" y="269527"/>
                  <a:pt x="3579312" y="281094"/>
                  <a:pt x="3565044" y="281094"/>
                </a:cubicBezTo>
                <a:lnTo>
                  <a:pt x="3504277" y="281094"/>
                </a:lnTo>
                <a:cubicBezTo>
                  <a:pt x="3490009" y="281094"/>
                  <a:pt x="3478442" y="269527"/>
                  <a:pt x="3478442" y="255259"/>
                </a:cubicBezTo>
                <a:lnTo>
                  <a:pt x="3478442" y="168653"/>
                </a:lnTo>
                <a:lnTo>
                  <a:pt x="3447055" y="168653"/>
                </a:lnTo>
                <a:lnTo>
                  <a:pt x="3447055" y="692891"/>
                </a:lnTo>
                <a:lnTo>
                  <a:pt x="3447056" y="692891"/>
                </a:lnTo>
                <a:lnTo>
                  <a:pt x="3447056" y="349323"/>
                </a:lnTo>
                <a:lnTo>
                  <a:pt x="3619849" y="651710"/>
                </a:lnTo>
                <a:cubicBezTo>
                  <a:pt x="3679571" y="637288"/>
                  <a:pt x="3741099" y="622243"/>
                  <a:pt x="3804556" y="606555"/>
                </a:cubicBezTo>
                <a:cubicBezTo>
                  <a:pt x="3834161" y="534998"/>
                  <a:pt x="3904681" y="484712"/>
                  <a:pt x="3986946" y="484712"/>
                </a:cubicBezTo>
                <a:lnTo>
                  <a:pt x="4163011" y="484712"/>
                </a:lnTo>
                <a:lnTo>
                  <a:pt x="4178052" y="373728"/>
                </a:lnTo>
                <a:lnTo>
                  <a:pt x="4132718" y="373728"/>
                </a:lnTo>
                <a:lnTo>
                  <a:pt x="4132718" y="317516"/>
                </a:lnTo>
                <a:lnTo>
                  <a:pt x="4185669" y="317516"/>
                </a:lnTo>
                <a:lnTo>
                  <a:pt x="4210475" y="134476"/>
                </a:lnTo>
                <a:lnTo>
                  <a:pt x="4173570" y="134476"/>
                </a:lnTo>
                <a:lnTo>
                  <a:pt x="4173570" y="190698"/>
                </a:lnTo>
                <a:lnTo>
                  <a:pt x="4117358" y="190698"/>
                </a:lnTo>
                <a:lnTo>
                  <a:pt x="4117358" y="22042"/>
                </a:lnTo>
                <a:lnTo>
                  <a:pt x="4173570" y="22042"/>
                </a:lnTo>
                <a:lnTo>
                  <a:pt x="4173570" y="78264"/>
                </a:lnTo>
                <a:lnTo>
                  <a:pt x="4260520" y="78264"/>
                </a:lnTo>
                <a:lnTo>
                  <a:pt x="4260520" y="22042"/>
                </a:lnTo>
                <a:lnTo>
                  <a:pt x="4316732" y="22042"/>
                </a:lnTo>
                <a:lnTo>
                  <a:pt x="4316732" y="190698"/>
                </a:lnTo>
                <a:lnTo>
                  <a:pt x="4260520" y="190698"/>
                </a:lnTo>
                <a:lnTo>
                  <a:pt x="4260520" y="134476"/>
                </a:lnTo>
                <a:lnTo>
                  <a:pt x="4223615" y="134476"/>
                </a:lnTo>
                <a:lnTo>
                  <a:pt x="4248421" y="317516"/>
                </a:lnTo>
                <a:lnTo>
                  <a:pt x="4301374" y="317516"/>
                </a:lnTo>
                <a:lnTo>
                  <a:pt x="4301374" y="373728"/>
                </a:lnTo>
                <a:lnTo>
                  <a:pt x="4256039" y="373728"/>
                </a:lnTo>
                <a:lnTo>
                  <a:pt x="4271080" y="484712"/>
                </a:lnTo>
                <a:lnTo>
                  <a:pt x="4440568" y="484712"/>
                </a:lnTo>
                <a:cubicBezTo>
                  <a:pt x="4522833" y="484712"/>
                  <a:pt x="4593354" y="534998"/>
                  <a:pt x="4622958" y="606555"/>
                </a:cubicBezTo>
                <a:cubicBezTo>
                  <a:pt x="4686415" y="622243"/>
                  <a:pt x="4747943" y="637288"/>
                  <a:pt x="4807665" y="651710"/>
                </a:cubicBezTo>
                <a:lnTo>
                  <a:pt x="4980458" y="349323"/>
                </a:lnTo>
                <a:lnTo>
                  <a:pt x="4980458" y="692891"/>
                </a:lnTo>
                <a:lnTo>
                  <a:pt x="4980459" y="168653"/>
                </a:lnTo>
                <a:lnTo>
                  <a:pt x="4949073" y="168653"/>
                </a:lnTo>
                <a:lnTo>
                  <a:pt x="4949073" y="255259"/>
                </a:lnTo>
                <a:cubicBezTo>
                  <a:pt x="4949073" y="269527"/>
                  <a:pt x="4937506" y="281094"/>
                  <a:pt x="4923238" y="281094"/>
                </a:cubicBezTo>
                <a:lnTo>
                  <a:pt x="4862471" y="281094"/>
                </a:lnTo>
                <a:cubicBezTo>
                  <a:pt x="4848203" y="281094"/>
                  <a:pt x="4836636" y="269527"/>
                  <a:pt x="4836636" y="255259"/>
                </a:cubicBezTo>
                <a:lnTo>
                  <a:pt x="4836636" y="25835"/>
                </a:lnTo>
                <a:cubicBezTo>
                  <a:pt x="4836636" y="11567"/>
                  <a:pt x="4848203" y="0"/>
                  <a:pt x="4862471" y="0"/>
                </a:cubicBezTo>
                <a:lnTo>
                  <a:pt x="4923238" y="0"/>
                </a:lnTo>
                <a:cubicBezTo>
                  <a:pt x="4937506" y="0"/>
                  <a:pt x="4949073" y="11567"/>
                  <a:pt x="4949073" y="25835"/>
                </a:cubicBezTo>
                <a:lnTo>
                  <a:pt x="4949073" y="112440"/>
                </a:lnTo>
                <a:lnTo>
                  <a:pt x="5068056" y="112440"/>
                </a:lnTo>
                <a:lnTo>
                  <a:pt x="5068056" y="25835"/>
                </a:lnTo>
                <a:cubicBezTo>
                  <a:pt x="5068056" y="11567"/>
                  <a:pt x="5079623" y="0"/>
                  <a:pt x="5093891" y="0"/>
                </a:cubicBezTo>
                <a:lnTo>
                  <a:pt x="5154658" y="0"/>
                </a:lnTo>
                <a:cubicBezTo>
                  <a:pt x="5168926" y="0"/>
                  <a:pt x="5180493" y="11567"/>
                  <a:pt x="5180493" y="25835"/>
                </a:cubicBezTo>
                <a:lnTo>
                  <a:pt x="5180493" y="255259"/>
                </a:lnTo>
                <a:cubicBezTo>
                  <a:pt x="5180493" y="269527"/>
                  <a:pt x="5168926" y="281094"/>
                  <a:pt x="5154658" y="281094"/>
                </a:cubicBezTo>
                <a:lnTo>
                  <a:pt x="5093891" y="281094"/>
                </a:lnTo>
                <a:cubicBezTo>
                  <a:pt x="5079623" y="281094"/>
                  <a:pt x="5068056" y="269527"/>
                  <a:pt x="5068056" y="255259"/>
                </a:cubicBezTo>
                <a:lnTo>
                  <a:pt x="5068056" y="168653"/>
                </a:lnTo>
                <a:lnTo>
                  <a:pt x="5036671" y="168653"/>
                </a:lnTo>
                <a:lnTo>
                  <a:pt x="5036671" y="706074"/>
                </a:lnTo>
                <a:cubicBezTo>
                  <a:pt x="5173152" y="737944"/>
                  <a:pt x="5299518" y="766333"/>
                  <a:pt x="5417661" y="791386"/>
                </a:cubicBezTo>
                <a:lnTo>
                  <a:pt x="5417661" y="734385"/>
                </a:lnTo>
                <a:cubicBezTo>
                  <a:pt x="5327409" y="710545"/>
                  <a:pt x="5261284" y="628128"/>
                  <a:pt x="5261284" y="530265"/>
                </a:cubicBezTo>
                <a:cubicBezTo>
                  <a:pt x="5261284" y="412855"/>
                  <a:pt x="5356463" y="317676"/>
                  <a:pt x="5473873" y="317676"/>
                </a:cubicBezTo>
                <a:cubicBezTo>
                  <a:pt x="5591283" y="317676"/>
                  <a:pt x="5686462" y="412855"/>
                  <a:pt x="5686462" y="530265"/>
                </a:cubicBezTo>
                <a:cubicBezTo>
                  <a:pt x="5686462" y="638102"/>
                  <a:pt x="5606171" y="727186"/>
                  <a:pt x="5501980" y="740021"/>
                </a:cubicBezTo>
                <a:lnTo>
                  <a:pt x="5501980" y="809594"/>
                </a:lnTo>
                <a:cubicBezTo>
                  <a:pt x="5730672" y="857660"/>
                  <a:pt x="5927829" y="894211"/>
                  <a:pt x="6108112" y="922938"/>
                </a:cubicBezTo>
                <a:lnTo>
                  <a:pt x="6108112" y="822014"/>
                </a:lnTo>
                <a:cubicBezTo>
                  <a:pt x="6108112" y="809798"/>
                  <a:pt x="6118015" y="799895"/>
                  <a:pt x="6130231" y="799895"/>
                </a:cubicBezTo>
                <a:lnTo>
                  <a:pt x="6170312" y="799895"/>
                </a:lnTo>
                <a:cubicBezTo>
                  <a:pt x="6182528" y="799895"/>
                  <a:pt x="6192431" y="809798"/>
                  <a:pt x="6192431" y="822014"/>
                </a:cubicBezTo>
                <a:lnTo>
                  <a:pt x="6192431" y="936195"/>
                </a:lnTo>
                <a:cubicBezTo>
                  <a:pt x="6381311" y="965062"/>
                  <a:pt x="6553228" y="985864"/>
                  <a:pt x="6726518" y="1003216"/>
                </a:cubicBezTo>
                <a:lnTo>
                  <a:pt x="6726518" y="899775"/>
                </a:lnTo>
                <a:cubicBezTo>
                  <a:pt x="6726518" y="887559"/>
                  <a:pt x="6736421" y="877656"/>
                  <a:pt x="6748637" y="877656"/>
                </a:cubicBezTo>
                <a:lnTo>
                  <a:pt x="6788718" y="877656"/>
                </a:lnTo>
                <a:cubicBezTo>
                  <a:pt x="6800934" y="877656"/>
                  <a:pt x="6810837" y="887559"/>
                  <a:pt x="6810837" y="899775"/>
                </a:cubicBezTo>
                <a:lnTo>
                  <a:pt x="6810837" y="1011951"/>
                </a:lnTo>
                <a:cubicBezTo>
                  <a:pt x="7148821" y="1044634"/>
                  <a:pt x="7503005" y="1068703"/>
                  <a:pt x="8007139" y="1120508"/>
                </a:cubicBezTo>
                <a:cubicBezTo>
                  <a:pt x="8187166" y="1141200"/>
                  <a:pt x="8559635" y="1267427"/>
                  <a:pt x="8379609" y="1257081"/>
                </a:cubicBezTo>
                <a:lnTo>
                  <a:pt x="4638112" y="949897"/>
                </a:lnTo>
                <a:lnTo>
                  <a:pt x="4638112" y="1039632"/>
                </a:lnTo>
                <a:cubicBezTo>
                  <a:pt x="4953644" y="1131186"/>
                  <a:pt x="5548663" y="1173635"/>
                  <a:pt x="5533616" y="1243358"/>
                </a:cubicBezTo>
                <a:cubicBezTo>
                  <a:pt x="5533617" y="1309192"/>
                  <a:pt x="4961926" y="1190954"/>
                  <a:pt x="4627907" y="1186993"/>
                </a:cubicBezTo>
                <a:cubicBezTo>
                  <a:pt x="4598303" y="1315025"/>
                  <a:pt x="4493388" y="1413809"/>
                  <a:pt x="4362270" y="1434905"/>
                </a:cubicBezTo>
                <a:cubicBezTo>
                  <a:pt x="4202604" y="1560230"/>
                  <a:pt x="4292391" y="2593670"/>
                  <a:pt x="4226731" y="25972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34" name="Group 26">
            <a:extLst>
              <a:ext uri="{FF2B5EF4-FFF2-40B4-BE49-F238E27FC236}">
                <a16:creationId xmlns:a16="http://schemas.microsoft.com/office/drawing/2014/main" id="{AF7F615A-EB3C-417C-8F9A-26C34DCBD3A2}"/>
              </a:ext>
            </a:extLst>
          </p:cNvPr>
          <p:cNvGrpSpPr/>
          <p:nvPr/>
        </p:nvGrpSpPr>
        <p:grpSpPr>
          <a:xfrm>
            <a:off x="4774514" y="5285108"/>
            <a:ext cx="2640552" cy="1056546"/>
            <a:chOff x="-475010" y="1114177"/>
            <a:chExt cx="4241713" cy="1056546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99B98265-391E-4429-82D8-BF72ABB11775}"/>
                </a:ext>
              </a:extLst>
            </p:cNvPr>
            <p:cNvSpPr txBox="1"/>
            <p:nvPr/>
          </p:nvSpPr>
          <p:spPr>
            <a:xfrm>
              <a:off x="-475010" y="1114177"/>
              <a:ext cx="424171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accent4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accent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C9DF0E9A-79E9-4D07-9996-7E92316367B4}"/>
                </a:ext>
              </a:extLst>
            </p:cNvPr>
            <p:cNvSpPr txBox="1"/>
            <p:nvPr/>
          </p:nvSpPr>
          <p:spPr>
            <a:xfrm>
              <a:off x="-475010" y="1339726"/>
              <a:ext cx="422629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roup 29">
            <a:extLst>
              <a:ext uri="{FF2B5EF4-FFF2-40B4-BE49-F238E27FC236}">
                <a16:creationId xmlns:a16="http://schemas.microsoft.com/office/drawing/2014/main" id="{8E021503-DC3B-47FB-94D9-8D1DD8980BF7}"/>
              </a:ext>
            </a:extLst>
          </p:cNvPr>
          <p:cNvGrpSpPr/>
          <p:nvPr/>
        </p:nvGrpSpPr>
        <p:grpSpPr>
          <a:xfrm>
            <a:off x="870969" y="4362270"/>
            <a:ext cx="2640552" cy="1056546"/>
            <a:chOff x="-475010" y="1114177"/>
            <a:chExt cx="4241713" cy="1056546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7096894B-9F0C-4C4D-BDA5-E43976857D49}"/>
                </a:ext>
              </a:extLst>
            </p:cNvPr>
            <p:cNvSpPr txBox="1"/>
            <p:nvPr/>
          </p:nvSpPr>
          <p:spPr>
            <a:xfrm>
              <a:off x="-475010" y="1114177"/>
              <a:ext cx="424171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02926E3F-E8F2-49C1-AC75-B7C2F182E658}"/>
                </a:ext>
              </a:extLst>
            </p:cNvPr>
            <p:cNvSpPr txBox="1"/>
            <p:nvPr/>
          </p:nvSpPr>
          <p:spPr>
            <a:xfrm>
              <a:off x="-475010" y="1339726"/>
              <a:ext cx="422629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0" name="Group 32">
            <a:extLst>
              <a:ext uri="{FF2B5EF4-FFF2-40B4-BE49-F238E27FC236}">
                <a16:creationId xmlns:a16="http://schemas.microsoft.com/office/drawing/2014/main" id="{37F61C30-ACC1-4614-818D-6ACAB014C244}"/>
              </a:ext>
            </a:extLst>
          </p:cNvPr>
          <p:cNvGrpSpPr/>
          <p:nvPr/>
        </p:nvGrpSpPr>
        <p:grpSpPr>
          <a:xfrm>
            <a:off x="8590085" y="4362270"/>
            <a:ext cx="2702143" cy="1056546"/>
            <a:chOff x="-475010" y="1114177"/>
            <a:chExt cx="4241713" cy="1056546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046988AB-93E1-496F-9D6B-E8531624F2FC}"/>
                </a:ext>
              </a:extLst>
            </p:cNvPr>
            <p:cNvSpPr txBox="1"/>
            <p:nvPr/>
          </p:nvSpPr>
          <p:spPr>
            <a:xfrm>
              <a:off x="-475010" y="1114177"/>
              <a:ext cx="424171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l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CB186B64-DE3F-45CF-AAF4-3CE953243250}"/>
                </a:ext>
              </a:extLst>
            </p:cNvPr>
            <p:cNvSpPr txBox="1"/>
            <p:nvPr/>
          </p:nvSpPr>
          <p:spPr>
            <a:xfrm>
              <a:off x="-475010" y="1339726"/>
              <a:ext cx="422629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2543479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직사각형 15">
            <a:extLst>
              <a:ext uri="{FF2B5EF4-FFF2-40B4-BE49-F238E27FC236}">
                <a16:creationId xmlns:a16="http://schemas.microsoft.com/office/drawing/2014/main" id="{DE9694AC-54D8-4EF3-90B9-4DFC53A0411D}"/>
              </a:ext>
            </a:extLst>
          </p:cNvPr>
          <p:cNvSpPr/>
          <p:nvPr/>
        </p:nvSpPr>
        <p:spPr>
          <a:xfrm>
            <a:off x="9820972" y="908645"/>
            <a:ext cx="1957587" cy="230832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fa-IR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ساده</a:t>
            </a:r>
          </a:p>
          <a:p>
            <a:pPr algn="r"/>
            <a:r>
              <a:rPr lang="fa-IR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نمونه کارها</a:t>
            </a:r>
          </a:p>
          <a:p>
            <a:pPr algn="r"/>
            <a:r>
              <a:rPr lang="fa-IR" altLang="ko-KR" sz="3600" b="1" dirty="0">
                <a:solidFill>
                  <a:schemeClr val="accent4">
                    <a:lumMod val="60000"/>
                    <a:lumOff val="40000"/>
                  </a:schemeClr>
                </a:solidFill>
                <a:cs typeface="Arial" pitchFamily="34" charset="0"/>
              </a:rPr>
              <a:t>ارائه</a:t>
            </a:r>
          </a:p>
          <a:p>
            <a:pPr algn="r"/>
            <a:r>
              <a:rPr lang="fa-IR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طراحی شده</a:t>
            </a:r>
            <a:endParaRPr lang="en-US" altLang="ko-KR" sz="3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4C3FEBB3-D399-4AC0-A1F3-5C9353EA7F6A}"/>
              </a:ext>
            </a:extLst>
          </p:cNvPr>
          <p:cNvSpPr/>
          <p:nvPr/>
        </p:nvSpPr>
        <p:spPr>
          <a:xfrm>
            <a:off x="7260879" y="4758200"/>
            <a:ext cx="451768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E815311B-ED6E-4260-A931-AF077F015D98}"/>
              </a:ext>
            </a:extLst>
          </p:cNvPr>
          <p:cNvSpPr/>
          <p:nvPr/>
        </p:nvSpPr>
        <p:spPr>
          <a:xfrm>
            <a:off x="8742150" y="559046"/>
            <a:ext cx="303640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fa-IR" altLang="ko-KR" sz="1400" b="1" dirty="0">
                <a:solidFill>
                  <a:schemeClr val="accent2"/>
                </a:solidFill>
                <a:cs typeface="Arial" pitchFamily="34" charset="0"/>
              </a:rPr>
              <a:t>مطالب در اینجا</a:t>
            </a:r>
            <a:endParaRPr lang="ko-KR" altLang="en-US" sz="1400" b="1" dirty="0">
              <a:solidFill>
                <a:schemeClr val="accent2"/>
              </a:solidFill>
              <a:cs typeface="Arial" pitchFamily="34" charset="0"/>
            </a:endParaRPr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F33E07D0-10A4-4A1B-AD3A-25546CC28830}"/>
              </a:ext>
            </a:extLst>
          </p:cNvPr>
          <p:cNvPicPr>
            <a:picLocks noGrp="1" noChangeAspect="1"/>
          </p:cNvPicPr>
          <p:nvPr>
            <p:ph type="pic" idx="16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</p:spTree>
    <p:extLst>
      <p:ext uri="{BB962C8B-B14F-4D97-AF65-F5344CB8AC3E}">
        <p14:creationId xmlns:p14="http://schemas.microsoft.com/office/powerpoint/2010/main" val="162517351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7" name="Rectangle 16">
            <a:extLst>
              <a:ext uri="{FF2B5EF4-FFF2-40B4-BE49-F238E27FC236}">
                <a16:creationId xmlns:a16="http://schemas.microsoft.com/office/drawing/2014/main" id="{5C1BAAAD-CEE6-4985-9FB1-D21F81AB7B68}"/>
              </a:ext>
            </a:extLst>
          </p:cNvPr>
          <p:cNvSpPr/>
          <p:nvPr/>
        </p:nvSpPr>
        <p:spPr>
          <a:xfrm>
            <a:off x="862683" y="4095122"/>
            <a:ext cx="3312000" cy="1872208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8" name="Rectangle 14">
            <a:extLst>
              <a:ext uri="{FF2B5EF4-FFF2-40B4-BE49-F238E27FC236}">
                <a16:creationId xmlns:a16="http://schemas.microsoft.com/office/drawing/2014/main" id="{7A504ADA-1BB0-463E-ABEE-8F076B92C9C0}"/>
              </a:ext>
            </a:extLst>
          </p:cNvPr>
          <p:cNvSpPr/>
          <p:nvPr/>
        </p:nvSpPr>
        <p:spPr>
          <a:xfrm>
            <a:off x="7920301" y="4095122"/>
            <a:ext cx="3312000" cy="1872208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3" name="Rectangle 5">
            <a:extLst>
              <a:ext uri="{FF2B5EF4-FFF2-40B4-BE49-F238E27FC236}">
                <a16:creationId xmlns:a16="http://schemas.microsoft.com/office/drawing/2014/main" id="{22AA10DF-F5D5-4B8C-85B5-03338AAEE09D}"/>
              </a:ext>
            </a:extLst>
          </p:cNvPr>
          <p:cNvSpPr/>
          <p:nvPr/>
        </p:nvSpPr>
        <p:spPr>
          <a:xfrm>
            <a:off x="4391492" y="4095122"/>
            <a:ext cx="3312000" cy="187220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32C18CBD-26AE-480E-A96E-87AE46F276DE}"/>
              </a:ext>
            </a:extLst>
          </p:cNvPr>
          <p:cNvSpPr txBox="1"/>
          <p:nvPr/>
        </p:nvSpPr>
        <p:spPr>
          <a:xfrm>
            <a:off x="8478433" y="4921119"/>
            <a:ext cx="219573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DFD015D-6239-45DA-B0F9-00B4590F5340}"/>
              </a:ext>
            </a:extLst>
          </p:cNvPr>
          <p:cNvSpPr txBox="1"/>
          <p:nvPr/>
        </p:nvSpPr>
        <p:spPr>
          <a:xfrm>
            <a:off x="1420815" y="4921119"/>
            <a:ext cx="219573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6" name="Group 3">
            <a:extLst>
              <a:ext uri="{FF2B5EF4-FFF2-40B4-BE49-F238E27FC236}">
                <a16:creationId xmlns:a16="http://schemas.microsoft.com/office/drawing/2014/main" id="{9EE7705C-487C-454C-A853-EC08DE7C1FFB}"/>
              </a:ext>
            </a:extLst>
          </p:cNvPr>
          <p:cNvGrpSpPr/>
          <p:nvPr/>
        </p:nvGrpSpPr>
        <p:grpSpPr>
          <a:xfrm>
            <a:off x="4732815" y="4382105"/>
            <a:ext cx="2629354" cy="1298243"/>
            <a:chOff x="3366344" y="4442564"/>
            <a:chExt cx="2411760" cy="1298243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E4A7EB8D-1428-4D42-A0E5-EB9F2A7D65CF}"/>
                </a:ext>
              </a:extLst>
            </p:cNvPr>
            <p:cNvSpPr txBox="1"/>
            <p:nvPr/>
          </p:nvSpPr>
          <p:spPr>
            <a:xfrm>
              <a:off x="3366344" y="4725144"/>
              <a:ext cx="241176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86164554-FFB7-466C-B69E-6EC849644C76}"/>
                </a:ext>
              </a:extLst>
            </p:cNvPr>
            <p:cNvSpPr txBox="1"/>
            <p:nvPr/>
          </p:nvSpPr>
          <p:spPr>
            <a:xfrm>
              <a:off x="3366344" y="4442564"/>
              <a:ext cx="241176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aphicFrame>
        <p:nvGraphicFramePr>
          <p:cNvPr id="19" name="차트 18">
            <a:extLst>
              <a:ext uri="{FF2B5EF4-FFF2-40B4-BE49-F238E27FC236}">
                <a16:creationId xmlns:a16="http://schemas.microsoft.com/office/drawing/2014/main" id="{45AE080A-68B2-44D0-83BB-9EFD6FC6B5E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34951989"/>
              </p:ext>
            </p:extLst>
          </p:nvPr>
        </p:nvGraphicFramePr>
        <p:xfrm>
          <a:off x="862682" y="1618367"/>
          <a:ext cx="10488603" cy="23287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0" name="Rounded Rectangle 25">
            <a:extLst>
              <a:ext uri="{FF2B5EF4-FFF2-40B4-BE49-F238E27FC236}">
                <a16:creationId xmlns:a16="http://schemas.microsoft.com/office/drawing/2014/main" id="{942967AE-266B-48B4-A31F-C1567FC6CB28}"/>
              </a:ext>
            </a:extLst>
          </p:cNvPr>
          <p:cNvSpPr/>
          <p:nvPr/>
        </p:nvSpPr>
        <p:spPr>
          <a:xfrm>
            <a:off x="9370217" y="4369577"/>
            <a:ext cx="412168" cy="30205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1" name="Freeform 53">
            <a:extLst>
              <a:ext uri="{FF2B5EF4-FFF2-40B4-BE49-F238E27FC236}">
                <a16:creationId xmlns:a16="http://schemas.microsoft.com/office/drawing/2014/main" id="{C8B2C03F-8C09-402E-98E4-AAF0FD7FF96A}"/>
              </a:ext>
            </a:extLst>
          </p:cNvPr>
          <p:cNvSpPr/>
          <p:nvPr/>
        </p:nvSpPr>
        <p:spPr>
          <a:xfrm>
            <a:off x="2327949" y="4313451"/>
            <a:ext cx="382784" cy="392454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80220 w 2296986"/>
              <a:gd name="connsiteY0" fmla="*/ 1747818 h 2354521"/>
              <a:gd name="connsiteX1" fmla="*/ 1828126 w 2296986"/>
              <a:gd name="connsiteY1" fmla="*/ 1826304 h 2354521"/>
              <a:gd name="connsiteX2" fmla="*/ 1955684 w 2296986"/>
              <a:gd name="connsiteY2" fmla="*/ 2095900 h 2354521"/>
              <a:gd name="connsiteX3" fmla="*/ 1683117 w 2296986"/>
              <a:gd name="connsiteY3" fmla="*/ 1962549 h 2354521"/>
              <a:gd name="connsiteX4" fmla="*/ 1529193 w 2296986"/>
              <a:gd name="connsiteY4" fmla="*/ 2354521 h 2354521"/>
              <a:gd name="connsiteX5" fmla="*/ 1381062 w 2296986"/>
              <a:gd name="connsiteY5" fmla="*/ 2120816 h 2354521"/>
              <a:gd name="connsiteX6" fmla="*/ 1496122 w 2296986"/>
              <a:gd name="connsiteY6" fmla="*/ 1788127 h 2354521"/>
              <a:gd name="connsiteX7" fmla="*/ 910069 w 2296986"/>
              <a:gd name="connsiteY7" fmla="*/ 1225390 h 2354521"/>
              <a:gd name="connsiteX8" fmla="*/ 415531 w 2296986"/>
              <a:gd name="connsiteY8" fmla="*/ 2322212 h 2354521"/>
              <a:gd name="connsiteX9" fmla="*/ 293764 w 2296986"/>
              <a:gd name="connsiteY9" fmla="*/ 2052845 h 2354521"/>
              <a:gd name="connsiteX10" fmla="*/ 497994 w 2296986"/>
              <a:gd name="connsiteY10" fmla="*/ 836420 h 2354521"/>
              <a:gd name="connsiteX11" fmla="*/ 11747 w 2296986"/>
              <a:gd name="connsiteY11" fmla="*/ 5505 h 2354521"/>
              <a:gd name="connsiteX12" fmla="*/ 772299 w 2296986"/>
              <a:gd name="connsiteY12" fmla="*/ 578452 h 2354521"/>
              <a:gd name="connsiteX13" fmla="*/ 2042020 w 2296986"/>
              <a:gd name="connsiteY13" fmla="*/ 514597 h 2354521"/>
              <a:gd name="connsiteX14" fmla="*/ 2296986 w 2296986"/>
              <a:gd name="connsiteY14" fmla="*/ 662729 h 2354521"/>
              <a:gd name="connsiteX15" fmla="*/ 1125486 w 2296986"/>
              <a:gd name="connsiteY15" fmla="*/ 1004182 h 2354521"/>
              <a:gd name="connsiteX16" fmla="*/ 1677097 w 2296986"/>
              <a:gd name="connsiteY16" fmla="*/ 1608523 h 2354521"/>
              <a:gd name="connsiteX17" fmla="*/ 2095511 w 2296986"/>
              <a:gd name="connsiteY17" fmla="*/ 1557316 h 2354521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910069 w 2296986"/>
              <a:gd name="connsiteY7" fmla="*/ 1225483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209809 w 2296986"/>
              <a:gd name="connsiteY15" fmla="*/ 996610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63683 w 2296594"/>
              <a:gd name="connsiteY7" fmla="*/ 1325138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56016 w 2296594"/>
              <a:gd name="connsiteY7" fmla="*/ 1302141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594" h="2354614">
                <a:moveTo>
                  <a:pt x="2279828" y="1747911"/>
                </a:moveTo>
                <a:lnTo>
                  <a:pt x="1827734" y="1826397"/>
                </a:lnTo>
                <a:cubicBezTo>
                  <a:pt x="1873911" y="1907728"/>
                  <a:pt x="1985925" y="2047581"/>
                  <a:pt x="1955292" y="2095993"/>
                </a:cubicBezTo>
                <a:cubicBezTo>
                  <a:pt x="1897354" y="2139325"/>
                  <a:pt x="1773581" y="2007092"/>
                  <a:pt x="1682725" y="1962642"/>
                </a:cubicBezTo>
                <a:lnTo>
                  <a:pt x="1528801" y="2354614"/>
                </a:lnTo>
                <a:lnTo>
                  <a:pt x="1380670" y="2120909"/>
                </a:lnTo>
                <a:lnTo>
                  <a:pt x="1495730" y="1788220"/>
                </a:lnTo>
                <a:lnTo>
                  <a:pt x="856016" y="1302141"/>
                </a:lnTo>
                <a:lnTo>
                  <a:pt x="415139" y="2322305"/>
                </a:lnTo>
                <a:lnTo>
                  <a:pt x="293372" y="2052938"/>
                </a:lnTo>
                <a:cubicBezTo>
                  <a:pt x="369114" y="1624466"/>
                  <a:pt x="437192" y="1303314"/>
                  <a:pt x="512934" y="874842"/>
                </a:cubicBezTo>
                <a:cubicBezTo>
                  <a:pt x="317583" y="650129"/>
                  <a:pt x="-71270" y="102295"/>
                  <a:pt x="11355" y="5598"/>
                </a:cubicBezTo>
                <a:cubicBezTo>
                  <a:pt x="111253" y="-52136"/>
                  <a:pt x="623957" y="350637"/>
                  <a:pt x="840899" y="570880"/>
                </a:cubicBezTo>
                <a:lnTo>
                  <a:pt x="2041628" y="514690"/>
                </a:lnTo>
                <a:lnTo>
                  <a:pt x="2296594" y="662822"/>
                </a:lnTo>
                <a:lnTo>
                  <a:pt x="1209417" y="996610"/>
                </a:lnTo>
                <a:lnTo>
                  <a:pt x="1676705" y="1608616"/>
                </a:lnTo>
                <a:cubicBezTo>
                  <a:pt x="1795450" y="1589109"/>
                  <a:pt x="2095119" y="1557409"/>
                  <a:pt x="2095119" y="1557409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97876448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>
            <a:extLst>
              <a:ext uri="{FF2B5EF4-FFF2-40B4-BE49-F238E27FC236}">
                <a16:creationId xmlns:a16="http://schemas.microsoft.com/office/drawing/2014/main" id="{857649E7-8FB7-4351-8835-562A64566801}"/>
              </a:ext>
            </a:extLst>
          </p:cNvPr>
          <p:cNvSpPr txBox="1"/>
          <p:nvPr/>
        </p:nvSpPr>
        <p:spPr>
          <a:xfrm>
            <a:off x="4998720" y="694669"/>
            <a:ext cx="6374177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ارائه پاورپوینت مدرنی را دریافت کنید که به زیبایی طراحی شده است. این قالب پاورپوینت دارای طراحی تمیز و خنثی است که می تواند با هر محتوایی سازگار شود و بخش های مختلف بازار را برآورده کند. با این تعداد اسلاید می توانید یک پاورپوینت کامل ارائه دهید که به بهترین وجه مطابق با نیازهای شما باشد.</a:t>
            </a:r>
          </a:p>
          <a:p>
            <a:pPr algn="r" rtl="1"/>
            <a:endParaRPr lang="fa-IR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  <a:p>
            <a:pPr algn="r" rtl="1"/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این قالب پاورپوینت دارای طراحی تمیز و خنثی است که می تواند با هر محتوایی سازگار شود و بخش های مختلف بازار را برآورده کند.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43C813E-8EAA-4AC7-BF27-5F1AFFFDD869}"/>
              </a:ext>
            </a:extLst>
          </p:cNvPr>
          <p:cNvSpPr txBox="1"/>
          <p:nvPr/>
        </p:nvSpPr>
        <p:spPr>
          <a:xfrm>
            <a:off x="10490392" y="4614524"/>
            <a:ext cx="866638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45%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F7827D5-C6CA-48B7-A3FC-0A6EF27F30FA}"/>
              </a:ext>
            </a:extLst>
          </p:cNvPr>
          <p:cNvSpPr txBox="1"/>
          <p:nvPr/>
        </p:nvSpPr>
        <p:spPr>
          <a:xfrm>
            <a:off x="758393" y="4614524"/>
            <a:ext cx="866638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30%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5" name="Group 297">
            <a:extLst>
              <a:ext uri="{FF2B5EF4-FFF2-40B4-BE49-F238E27FC236}">
                <a16:creationId xmlns:a16="http://schemas.microsoft.com/office/drawing/2014/main" id="{EB3EB3C2-3FF4-4E00-82B7-2299C3AF1F56}"/>
              </a:ext>
            </a:extLst>
          </p:cNvPr>
          <p:cNvGrpSpPr/>
          <p:nvPr/>
        </p:nvGrpSpPr>
        <p:grpSpPr>
          <a:xfrm>
            <a:off x="718666" y="5009169"/>
            <a:ext cx="2448000" cy="1084357"/>
            <a:chOff x="4473971" y="3861048"/>
            <a:chExt cx="1366328" cy="1084357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401DD66F-7531-4419-9F03-536AABE70D2D}"/>
                </a:ext>
              </a:extLst>
            </p:cNvPr>
            <p:cNvSpPr txBox="1"/>
            <p:nvPr/>
          </p:nvSpPr>
          <p:spPr>
            <a:xfrm>
              <a:off x="4473971" y="4114408"/>
              <a:ext cx="136632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این قالب پاورپوینت دارای طراحی تمیز و خنثی است که می تواند با هر محتوایی سازگار شود و بخش های مختلف بازار را برآورده کند.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18B43A40-0EAB-49CB-A65A-5DFC3933A242}"/>
                </a:ext>
              </a:extLst>
            </p:cNvPr>
            <p:cNvSpPr txBox="1"/>
            <p:nvPr/>
          </p:nvSpPr>
          <p:spPr>
            <a:xfrm>
              <a:off x="4473971" y="3861048"/>
              <a:ext cx="136632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300">
            <a:extLst>
              <a:ext uri="{FF2B5EF4-FFF2-40B4-BE49-F238E27FC236}">
                <a16:creationId xmlns:a16="http://schemas.microsoft.com/office/drawing/2014/main" id="{55C8F416-780C-4424-8E63-2D347073EAC9}"/>
              </a:ext>
            </a:extLst>
          </p:cNvPr>
          <p:cNvGrpSpPr/>
          <p:nvPr/>
        </p:nvGrpSpPr>
        <p:grpSpPr>
          <a:xfrm>
            <a:off x="9003627" y="5009169"/>
            <a:ext cx="2448002" cy="1084357"/>
            <a:chOff x="4473970" y="3861048"/>
            <a:chExt cx="1405234" cy="1084357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43F952B3-C2C8-4254-AAD8-B4399F8E143E}"/>
                </a:ext>
              </a:extLst>
            </p:cNvPr>
            <p:cNvSpPr txBox="1"/>
            <p:nvPr/>
          </p:nvSpPr>
          <p:spPr>
            <a:xfrm>
              <a:off x="4473970" y="4114408"/>
              <a:ext cx="140523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این قالب پاورپوینت دارای طراحی تمیز و خنثی است که می تواند با هر محتوایی سازگار شود و بخش های مختلف بازار را برآورده کند.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1B2F7417-FCD6-4FE0-AE07-5A8A073CC29E}"/>
                </a:ext>
              </a:extLst>
            </p:cNvPr>
            <p:cNvSpPr txBox="1"/>
            <p:nvPr/>
          </p:nvSpPr>
          <p:spPr>
            <a:xfrm>
              <a:off x="4473971" y="3861048"/>
              <a:ext cx="140523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1" name="Oval 303">
            <a:extLst>
              <a:ext uri="{FF2B5EF4-FFF2-40B4-BE49-F238E27FC236}">
                <a16:creationId xmlns:a16="http://schemas.microsoft.com/office/drawing/2014/main" id="{2142AFFC-CCFF-4D00-9025-BD8A17F80277}"/>
              </a:ext>
            </a:extLst>
          </p:cNvPr>
          <p:cNvSpPr/>
          <p:nvPr/>
        </p:nvSpPr>
        <p:spPr>
          <a:xfrm>
            <a:off x="819103" y="3707576"/>
            <a:ext cx="762595" cy="762595"/>
          </a:xfrm>
          <a:prstGeom prst="ellipse">
            <a:avLst/>
          </a:prstGeom>
          <a:solidFill>
            <a:schemeClr val="accent2"/>
          </a:solidFill>
          <a:ln w="508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2" name="Oval 304">
            <a:extLst>
              <a:ext uri="{FF2B5EF4-FFF2-40B4-BE49-F238E27FC236}">
                <a16:creationId xmlns:a16="http://schemas.microsoft.com/office/drawing/2014/main" id="{002B4E8F-BD68-4DF7-8AC4-EB232AE34923}"/>
              </a:ext>
            </a:extLst>
          </p:cNvPr>
          <p:cNvSpPr/>
          <p:nvPr/>
        </p:nvSpPr>
        <p:spPr>
          <a:xfrm>
            <a:off x="10542415" y="3707576"/>
            <a:ext cx="762595" cy="762595"/>
          </a:xfrm>
          <a:prstGeom prst="ellipse">
            <a:avLst/>
          </a:prstGeom>
          <a:solidFill>
            <a:schemeClr val="accent3"/>
          </a:solidFill>
          <a:ln w="508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3ECA554-21A3-455A-B12F-08B47C4C1D48}"/>
              </a:ext>
            </a:extLst>
          </p:cNvPr>
          <p:cNvSpPr txBox="1"/>
          <p:nvPr/>
        </p:nvSpPr>
        <p:spPr>
          <a:xfrm>
            <a:off x="3011922" y="1131421"/>
            <a:ext cx="209764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fa-IR" altLang="ko-KR" sz="3200" b="1" dirty="0">
                <a:solidFill>
                  <a:schemeClr val="accent1"/>
                </a:solidFill>
                <a:latin typeface="+mj-lt"/>
                <a:cs typeface="B Nazanin" panose="00000700000000000000" pitchFamily="2" charset="-78"/>
              </a:rPr>
              <a:t>طراحی اینفوگرافیک</a:t>
            </a:r>
          </a:p>
          <a:p>
            <a:pPr algn="l"/>
            <a:r>
              <a:rPr lang="fa-IR" altLang="ko-KR" sz="3200" b="1" dirty="0">
                <a:solidFill>
                  <a:schemeClr val="accent1"/>
                </a:solidFill>
                <a:latin typeface="+mj-lt"/>
                <a:cs typeface="B Nazanin" panose="00000700000000000000" pitchFamily="2" charset="-78"/>
              </a:rPr>
              <a:t> نقشه جهان</a:t>
            </a:r>
            <a:endParaRPr lang="en-US" altLang="ko-KR" sz="32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4" name="Rounded Rectangle 27">
            <a:extLst>
              <a:ext uri="{FF2B5EF4-FFF2-40B4-BE49-F238E27FC236}">
                <a16:creationId xmlns:a16="http://schemas.microsoft.com/office/drawing/2014/main" id="{18D44EC2-EAEB-4A96-AC35-B7F44C799FA6}"/>
              </a:ext>
            </a:extLst>
          </p:cNvPr>
          <p:cNvSpPr/>
          <p:nvPr/>
        </p:nvSpPr>
        <p:spPr>
          <a:xfrm>
            <a:off x="1011915" y="3935732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5" name="Rounded Rectangle 7">
            <a:extLst>
              <a:ext uri="{FF2B5EF4-FFF2-40B4-BE49-F238E27FC236}">
                <a16:creationId xmlns:a16="http://schemas.microsoft.com/office/drawing/2014/main" id="{1A32A6E5-BEE5-4F02-8368-3ADC4CAAC0E8}"/>
              </a:ext>
            </a:extLst>
          </p:cNvPr>
          <p:cNvSpPr/>
          <p:nvPr/>
        </p:nvSpPr>
        <p:spPr>
          <a:xfrm>
            <a:off x="10774121" y="3935923"/>
            <a:ext cx="352176" cy="3039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grpSp>
        <p:nvGrpSpPr>
          <p:cNvPr id="27" name="Group 10">
            <a:extLst>
              <a:ext uri="{FF2B5EF4-FFF2-40B4-BE49-F238E27FC236}">
                <a16:creationId xmlns:a16="http://schemas.microsoft.com/office/drawing/2014/main" id="{63301642-9D0C-4CED-B970-D2B95709C24B}"/>
              </a:ext>
            </a:extLst>
          </p:cNvPr>
          <p:cNvGrpSpPr/>
          <p:nvPr/>
        </p:nvGrpSpPr>
        <p:grpSpPr>
          <a:xfrm>
            <a:off x="1395709" y="805211"/>
            <a:ext cx="2244474" cy="2459034"/>
            <a:chOff x="3007364" y="818147"/>
            <a:chExt cx="1372132" cy="1503300"/>
          </a:xfrm>
          <a:solidFill>
            <a:schemeClr val="accent2"/>
          </a:solidFill>
        </p:grpSpPr>
        <p:sp>
          <p:nvSpPr>
            <p:cNvPr id="28" name="Freeform 11">
              <a:extLst>
                <a:ext uri="{FF2B5EF4-FFF2-40B4-BE49-F238E27FC236}">
                  <a16:creationId xmlns:a16="http://schemas.microsoft.com/office/drawing/2014/main" id="{6307741F-F6F6-4DE6-8259-13A197217F44}"/>
                </a:ext>
              </a:extLst>
            </p:cNvPr>
            <p:cNvSpPr/>
            <p:nvPr/>
          </p:nvSpPr>
          <p:spPr>
            <a:xfrm>
              <a:off x="3097129" y="818147"/>
              <a:ext cx="1282367" cy="1503300"/>
            </a:xfrm>
            <a:custGeom>
              <a:avLst/>
              <a:gdLst>
                <a:gd name="connsiteX0" fmla="*/ 1188269 w 1282367"/>
                <a:gd name="connsiteY0" fmla="*/ 1133483 h 1503300"/>
                <a:gd name="connsiteX1" fmla="*/ 1282367 w 1282367"/>
                <a:gd name="connsiteY1" fmla="*/ 1133483 h 1503300"/>
                <a:gd name="connsiteX2" fmla="*/ 1282367 w 1282367"/>
                <a:gd name="connsiteY2" fmla="*/ 1503300 h 1503300"/>
                <a:gd name="connsiteX3" fmla="*/ 0 w 1282367"/>
                <a:gd name="connsiteY3" fmla="*/ 1503300 h 1503300"/>
                <a:gd name="connsiteX4" fmla="*/ 0 w 1282367"/>
                <a:gd name="connsiteY4" fmla="*/ 1420086 h 1503300"/>
                <a:gd name="connsiteX5" fmla="*/ 1188269 w 1282367"/>
                <a:gd name="connsiteY5" fmla="*/ 1420086 h 1503300"/>
                <a:gd name="connsiteX6" fmla="*/ 0 w 1282367"/>
                <a:gd name="connsiteY6" fmla="*/ 0 h 1503300"/>
                <a:gd name="connsiteX7" fmla="*/ 1282367 w 1282367"/>
                <a:gd name="connsiteY7" fmla="*/ 0 h 1503300"/>
                <a:gd name="connsiteX8" fmla="*/ 1282367 w 1282367"/>
                <a:gd name="connsiteY8" fmla="*/ 219083 h 1503300"/>
                <a:gd name="connsiteX9" fmla="*/ 1188269 w 1282367"/>
                <a:gd name="connsiteY9" fmla="*/ 219083 h 1503300"/>
                <a:gd name="connsiteX10" fmla="*/ 1188269 w 1282367"/>
                <a:gd name="connsiteY10" fmla="*/ 105212 h 1503300"/>
                <a:gd name="connsiteX11" fmla="*/ 0 w 1282367"/>
                <a:gd name="connsiteY11" fmla="*/ 105212 h 150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2367" h="1503300">
                  <a:moveTo>
                    <a:pt x="1188269" y="1133483"/>
                  </a:moveTo>
                  <a:lnTo>
                    <a:pt x="1282367" y="1133483"/>
                  </a:lnTo>
                  <a:lnTo>
                    <a:pt x="1282367" y="1503300"/>
                  </a:lnTo>
                  <a:lnTo>
                    <a:pt x="0" y="1503300"/>
                  </a:lnTo>
                  <a:lnTo>
                    <a:pt x="0" y="1420086"/>
                  </a:lnTo>
                  <a:lnTo>
                    <a:pt x="1188269" y="1420086"/>
                  </a:lnTo>
                  <a:close/>
                  <a:moveTo>
                    <a:pt x="0" y="0"/>
                  </a:moveTo>
                  <a:lnTo>
                    <a:pt x="1282367" y="0"/>
                  </a:lnTo>
                  <a:lnTo>
                    <a:pt x="1282367" y="219083"/>
                  </a:lnTo>
                  <a:lnTo>
                    <a:pt x="1188269" y="219083"/>
                  </a:lnTo>
                  <a:lnTo>
                    <a:pt x="1188269" y="105212"/>
                  </a:lnTo>
                  <a:lnTo>
                    <a:pt x="0" y="1052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9" name="Freeform 12">
              <a:extLst>
                <a:ext uri="{FF2B5EF4-FFF2-40B4-BE49-F238E27FC236}">
                  <a16:creationId xmlns:a16="http://schemas.microsoft.com/office/drawing/2014/main" id="{4474EEFF-8553-4D4A-92C1-1DE15C86F071}"/>
                </a:ext>
              </a:extLst>
            </p:cNvPr>
            <p:cNvSpPr/>
            <p:nvPr/>
          </p:nvSpPr>
          <p:spPr>
            <a:xfrm>
              <a:off x="3007364" y="818147"/>
              <a:ext cx="534870" cy="1503300"/>
            </a:xfrm>
            <a:custGeom>
              <a:avLst/>
              <a:gdLst>
                <a:gd name="connsiteX0" fmla="*/ 0 w 534870"/>
                <a:gd name="connsiteY0" fmla="*/ 0 h 1503300"/>
                <a:gd name="connsiteX1" fmla="*/ 534870 w 534870"/>
                <a:gd name="connsiteY1" fmla="*/ 0 h 1503300"/>
                <a:gd name="connsiteX2" fmla="*/ 534870 w 534870"/>
                <a:gd name="connsiteY2" fmla="*/ 105212 h 1503300"/>
                <a:gd name="connsiteX3" fmla="*/ 95421 w 534870"/>
                <a:gd name="connsiteY3" fmla="*/ 105212 h 1503300"/>
                <a:gd name="connsiteX4" fmla="*/ 95421 w 534870"/>
                <a:gd name="connsiteY4" fmla="*/ 1420086 h 1503300"/>
                <a:gd name="connsiteX5" fmla="*/ 534870 w 534870"/>
                <a:gd name="connsiteY5" fmla="*/ 1420086 h 1503300"/>
                <a:gd name="connsiteX6" fmla="*/ 534870 w 534870"/>
                <a:gd name="connsiteY6" fmla="*/ 1503300 h 1503300"/>
                <a:gd name="connsiteX7" fmla="*/ 0 w 534870"/>
                <a:gd name="connsiteY7" fmla="*/ 1503300 h 150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4870" h="1503300">
                  <a:moveTo>
                    <a:pt x="0" y="0"/>
                  </a:moveTo>
                  <a:lnTo>
                    <a:pt x="534870" y="0"/>
                  </a:lnTo>
                  <a:lnTo>
                    <a:pt x="534870" y="105212"/>
                  </a:lnTo>
                  <a:lnTo>
                    <a:pt x="95421" y="105212"/>
                  </a:lnTo>
                  <a:lnTo>
                    <a:pt x="95421" y="1420086"/>
                  </a:lnTo>
                  <a:lnTo>
                    <a:pt x="534870" y="1420086"/>
                  </a:lnTo>
                  <a:lnTo>
                    <a:pt x="534870" y="1503300"/>
                  </a:lnTo>
                  <a:lnTo>
                    <a:pt x="0" y="1503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roup 13">
            <a:extLst>
              <a:ext uri="{FF2B5EF4-FFF2-40B4-BE49-F238E27FC236}">
                <a16:creationId xmlns:a16="http://schemas.microsoft.com/office/drawing/2014/main" id="{521C8C86-46B0-43AE-BE5B-E354BBB2C88E}"/>
              </a:ext>
            </a:extLst>
          </p:cNvPr>
          <p:cNvGrpSpPr/>
          <p:nvPr/>
        </p:nvGrpSpPr>
        <p:grpSpPr>
          <a:xfrm flipV="1">
            <a:off x="819103" y="570120"/>
            <a:ext cx="475301" cy="446630"/>
            <a:chOff x="2300733" y="2007958"/>
            <a:chExt cx="834252" cy="783928"/>
          </a:xfrm>
          <a:solidFill>
            <a:schemeClr val="accent2"/>
          </a:solidFill>
        </p:grpSpPr>
        <p:sp>
          <p:nvSpPr>
            <p:cNvPr id="31" name="Freeform 14">
              <a:extLst>
                <a:ext uri="{FF2B5EF4-FFF2-40B4-BE49-F238E27FC236}">
                  <a16:creationId xmlns:a16="http://schemas.microsoft.com/office/drawing/2014/main" id="{BE022B2B-1DE8-4D1A-91BA-452C07A3D108}"/>
                </a:ext>
              </a:extLst>
            </p:cNvPr>
            <p:cNvSpPr/>
            <p:nvPr/>
          </p:nvSpPr>
          <p:spPr>
            <a:xfrm>
              <a:off x="2300733" y="2007958"/>
              <a:ext cx="370398" cy="783928"/>
            </a:xfrm>
            <a:custGeom>
              <a:avLst/>
              <a:gdLst>
                <a:gd name="connsiteX0" fmla="*/ 188798 w 1132764"/>
                <a:gd name="connsiteY0" fmla="*/ 0 h 2397435"/>
                <a:gd name="connsiteX1" fmla="*/ 943966 w 1132764"/>
                <a:gd name="connsiteY1" fmla="*/ 0 h 2397435"/>
                <a:gd name="connsiteX2" fmla="*/ 1132764 w 1132764"/>
                <a:gd name="connsiteY2" fmla="*/ 188798 h 2397435"/>
                <a:gd name="connsiteX3" fmla="*/ 1132764 w 1132764"/>
                <a:gd name="connsiteY3" fmla="*/ 1035815 h 2397435"/>
                <a:gd name="connsiteX4" fmla="*/ 943966 w 1132764"/>
                <a:gd name="connsiteY4" fmla="*/ 1224613 h 2397435"/>
                <a:gd name="connsiteX5" fmla="*/ 555971 w 1132764"/>
                <a:gd name="connsiteY5" fmla="*/ 1224613 h 2397435"/>
                <a:gd name="connsiteX6" fmla="*/ 556177 w 1132764"/>
                <a:gd name="connsiteY6" fmla="*/ 1225922 h 2397435"/>
                <a:gd name="connsiteX7" fmla="*/ 983506 w 1132764"/>
                <a:gd name="connsiteY7" fmla="*/ 1928815 h 2397435"/>
                <a:gd name="connsiteX8" fmla="*/ 1132764 w 1132764"/>
                <a:gd name="connsiteY8" fmla="*/ 2051963 h 2397435"/>
                <a:gd name="connsiteX9" fmla="*/ 1064525 w 1132764"/>
                <a:gd name="connsiteY9" fmla="*/ 2397435 h 2397435"/>
                <a:gd name="connsiteX10" fmla="*/ 865938 w 1132764"/>
                <a:gd name="connsiteY10" fmla="*/ 2313437 h 2397435"/>
                <a:gd name="connsiteX11" fmla="*/ 16118 w 1132764"/>
                <a:gd name="connsiteY11" fmla="*/ 1178727 h 2397435"/>
                <a:gd name="connsiteX12" fmla="*/ 5759 w 1132764"/>
                <a:gd name="connsiteY12" fmla="*/ 1080058 h 2397435"/>
                <a:gd name="connsiteX13" fmla="*/ 3836 w 1132764"/>
                <a:gd name="connsiteY13" fmla="*/ 1073864 h 2397435"/>
                <a:gd name="connsiteX14" fmla="*/ 0 w 1132764"/>
                <a:gd name="connsiteY14" fmla="*/ 1035815 h 2397435"/>
                <a:gd name="connsiteX15" fmla="*/ 0 w 1132764"/>
                <a:gd name="connsiteY15" fmla="*/ 942490 h 2397435"/>
                <a:gd name="connsiteX16" fmla="*/ 0 w 1132764"/>
                <a:gd name="connsiteY16" fmla="*/ 317733 h 2397435"/>
                <a:gd name="connsiteX17" fmla="*/ 0 w 1132764"/>
                <a:gd name="connsiteY17" fmla="*/ 188798 h 2397435"/>
                <a:gd name="connsiteX18" fmla="*/ 188798 w 1132764"/>
                <a:gd name="connsiteY18" fmla="*/ 0 h 2397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764" h="2397435">
                  <a:moveTo>
                    <a:pt x="188798" y="0"/>
                  </a:moveTo>
                  <a:lnTo>
                    <a:pt x="943966" y="0"/>
                  </a:lnTo>
                  <a:cubicBezTo>
                    <a:pt x="1048236" y="0"/>
                    <a:pt x="1132764" y="84528"/>
                    <a:pt x="1132764" y="188798"/>
                  </a:cubicBezTo>
                  <a:lnTo>
                    <a:pt x="1132764" y="1035815"/>
                  </a:lnTo>
                  <a:cubicBezTo>
                    <a:pt x="1132764" y="1140085"/>
                    <a:pt x="1048236" y="1224613"/>
                    <a:pt x="943966" y="1224613"/>
                  </a:cubicBezTo>
                  <a:lnTo>
                    <a:pt x="555971" y="1224613"/>
                  </a:lnTo>
                  <a:lnTo>
                    <a:pt x="556177" y="1225922"/>
                  </a:lnTo>
                  <a:cubicBezTo>
                    <a:pt x="629881" y="1592732"/>
                    <a:pt x="759260" y="1704569"/>
                    <a:pt x="983506" y="1928815"/>
                  </a:cubicBezTo>
                  <a:lnTo>
                    <a:pt x="1132764" y="2051963"/>
                  </a:lnTo>
                  <a:lnTo>
                    <a:pt x="1064525" y="2397435"/>
                  </a:lnTo>
                  <a:lnTo>
                    <a:pt x="865938" y="2313437"/>
                  </a:lnTo>
                  <a:cubicBezTo>
                    <a:pt x="416006" y="2009468"/>
                    <a:pt x="90471" y="1698688"/>
                    <a:pt x="16118" y="1178727"/>
                  </a:cubicBezTo>
                  <a:lnTo>
                    <a:pt x="5759" y="1080058"/>
                  </a:lnTo>
                  <a:lnTo>
                    <a:pt x="3836" y="1073864"/>
                  </a:lnTo>
                  <a:cubicBezTo>
                    <a:pt x="1321" y="1061574"/>
                    <a:pt x="0" y="1048849"/>
                    <a:pt x="0" y="1035815"/>
                  </a:cubicBezTo>
                  <a:lnTo>
                    <a:pt x="0" y="942490"/>
                  </a:lnTo>
                  <a:lnTo>
                    <a:pt x="0" y="317733"/>
                  </a:lnTo>
                  <a:lnTo>
                    <a:pt x="0" y="188798"/>
                  </a:lnTo>
                  <a:cubicBezTo>
                    <a:pt x="0" y="84528"/>
                    <a:pt x="84528" y="0"/>
                    <a:pt x="18879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2" name="Freeform 15">
              <a:extLst>
                <a:ext uri="{FF2B5EF4-FFF2-40B4-BE49-F238E27FC236}">
                  <a16:creationId xmlns:a16="http://schemas.microsoft.com/office/drawing/2014/main" id="{8B5AABDB-F010-4C53-889B-1C0BDA7430D1}"/>
                </a:ext>
              </a:extLst>
            </p:cNvPr>
            <p:cNvSpPr/>
            <p:nvPr/>
          </p:nvSpPr>
          <p:spPr>
            <a:xfrm>
              <a:off x="2764587" y="2007958"/>
              <a:ext cx="370398" cy="783928"/>
            </a:xfrm>
            <a:custGeom>
              <a:avLst/>
              <a:gdLst>
                <a:gd name="connsiteX0" fmla="*/ 188798 w 1132764"/>
                <a:gd name="connsiteY0" fmla="*/ 0 h 2397435"/>
                <a:gd name="connsiteX1" fmla="*/ 943966 w 1132764"/>
                <a:gd name="connsiteY1" fmla="*/ 0 h 2397435"/>
                <a:gd name="connsiteX2" fmla="*/ 1132764 w 1132764"/>
                <a:gd name="connsiteY2" fmla="*/ 188798 h 2397435"/>
                <a:gd name="connsiteX3" fmla="*/ 1132764 w 1132764"/>
                <a:gd name="connsiteY3" fmla="*/ 1035815 h 2397435"/>
                <a:gd name="connsiteX4" fmla="*/ 943966 w 1132764"/>
                <a:gd name="connsiteY4" fmla="*/ 1224613 h 2397435"/>
                <a:gd name="connsiteX5" fmla="*/ 555971 w 1132764"/>
                <a:gd name="connsiteY5" fmla="*/ 1224613 h 2397435"/>
                <a:gd name="connsiteX6" fmla="*/ 556177 w 1132764"/>
                <a:gd name="connsiteY6" fmla="*/ 1225922 h 2397435"/>
                <a:gd name="connsiteX7" fmla="*/ 983506 w 1132764"/>
                <a:gd name="connsiteY7" fmla="*/ 1928815 h 2397435"/>
                <a:gd name="connsiteX8" fmla="*/ 1132764 w 1132764"/>
                <a:gd name="connsiteY8" fmla="*/ 2051963 h 2397435"/>
                <a:gd name="connsiteX9" fmla="*/ 1064525 w 1132764"/>
                <a:gd name="connsiteY9" fmla="*/ 2397435 h 2397435"/>
                <a:gd name="connsiteX10" fmla="*/ 865938 w 1132764"/>
                <a:gd name="connsiteY10" fmla="*/ 2313437 h 2397435"/>
                <a:gd name="connsiteX11" fmla="*/ 16118 w 1132764"/>
                <a:gd name="connsiteY11" fmla="*/ 1178727 h 2397435"/>
                <a:gd name="connsiteX12" fmla="*/ 5759 w 1132764"/>
                <a:gd name="connsiteY12" fmla="*/ 1080058 h 2397435"/>
                <a:gd name="connsiteX13" fmla="*/ 3836 w 1132764"/>
                <a:gd name="connsiteY13" fmla="*/ 1073864 h 2397435"/>
                <a:gd name="connsiteX14" fmla="*/ 0 w 1132764"/>
                <a:gd name="connsiteY14" fmla="*/ 1035815 h 2397435"/>
                <a:gd name="connsiteX15" fmla="*/ 0 w 1132764"/>
                <a:gd name="connsiteY15" fmla="*/ 942490 h 2397435"/>
                <a:gd name="connsiteX16" fmla="*/ 0 w 1132764"/>
                <a:gd name="connsiteY16" fmla="*/ 317733 h 2397435"/>
                <a:gd name="connsiteX17" fmla="*/ 0 w 1132764"/>
                <a:gd name="connsiteY17" fmla="*/ 188798 h 2397435"/>
                <a:gd name="connsiteX18" fmla="*/ 188798 w 1132764"/>
                <a:gd name="connsiteY18" fmla="*/ 0 h 2397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764" h="2397435">
                  <a:moveTo>
                    <a:pt x="188798" y="0"/>
                  </a:moveTo>
                  <a:lnTo>
                    <a:pt x="943966" y="0"/>
                  </a:lnTo>
                  <a:cubicBezTo>
                    <a:pt x="1048236" y="0"/>
                    <a:pt x="1132764" y="84528"/>
                    <a:pt x="1132764" y="188798"/>
                  </a:cubicBezTo>
                  <a:lnTo>
                    <a:pt x="1132764" y="1035815"/>
                  </a:lnTo>
                  <a:cubicBezTo>
                    <a:pt x="1132764" y="1140085"/>
                    <a:pt x="1048236" y="1224613"/>
                    <a:pt x="943966" y="1224613"/>
                  </a:cubicBezTo>
                  <a:lnTo>
                    <a:pt x="555971" y="1224613"/>
                  </a:lnTo>
                  <a:lnTo>
                    <a:pt x="556177" y="1225922"/>
                  </a:lnTo>
                  <a:cubicBezTo>
                    <a:pt x="629881" y="1592732"/>
                    <a:pt x="759260" y="1704569"/>
                    <a:pt x="983506" y="1928815"/>
                  </a:cubicBezTo>
                  <a:lnTo>
                    <a:pt x="1132764" y="2051963"/>
                  </a:lnTo>
                  <a:lnTo>
                    <a:pt x="1064525" y="2397435"/>
                  </a:lnTo>
                  <a:lnTo>
                    <a:pt x="865938" y="2313437"/>
                  </a:lnTo>
                  <a:cubicBezTo>
                    <a:pt x="416006" y="2009468"/>
                    <a:pt x="90471" y="1698688"/>
                    <a:pt x="16118" y="1178727"/>
                  </a:cubicBezTo>
                  <a:lnTo>
                    <a:pt x="5759" y="1080058"/>
                  </a:lnTo>
                  <a:lnTo>
                    <a:pt x="3836" y="1073864"/>
                  </a:lnTo>
                  <a:cubicBezTo>
                    <a:pt x="1321" y="1061574"/>
                    <a:pt x="0" y="1048849"/>
                    <a:pt x="0" y="1035815"/>
                  </a:cubicBezTo>
                  <a:lnTo>
                    <a:pt x="0" y="942490"/>
                  </a:lnTo>
                  <a:lnTo>
                    <a:pt x="0" y="317733"/>
                  </a:lnTo>
                  <a:lnTo>
                    <a:pt x="0" y="188798"/>
                  </a:lnTo>
                  <a:cubicBezTo>
                    <a:pt x="0" y="84528"/>
                    <a:pt x="84528" y="0"/>
                    <a:pt x="18879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33" name="Freeform 9">
            <a:extLst>
              <a:ext uri="{FF2B5EF4-FFF2-40B4-BE49-F238E27FC236}">
                <a16:creationId xmlns:a16="http://schemas.microsoft.com/office/drawing/2014/main" id="{41517115-66B9-475E-867C-DDE94D5F48B0}"/>
              </a:ext>
            </a:extLst>
          </p:cNvPr>
          <p:cNvSpPr>
            <a:spLocks noEditPoints="1"/>
          </p:cNvSpPr>
          <p:nvPr/>
        </p:nvSpPr>
        <p:spPr bwMode="auto">
          <a:xfrm>
            <a:off x="3828646" y="3429000"/>
            <a:ext cx="5120111" cy="3135621"/>
          </a:xfrm>
          <a:custGeom>
            <a:avLst/>
            <a:gdLst>
              <a:gd name="T0" fmla="*/ 3609 w 5720"/>
              <a:gd name="T1" fmla="*/ 2874 h 3503"/>
              <a:gd name="T2" fmla="*/ 5106 w 5720"/>
              <a:gd name="T3" fmla="*/ 1874 h 3503"/>
              <a:gd name="T4" fmla="*/ 5015 w 5720"/>
              <a:gd name="T5" fmla="*/ 1600 h 3503"/>
              <a:gd name="T6" fmla="*/ 5022 w 5720"/>
              <a:gd name="T7" fmla="*/ 1512 h 3503"/>
              <a:gd name="T8" fmla="*/ 4997 w 5720"/>
              <a:gd name="T9" fmla="*/ 1441 h 3503"/>
              <a:gd name="T10" fmla="*/ 3851 w 5720"/>
              <a:gd name="T11" fmla="*/ 701 h 3503"/>
              <a:gd name="T12" fmla="*/ 3740 w 5720"/>
              <a:gd name="T13" fmla="*/ 838 h 3503"/>
              <a:gd name="T14" fmla="*/ 3769 w 5720"/>
              <a:gd name="T15" fmla="*/ 1236 h 3503"/>
              <a:gd name="T16" fmla="*/ 3844 w 5720"/>
              <a:gd name="T17" fmla="*/ 954 h 3503"/>
              <a:gd name="T18" fmla="*/ 298 w 5720"/>
              <a:gd name="T19" fmla="*/ 240 h 3503"/>
              <a:gd name="T20" fmla="*/ 466 w 5720"/>
              <a:gd name="T21" fmla="*/ 185 h 3503"/>
              <a:gd name="T22" fmla="*/ 2104 w 5720"/>
              <a:gd name="T23" fmla="*/ 283 h 3503"/>
              <a:gd name="T24" fmla="*/ 3060 w 5720"/>
              <a:gd name="T25" fmla="*/ 354 h 3503"/>
              <a:gd name="T26" fmla="*/ 3537 w 5720"/>
              <a:gd name="T27" fmla="*/ 438 h 3503"/>
              <a:gd name="T28" fmla="*/ 3411 w 5720"/>
              <a:gd name="T29" fmla="*/ 594 h 3503"/>
              <a:gd name="T30" fmla="*/ 3731 w 5720"/>
              <a:gd name="T31" fmla="*/ 598 h 3503"/>
              <a:gd name="T32" fmla="*/ 4077 w 5720"/>
              <a:gd name="T33" fmla="*/ 643 h 3503"/>
              <a:gd name="T34" fmla="*/ 4128 w 5720"/>
              <a:gd name="T35" fmla="*/ 929 h 3503"/>
              <a:gd name="T36" fmla="*/ 4293 w 5720"/>
              <a:gd name="T37" fmla="*/ 1105 h 3503"/>
              <a:gd name="T38" fmla="*/ 4375 w 5720"/>
              <a:gd name="T39" fmla="*/ 1229 h 3503"/>
              <a:gd name="T40" fmla="*/ 4866 w 5720"/>
              <a:gd name="T41" fmla="*/ 800 h 3503"/>
              <a:gd name="T42" fmla="*/ 5313 w 5720"/>
              <a:gd name="T43" fmla="*/ 440 h 3503"/>
              <a:gd name="T44" fmla="*/ 5424 w 5720"/>
              <a:gd name="T45" fmla="*/ 127 h 3503"/>
              <a:gd name="T46" fmla="*/ 5678 w 5720"/>
              <a:gd name="T47" fmla="*/ 376 h 3503"/>
              <a:gd name="T48" fmla="*/ 5551 w 5720"/>
              <a:gd name="T49" fmla="*/ 600 h 3503"/>
              <a:gd name="T50" fmla="*/ 5446 w 5720"/>
              <a:gd name="T51" fmla="*/ 838 h 3503"/>
              <a:gd name="T52" fmla="*/ 5482 w 5720"/>
              <a:gd name="T53" fmla="*/ 970 h 3503"/>
              <a:gd name="T54" fmla="*/ 5197 w 5720"/>
              <a:gd name="T55" fmla="*/ 1183 h 3503"/>
              <a:gd name="T56" fmla="*/ 5140 w 5720"/>
              <a:gd name="T57" fmla="*/ 1434 h 3503"/>
              <a:gd name="T58" fmla="*/ 5155 w 5720"/>
              <a:gd name="T59" fmla="*/ 1538 h 3503"/>
              <a:gd name="T60" fmla="*/ 5073 w 5720"/>
              <a:gd name="T61" fmla="*/ 1600 h 3503"/>
              <a:gd name="T62" fmla="*/ 5064 w 5720"/>
              <a:gd name="T63" fmla="*/ 1701 h 3503"/>
              <a:gd name="T64" fmla="*/ 5133 w 5720"/>
              <a:gd name="T65" fmla="*/ 1976 h 3503"/>
              <a:gd name="T66" fmla="*/ 5048 w 5720"/>
              <a:gd name="T67" fmla="*/ 2083 h 3503"/>
              <a:gd name="T68" fmla="*/ 4797 w 5720"/>
              <a:gd name="T69" fmla="*/ 2347 h 3503"/>
              <a:gd name="T70" fmla="*/ 4669 w 5720"/>
              <a:gd name="T71" fmla="*/ 2505 h 3503"/>
              <a:gd name="T72" fmla="*/ 4768 w 5720"/>
              <a:gd name="T73" fmla="*/ 2923 h 3503"/>
              <a:gd name="T74" fmla="*/ 4909 w 5720"/>
              <a:gd name="T75" fmla="*/ 3414 h 3503"/>
              <a:gd name="T76" fmla="*/ 4702 w 5720"/>
              <a:gd name="T77" fmla="*/ 3350 h 3503"/>
              <a:gd name="T78" fmla="*/ 4549 w 5720"/>
              <a:gd name="T79" fmla="*/ 3112 h 3503"/>
              <a:gd name="T80" fmla="*/ 4197 w 5720"/>
              <a:gd name="T81" fmla="*/ 2905 h 3503"/>
              <a:gd name="T82" fmla="*/ 3875 w 5720"/>
              <a:gd name="T83" fmla="*/ 2863 h 3503"/>
              <a:gd name="T84" fmla="*/ 3706 w 5720"/>
              <a:gd name="T85" fmla="*/ 2885 h 3503"/>
              <a:gd name="T86" fmla="*/ 3713 w 5720"/>
              <a:gd name="T87" fmla="*/ 2952 h 3503"/>
              <a:gd name="T88" fmla="*/ 3733 w 5720"/>
              <a:gd name="T89" fmla="*/ 3043 h 3503"/>
              <a:gd name="T90" fmla="*/ 3582 w 5720"/>
              <a:gd name="T91" fmla="*/ 3038 h 3503"/>
              <a:gd name="T92" fmla="*/ 3326 w 5720"/>
              <a:gd name="T93" fmla="*/ 2989 h 3503"/>
              <a:gd name="T94" fmla="*/ 2886 w 5720"/>
              <a:gd name="T95" fmla="*/ 3140 h 3503"/>
              <a:gd name="T96" fmla="*/ 2855 w 5720"/>
              <a:gd name="T97" fmla="*/ 3160 h 3503"/>
              <a:gd name="T98" fmla="*/ 2758 w 5720"/>
              <a:gd name="T99" fmla="*/ 3334 h 3503"/>
              <a:gd name="T100" fmla="*/ 2657 w 5720"/>
              <a:gd name="T101" fmla="*/ 3458 h 3503"/>
              <a:gd name="T102" fmla="*/ 2264 w 5720"/>
              <a:gd name="T103" fmla="*/ 2936 h 3503"/>
              <a:gd name="T104" fmla="*/ 1884 w 5720"/>
              <a:gd name="T105" fmla="*/ 2901 h 3503"/>
              <a:gd name="T106" fmla="*/ 1378 w 5720"/>
              <a:gd name="T107" fmla="*/ 2652 h 3503"/>
              <a:gd name="T108" fmla="*/ 577 w 5720"/>
              <a:gd name="T109" fmla="*/ 2358 h 3503"/>
              <a:gd name="T110" fmla="*/ 344 w 5720"/>
              <a:gd name="T111" fmla="*/ 2047 h 3503"/>
              <a:gd name="T112" fmla="*/ 111 w 5720"/>
              <a:gd name="T113" fmla="*/ 1700 h 3503"/>
              <a:gd name="T114" fmla="*/ 84 w 5720"/>
              <a:gd name="T115" fmla="*/ 1530 h 3503"/>
              <a:gd name="T116" fmla="*/ 31 w 5720"/>
              <a:gd name="T117" fmla="*/ 1225 h 3503"/>
              <a:gd name="T118" fmla="*/ 98 w 5720"/>
              <a:gd name="T119" fmla="*/ 841 h 3503"/>
              <a:gd name="T120" fmla="*/ 280 w 5720"/>
              <a:gd name="T121" fmla="*/ 278 h 3503"/>
              <a:gd name="T122" fmla="*/ 433 w 5720"/>
              <a:gd name="T123" fmla="*/ 107 h 3503"/>
              <a:gd name="T124" fmla="*/ 466 w 5720"/>
              <a:gd name="T125" fmla="*/ 92 h 35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720" h="3503">
                <a:moveTo>
                  <a:pt x="3058" y="2983"/>
                </a:moveTo>
                <a:lnTo>
                  <a:pt x="3055" y="2989"/>
                </a:lnTo>
                <a:lnTo>
                  <a:pt x="3049" y="2992"/>
                </a:lnTo>
                <a:lnTo>
                  <a:pt x="3046" y="2996"/>
                </a:lnTo>
                <a:lnTo>
                  <a:pt x="3044" y="2998"/>
                </a:lnTo>
                <a:lnTo>
                  <a:pt x="3040" y="3000"/>
                </a:lnTo>
                <a:lnTo>
                  <a:pt x="3038" y="3003"/>
                </a:lnTo>
                <a:lnTo>
                  <a:pt x="3044" y="3009"/>
                </a:lnTo>
                <a:lnTo>
                  <a:pt x="3048" y="3016"/>
                </a:lnTo>
                <a:lnTo>
                  <a:pt x="3049" y="3023"/>
                </a:lnTo>
                <a:lnTo>
                  <a:pt x="3062" y="3020"/>
                </a:lnTo>
                <a:lnTo>
                  <a:pt x="3058" y="3009"/>
                </a:lnTo>
                <a:lnTo>
                  <a:pt x="3057" y="2998"/>
                </a:lnTo>
                <a:lnTo>
                  <a:pt x="3058" y="2989"/>
                </a:lnTo>
                <a:lnTo>
                  <a:pt x="3058" y="2983"/>
                </a:lnTo>
                <a:close/>
                <a:moveTo>
                  <a:pt x="4769" y="2972"/>
                </a:moveTo>
                <a:lnTo>
                  <a:pt x="4769" y="2976"/>
                </a:lnTo>
                <a:lnTo>
                  <a:pt x="4775" y="2981"/>
                </a:lnTo>
                <a:lnTo>
                  <a:pt x="4777" y="2987"/>
                </a:lnTo>
                <a:lnTo>
                  <a:pt x="4782" y="2992"/>
                </a:lnTo>
                <a:lnTo>
                  <a:pt x="4784" y="2994"/>
                </a:lnTo>
                <a:lnTo>
                  <a:pt x="4784" y="2994"/>
                </a:lnTo>
                <a:lnTo>
                  <a:pt x="4784" y="2994"/>
                </a:lnTo>
                <a:lnTo>
                  <a:pt x="4784" y="2994"/>
                </a:lnTo>
                <a:lnTo>
                  <a:pt x="4784" y="2994"/>
                </a:lnTo>
                <a:lnTo>
                  <a:pt x="4786" y="2996"/>
                </a:lnTo>
                <a:lnTo>
                  <a:pt x="4786" y="2972"/>
                </a:lnTo>
                <a:lnTo>
                  <a:pt x="4769" y="2972"/>
                </a:lnTo>
                <a:close/>
                <a:moveTo>
                  <a:pt x="3617" y="2861"/>
                </a:moveTo>
                <a:lnTo>
                  <a:pt x="3613" y="2869"/>
                </a:lnTo>
                <a:lnTo>
                  <a:pt x="3609" y="2874"/>
                </a:lnTo>
                <a:lnTo>
                  <a:pt x="3604" y="2880"/>
                </a:lnTo>
                <a:lnTo>
                  <a:pt x="3597" y="2885"/>
                </a:lnTo>
                <a:lnTo>
                  <a:pt x="3597" y="2889"/>
                </a:lnTo>
                <a:lnTo>
                  <a:pt x="3637" y="2889"/>
                </a:lnTo>
                <a:lnTo>
                  <a:pt x="3640" y="2887"/>
                </a:lnTo>
                <a:lnTo>
                  <a:pt x="3642" y="2885"/>
                </a:lnTo>
                <a:lnTo>
                  <a:pt x="3648" y="2885"/>
                </a:lnTo>
                <a:lnTo>
                  <a:pt x="3653" y="2885"/>
                </a:lnTo>
                <a:lnTo>
                  <a:pt x="3655" y="2881"/>
                </a:lnTo>
                <a:lnTo>
                  <a:pt x="3657" y="2880"/>
                </a:lnTo>
                <a:lnTo>
                  <a:pt x="3658" y="2880"/>
                </a:lnTo>
                <a:lnTo>
                  <a:pt x="3660" y="2876"/>
                </a:lnTo>
                <a:lnTo>
                  <a:pt x="3660" y="2872"/>
                </a:lnTo>
                <a:lnTo>
                  <a:pt x="3648" y="2870"/>
                </a:lnTo>
                <a:lnTo>
                  <a:pt x="3638" y="2867"/>
                </a:lnTo>
                <a:lnTo>
                  <a:pt x="3629" y="2863"/>
                </a:lnTo>
                <a:lnTo>
                  <a:pt x="3617" y="2861"/>
                </a:lnTo>
                <a:close/>
                <a:moveTo>
                  <a:pt x="3875" y="2803"/>
                </a:moveTo>
                <a:lnTo>
                  <a:pt x="3875" y="2807"/>
                </a:lnTo>
                <a:lnTo>
                  <a:pt x="3875" y="2809"/>
                </a:lnTo>
                <a:lnTo>
                  <a:pt x="3877" y="2810"/>
                </a:lnTo>
                <a:lnTo>
                  <a:pt x="3877" y="2812"/>
                </a:lnTo>
                <a:lnTo>
                  <a:pt x="3878" y="2814"/>
                </a:lnTo>
                <a:lnTo>
                  <a:pt x="3878" y="2803"/>
                </a:lnTo>
                <a:lnTo>
                  <a:pt x="3875" y="2803"/>
                </a:lnTo>
                <a:close/>
                <a:moveTo>
                  <a:pt x="5124" y="1856"/>
                </a:moveTo>
                <a:lnTo>
                  <a:pt x="5120" y="1861"/>
                </a:lnTo>
                <a:lnTo>
                  <a:pt x="5118" y="1867"/>
                </a:lnTo>
                <a:lnTo>
                  <a:pt x="5115" y="1870"/>
                </a:lnTo>
                <a:lnTo>
                  <a:pt x="5111" y="1872"/>
                </a:lnTo>
                <a:lnTo>
                  <a:pt x="5106" y="1874"/>
                </a:lnTo>
                <a:lnTo>
                  <a:pt x="5100" y="1876"/>
                </a:lnTo>
                <a:lnTo>
                  <a:pt x="5095" y="1880"/>
                </a:lnTo>
                <a:lnTo>
                  <a:pt x="5095" y="1881"/>
                </a:lnTo>
                <a:lnTo>
                  <a:pt x="5097" y="1881"/>
                </a:lnTo>
                <a:lnTo>
                  <a:pt x="5097" y="1881"/>
                </a:lnTo>
                <a:lnTo>
                  <a:pt x="5097" y="1881"/>
                </a:lnTo>
                <a:lnTo>
                  <a:pt x="5097" y="1881"/>
                </a:lnTo>
                <a:lnTo>
                  <a:pt x="5098" y="1883"/>
                </a:lnTo>
                <a:lnTo>
                  <a:pt x="5098" y="1887"/>
                </a:lnTo>
                <a:lnTo>
                  <a:pt x="5109" y="1880"/>
                </a:lnTo>
                <a:lnTo>
                  <a:pt x="5120" y="1874"/>
                </a:lnTo>
                <a:lnTo>
                  <a:pt x="5135" y="1870"/>
                </a:lnTo>
                <a:lnTo>
                  <a:pt x="5137" y="1874"/>
                </a:lnTo>
                <a:lnTo>
                  <a:pt x="5138" y="1878"/>
                </a:lnTo>
                <a:lnTo>
                  <a:pt x="5140" y="1878"/>
                </a:lnTo>
                <a:lnTo>
                  <a:pt x="5140" y="1880"/>
                </a:lnTo>
                <a:lnTo>
                  <a:pt x="5144" y="1881"/>
                </a:lnTo>
                <a:lnTo>
                  <a:pt x="5148" y="1883"/>
                </a:lnTo>
                <a:lnTo>
                  <a:pt x="5148" y="1870"/>
                </a:lnTo>
                <a:lnTo>
                  <a:pt x="5153" y="1872"/>
                </a:lnTo>
                <a:lnTo>
                  <a:pt x="5157" y="1872"/>
                </a:lnTo>
                <a:lnTo>
                  <a:pt x="5160" y="1874"/>
                </a:lnTo>
                <a:lnTo>
                  <a:pt x="5164" y="1876"/>
                </a:lnTo>
                <a:lnTo>
                  <a:pt x="5160" y="1863"/>
                </a:lnTo>
                <a:lnTo>
                  <a:pt x="5148" y="1863"/>
                </a:lnTo>
                <a:lnTo>
                  <a:pt x="5137" y="1860"/>
                </a:lnTo>
                <a:lnTo>
                  <a:pt x="5124" y="1856"/>
                </a:lnTo>
                <a:close/>
                <a:moveTo>
                  <a:pt x="5011" y="1594"/>
                </a:moveTo>
                <a:lnTo>
                  <a:pt x="5011" y="1596"/>
                </a:lnTo>
                <a:lnTo>
                  <a:pt x="5013" y="1598"/>
                </a:lnTo>
                <a:lnTo>
                  <a:pt x="5015" y="1600"/>
                </a:lnTo>
                <a:lnTo>
                  <a:pt x="5017" y="1600"/>
                </a:lnTo>
                <a:lnTo>
                  <a:pt x="5020" y="1601"/>
                </a:lnTo>
                <a:lnTo>
                  <a:pt x="5020" y="1600"/>
                </a:lnTo>
                <a:lnTo>
                  <a:pt x="5018" y="1598"/>
                </a:lnTo>
                <a:lnTo>
                  <a:pt x="5015" y="1596"/>
                </a:lnTo>
                <a:lnTo>
                  <a:pt x="5013" y="1594"/>
                </a:lnTo>
                <a:lnTo>
                  <a:pt x="5011" y="1594"/>
                </a:lnTo>
                <a:close/>
                <a:moveTo>
                  <a:pt x="120" y="1520"/>
                </a:moveTo>
                <a:lnTo>
                  <a:pt x="120" y="1523"/>
                </a:lnTo>
                <a:lnTo>
                  <a:pt x="118" y="1527"/>
                </a:lnTo>
                <a:lnTo>
                  <a:pt x="118" y="1527"/>
                </a:lnTo>
                <a:lnTo>
                  <a:pt x="118" y="1527"/>
                </a:lnTo>
                <a:lnTo>
                  <a:pt x="118" y="1529"/>
                </a:lnTo>
                <a:lnTo>
                  <a:pt x="120" y="1530"/>
                </a:lnTo>
                <a:lnTo>
                  <a:pt x="122" y="1534"/>
                </a:lnTo>
                <a:lnTo>
                  <a:pt x="124" y="1536"/>
                </a:lnTo>
                <a:lnTo>
                  <a:pt x="126" y="1538"/>
                </a:lnTo>
                <a:lnTo>
                  <a:pt x="128" y="1540"/>
                </a:lnTo>
                <a:lnTo>
                  <a:pt x="128" y="1534"/>
                </a:lnTo>
                <a:lnTo>
                  <a:pt x="126" y="1530"/>
                </a:lnTo>
                <a:lnTo>
                  <a:pt x="126" y="1527"/>
                </a:lnTo>
                <a:lnTo>
                  <a:pt x="126" y="1525"/>
                </a:lnTo>
                <a:lnTo>
                  <a:pt x="124" y="1523"/>
                </a:lnTo>
                <a:lnTo>
                  <a:pt x="120" y="1520"/>
                </a:lnTo>
                <a:close/>
                <a:moveTo>
                  <a:pt x="5017" y="1509"/>
                </a:moveTo>
                <a:lnTo>
                  <a:pt x="5018" y="1510"/>
                </a:lnTo>
                <a:lnTo>
                  <a:pt x="5018" y="1510"/>
                </a:lnTo>
                <a:lnTo>
                  <a:pt x="5020" y="1512"/>
                </a:lnTo>
                <a:lnTo>
                  <a:pt x="5020" y="1512"/>
                </a:lnTo>
                <a:lnTo>
                  <a:pt x="5024" y="1512"/>
                </a:lnTo>
                <a:lnTo>
                  <a:pt x="5022" y="1512"/>
                </a:lnTo>
                <a:lnTo>
                  <a:pt x="5022" y="1510"/>
                </a:lnTo>
                <a:lnTo>
                  <a:pt x="5020" y="1510"/>
                </a:lnTo>
                <a:lnTo>
                  <a:pt x="5018" y="1510"/>
                </a:lnTo>
                <a:lnTo>
                  <a:pt x="5017" y="1509"/>
                </a:lnTo>
                <a:close/>
                <a:moveTo>
                  <a:pt x="4991" y="1492"/>
                </a:moveTo>
                <a:lnTo>
                  <a:pt x="4995" y="1510"/>
                </a:lnTo>
                <a:lnTo>
                  <a:pt x="5000" y="1523"/>
                </a:lnTo>
                <a:lnTo>
                  <a:pt x="5006" y="1536"/>
                </a:lnTo>
                <a:lnTo>
                  <a:pt x="5011" y="1549"/>
                </a:lnTo>
                <a:lnTo>
                  <a:pt x="5015" y="1549"/>
                </a:lnTo>
                <a:lnTo>
                  <a:pt x="5017" y="1532"/>
                </a:lnTo>
                <a:lnTo>
                  <a:pt x="5008" y="1521"/>
                </a:lnTo>
                <a:lnTo>
                  <a:pt x="5002" y="1509"/>
                </a:lnTo>
                <a:lnTo>
                  <a:pt x="5000" y="1492"/>
                </a:lnTo>
                <a:lnTo>
                  <a:pt x="4991" y="1492"/>
                </a:lnTo>
                <a:close/>
                <a:moveTo>
                  <a:pt x="120" y="1467"/>
                </a:moveTo>
                <a:lnTo>
                  <a:pt x="122" y="1469"/>
                </a:lnTo>
                <a:lnTo>
                  <a:pt x="124" y="1470"/>
                </a:lnTo>
                <a:lnTo>
                  <a:pt x="126" y="1470"/>
                </a:lnTo>
                <a:lnTo>
                  <a:pt x="128" y="1469"/>
                </a:lnTo>
                <a:lnTo>
                  <a:pt x="131" y="1467"/>
                </a:lnTo>
                <a:lnTo>
                  <a:pt x="120" y="1467"/>
                </a:lnTo>
                <a:close/>
                <a:moveTo>
                  <a:pt x="4993" y="1429"/>
                </a:moveTo>
                <a:lnTo>
                  <a:pt x="4988" y="1452"/>
                </a:lnTo>
                <a:lnTo>
                  <a:pt x="4991" y="1456"/>
                </a:lnTo>
                <a:lnTo>
                  <a:pt x="4993" y="1460"/>
                </a:lnTo>
                <a:lnTo>
                  <a:pt x="4997" y="1465"/>
                </a:lnTo>
                <a:lnTo>
                  <a:pt x="5004" y="1465"/>
                </a:lnTo>
                <a:lnTo>
                  <a:pt x="5004" y="1461"/>
                </a:lnTo>
                <a:lnTo>
                  <a:pt x="4997" y="1452"/>
                </a:lnTo>
                <a:lnTo>
                  <a:pt x="4997" y="1441"/>
                </a:lnTo>
                <a:lnTo>
                  <a:pt x="5000" y="1429"/>
                </a:lnTo>
                <a:lnTo>
                  <a:pt x="4993" y="1429"/>
                </a:lnTo>
                <a:close/>
                <a:moveTo>
                  <a:pt x="3935" y="785"/>
                </a:moveTo>
                <a:lnTo>
                  <a:pt x="3935" y="789"/>
                </a:lnTo>
                <a:lnTo>
                  <a:pt x="3937" y="792"/>
                </a:lnTo>
                <a:lnTo>
                  <a:pt x="3937" y="794"/>
                </a:lnTo>
                <a:lnTo>
                  <a:pt x="3937" y="794"/>
                </a:lnTo>
                <a:lnTo>
                  <a:pt x="3937" y="794"/>
                </a:lnTo>
                <a:lnTo>
                  <a:pt x="3938" y="796"/>
                </a:lnTo>
                <a:lnTo>
                  <a:pt x="3942" y="798"/>
                </a:lnTo>
                <a:lnTo>
                  <a:pt x="3942" y="785"/>
                </a:lnTo>
                <a:lnTo>
                  <a:pt x="3935" y="785"/>
                </a:lnTo>
                <a:close/>
                <a:moveTo>
                  <a:pt x="3809" y="703"/>
                </a:moveTo>
                <a:lnTo>
                  <a:pt x="3806" y="712"/>
                </a:lnTo>
                <a:lnTo>
                  <a:pt x="3808" y="709"/>
                </a:lnTo>
                <a:lnTo>
                  <a:pt x="3809" y="707"/>
                </a:lnTo>
                <a:lnTo>
                  <a:pt x="3809" y="705"/>
                </a:lnTo>
                <a:lnTo>
                  <a:pt x="3809" y="705"/>
                </a:lnTo>
                <a:lnTo>
                  <a:pt x="3809" y="703"/>
                </a:lnTo>
                <a:close/>
                <a:moveTo>
                  <a:pt x="3918" y="660"/>
                </a:moveTo>
                <a:lnTo>
                  <a:pt x="3911" y="670"/>
                </a:lnTo>
                <a:lnTo>
                  <a:pt x="3900" y="676"/>
                </a:lnTo>
                <a:lnTo>
                  <a:pt x="3888" y="680"/>
                </a:lnTo>
                <a:lnTo>
                  <a:pt x="3875" y="680"/>
                </a:lnTo>
                <a:lnTo>
                  <a:pt x="3864" y="683"/>
                </a:lnTo>
                <a:lnTo>
                  <a:pt x="3853" y="692"/>
                </a:lnTo>
                <a:lnTo>
                  <a:pt x="3853" y="694"/>
                </a:lnTo>
                <a:lnTo>
                  <a:pt x="3853" y="696"/>
                </a:lnTo>
                <a:lnTo>
                  <a:pt x="3853" y="698"/>
                </a:lnTo>
                <a:lnTo>
                  <a:pt x="3853" y="700"/>
                </a:lnTo>
                <a:lnTo>
                  <a:pt x="3851" y="701"/>
                </a:lnTo>
                <a:lnTo>
                  <a:pt x="3849" y="703"/>
                </a:lnTo>
                <a:lnTo>
                  <a:pt x="3844" y="710"/>
                </a:lnTo>
                <a:lnTo>
                  <a:pt x="3838" y="716"/>
                </a:lnTo>
                <a:lnTo>
                  <a:pt x="3831" y="720"/>
                </a:lnTo>
                <a:lnTo>
                  <a:pt x="3826" y="725"/>
                </a:lnTo>
                <a:lnTo>
                  <a:pt x="3820" y="732"/>
                </a:lnTo>
                <a:lnTo>
                  <a:pt x="3804" y="732"/>
                </a:lnTo>
                <a:lnTo>
                  <a:pt x="3806" y="716"/>
                </a:lnTo>
                <a:lnTo>
                  <a:pt x="3800" y="716"/>
                </a:lnTo>
                <a:lnTo>
                  <a:pt x="3789" y="725"/>
                </a:lnTo>
                <a:lnTo>
                  <a:pt x="3778" y="730"/>
                </a:lnTo>
                <a:lnTo>
                  <a:pt x="3768" y="740"/>
                </a:lnTo>
                <a:lnTo>
                  <a:pt x="3764" y="752"/>
                </a:lnTo>
                <a:lnTo>
                  <a:pt x="3760" y="767"/>
                </a:lnTo>
                <a:lnTo>
                  <a:pt x="3757" y="781"/>
                </a:lnTo>
                <a:lnTo>
                  <a:pt x="3753" y="783"/>
                </a:lnTo>
                <a:lnTo>
                  <a:pt x="3749" y="787"/>
                </a:lnTo>
                <a:lnTo>
                  <a:pt x="3746" y="790"/>
                </a:lnTo>
                <a:lnTo>
                  <a:pt x="3742" y="792"/>
                </a:lnTo>
                <a:lnTo>
                  <a:pt x="3740" y="796"/>
                </a:lnTo>
                <a:lnTo>
                  <a:pt x="3735" y="832"/>
                </a:lnTo>
                <a:lnTo>
                  <a:pt x="3724" y="838"/>
                </a:lnTo>
                <a:lnTo>
                  <a:pt x="3715" y="849"/>
                </a:lnTo>
                <a:lnTo>
                  <a:pt x="3708" y="863"/>
                </a:lnTo>
                <a:lnTo>
                  <a:pt x="3702" y="878"/>
                </a:lnTo>
                <a:lnTo>
                  <a:pt x="3711" y="878"/>
                </a:lnTo>
                <a:lnTo>
                  <a:pt x="3711" y="872"/>
                </a:lnTo>
                <a:lnTo>
                  <a:pt x="3718" y="863"/>
                </a:lnTo>
                <a:lnTo>
                  <a:pt x="3726" y="852"/>
                </a:lnTo>
                <a:lnTo>
                  <a:pt x="3731" y="843"/>
                </a:lnTo>
                <a:lnTo>
                  <a:pt x="3740" y="838"/>
                </a:lnTo>
                <a:lnTo>
                  <a:pt x="3757" y="832"/>
                </a:lnTo>
                <a:lnTo>
                  <a:pt x="3760" y="841"/>
                </a:lnTo>
                <a:lnTo>
                  <a:pt x="3764" y="849"/>
                </a:lnTo>
                <a:lnTo>
                  <a:pt x="3769" y="854"/>
                </a:lnTo>
                <a:lnTo>
                  <a:pt x="3771" y="865"/>
                </a:lnTo>
                <a:lnTo>
                  <a:pt x="3762" y="881"/>
                </a:lnTo>
                <a:lnTo>
                  <a:pt x="3758" y="898"/>
                </a:lnTo>
                <a:lnTo>
                  <a:pt x="3760" y="912"/>
                </a:lnTo>
                <a:lnTo>
                  <a:pt x="3762" y="927"/>
                </a:lnTo>
                <a:lnTo>
                  <a:pt x="3760" y="941"/>
                </a:lnTo>
                <a:lnTo>
                  <a:pt x="3758" y="943"/>
                </a:lnTo>
                <a:lnTo>
                  <a:pt x="3755" y="947"/>
                </a:lnTo>
                <a:lnTo>
                  <a:pt x="3751" y="950"/>
                </a:lnTo>
                <a:lnTo>
                  <a:pt x="3748" y="952"/>
                </a:lnTo>
                <a:lnTo>
                  <a:pt x="3746" y="956"/>
                </a:lnTo>
                <a:lnTo>
                  <a:pt x="3744" y="958"/>
                </a:lnTo>
                <a:lnTo>
                  <a:pt x="3744" y="1001"/>
                </a:lnTo>
                <a:lnTo>
                  <a:pt x="3742" y="1020"/>
                </a:lnTo>
                <a:lnTo>
                  <a:pt x="3742" y="1043"/>
                </a:lnTo>
                <a:lnTo>
                  <a:pt x="3740" y="1069"/>
                </a:lnTo>
                <a:lnTo>
                  <a:pt x="3737" y="1089"/>
                </a:lnTo>
                <a:lnTo>
                  <a:pt x="3735" y="1103"/>
                </a:lnTo>
                <a:lnTo>
                  <a:pt x="3738" y="1109"/>
                </a:lnTo>
                <a:lnTo>
                  <a:pt x="3742" y="1114"/>
                </a:lnTo>
                <a:lnTo>
                  <a:pt x="3748" y="1120"/>
                </a:lnTo>
                <a:lnTo>
                  <a:pt x="3751" y="1125"/>
                </a:lnTo>
                <a:lnTo>
                  <a:pt x="3755" y="1130"/>
                </a:lnTo>
                <a:lnTo>
                  <a:pt x="3751" y="1163"/>
                </a:lnTo>
                <a:lnTo>
                  <a:pt x="3755" y="1187"/>
                </a:lnTo>
                <a:lnTo>
                  <a:pt x="3760" y="1212"/>
                </a:lnTo>
                <a:lnTo>
                  <a:pt x="3769" y="1236"/>
                </a:lnTo>
                <a:lnTo>
                  <a:pt x="3778" y="1258"/>
                </a:lnTo>
                <a:lnTo>
                  <a:pt x="3791" y="1272"/>
                </a:lnTo>
                <a:lnTo>
                  <a:pt x="3797" y="1276"/>
                </a:lnTo>
                <a:lnTo>
                  <a:pt x="3802" y="1278"/>
                </a:lnTo>
                <a:lnTo>
                  <a:pt x="3806" y="1278"/>
                </a:lnTo>
                <a:lnTo>
                  <a:pt x="3811" y="1276"/>
                </a:lnTo>
                <a:lnTo>
                  <a:pt x="3829" y="1270"/>
                </a:lnTo>
                <a:lnTo>
                  <a:pt x="3848" y="1261"/>
                </a:lnTo>
                <a:lnTo>
                  <a:pt x="3860" y="1252"/>
                </a:lnTo>
                <a:lnTo>
                  <a:pt x="3866" y="1241"/>
                </a:lnTo>
                <a:lnTo>
                  <a:pt x="3873" y="1223"/>
                </a:lnTo>
                <a:lnTo>
                  <a:pt x="3882" y="1200"/>
                </a:lnTo>
                <a:lnTo>
                  <a:pt x="3889" y="1176"/>
                </a:lnTo>
                <a:lnTo>
                  <a:pt x="3895" y="1150"/>
                </a:lnTo>
                <a:lnTo>
                  <a:pt x="3898" y="1129"/>
                </a:lnTo>
                <a:lnTo>
                  <a:pt x="3897" y="1110"/>
                </a:lnTo>
                <a:lnTo>
                  <a:pt x="3886" y="1078"/>
                </a:lnTo>
                <a:lnTo>
                  <a:pt x="3873" y="1047"/>
                </a:lnTo>
                <a:lnTo>
                  <a:pt x="3857" y="1018"/>
                </a:lnTo>
                <a:lnTo>
                  <a:pt x="3849" y="1018"/>
                </a:lnTo>
                <a:lnTo>
                  <a:pt x="3846" y="1005"/>
                </a:lnTo>
                <a:lnTo>
                  <a:pt x="3849" y="996"/>
                </a:lnTo>
                <a:lnTo>
                  <a:pt x="3853" y="985"/>
                </a:lnTo>
                <a:lnTo>
                  <a:pt x="3858" y="974"/>
                </a:lnTo>
                <a:lnTo>
                  <a:pt x="3857" y="961"/>
                </a:lnTo>
                <a:lnTo>
                  <a:pt x="3855" y="961"/>
                </a:lnTo>
                <a:lnTo>
                  <a:pt x="3853" y="960"/>
                </a:lnTo>
                <a:lnTo>
                  <a:pt x="3851" y="958"/>
                </a:lnTo>
                <a:lnTo>
                  <a:pt x="3848" y="956"/>
                </a:lnTo>
                <a:lnTo>
                  <a:pt x="3846" y="954"/>
                </a:lnTo>
                <a:lnTo>
                  <a:pt x="3844" y="954"/>
                </a:lnTo>
                <a:lnTo>
                  <a:pt x="3844" y="940"/>
                </a:lnTo>
                <a:lnTo>
                  <a:pt x="3851" y="927"/>
                </a:lnTo>
                <a:lnTo>
                  <a:pt x="3858" y="916"/>
                </a:lnTo>
                <a:lnTo>
                  <a:pt x="3866" y="905"/>
                </a:lnTo>
                <a:lnTo>
                  <a:pt x="3862" y="845"/>
                </a:lnTo>
                <a:lnTo>
                  <a:pt x="3877" y="838"/>
                </a:lnTo>
                <a:lnTo>
                  <a:pt x="3880" y="829"/>
                </a:lnTo>
                <a:lnTo>
                  <a:pt x="3880" y="820"/>
                </a:lnTo>
                <a:lnTo>
                  <a:pt x="3882" y="812"/>
                </a:lnTo>
                <a:lnTo>
                  <a:pt x="3886" y="805"/>
                </a:lnTo>
                <a:lnTo>
                  <a:pt x="3902" y="805"/>
                </a:lnTo>
                <a:lnTo>
                  <a:pt x="3909" y="781"/>
                </a:lnTo>
                <a:lnTo>
                  <a:pt x="3922" y="769"/>
                </a:lnTo>
                <a:lnTo>
                  <a:pt x="3938" y="758"/>
                </a:lnTo>
                <a:lnTo>
                  <a:pt x="3953" y="747"/>
                </a:lnTo>
                <a:lnTo>
                  <a:pt x="3968" y="736"/>
                </a:lnTo>
                <a:lnTo>
                  <a:pt x="3962" y="723"/>
                </a:lnTo>
                <a:lnTo>
                  <a:pt x="3964" y="709"/>
                </a:lnTo>
                <a:lnTo>
                  <a:pt x="3971" y="698"/>
                </a:lnTo>
                <a:lnTo>
                  <a:pt x="3980" y="689"/>
                </a:lnTo>
                <a:lnTo>
                  <a:pt x="3991" y="685"/>
                </a:lnTo>
                <a:lnTo>
                  <a:pt x="3991" y="680"/>
                </a:lnTo>
                <a:lnTo>
                  <a:pt x="3978" y="676"/>
                </a:lnTo>
                <a:lnTo>
                  <a:pt x="3966" y="670"/>
                </a:lnTo>
                <a:lnTo>
                  <a:pt x="3955" y="665"/>
                </a:lnTo>
                <a:lnTo>
                  <a:pt x="3938" y="661"/>
                </a:lnTo>
                <a:lnTo>
                  <a:pt x="3918" y="660"/>
                </a:lnTo>
                <a:close/>
                <a:moveTo>
                  <a:pt x="295" y="238"/>
                </a:moveTo>
                <a:lnTo>
                  <a:pt x="297" y="238"/>
                </a:lnTo>
                <a:lnTo>
                  <a:pt x="298" y="240"/>
                </a:lnTo>
                <a:lnTo>
                  <a:pt x="298" y="240"/>
                </a:lnTo>
                <a:lnTo>
                  <a:pt x="300" y="240"/>
                </a:lnTo>
                <a:lnTo>
                  <a:pt x="304" y="241"/>
                </a:lnTo>
                <a:lnTo>
                  <a:pt x="302" y="240"/>
                </a:lnTo>
                <a:lnTo>
                  <a:pt x="300" y="240"/>
                </a:lnTo>
                <a:lnTo>
                  <a:pt x="300" y="240"/>
                </a:lnTo>
                <a:lnTo>
                  <a:pt x="298" y="238"/>
                </a:lnTo>
                <a:lnTo>
                  <a:pt x="295" y="238"/>
                </a:lnTo>
                <a:close/>
                <a:moveTo>
                  <a:pt x="458" y="209"/>
                </a:moveTo>
                <a:lnTo>
                  <a:pt x="458" y="216"/>
                </a:lnTo>
                <a:lnTo>
                  <a:pt x="457" y="220"/>
                </a:lnTo>
                <a:lnTo>
                  <a:pt x="455" y="221"/>
                </a:lnTo>
                <a:lnTo>
                  <a:pt x="453" y="225"/>
                </a:lnTo>
                <a:lnTo>
                  <a:pt x="451" y="229"/>
                </a:lnTo>
                <a:lnTo>
                  <a:pt x="458" y="229"/>
                </a:lnTo>
                <a:lnTo>
                  <a:pt x="458" y="221"/>
                </a:lnTo>
                <a:lnTo>
                  <a:pt x="460" y="218"/>
                </a:lnTo>
                <a:lnTo>
                  <a:pt x="462" y="216"/>
                </a:lnTo>
                <a:lnTo>
                  <a:pt x="462" y="214"/>
                </a:lnTo>
                <a:lnTo>
                  <a:pt x="460" y="212"/>
                </a:lnTo>
                <a:lnTo>
                  <a:pt x="458" y="209"/>
                </a:lnTo>
                <a:close/>
                <a:moveTo>
                  <a:pt x="466" y="172"/>
                </a:moveTo>
                <a:lnTo>
                  <a:pt x="464" y="176"/>
                </a:lnTo>
                <a:lnTo>
                  <a:pt x="462" y="178"/>
                </a:lnTo>
                <a:lnTo>
                  <a:pt x="460" y="181"/>
                </a:lnTo>
                <a:lnTo>
                  <a:pt x="460" y="183"/>
                </a:lnTo>
                <a:lnTo>
                  <a:pt x="460" y="187"/>
                </a:lnTo>
                <a:lnTo>
                  <a:pt x="458" y="192"/>
                </a:lnTo>
                <a:lnTo>
                  <a:pt x="468" y="198"/>
                </a:lnTo>
                <a:lnTo>
                  <a:pt x="466" y="192"/>
                </a:lnTo>
                <a:lnTo>
                  <a:pt x="466" y="189"/>
                </a:lnTo>
                <a:lnTo>
                  <a:pt x="466" y="185"/>
                </a:lnTo>
                <a:lnTo>
                  <a:pt x="466" y="181"/>
                </a:lnTo>
                <a:lnTo>
                  <a:pt x="468" y="178"/>
                </a:lnTo>
                <a:lnTo>
                  <a:pt x="468" y="174"/>
                </a:lnTo>
                <a:lnTo>
                  <a:pt x="466" y="172"/>
                </a:lnTo>
                <a:close/>
                <a:moveTo>
                  <a:pt x="513" y="0"/>
                </a:moveTo>
                <a:lnTo>
                  <a:pt x="529" y="10"/>
                </a:lnTo>
                <a:lnTo>
                  <a:pt x="553" y="20"/>
                </a:lnTo>
                <a:lnTo>
                  <a:pt x="580" y="25"/>
                </a:lnTo>
                <a:lnTo>
                  <a:pt x="608" y="29"/>
                </a:lnTo>
                <a:lnTo>
                  <a:pt x="635" y="34"/>
                </a:lnTo>
                <a:lnTo>
                  <a:pt x="657" y="40"/>
                </a:lnTo>
                <a:lnTo>
                  <a:pt x="740" y="65"/>
                </a:lnTo>
                <a:lnTo>
                  <a:pt x="824" y="85"/>
                </a:lnTo>
                <a:lnTo>
                  <a:pt x="911" y="101"/>
                </a:lnTo>
                <a:lnTo>
                  <a:pt x="998" y="118"/>
                </a:lnTo>
                <a:lnTo>
                  <a:pt x="1088" y="138"/>
                </a:lnTo>
                <a:lnTo>
                  <a:pt x="1158" y="152"/>
                </a:lnTo>
                <a:lnTo>
                  <a:pt x="1233" y="165"/>
                </a:lnTo>
                <a:lnTo>
                  <a:pt x="1309" y="178"/>
                </a:lnTo>
                <a:lnTo>
                  <a:pt x="1386" y="192"/>
                </a:lnTo>
                <a:lnTo>
                  <a:pt x="1457" y="210"/>
                </a:lnTo>
                <a:lnTo>
                  <a:pt x="1549" y="218"/>
                </a:lnTo>
                <a:lnTo>
                  <a:pt x="1602" y="229"/>
                </a:lnTo>
                <a:lnTo>
                  <a:pt x="1660" y="236"/>
                </a:lnTo>
                <a:lnTo>
                  <a:pt x="1717" y="243"/>
                </a:lnTo>
                <a:lnTo>
                  <a:pt x="1771" y="254"/>
                </a:lnTo>
                <a:lnTo>
                  <a:pt x="1904" y="261"/>
                </a:lnTo>
                <a:lnTo>
                  <a:pt x="1949" y="270"/>
                </a:lnTo>
                <a:lnTo>
                  <a:pt x="2000" y="276"/>
                </a:lnTo>
                <a:lnTo>
                  <a:pt x="2053" y="280"/>
                </a:lnTo>
                <a:lnTo>
                  <a:pt x="2104" y="283"/>
                </a:lnTo>
                <a:lnTo>
                  <a:pt x="2149" y="290"/>
                </a:lnTo>
                <a:lnTo>
                  <a:pt x="2228" y="290"/>
                </a:lnTo>
                <a:lnTo>
                  <a:pt x="2262" y="296"/>
                </a:lnTo>
                <a:lnTo>
                  <a:pt x="2300" y="294"/>
                </a:lnTo>
                <a:lnTo>
                  <a:pt x="2338" y="294"/>
                </a:lnTo>
                <a:lnTo>
                  <a:pt x="2378" y="294"/>
                </a:lnTo>
                <a:lnTo>
                  <a:pt x="2417" y="300"/>
                </a:lnTo>
                <a:lnTo>
                  <a:pt x="2437" y="301"/>
                </a:lnTo>
                <a:lnTo>
                  <a:pt x="2458" y="301"/>
                </a:lnTo>
                <a:lnTo>
                  <a:pt x="2484" y="300"/>
                </a:lnTo>
                <a:lnTo>
                  <a:pt x="2506" y="303"/>
                </a:lnTo>
                <a:lnTo>
                  <a:pt x="2548" y="309"/>
                </a:lnTo>
                <a:lnTo>
                  <a:pt x="2595" y="310"/>
                </a:lnTo>
                <a:lnTo>
                  <a:pt x="2642" y="310"/>
                </a:lnTo>
                <a:lnTo>
                  <a:pt x="2691" y="310"/>
                </a:lnTo>
                <a:lnTo>
                  <a:pt x="2762" y="314"/>
                </a:lnTo>
                <a:lnTo>
                  <a:pt x="2835" y="312"/>
                </a:lnTo>
                <a:lnTo>
                  <a:pt x="2908" y="312"/>
                </a:lnTo>
                <a:lnTo>
                  <a:pt x="2978" y="312"/>
                </a:lnTo>
                <a:lnTo>
                  <a:pt x="2978" y="260"/>
                </a:lnTo>
                <a:lnTo>
                  <a:pt x="3011" y="263"/>
                </a:lnTo>
                <a:lnTo>
                  <a:pt x="3013" y="267"/>
                </a:lnTo>
                <a:lnTo>
                  <a:pt x="3015" y="269"/>
                </a:lnTo>
                <a:lnTo>
                  <a:pt x="3015" y="270"/>
                </a:lnTo>
                <a:lnTo>
                  <a:pt x="3017" y="272"/>
                </a:lnTo>
                <a:lnTo>
                  <a:pt x="3020" y="272"/>
                </a:lnTo>
                <a:lnTo>
                  <a:pt x="3024" y="276"/>
                </a:lnTo>
                <a:lnTo>
                  <a:pt x="3026" y="303"/>
                </a:lnTo>
                <a:lnTo>
                  <a:pt x="3029" y="329"/>
                </a:lnTo>
                <a:lnTo>
                  <a:pt x="3035" y="349"/>
                </a:lnTo>
                <a:lnTo>
                  <a:pt x="3060" y="354"/>
                </a:lnTo>
                <a:lnTo>
                  <a:pt x="3084" y="358"/>
                </a:lnTo>
                <a:lnTo>
                  <a:pt x="3106" y="365"/>
                </a:lnTo>
                <a:lnTo>
                  <a:pt x="3124" y="376"/>
                </a:lnTo>
                <a:lnTo>
                  <a:pt x="3155" y="367"/>
                </a:lnTo>
                <a:lnTo>
                  <a:pt x="3182" y="365"/>
                </a:lnTo>
                <a:lnTo>
                  <a:pt x="3208" y="370"/>
                </a:lnTo>
                <a:lnTo>
                  <a:pt x="3229" y="381"/>
                </a:lnTo>
                <a:lnTo>
                  <a:pt x="3249" y="401"/>
                </a:lnTo>
                <a:lnTo>
                  <a:pt x="3260" y="394"/>
                </a:lnTo>
                <a:lnTo>
                  <a:pt x="3273" y="394"/>
                </a:lnTo>
                <a:lnTo>
                  <a:pt x="3286" y="400"/>
                </a:lnTo>
                <a:lnTo>
                  <a:pt x="3300" y="407"/>
                </a:lnTo>
                <a:lnTo>
                  <a:pt x="3315" y="416"/>
                </a:lnTo>
                <a:lnTo>
                  <a:pt x="3328" y="425"/>
                </a:lnTo>
                <a:lnTo>
                  <a:pt x="3338" y="429"/>
                </a:lnTo>
                <a:lnTo>
                  <a:pt x="3355" y="416"/>
                </a:lnTo>
                <a:lnTo>
                  <a:pt x="3373" y="405"/>
                </a:lnTo>
                <a:lnTo>
                  <a:pt x="3397" y="401"/>
                </a:lnTo>
                <a:lnTo>
                  <a:pt x="3397" y="405"/>
                </a:lnTo>
                <a:lnTo>
                  <a:pt x="3397" y="407"/>
                </a:lnTo>
                <a:lnTo>
                  <a:pt x="3398" y="409"/>
                </a:lnTo>
                <a:lnTo>
                  <a:pt x="3398" y="410"/>
                </a:lnTo>
                <a:lnTo>
                  <a:pt x="3400" y="412"/>
                </a:lnTo>
                <a:lnTo>
                  <a:pt x="3408" y="414"/>
                </a:lnTo>
                <a:lnTo>
                  <a:pt x="3426" y="416"/>
                </a:lnTo>
                <a:lnTo>
                  <a:pt x="3449" y="418"/>
                </a:lnTo>
                <a:lnTo>
                  <a:pt x="3475" y="420"/>
                </a:lnTo>
                <a:lnTo>
                  <a:pt x="3498" y="420"/>
                </a:lnTo>
                <a:lnTo>
                  <a:pt x="3520" y="421"/>
                </a:lnTo>
                <a:lnTo>
                  <a:pt x="3533" y="421"/>
                </a:lnTo>
                <a:lnTo>
                  <a:pt x="3537" y="438"/>
                </a:lnTo>
                <a:lnTo>
                  <a:pt x="3518" y="443"/>
                </a:lnTo>
                <a:lnTo>
                  <a:pt x="3498" y="450"/>
                </a:lnTo>
                <a:lnTo>
                  <a:pt x="3480" y="461"/>
                </a:lnTo>
                <a:lnTo>
                  <a:pt x="3464" y="469"/>
                </a:lnTo>
                <a:lnTo>
                  <a:pt x="3444" y="478"/>
                </a:lnTo>
                <a:lnTo>
                  <a:pt x="3422" y="483"/>
                </a:lnTo>
                <a:lnTo>
                  <a:pt x="3404" y="494"/>
                </a:lnTo>
                <a:lnTo>
                  <a:pt x="3380" y="514"/>
                </a:lnTo>
                <a:lnTo>
                  <a:pt x="3360" y="538"/>
                </a:lnTo>
                <a:lnTo>
                  <a:pt x="3340" y="563"/>
                </a:lnTo>
                <a:lnTo>
                  <a:pt x="3317" y="589"/>
                </a:lnTo>
                <a:lnTo>
                  <a:pt x="3289" y="610"/>
                </a:lnTo>
                <a:lnTo>
                  <a:pt x="3289" y="614"/>
                </a:lnTo>
                <a:lnTo>
                  <a:pt x="3295" y="614"/>
                </a:lnTo>
                <a:lnTo>
                  <a:pt x="3297" y="616"/>
                </a:lnTo>
                <a:lnTo>
                  <a:pt x="3297" y="616"/>
                </a:lnTo>
                <a:lnTo>
                  <a:pt x="3298" y="618"/>
                </a:lnTo>
                <a:lnTo>
                  <a:pt x="3298" y="618"/>
                </a:lnTo>
                <a:lnTo>
                  <a:pt x="3302" y="618"/>
                </a:lnTo>
                <a:lnTo>
                  <a:pt x="3311" y="614"/>
                </a:lnTo>
                <a:lnTo>
                  <a:pt x="3326" y="607"/>
                </a:lnTo>
                <a:lnTo>
                  <a:pt x="3344" y="598"/>
                </a:lnTo>
                <a:lnTo>
                  <a:pt x="3362" y="590"/>
                </a:lnTo>
                <a:lnTo>
                  <a:pt x="3380" y="583"/>
                </a:lnTo>
                <a:lnTo>
                  <a:pt x="3393" y="580"/>
                </a:lnTo>
                <a:lnTo>
                  <a:pt x="3400" y="578"/>
                </a:lnTo>
                <a:lnTo>
                  <a:pt x="3406" y="581"/>
                </a:lnTo>
                <a:lnTo>
                  <a:pt x="3409" y="583"/>
                </a:lnTo>
                <a:lnTo>
                  <a:pt x="3411" y="585"/>
                </a:lnTo>
                <a:lnTo>
                  <a:pt x="3411" y="589"/>
                </a:lnTo>
                <a:lnTo>
                  <a:pt x="3411" y="594"/>
                </a:lnTo>
                <a:lnTo>
                  <a:pt x="3411" y="603"/>
                </a:lnTo>
                <a:lnTo>
                  <a:pt x="3409" y="607"/>
                </a:lnTo>
                <a:lnTo>
                  <a:pt x="3406" y="612"/>
                </a:lnTo>
                <a:lnTo>
                  <a:pt x="3404" y="618"/>
                </a:lnTo>
                <a:lnTo>
                  <a:pt x="3408" y="618"/>
                </a:lnTo>
                <a:lnTo>
                  <a:pt x="3417" y="618"/>
                </a:lnTo>
                <a:lnTo>
                  <a:pt x="3426" y="621"/>
                </a:lnTo>
                <a:lnTo>
                  <a:pt x="3437" y="623"/>
                </a:lnTo>
                <a:lnTo>
                  <a:pt x="3448" y="623"/>
                </a:lnTo>
                <a:lnTo>
                  <a:pt x="3462" y="614"/>
                </a:lnTo>
                <a:lnTo>
                  <a:pt x="3473" y="603"/>
                </a:lnTo>
                <a:lnTo>
                  <a:pt x="3486" y="590"/>
                </a:lnTo>
                <a:lnTo>
                  <a:pt x="3497" y="583"/>
                </a:lnTo>
                <a:lnTo>
                  <a:pt x="3542" y="578"/>
                </a:lnTo>
                <a:lnTo>
                  <a:pt x="3558" y="567"/>
                </a:lnTo>
                <a:lnTo>
                  <a:pt x="3571" y="550"/>
                </a:lnTo>
                <a:lnTo>
                  <a:pt x="3586" y="534"/>
                </a:lnTo>
                <a:lnTo>
                  <a:pt x="3602" y="521"/>
                </a:lnTo>
                <a:lnTo>
                  <a:pt x="3638" y="563"/>
                </a:lnTo>
                <a:lnTo>
                  <a:pt x="3648" y="558"/>
                </a:lnTo>
                <a:lnTo>
                  <a:pt x="3660" y="556"/>
                </a:lnTo>
                <a:lnTo>
                  <a:pt x="3675" y="558"/>
                </a:lnTo>
                <a:lnTo>
                  <a:pt x="3691" y="558"/>
                </a:lnTo>
                <a:lnTo>
                  <a:pt x="3695" y="561"/>
                </a:lnTo>
                <a:lnTo>
                  <a:pt x="3700" y="565"/>
                </a:lnTo>
                <a:lnTo>
                  <a:pt x="3704" y="565"/>
                </a:lnTo>
                <a:lnTo>
                  <a:pt x="3708" y="567"/>
                </a:lnTo>
                <a:lnTo>
                  <a:pt x="3711" y="570"/>
                </a:lnTo>
                <a:lnTo>
                  <a:pt x="3720" y="580"/>
                </a:lnTo>
                <a:lnTo>
                  <a:pt x="3726" y="589"/>
                </a:lnTo>
                <a:lnTo>
                  <a:pt x="3731" y="598"/>
                </a:lnTo>
                <a:lnTo>
                  <a:pt x="3740" y="603"/>
                </a:lnTo>
                <a:lnTo>
                  <a:pt x="3757" y="607"/>
                </a:lnTo>
                <a:lnTo>
                  <a:pt x="3762" y="605"/>
                </a:lnTo>
                <a:lnTo>
                  <a:pt x="3766" y="603"/>
                </a:lnTo>
                <a:lnTo>
                  <a:pt x="3771" y="603"/>
                </a:lnTo>
                <a:lnTo>
                  <a:pt x="3775" y="603"/>
                </a:lnTo>
                <a:lnTo>
                  <a:pt x="3780" y="605"/>
                </a:lnTo>
                <a:lnTo>
                  <a:pt x="3786" y="607"/>
                </a:lnTo>
                <a:lnTo>
                  <a:pt x="3797" y="590"/>
                </a:lnTo>
                <a:lnTo>
                  <a:pt x="3809" y="580"/>
                </a:lnTo>
                <a:lnTo>
                  <a:pt x="3824" y="574"/>
                </a:lnTo>
                <a:lnTo>
                  <a:pt x="3840" y="570"/>
                </a:lnTo>
                <a:lnTo>
                  <a:pt x="3860" y="567"/>
                </a:lnTo>
                <a:lnTo>
                  <a:pt x="3882" y="563"/>
                </a:lnTo>
                <a:lnTo>
                  <a:pt x="3897" y="558"/>
                </a:lnTo>
                <a:lnTo>
                  <a:pt x="3909" y="550"/>
                </a:lnTo>
                <a:lnTo>
                  <a:pt x="3924" y="545"/>
                </a:lnTo>
                <a:lnTo>
                  <a:pt x="3944" y="543"/>
                </a:lnTo>
                <a:lnTo>
                  <a:pt x="3944" y="583"/>
                </a:lnTo>
                <a:lnTo>
                  <a:pt x="3964" y="581"/>
                </a:lnTo>
                <a:lnTo>
                  <a:pt x="3980" y="580"/>
                </a:lnTo>
                <a:lnTo>
                  <a:pt x="3995" y="578"/>
                </a:lnTo>
                <a:lnTo>
                  <a:pt x="4013" y="576"/>
                </a:lnTo>
                <a:lnTo>
                  <a:pt x="4017" y="587"/>
                </a:lnTo>
                <a:lnTo>
                  <a:pt x="4022" y="603"/>
                </a:lnTo>
                <a:lnTo>
                  <a:pt x="4029" y="616"/>
                </a:lnTo>
                <a:lnTo>
                  <a:pt x="4037" y="621"/>
                </a:lnTo>
                <a:lnTo>
                  <a:pt x="4048" y="625"/>
                </a:lnTo>
                <a:lnTo>
                  <a:pt x="4058" y="630"/>
                </a:lnTo>
                <a:lnTo>
                  <a:pt x="4069" y="636"/>
                </a:lnTo>
                <a:lnTo>
                  <a:pt x="4077" y="643"/>
                </a:lnTo>
                <a:lnTo>
                  <a:pt x="4082" y="656"/>
                </a:lnTo>
                <a:lnTo>
                  <a:pt x="4066" y="660"/>
                </a:lnTo>
                <a:lnTo>
                  <a:pt x="4046" y="660"/>
                </a:lnTo>
                <a:lnTo>
                  <a:pt x="4024" y="660"/>
                </a:lnTo>
                <a:lnTo>
                  <a:pt x="4004" y="660"/>
                </a:lnTo>
                <a:lnTo>
                  <a:pt x="4004" y="680"/>
                </a:lnTo>
                <a:lnTo>
                  <a:pt x="4048" y="700"/>
                </a:lnTo>
                <a:lnTo>
                  <a:pt x="4093" y="716"/>
                </a:lnTo>
                <a:lnTo>
                  <a:pt x="4142" y="729"/>
                </a:lnTo>
                <a:lnTo>
                  <a:pt x="4146" y="740"/>
                </a:lnTo>
                <a:lnTo>
                  <a:pt x="4149" y="747"/>
                </a:lnTo>
                <a:lnTo>
                  <a:pt x="4151" y="756"/>
                </a:lnTo>
                <a:lnTo>
                  <a:pt x="4155" y="769"/>
                </a:lnTo>
                <a:lnTo>
                  <a:pt x="4151" y="770"/>
                </a:lnTo>
                <a:lnTo>
                  <a:pt x="4149" y="772"/>
                </a:lnTo>
                <a:lnTo>
                  <a:pt x="4149" y="774"/>
                </a:lnTo>
                <a:lnTo>
                  <a:pt x="4148" y="776"/>
                </a:lnTo>
                <a:lnTo>
                  <a:pt x="4148" y="778"/>
                </a:lnTo>
                <a:lnTo>
                  <a:pt x="4146" y="781"/>
                </a:lnTo>
                <a:lnTo>
                  <a:pt x="4157" y="794"/>
                </a:lnTo>
                <a:lnTo>
                  <a:pt x="4164" y="810"/>
                </a:lnTo>
                <a:lnTo>
                  <a:pt x="4168" y="830"/>
                </a:lnTo>
                <a:lnTo>
                  <a:pt x="4169" y="852"/>
                </a:lnTo>
                <a:lnTo>
                  <a:pt x="4169" y="874"/>
                </a:lnTo>
                <a:lnTo>
                  <a:pt x="4158" y="874"/>
                </a:lnTo>
                <a:lnTo>
                  <a:pt x="4153" y="887"/>
                </a:lnTo>
                <a:lnTo>
                  <a:pt x="4151" y="901"/>
                </a:lnTo>
                <a:lnTo>
                  <a:pt x="4146" y="914"/>
                </a:lnTo>
                <a:lnTo>
                  <a:pt x="4138" y="921"/>
                </a:lnTo>
                <a:lnTo>
                  <a:pt x="4133" y="927"/>
                </a:lnTo>
                <a:lnTo>
                  <a:pt x="4128" y="929"/>
                </a:lnTo>
                <a:lnTo>
                  <a:pt x="4124" y="934"/>
                </a:lnTo>
                <a:lnTo>
                  <a:pt x="4122" y="943"/>
                </a:lnTo>
                <a:lnTo>
                  <a:pt x="4120" y="960"/>
                </a:lnTo>
                <a:lnTo>
                  <a:pt x="4126" y="960"/>
                </a:lnTo>
                <a:lnTo>
                  <a:pt x="4129" y="961"/>
                </a:lnTo>
                <a:lnTo>
                  <a:pt x="4135" y="961"/>
                </a:lnTo>
                <a:lnTo>
                  <a:pt x="4140" y="963"/>
                </a:lnTo>
                <a:lnTo>
                  <a:pt x="4157" y="940"/>
                </a:lnTo>
                <a:lnTo>
                  <a:pt x="4177" y="918"/>
                </a:lnTo>
                <a:lnTo>
                  <a:pt x="4204" y="901"/>
                </a:lnTo>
                <a:lnTo>
                  <a:pt x="4235" y="894"/>
                </a:lnTo>
                <a:lnTo>
                  <a:pt x="4240" y="901"/>
                </a:lnTo>
                <a:lnTo>
                  <a:pt x="4246" y="907"/>
                </a:lnTo>
                <a:lnTo>
                  <a:pt x="4253" y="912"/>
                </a:lnTo>
                <a:lnTo>
                  <a:pt x="4258" y="916"/>
                </a:lnTo>
                <a:lnTo>
                  <a:pt x="4262" y="923"/>
                </a:lnTo>
                <a:lnTo>
                  <a:pt x="4268" y="936"/>
                </a:lnTo>
                <a:lnTo>
                  <a:pt x="4268" y="950"/>
                </a:lnTo>
                <a:lnTo>
                  <a:pt x="4271" y="967"/>
                </a:lnTo>
                <a:lnTo>
                  <a:pt x="4275" y="981"/>
                </a:lnTo>
                <a:lnTo>
                  <a:pt x="4282" y="1000"/>
                </a:lnTo>
                <a:lnTo>
                  <a:pt x="4288" y="1018"/>
                </a:lnTo>
                <a:lnTo>
                  <a:pt x="4295" y="1032"/>
                </a:lnTo>
                <a:lnTo>
                  <a:pt x="4302" y="1032"/>
                </a:lnTo>
                <a:lnTo>
                  <a:pt x="4306" y="1041"/>
                </a:lnTo>
                <a:lnTo>
                  <a:pt x="4306" y="1056"/>
                </a:lnTo>
                <a:lnTo>
                  <a:pt x="4304" y="1072"/>
                </a:lnTo>
                <a:lnTo>
                  <a:pt x="4300" y="1085"/>
                </a:lnTo>
                <a:lnTo>
                  <a:pt x="4298" y="1092"/>
                </a:lnTo>
                <a:lnTo>
                  <a:pt x="4297" y="1100"/>
                </a:lnTo>
                <a:lnTo>
                  <a:pt x="4293" y="1105"/>
                </a:lnTo>
                <a:lnTo>
                  <a:pt x="4289" y="1109"/>
                </a:lnTo>
                <a:lnTo>
                  <a:pt x="4282" y="1110"/>
                </a:lnTo>
                <a:lnTo>
                  <a:pt x="4275" y="1112"/>
                </a:lnTo>
                <a:lnTo>
                  <a:pt x="4273" y="1109"/>
                </a:lnTo>
                <a:lnTo>
                  <a:pt x="4273" y="1105"/>
                </a:lnTo>
                <a:lnTo>
                  <a:pt x="4273" y="1103"/>
                </a:lnTo>
                <a:lnTo>
                  <a:pt x="4271" y="1101"/>
                </a:lnTo>
                <a:lnTo>
                  <a:pt x="4269" y="1100"/>
                </a:lnTo>
                <a:lnTo>
                  <a:pt x="4269" y="1109"/>
                </a:lnTo>
                <a:lnTo>
                  <a:pt x="4268" y="1112"/>
                </a:lnTo>
                <a:lnTo>
                  <a:pt x="4262" y="1116"/>
                </a:lnTo>
                <a:lnTo>
                  <a:pt x="4258" y="1120"/>
                </a:lnTo>
                <a:lnTo>
                  <a:pt x="4253" y="1123"/>
                </a:lnTo>
                <a:lnTo>
                  <a:pt x="4249" y="1129"/>
                </a:lnTo>
                <a:lnTo>
                  <a:pt x="4229" y="1145"/>
                </a:lnTo>
                <a:lnTo>
                  <a:pt x="4229" y="1185"/>
                </a:lnTo>
                <a:lnTo>
                  <a:pt x="4224" y="1194"/>
                </a:lnTo>
                <a:lnTo>
                  <a:pt x="4218" y="1201"/>
                </a:lnTo>
                <a:lnTo>
                  <a:pt x="4213" y="1210"/>
                </a:lnTo>
                <a:lnTo>
                  <a:pt x="4209" y="1225"/>
                </a:lnTo>
                <a:lnTo>
                  <a:pt x="4233" y="1229"/>
                </a:lnTo>
                <a:lnTo>
                  <a:pt x="4251" y="1234"/>
                </a:lnTo>
                <a:lnTo>
                  <a:pt x="4269" y="1240"/>
                </a:lnTo>
                <a:lnTo>
                  <a:pt x="4288" y="1245"/>
                </a:lnTo>
                <a:lnTo>
                  <a:pt x="4309" y="1249"/>
                </a:lnTo>
                <a:lnTo>
                  <a:pt x="4322" y="1240"/>
                </a:lnTo>
                <a:lnTo>
                  <a:pt x="4333" y="1234"/>
                </a:lnTo>
                <a:lnTo>
                  <a:pt x="4342" y="1234"/>
                </a:lnTo>
                <a:lnTo>
                  <a:pt x="4351" y="1234"/>
                </a:lnTo>
                <a:lnTo>
                  <a:pt x="4362" y="1234"/>
                </a:lnTo>
                <a:lnTo>
                  <a:pt x="4375" y="1229"/>
                </a:lnTo>
                <a:lnTo>
                  <a:pt x="4389" y="1218"/>
                </a:lnTo>
                <a:lnTo>
                  <a:pt x="4404" y="1200"/>
                </a:lnTo>
                <a:lnTo>
                  <a:pt x="4417" y="1183"/>
                </a:lnTo>
                <a:lnTo>
                  <a:pt x="4433" y="1169"/>
                </a:lnTo>
                <a:lnTo>
                  <a:pt x="4464" y="1152"/>
                </a:lnTo>
                <a:lnTo>
                  <a:pt x="4497" y="1132"/>
                </a:lnTo>
                <a:lnTo>
                  <a:pt x="4531" y="1110"/>
                </a:lnTo>
                <a:lnTo>
                  <a:pt x="4562" y="1087"/>
                </a:lnTo>
                <a:lnTo>
                  <a:pt x="4591" y="1061"/>
                </a:lnTo>
                <a:lnTo>
                  <a:pt x="4613" y="1032"/>
                </a:lnTo>
                <a:lnTo>
                  <a:pt x="4629" y="1000"/>
                </a:lnTo>
                <a:lnTo>
                  <a:pt x="4626" y="996"/>
                </a:lnTo>
                <a:lnTo>
                  <a:pt x="4624" y="990"/>
                </a:lnTo>
                <a:lnTo>
                  <a:pt x="4622" y="983"/>
                </a:lnTo>
                <a:lnTo>
                  <a:pt x="4620" y="976"/>
                </a:lnTo>
                <a:lnTo>
                  <a:pt x="4604" y="976"/>
                </a:lnTo>
                <a:lnTo>
                  <a:pt x="4600" y="940"/>
                </a:lnTo>
                <a:lnTo>
                  <a:pt x="4624" y="927"/>
                </a:lnTo>
                <a:lnTo>
                  <a:pt x="4648" y="916"/>
                </a:lnTo>
                <a:lnTo>
                  <a:pt x="4669" y="910"/>
                </a:lnTo>
                <a:lnTo>
                  <a:pt x="4695" y="907"/>
                </a:lnTo>
                <a:lnTo>
                  <a:pt x="4722" y="907"/>
                </a:lnTo>
                <a:lnTo>
                  <a:pt x="4755" y="912"/>
                </a:lnTo>
                <a:lnTo>
                  <a:pt x="4771" y="905"/>
                </a:lnTo>
                <a:lnTo>
                  <a:pt x="4784" y="900"/>
                </a:lnTo>
                <a:lnTo>
                  <a:pt x="4798" y="896"/>
                </a:lnTo>
                <a:lnTo>
                  <a:pt x="4817" y="896"/>
                </a:lnTo>
                <a:lnTo>
                  <a:pt x="4831" y="876"/>
                </a:lnTo>
                <a:lnTo>
                  <a:pt x="4848" y="852"/>
                </a:lnTo>
                <a:lnTo>
                  <a:pt x="4860" y="827"/>
                </a:lnTo>
                <a:lnTo>
                  <a:pt x="4866" y="800"/>
                </a:lnTo>
                <a:lnTo>
                  <a:pt x="4858" y="789"/>
                </a:lnTo>
                <a:lnTo>
                  <a:pt x="4851" y="776"/>
                </a:lnTo>
                <a:lnTo>
                  <a:pt x="4846" y="760"/>
                </a:lnTo>
                <a:lnTo>
                  <a:pt x="4842" y="743"/>
                </a:lnTo>
                <a:lnTo>
                  <a:pt x="4862" y="725"/>
                </a:lnTo>
                <a:lnTo>
                  <a:pt x="4877" y="705"/>
                </a:lnTo>
                <a:lnTo>
                  <a:pt x="4889" y="683"/>
                </a:lnTo>
                <a:lnTo>
                  <a:pt x="4900" y="660"/>
                </a:lnTo>
                <a:lnTo>
                  <a:pt x="4913" y="636"/>
                </a:lnTo>
                <a:lnTo>
                  <a:pt x="4929" y="614"/>
                </a:lnTo>
                <a:lnTo>
                  <a:pt x="4949" y="598"/>
                </a:lnTo>
                <a:lnTo>
                  <a:pt x="4968" y="589"/>
                </a:lnTo>
                <a:lnTo>
                  <a:pt x="4989" y="583"/>
                </a:lnTo>
                <a:lnTo>
                  <a:pt x="5013" y="581"/>
                </a:lnTo>
                <a:lnTo>
                  <a:pt x="5037" y="578"/>
                </a:lnTo>
                <a:lnTo>
                  <a:pt x="5060" y="572"/>
                </a:lnTo>
                <a:lnTo>
                  <a:pt x="5126" y="550"/>
                </a:lnTo>
                <a:lnTo>
                  <a:pt x="5191" y="532"/>
                </a:lnTo>
                <a:lnTo>
                  <a:pt x="5262" y="516"/>
                </a:lnTo>
                <a:lnTo>
                  <a:pt x="5262" y="480"/>
                </a:lnTo>
                <a:lnTo>
                  <a:pt x="5275" y="478"/>
                </a:lnTo>
                <a:lnTo>
                  <a:pt x="5286" y="474"/>
                </a:lnTo>
                <a:lnTo>
                  <a:pt x="5295" y="467"/>
                </a:lnTo>
                <a:lnTo>
                  <a:pt x="5298" y="456"/>
                </a:lnTo>
                <a:lnTo>
                  <a:pt x="5302" y="454"/>
                </a:lnTo>
                <a:lnTo>
                  <a:pt x="5304" y="454"/>
                </a:lnTo>
                <a:lnTo>
                  <a:pt x="5308" y="456"/>
                </a:lnTo>
                <a:lnTo>
                  <a:pt x="5309" y="456"/>
                </a:lnTo>
                <a:lnTo>
                  <a:pt x="5311" y="458"/>
                </a:lnTo>
                <a:lnTo>
                  <a:pt x="5315" y="456"/>
                </a:lnTo>
                <a:lnTo>
                  <a:pt x="5313" y="440"/>
                </a:lnTo>
                <a:lnTo>
                  <a:pt x="5320" y="423"/>
                </a:lnTo>
                <a:lnTo>
                  <a:pt x="5329" y="405"/>
                </a:lnTo>
                <a:lnTo>
                  <a:pt x="5337" y="387"/>
                </a:lnTo>
                <a:lnTo>
                  <a:pt x="5335" y="376"/>
                </a:lnTo>
                <a:lnTo>
                  <a:pt x="5333" y="361"/>
                </a:lnTo>
                <a:lnTo>
                  <a:pt x="5331" y="343"/>
                </a:lnTo>
                <a:lnTo>
                  <a:pt x="5331" y="325"/>
                </a:lnTo>
                <a:lnTo>
                  <a:pt x="5333" y="309"/>
                </a:lnTo>
                <a:lnTo>
                  <a:pt x="5333" y="307"/>
                </a:lnTo>
                <a:lnTo>
                  <a:pt x="5337" y="305"/>
                </a:lnTo>
                <a:lnTo>
                  <a:pt x="5338" y="301"/>
                </a:lnTo>
                <a:lnTo>
                  <a:pt x="5342" y="298"/>
                </a:lnTo>
                <a:lnTo>
                  <a:pt x="5344" y="296"/>
                </a:lnTo>
                <a:lnTo>
                  <a:pt x="5346" y="294"/>
                </a:lnTo>
                <a:lnTo>
                  <a:pt x="5344" y="281"/>
                </a:lnTo>
                <a:lnTo>
                  <a:pt x="5338" y="267"/>
                </a:lnTo>
                <a:lnTo>
                  <a:pt x="5337" y="252"/>
                </a:lnTo>
                <a:lnTo>
                  <a:pt x="5344" y="232"/>
                </a:lnTo>
                <a:lnTo>
                  <a:pt x="5353" y="212"/>
                </a:lnTo>
                <a:lnTo>
                  <a:pt x="5362" y="196"/>
                </a:lnTo>
                <a:lnTo>
                  <a:pt x="5368" y="181"/>
                </a:lnTo>
                <a:lnTo>
                  <a:pt x="5369" y="169"/>
                </a:lnTo>
                <a:lnTo>
                  <a:pt x="5371" y="156"/>
                </a:lnTo>
                <a:lnTo>
                  <a:pt x="5377" y="145"/>
                </a:lnTo>
                <a:lnTo>
                  <a:pt x="5384" y="136"/>
                </a:lnTo>
                <a:lnTo>
                  <a:pt x="5395" y="130"/>
                </a:lnTo>
                <a:lnTo>
                  <a:pt x="5400" y="129"/>
                </a:lnTo>
                <a:lnTo>
                  <a:pt x="5406" y="129"/>
                </a:lnTo>
                <a:lnTo>
                  <a:pt x="5411" y="129"/>
                </a:lnTo>
                <a:lnTo>
                  <a:pt x="5418" y="127"/>
                </a:lnTo>
                <a:lnTo>
                  <a:pt x="5424" y="127"/>
                </a:lnTo>
                <a:lnTo>
                  <a:pt x="5426" y="132"/>
                </a:lnTo>
                <a:lnTo>
                  <a:pt x="5426" y="136"/>
                </a:lnTo>
                <a:lnTo>
                  <a:pt x="5424" y="141"/>
                </a:lnTo>
                <a:lnTo>
                  <a:pt x="5424" y="145"/>
                </a:lnTo>
                <a:lnTo>
                  <a:pt x="5424" y="149"/>
                </a:lnTo>
                <a:lnTo>
                  <a:pt x="5424" y="150"/>
                </a:lnTo>
                <a:lnTo>
                  <a:pt x="5428" y="154"/>
                </a:lnTo>
                <a:lnTo>
                  <a:pt x="5433" y="156"/>
                </a:lnTo>
                <a:lnTo>
                  <a:pt x="5451" y="138"/>
                </a:lnTo>
                <a:lnTo>
                  <a:pt x="5478" y="125"/>
                </a:lnTo>
                <a:lnTo>
                  <a:pt x="5509" y="118"/>
                </a:lnTo>
                <a:lnTo>
                  <a:pt x="5522" y="125"/>
                </a:lnTo>
                <a:lnTo>
                  <a:pt x="5537" y="132"/>
                </a:lnTo>
                <a:lnTo>
                  <a:pt x="5551" y="140"/>
                </a:lnTo>
                <a:lnTo>
                  <a:pt x="5558" y="150"/>
                </a:lnTo>
                <a:lnTo>
                  <a:pt x="5573" y="178"/>
                </a:lnTo>
                <a:lnTo>
                  <a:pt x="5584" y="209"/>
                </a:lnTo>
                <a:lnTo>
                  <a:pt x="5595" y="241"/>
                </a:lnTo>
                <a:lnTo>
                  <a:pt x="5604" y="269"/>
                </a:lnTo>
                <a:lnTo>
                  <a:pt x="5606" y="283"/>
                </a:lnTo>
                <a:lnTo>
                  <a:pt x="5608" y="298"/>
                </a:lnTo>
                <a:lnTo>
                  <a:pt x="5611" y="312"/>
                </a:lnTo>
                <a:lnTo>
                  <a:pt x="5618" y="321"/>
                </a:lnTo>
                <a:lnTo>
                  <a:pt x="5629" y="325"/>
                </a:lnTo>
                <a:lnTo>
                  <a:pt x="5642" y="327"/>
                </a:lnTo>
                <a:lnTo>
                  <a:pt x="5651" y="330"/>
                </a:lnTo>
                <a:lnTo>
                  <a:pt x="5658" y="345"/>
                </a:lnTo>
                <a:lnTo>
                  <a:pt x="5662" y="363"/>
                </a:lnTo>
                <a:lnTo>
                  <a:pt x="5668" y="380"/>
                </a:lnTo>
                <a:lnTo>
                  <a:pt x="5673" y="378"/>
                </a:lnTo>
                <a:lnTo>
                  <a:pt x="5678" y="376"/>
                </a:lnTo>
                <a:lnTo>
                  <a:pt x="5684" y="376"/>
                </a:lnTo>
                <a:lnTo>
                  <a:pt x="5693" y="374"/>
                </a:lnTo>
                <a:lnTo>
                  <a:pt x="5697" y="381"/>
                </a:lnTo>
                <a:lnTo>
                  <a:pt x="5702" y="387"/>
                </a:lnTo>
                <a:lnTo>
                  <a:pt x="5708" y="392"/>
                </a:lnTo>
                <a:lnTo>
                  <a:pt x="5717" y="396"/>
                </a:lnTo>
                <a:lnTo>
                  <a:pt x="5717" y="409"/>
                </a:lnTo>
                <a:lnTo>
                  <a:pt x="5718" y="423"/>
                </a:lnTo>
                <a:lnTo>
                  <a:pt x="5720" y="443"/>
                </a:lnTo>
                <a:lnTo>
                  <a:pt x="5704" y="454"/>
                </a:lnTo>
                <a:lnTo>
                  <a:pt x="5686" y="469"/>
                </a:lnTo>
                <a:lnTo>
                  <a:pt x="5668" y="483"/>
                </a:lnTo>
                <a:lnTo>
                  <a:pt x="5653" y="501"/>
                </a:lnTo>
                <a:lnTo>
                  <a:pt x="5646" y="521"/>
                </a:lnTo>
                <a:lnTo>
                  <a:pt x="5633" y="520"/>
                </a:lnTo>
                <a:lnTo>
                  <a:pt x="5624" y="516"/>
                </a:lnTo>
                <a:lnTo>
                  <a:pt x="5613" y="512"/>
                </a:lnTo>
                <a:lnTo>
                  <a:pt x="5609" y="516"/>
                </a:lnTo>
                <a:lnTo>
                  <a:pt x="5606" y="520"/>
                </a:lnTo>
                <a:lnTo>
                  <a:pt x="5600" y="521"/>
                </a:lnTo>
                <a:lnTo>
                  <a:pt x="5597" y="525"/>
                </a:lnTo>
                <a:lnTo>
                  <a:pt x="5600" y="530"/>
                </a:lnTo>
                <a:lnTo>
                  <a:pt x="5602" y="536"/>
                </a:lnTo>
                <a:lnTo>
                  <a:pt x="5604" y="541"/>
                </a:lnTo>
                <a:lnTo>
                  <a:pt x="5604" y="549"/>
                </a:lnTo>
                <a:lnTo>
                  <a:pt x="5560" y="545"/>
                </a:lnTo>
                <a:lnTo>
                  <a:pt x="5558" y="561"/>
                </a:lnTo>
                <a:lnTo>
                  <a:pt x="5558" y="576"/>
                </a:lnTo>
                <a:lnTo>
                  <a:pt x="5558" y="594"/>
                </a:lnTo>
                <a:lnTo>
                  <a:pt x="5555" y="598"/>
                </a:lnTo>
                <a:lnTo>
                  <a:pt x="5551" y="600"/>
                </a:lnTo>
                <a:lnTo>
                  <a:pt x="5548" y="603"/>
                </a:lnTo>
                <a:lnTo>
                  <a:pt x="5546" y="605"/>
                </a:lnTo>
                <a:lnTo>
                  <a:pt x="5540" y="609"/>
                </a:lnTo>
                <a:lnTo>
                  <a:pt x="5535" y="610"/>
                </a:lnTo>
                <a:lnTo>
                  <a:pt x="5533" y="609"/>
                </a:lnTo>
                <a:lnTo>
                  <a:pt x="5531" y="609"/>
                </a:lnTo>
                <a:lnTo>
                  <a:pt x="5531" y="607"/>
                </a:lnTo>
                <a:lnTo>
                  <a:pt x="5529" y="607"/>
                </a:lnTo>
                <a:lnTo>
                  <a:pt x="5526" y="605"/>
                </a:lnTo>
                <a:lnTo>
                  <a:pt x="5524" y="621"/>
                </a:lnTo>
                <a:lnTo>
                  <a:pt x="5517" y="632"/>
                </a:lnTo>
                <a:lnTo>
                  <a:pt x="5509" y="640"/>
                </a:lnTo>
                <a:lnTo>
                  <a:pt x="5502" y="649"/>
                </a:lnTo>
                <a:lnTo>
                  <a:pt x="5493" y="658"/>
                </a:lnTo>
                <a:lnTo>
                  <a:pt x="5484" y="656"/>
                </a:lnTo>
                <a:lnTo>
                  <a:pt x="5478" y="656"/>
                </a:lnTo>
                <a:lnTo>
                  <a:pt x="5471" y="656"/>
                </a:lnTo>
                <a:lnTo>
                  <a:pt x="5460" y="654"/>
                </a:lnTo>
                <a:lnTo>
                  <a:pt x="5460" y="667"/>
                </a:lnTo>
                <a:lnTo>
                  <a:pt x="5462" y="678"/>
                </a:lnTo>
                <a:lnTo>
                  <a:pt x="5458" y="694"/>
                </a:lnTo>
                <a:lnTo>
                  <a:pt x="5453" y="714"/>
                </a:lnTo>
                <a:lnTo>
                  <a:pt x="5446" y="736"/>
                </a:lnTo>
                <a:lnTo>
                  <a:pt x="5440" y="761"/>
                </a:lnTo>
                <a:lnTo>
                  <a:pt x="5437" y="785"/>
                </a:lnTo>
                <a:lnTo>
                  <a:pt x="5438" y="809"/>
                </a:lnTo>
                <a:lnTo>
                  <a:pt x="5462" y="809"/>
                </a:lnTo>
                <a:lnTo>
                  <a:pt x="5462" y="829"/>
                </a:lnTo>
                <a:lnTo>
                  <a:pt x="5457" y="830"/>
                </a:lnTo>
                <a:lnTo>
                  <a:pt x="5451" y="834"/>
                </a:lnTo>
                <a:lnTo>
                  <a:pt x="5446" y="838"/>
                </a:lnTo>
                <a:lnTo>
                  <a:pt x="5442" y="841"/>
                </a:lnTo>
                <a:lnTo>
                  <a:pt x="5438" y="845"/>
                </a:lnTo>
                <a:lnTo>
                  <a:pt x="5438" y="869"/>
                </a:lnTo>
                <a:lnTo>
                  <a:pt x="5455" y="869"/>
                </a:lnTo>
                <a:lnTo>
                  <a:pt x="5466" y="876"/>
                </a:lnTo>
                <a:lnTo>
                  <a:pt x="5477" y="887"/>
                </a:lnTo>
                <a:lnTo>
                  <a:pt x="5486" y="900"/>
                </a:lnTo>
                <a:lnTo>
                  <a:pt x="5495" y="910"/>
                </a:lnTo>
                <a:lnTo>
                  <a:pt x="5508" y="921"/>
                </a:lnTo>
                <a:lnTo>
                  <a:pt x="5522" y="925"/>
                </a:lnTo>
                <a:lnTo>
                  <a:pt x="5528" y="921"/>
                </a:lnTo>
                <a:lnTo>
                  <a:pt x="5531" y="916"/>
                </a:lnTo>
                <a:lnTo>
                  <a:pt x="5533" y="912"/>
                </a:lnTo>
                <a:lnTo>
                  <a:pt x="5537" y="909"/>
                </a:lnTo>
                <a:lnTo>
                  <a:pt x="5540" y="901"/>
                </a:lnTo>
                <a:lnTo>
                  <a:pt x="5528" y="896"/>
                </a:lnTo>
                <a:lnTo>
                  <a:pt x="5517" y="890"/>
                </a:lnTo>
                <a:lnTo>
                  <a:pt x="5502" y="885"/>
                </a:lnTo>
                <a:lnTo>
                  <a:pt x="5504" y="872"/>
                </a:lnTo>
                <a:lnTo>
                  <a:pt x="5513" y="872"/>
                </a:lnTo>
                <a:lnTo>
                  <a:pt x="5520" y="872"/>
                </a:lnTo>
                <a:lnTo>
                  <a:pt x="5526" y="872"/>
                </a:lnTo>
                <a:lnTo>
                  <a:pt x="5537" y="874"/>
                </a:lnTo>
                <a:lnTo>
                  <a:pt x="5544" y="885"/>
                </a:lnTo>
                <a:lnTo>
                  <a:pt x="5553" y="896"/>
                </a:lnTo>
                <a:lnTo>
                  <a:pt x="5560" y="909"/>
                </a:lnTo>
                <a:lnTo>
                  <a:pt x="5564" y="925"/>
                </a:lnTo>
                <a:lnTo>
                  <a:pt x="5546" y="940"/>
                </a:lnTo>
                <a:lnTo>
                  <a:pt x="5526" y="952"/>
                </a:lnTo>
                <a:lnTo>
                  <a:pt x="5506" y="965"/>
                </a:lnTo>
                <a:lnTo>
                  <a:pt x="5482" y="970"/>
                </a:lnTo>
                <a:lnTo>
                  <a:pt x="5482" y="954"/>
                </a:lnTo>
                <a:lnTo>
                  <a:pt x="5478" y="954"/>
                </a:lnTo>
                <a:lnTo>
                  <a:pt x="5478" y="961"/>
                </a:lnTo>
                <a:lnTo>
                  <a:pt x="5468" y="969"/>
                </a:lnTo>
                <a:lnTo>
                  <a:pt x="5462" y="978"/>
                </a:lnTo>
                <a:lnTo>
                  <a:pt x="5455" y="985"/>
                </a:lnTo>
                <a:lnTo>
                  <a:pt x="5446" y="990"/>
                </a:lnTo>
                <a:lnTo>
                  <a:pt x="5433" y="994"/>
                </a:lnTo>
                <a:lnTo>
                  <a:pt x="5433" y="987"/>
                </a:lnTo>
                <a:lnTo>
                  <a:pt x="5429" y="983"/>
                </a:lnTo>
                <a:lnTo>
                  <a:pt x="5428" y="980"/>
                </a:lnTo>
                <a:lnTo>
                  <a:pt x="5426" y="976"/>
                </a:lnTo>
                <a:lnTo>
                  <a:pt x="5426" y="972"/>
                </a:lnTo>
                <a:lnTo>
                  <a:pt x="5424" y="967"/>
                </a:lnTo>
                <a:lnTo>
                  <a:pt x="5420" y="967"/>
                </a:lnTo>
                <a:lnTo>
                  <a:pt x="5418" y="967"/>
                </a:lnTo>
                <a:lnTo>
                  <a:pt x="5417" y="967"/>
                </a:lnTo>
                <a:lnTo>
                  <a:pt x="5415" y="969"/>
                </a:lnTo>
                <a:lnTo>
                  <a:pt x="5413" y="970"/>
                </a:lnTo>
                <a:lnTo>
                  <a:pt x="5418" y="983"/>
                </a:lnTo>
                <a:lnTo>
                  <a:pt x="5422" y="996"/>
                </a:lnTo>
                <a:lnTo>
                  <a:pt x="5420" y="1010"/>
                </a:lnTo>
                <a:lnTo>
                  <a:pt x="5386" y="1029"/>
                </a:lnTo>
                <a:lnTo>
                  <a:pt x="5349" y="1047"/>
                </a:lnTo>
                <a:lnTo>
                  <a:pt x="5311" y="1069"/>
                </a:lnTo>
                <a:lnTo>
                  <a:pt x="5275" y="1090"/>
                </a:lnTo>
                <a:lnTo>
                  <a:pt x="5242" y="1116"/>
                </a:lnTo>
                <a:lnTo>
                  <a:pt x="5218" y="1143"/>
                </a:lnTo>
                <a:lnTo>
                  <a:pt x="5215" y="1167"/>
                </a:lnTo>
                <a:lnTo>
                  <a:pt x="5206" y="1176"/>
                </a:lnTo>
                <a:lnTo>
                  <a:pt x="5197" y="1183"/>
                </a:lnTo>
                <a:lnTo>
                  <a:pt x="5188" y="1189"/>
                </a:lnTo>
                <a:lnTo>
                  <a:pt x="5180" y="1200"/>
                </a:lnTo>
                <a:lnTo>
                  <a:pt x="5177" y="1216"/>
                </a:lnTo>
                <a:lnTo>
                  <a:pt x="5209" y="1216"/>
                </a:lnTo>
                <a:lnTo>
                  <a:pt x="5209" y="1223"/>
                </a:lnTo>
                <a:lnTo>
                  <a:pt x="5213" y="1234"/>
                </a:lnTo>
                <a:lnTo>
                  <a:pt x="5213" y="1249"/>
                </a:lnTo>
                <a:lnTo>
                  <a:pt x="5213" y="1263"/>
                </a:lnTo>
                <a:lnTo>
                  <a:pt x="5215" y="1290"/>
                </a:lnTo>
                <a:lnTo>
                  <a:pt x="5217" y="1312"/>
                </a:lnTo>
                <a:lnTo>
                  <a:pt x="5213" y="1332"/>
                </a:lnTo>
                <a:lnTo>
                  <a:pt x="5208" y="1345"/>
                </a:lnTo>
                <a:lnTo>
                  <a:pt x="5200" y="1354"/>
                </a:lnTo>
                <a:lnTo>
                  <a:pt x="5197" y="1367"/>
                </a:lnTo>
                <a:lnTo>
                  <a:pt x="5193" y="1385"/>
                </a:lnTo>
                <a:lnTo>
                  <a:pt x="5188" y="1385"/>
                </a:lnTo>
                <a:lnTo>
                  <a:pt x="5186" y="1387"/>
                </a:lnTo>
                <a:lnTo>
                  <a:pt x="5184" y="1387"/>
                </a:lnTo>
                <a:lnTo>
                  <a:pt x="5184" y="1387"/>
                </a:lnTo>
                <a:lnTo>
                  <a:pt x="5182" y="1387"/>
                </a:lnTo>
                <a:lnTo>
                  <a:pt x="5182" y="1389"/>
                </a:lnTo>
                <a:lnTo>
                  <a:pt x="5180" y="1392"/>
                </a:lnTo>
                <a:lnTo>
                  <a:pt x="5182" y="1401"/>
                </a:lnTo>
                <a:lnTo>
                  <a:pt x="5178" y="1414"/>
                </a:lnTo>
                <a:lnTo>
                  <a:pt x="5173" y="1427"/>
                </a:lnTo>
                <a:lnTo>
                  <a:pt x="5164" y="1440"/>
                </a:lnTo>
                <a:lnTo>
                  <a:pt x="5153" y="1449"/>
                </a:lnTo>
                <a:lnTo>
                  <a:pt x="5142" y="1452"/>
                </a:lnTo>
                <a:lnTo>
                  <a:pt x="5142" y="1449"/>
                </a:lnTo>
                <a:lnTo>
                  <a:pt x="5138" y="1449"/>
                </a:lnTo>
                <a:lnTo>
                  <a:pt x="5140" y="1434"/>
                </a:lnTo>
                <a:lnTo>
                  <a:pt x="5138" y="1425"/>
                </a:lnTo>
                <a:lnTo>
                  <a:pt x="5131" y="1418"/>
                </a:lnTo>
                <a:lnTo>
                  <a:pt x="5120" y="1421"/>
                </a:lnTo>
                <a:lnTo>
                  <a:pt x="5113" y="1421"/>
                </a:lnTo>
                <a:lnTo>
                  <a:pt x="5104" y="1416"/>
                </a:lnTo>
                <a:lnTo>
                  <a:pt x="5095" y="1409"/>
                </a:lnTo>
                <a:lnTo>
                  <a:pt x="5095" y="1412"/>
                </a:lnTo>
                <a:lnTo>
                  <a:pt x="5102" y="1425"/>
                </a:lnTo>
                <a:lnTo>
                  <a:pt x="5108" y="1438"/>
                </a:lnTo>
                <a:lnTo>
                  <a:pt x="5115" y="1449"/>
                </a:lnTo>
                <a:lnTo>
                  <a:pt x="5126" y="1458"/>
                </a:lnTo>
                <a:lnTo>
                  <a:pt x="5131" y="1460"/>
                </a:lnTo>
                <a:lnTo>
                  <a:pt x="5137" y="1461"/>
                </a:lnTo>
                <a:lnTo>
                  <a:pt x="5142" y="1463"/>
                </a:lnTo>
                <a:lnTo>
                  <a:pt x="5148" y="1465"/>
                </a:lnTo>
                <a:lnTo>
                  <a:pt x="5148" y="1481"/>
                </a:lnTo>
                <a:lnTo>
                  <a:pt x="5149" y="1490"/>
                </a:lnTo>
                <a:lnTo>
                  <a:pt x="5151" y="1496"/>
                </a:lnTo>
                <a:lnTo>
                  <a:pt x="5155" y="1500"/>
                </a:lnTo>
                <a:lnTo>
                  <a:pt x="5158" y="1505"/>
                </a:lnTo>
                <a:lnTo>
                  <a:pt x="5162" y="1518"/>
                </a:lnTo>
                <a:lnTo>
                  <a:pt x="5158" y="1518"/>
                </a:lnTo>
                <a:lnTo>
                  <a:pt x="5155" y="1520"/>
                </a:lnTo>
                <a:lnTo>
                  <a:pt x="5155" y="1520"/>
                </a:lnTo>
                <a:lnTo>
                  <a:pt x="5153" y="1520"/>
                </a:lnTo>
                <a:lnTo>
                  <a:pt x="5153" y="1520"/>
                </a:lnTo>
                <a:lnTo>
                  <a:pt x="5153" y="1521"/>
                </a:lnTo>
                <a:lnTo>
                  <a:pt x="5151" y="1525"/>
                </a:lnTo>
                <a:lnTo>
                  <a:pt x="5151" y="1529"/>
                </a:lnTo>
                <a:lnTo>
                  <a:pt x="5153" y="1532"/>
                </a:lnTo>
                <a:lnTo>
                  <a:pt x="5155" y="1538"/>
                </a:lnTo>
                <a:lnTo>
                  <a:pt x="5155" y="1545"/>
                </a:lnTo>
                <a:lnTo>
                  <a:pt x="5155" y="1550"/>
                </a:lnTo>
                <a:lnTo>
                  <a:pt x="5151" y="1554"/>
                </a:lnTo>
                <a:lnTo>
                  <a:pt x="5148" y="1558"/>
                </a:lnTo>
                <a:lnTo>
                  <a:pt x="5144" y="1561"/>
                </a:lnTo>
                <a:lnTo>
                  <a:pt x="5140" y="1567"/>
                </a:lnTo>
                <a:lnTo>
                  <a:pt x="5137" y="1570"/>
                </a:lnTo>
                <a:lnTo>
                  <a:pt x="5133" y="1574"/>
                </a:lnTo>
                <a:lnTo>
                  <a:pt x="5129" y="1589"/>
                </a:lnTo>
                <a:lnTo>
                  <a:pt x="5128" y="1609"/>
                </a:lnTo>
                <a:lnTo>
                  <a:pt x="5126" y="1630"/>
                </a:lnTo>
                <a:lnTo>
                  <a:pt x="5124" y="1650"/>
                </a:lnTo>
                <a:lnTo>
                  <a:pt x="5120" y="1667"/>
                </a:lnTo>
                <a:lnTo>
                  <a:pt x="5108" y="1667"/>
                </a:lnTo>
                <a:lnTo>
                  <a:pt x="5108" y="1683"/>
                </a:lnTo>
                <a:lnTo>
                  <a:pt x="5106" y="1700"/>
                </a:lnTo>
                <a:lnTo>
                  <a:pt x="5100" y="1714"/>
                </a:lnTo>
                <a:lnTo>
                  <a:pt x="5098" y="1716"/>
                </a:lnTo>
                <a:lnTo>
                  <a:pt x="5097" y="1716"/>
                </a:lnTo>
                <a:lnTo>
                  <a:pt x="5095" y="1718"/>
                </a:lnTo>
                <a:lnTo>
                  <a:pt x="5091" y="1718"/>
                </a:lnTo>
                <a:lnTo>
                  <a:pt x="5088" y="1718"/>
                </a:lnTo>
                <a:lnTo>
                  <a:pt x="5082" y="1703"/>
                </a:lnTo>
                <a:lnTo>
                  <a:pt x="5078" y="1689"/>
                </a:lnTo>
                <a:lnTo>
                  <a:pt x="5077" y="1672"/>
                </a:lnTo>
                <a:lnTo>
                  <a:pt x="5077" y="1650"/>
                </a:lnTo>
                <a:lnTo>
                  <a:pt x="5082" y="1638"/>
                </a:lnTo>
                <a:lnTo>
                  <a:pt x="5088" y="1620"/>
                </a:lnTo>
                <a:lnTo>
                  <a:pt x="5093" y="1605"/>
                </a:lnTo>
                <a:lnTo>
                  <a:pt x="5073" y="1605"/>
                </a:lnTo>
                <a:lnTo>
                  <a:pt x="5073" y="1600"/>
                </a:lnTo>
                <a:lnTo>
                  <a:pt x="5073" y="1594"/>
                </a:lnTo>
                <a:lnTo>
                  <a:pt x="5075" y="1590"/>
                </a:lnTo>
                <a:lnTo>
                  <a:pt x="5077" y="1585"/>
                </a:lnTo>
                <a:lnTo>
                  <a:pt x="5058" y="1580"/>
                </a:lnTo>
                <a:lnTo>
                  <a:pt x="5046" y="1570"/>
                </a:lnTo>
                <a:lnTo>
                  <a:pt x="5033" y="1563"/>
                </a:lnTo>
                <a:lnTo>
                  <a:pt x="5020" y="1561"/>
                </a:lnTo>
                <a:lnTo>
                  <a:pt x="5015" y="1561"/>
                </a:lnTo>
                <a:lnTo>
                  <a:pt x="5020" y="1567"/>
                </a:lnTo>
                <a:lnTo>
                  <a:pt x="5024" y="1570"/>
                </a:lnTo>
                <a:lnTo>
                  <a:pt x="5029" y="1576"/>
                </a:lnTo>
                <a:lnTo>
                  <a:pt x="5031" y="1581"/>
                </a:lnTo>
                <a:lnTo>
                  <a:pt x="5033" y="1587"/>
                </a:lnTo>
                <a:lnTo>
                  <a:pt x="5033" y="1590"/>
                </a:lnTo>
                <a:lnTo>
                  <a:pt x="5033" y="1594"/>
                </a:lnTo>
                <a:lnTo>
                  <a:pt x="5031" y="1598"/>
                </a:lnTo>
                <a:lnTo>
                  <a:pt x="5031" y="1600"/>
                </a:lnTo>
                <a:lnTo>
                  <a:pt x="5031" y="1603"/>
                </a:lnTo>
                <a:lnTo>
                  <a:pt x="5031" y="1605"/>
                </a:lnTo>
                <a:lnTo>
                  <a:pt x="5040" y="1614"/>
                </a:lnTo>
                <a:lnTo>
                  <a:pt x="5046" y="1621"/>
                </a:lnTo>
                <a:lnTo>
                  <a:pt x="5048" y="1632"/>
                </a:lnTo>
                <a:lnTo>
                  <a:pt x="5048" y="1650"/>
                </a:lnTo>
                <a:lnTo>
                  <a:pt x="5046" y="1652"/>
                </a:lnTo>
                <a:lnTo>
                  <a:pt x="5044" y="1656"/>
                </a:lnTo>
                <a:lnTo>
                  <a:pt x="5044" y="1660"/>
                </a:lnTo>
                <a:lnTo>
                  <a:pt x="5044" y="1667"/>
                </a:lnTo>
                <a:lnTo>
                  <a:pt x="5055" y="1667"/>
                </a:lnTo>
                <a:lnTo>
                  <a:pt x="5060" y="1676"/>
                </a:lnTo>
                <a:lnTo>
                  <a:pt x="5062" y="1687"/>
                </a:lnTo>
                <a:lnTo>
                  <a:pt x="5064" y="1701"/>
                </a:lnTo>
                <a:lnTo>
                  <a:pt x="5048" y="1701"/>
                </a:lnTo>
                <a:lnTo>
                  <a:pt x="5048" y="1707"/>
                </a:lnTo>
                <a:lnTo>
                  <a:pt x="5057" y="1712"/>
                </a:lnTo>
                <a:lnTo>
                  <a:pt x="5062" y="1718"/>
                </a:lnTo>
                <a:lnTo>
                  <a:pt x="5066" y="1725"/>
                </a:lnTo>
                <a:lnTo>
                  <a:pt x="5068" y="1738"/>
                </a:lnTo>
                <a:lnTo>
                  <a:pt x="5100" y="1738"/>
                </a:lnTo>
                <a:lnTo>
                  <a:pt x="5108" y="1750"/>
                </a:lnTo>
                <a:lnTo>
                  <a:pt x="5120" y="1763"/>
                </a:lnTo>
                <a:lnTo>
                  <a:pt x="5131" y="1776"/>
                </a:lnTo>
                <a:lnTo>
                  <a:pt x="5140" y="1787"/>
                </a:lnTo>
                <a:lnTo>
                  <a:pt x="5148" y="1805"/>
                </a:lnTo>
                <a:lnTo>
                  <a:pt x="5151" y="1825"/>
                </a:lnTo>
                <a:lnTo>
                  <a:pt x="5160" y="1843"/>
                </a:lnTo>
                <a:lnTo>
                  <a:pt x="5168" y="1854"/>
                </a:lnTo>
                <a:lnTo>
                  <a:pt x="5177" y="1861"/>
                </a:lnTo>
                <a:lnTo>
                  <a:pt x="5186" y="1870"/>
                </a:lnTo>
                <a:lnTo>
                  <a:pt x="5193" y="1883"/>
                </a:lnTo>
                <a:lnTo>
                  <a:pt x="5197" y="1900"/>
                </a:lnTo>
                <a:lnTo>
                  <a:pt x="5180" y="1900"/>
                </a:lnTo>
                <a:lnTo>
                  <a:pt x="5180" y="1887"/>
                </a:lnTo>
                <a:lnTo>
                  <a:pt x="5168" y="1880"/>
                </a:lnTo>
                <a:lnTo>
                  <a:pt x="5168" y="1883"/>
                </a:lnTo>
                <a:lnTo>
                  <a:pt x="5175" y="1894"/>
                </a:lnTo>
                <a:lnTo>
                  <a:pt x="5178" y="1907"/>
                </a:lnTo>
                <a:lnTo>
                  <a:pt x="5180" y="1923"/>
                </a:lnTo>
                <a:lnTo>
                  <a:pt x="5169" y="1936"/>
                </a:lnTo>
                <a:lnTo>
                  <a:pt x="5162" y="1947"/>
                </a:lnTo>
                <a:lnTo>
                  <a:pt x="5155" y="1960"/>
                </a:lnTo>
                <a:lnTo>
                  <a:pt x="5146" y="1970"/>
                </a:lnTo>
                <a:lnTo>
                  <a:pt x="5133" y="1976"/>
                </a:lnTo>
                <a:lnTo>
                  <a:pt x="5115" y="1980"/>
                </a:lnTo>
                <a:lnTo>
                  <a:pt x="5109" y="1976"/>
                </a:lnTo>
                <a:lnTo>
                  <a:pt x="5104" y="1974"/>
                </a:lnTo>
                <a:lnTo>
                  <a:pt x="5097" y="1972"/>
                </a:lnTo>
                <a:lnTo>
                  <a:pt x="5089" y="1970"/>
                </a:lnTo>
                <a:lnTo>
                  <a:pt x="5089" y="1976"/>
                </a:lnTo>
                <a:lnTo>
                  <a:pt x="5093" y="1976"/>
                </a:lnTo>
                <a:lnTo>
                  <a:pt x="5098" y="1978"/>
                </a:lnTo>
                <a:lnTo>
                  <a:pt x="5102" y="1981"/>
                </a:lnTo>
                <a:lnTo>
                  <a:pt x="5108" y="1983"/>
                </a:lnTo>
                <a:lnTo>
                  <a:pt x="5111" y="1987"/>
                </a:lnTo>
                <a:lnTo>
                  <a:pt x="5113" y="1992"/>
                </a:lnTo>
                <a:lnTo>
                  <a:pt x="5109" y="1994"/>
                </a:lnTo>
                <a:lnTo>
                  <a:pt x="5106" y="1998"/>
                </a:lnTo>
                <a:lnTo>
                  <a:pt x="5104" y="2000"/>
                </a:lnTo>
                <a:lnTo>
                  <a:pt x="5104" y="2003"/>
                </a:lnTo>
                <a:lnTo>
                  <a:pt x="5102" y="2009"/>
                </a:lnTo>
                <a:lnTo>
                  <a:pt x="5102" y="2016"/>
                </a:lnTo>
                <a:lnTo>
                  <a:pt x="5106" y="2016"/>
                </a:lnTo>
                <a:lnTo>
                  <a:pt x="5113" y="2010"/>
                </a:lnTo>
                <a:lnTo>
                  <a:pt x="5122" y="2010"/>
                </a:lnTo>
                <a:lnTo>
                  <a:pt x="5138" y="2012"/>
                </a:lnTo>
                <a:lnTo>
                  <a:pt x="5138" y="2040"/>
                </a:lnTo>
                <a:lnTo>
                  <a:pt x="5133" y="2045"/>
                </a:lnTo>
                <a:lnTo>
                  <a:pt x="5128" y="2052"/>
                </a:lnTo>
                <a:lnTo>
                  <a:pt x="5124" y="2058"/>
                </a:lnTo>
                <a:lnTo>
                  <a:pt x="5117" y="2063"/>
                </a:lnTo>
                <a:lnTo>
                  <a:pt x="5102" y="2070"/>
                </a:lnTo>
                <a:lnTo>
                  <a:pt x="5082" y="2074"/>
                </a:lnTo>
                <a:lnTo>
                  <a:pt x="5062" y="2078"/>
                </a:lnTo>
                <a:lnTo>
                  <a:pt x="5048" y="2083"/>
                </a:lnTo>
                <a:lnTo>
                  <a:pt x="5044" y="2087"/>
                </a:lnTo>
                <a:lnTo>
                  <a:pt x="5037" y="2096"/>
                </a:lnTo>
                <a:lnTo>
                  <a:pt x="5028" y="2107"/>
                </a:lnTo>
                <a:lnTo>
                  <a:pt x="5018" y="2120"/>
                </a:lnTo>
                <a:lnTo>
                  <a:pt x="5009" y="2132"/>
                </a:lnTo>
                <a:lnTo>
                  <a:pt x="5002" y="2141"/>
                </a:lnTo>
                <a:lnTo>
                  <a:pt x="4998" y="2147"/>
                </a:lnTo>
                <a:lnTo>
                  <a:pt x="4995" y="2147"/>
                </a:lnTo>
                <a:lnTo>
                  <a:pt x="4988" y="2165"/>
                </a:lnTo>
                <a:lnTo>
                  <a:pt x="4984" y="2180"/>
                </a:lnTo>
                <a:lnTo>
                  <a:pt x="4982" y="2194"/>
                </a:lnTo>
                <a:lnTo>
                  <a:pt x="4977" y="2205"/>
                </a:lnTo>
                <a:lnTo>
                  <a:pt x="4968" y="2212"/>
                </a:lnTo>
                <a:lnTo>
                  <a:pt x="4953" y="2218"/>
                </a:lnTo>
                <a:lnTo>
                  <a:pt x="4929" y="2220"/>
                </a:lnTo>
                <a:lnTo>
                  <a:pt x="4913" y="2230"/>
                </a:lnTo>
                <a:lnTo>
                  <a:pt x="4895" y="2241"/>
                </a:lnTo>
                <a:lnTo>
                  <a:pt x="4877" y="2252"/>
                </a:lnTo>
                <a:lnTo>
                  <a:pt x="4862" y="2265"/>
                </a:lnTo>
                <a:lnTo>
                  <a:pt x="4851" y="2283"/>
                </a:lnTo>
                <a:lnTo>
                  <a:pt x="4851" y="2330"/>
                </a:lnTo>
                <a:lnTo>
                  <a:pt x="4849" y="2332"/>
                </a:lnTo>
                <a:lnTo>
                  <a:pt x="4846" y="2336"/>
                </a:lnTo>
                <a:lnTo>
                  <a:pt x="4842" y="2338"/>
                </a:lnTo>
                <a:lnTo>
                  <a:pt x="4838" y="2341"/>
                </a:lnTo>
                <a:lnTo>
                  <a:pt x="4835" y="2347"/>
                </a:lnTo>
                <a:lnTo>
                  <a:pt x="4831" y="2354"/>
                </a:lnTo>
                <a:lnTo>
                  <a:pt x="4820" y="2354"/>
                </a:lnTo>
                <a:lnTo>
                  <a:pt x="4811" y="2350"/>
                </a:lnTo>
                <a:lnTo>
                  <a:pt x="4804" y="2349"/>
                </a:lnTo>
                <a:lnTo>
                  <a:pt x="4797" y="2347"/>
                </a:lnTo>
                <a:lnTo>
                  <a:pt x="4793" y="2350"/>
                </a:lnTo>
                <a:lnTo>
                  <a:pt x="4791" y="2358"/>
                </a:lnTo>
                <a:lnTo>
                  <a:pt x="4778" y="2358"/>
                </a:lnTo>
                <a:lnTo>
                  <a:pt x="4769" y="2380"/>
                </a:lnTo>
                <a:lnTo>
                  <a:pt x="4753" y="2400"/>
                </a:lnTo>
                <a:lnTo>
                  <a:pt x="4733" y="2414"/>
                </a:lnTo>
                <a:lnTo>
                  <a:pt x="4709" y="2421"/>
                </a:lnTo>
                <a:lnTo>
                  <a:pt x="4704" y="2430"/>
                </a:lnTo>
                <a:lnTo>
                  <a:pt x="4704" y="2438"/>
                </a:lnTo>
                <a:lnTo>
                  <a:pt x="4704" y="2443"/>
                </a:lnTo>
                <a:lnTo>
                  <a:pt x="4704" y="2449"/>
                </a:lnTo>
                <a:lnTo>
                  <a:pt x="4702" y="2454"/>
                </a:lnTo>
                <a:lnTo>
                  <a:pt x="4693" y="2456"/>
                </a:lnTo>
                <a:lnTo>
                  <a:pt x="4677" y="2458"/>
                </a:lnTo>
                <a:lnTo>
                  <a:pt x="4677" y="2454"/>
                </a:lnTo>
                <a:lnTo>
                  <a:pt x="4673" y="2454"/>
                </a:lnTo>
                <a:lnTo>
                  <a:pt x="4673" y="2458"/>
                </a:lnTo>
                <a:lnTo>
                  <a:pt x="4677" y="2460"/>
                </a:lnTo>
                <a:lnTo>
                  <a:pt x="4678" y="2461"/>
                </a:lnTo>
                <a:lnTo>
                  <a:pt x="4680" y="2463"/>
                </a:lnTo>
                <a:lnTo>
                  <a:pt x="4680" y="2465"/>
                </a:lnTo>
                <a:lnTo>
                  <a:pt x="4680" y="2467"/>
                </a:lnTo>
                <a:lnTo>
                  <a:pt x="4680" y="2469"/>
                </a:lnTo>
                <a:lnTo>
                  <a:pt x="4678" y="2472"/>
                </a:lnTo>
                <a:lnTo>
                  <a:pt x="4677" y="2474"/>
                </a:lnTo>
                <a:lnTo>
                  <a:pt x="4673" y="2478"/>
                </a:lnTo>
                <a:lnTo>
                  <a:pt x="4671" y="2480"/>
                </a:lnTo>
                <a:lnTo>
                  <a:pt x="4669" y="2481"/>
                </a:lnTo>
                <a:lnTo>
                  <a:pt x="4668" y="2481"/>
                </a:lnTo>
                <a:lnTo>
                  <a:pt x="4671" y="2501"/>
                </a:lnTo>
                <a:lnTo>
                  <a:pt x="4669" y="2505"/>
                </a:lnTo>
                <a:lnTo>
                  <a:pt x="4664" y="2509"/>
                </a:lnTo>
                <a:lnTo>
                  <a:pt x="4657" y="2514"/>
                </a:lnTo>
                <a:lnTo>
                  <a:pt x="4651" y="2518"/>
                </a:lnTo>
                <a:lnTo>
                  <a:pt x="4648" y="2521"/>
                </a:lnTo>
                <a:lnTo>
                  <a:pt x="4644" y="2534"/>
                </a:lnTo>
                <a:lnTo>
                  <a:pt x="4642" y="2550"/>
                </a:lnTo>
                <a:lnTo>
                  <a:pt x="4644" y="2565"/>
                </a:lnTo>
                <a:lnTo>
                  <a:pt x="4644" y="2578"/>
                </a:lnTo>
                <a:lnTo>
                  <a:pt x="4642" y="2580"/>
                </a:lnTo>
                <a:lnTo>
                  <a:pt x="4638" y="2581"/>
                </a:lnTo>
                <a:lnTo>
                  <a:pt x="4635" y="2585"/>
                </a:lnTo>
                <a:lnTo>
                  <a:pt x="4631" y="2589"/>
                </a:lnTo>
                <a:lnTo>
                  <a:pt x="4629" y="2590"/>
                </a:lnTo>
                <a:lnTo>
                  <a:pt x="4628" y="2592"/>
                </a:lnTo>
                <a:lnTo>
                  <a:pt x="4628" y="2596"/>
                </a:lnTo>
                <a:lnTo>
                  <a:pt x="4631" y="2596"/>
                </a:lnTo>
                <a:lnTo>
                  <a:pt x="4633" y="2605"/>
                </a:lnTo>
                <a:lnTo>
                  <a:pt x="4635" y="2621"/>
                </a:lnTo>
                <a:lnTo>
                  <a:pt x="4635" y="2640"/>
                </a:lnTo>
                <a:lnTo>
                  <a:pt x="4635" y="2660"/>
                </a:lnTo>
                <a:lnTo>
                  <a:pt x="4635" y="2674"/>
                </a:lnTo>
                <a:lnTo>
                  <a:pt x="4635" y="2681"/>
                </a:lnTo>
                <a:lnTo>
                  <a:pt x="4649" y="2703"/>
                </a:lnTo>
                <a:lnTo>
                  <a:pt x="4664" y="2734"/>
                </a:lnTo>
                <a:lnTo>
                  <a:pt x="4675" y="2767"/>
                </a:lnTo>
                <a:lnTo>
                  <a:pt x="4688" y="2801"/>
                </a:lnTo>
                <a:lnTo>
                  <a:pt x="4700" y="2832"/>
                </a:lnTo>
                <a:lnTo>
                  <a:pt x="4715" y="2860"/>
                </a:lnTo>
                <a:lnTo>
                  <a:pt x="4728" y="2880"/>
                </a:lnTo>
                <a:lnTo>
                  <a:pt x="4748" y="2901"/>
                </a:lnTo>
                <a:lnTo>
                  <a:pt x="4768" y="2923"/>
                </a:lnTo>
                <a:lnTo>
                  <a:pt x="4786" y="2947"/>
                </a:lnTo>
                <a:lnTo>
                  <a:pt x="4800" y="2970"/>
                </a:lnTo>
                <a:lnTo>
                  <a:pt x="4806" y="2992"/>
                </a:lnTo>
                <a:lnTo>
                  <a:pt x="4802" y="2998"/>
                </a:lnTo>
                <a:lnTo>
                  <a:pt x="4802" y="3009"/>
                </a:lnTo>
                <a:lnTo>
                  <a:pt x="4806" y="3020"/>
                </a:lnTo>
                <a:lnTo>
                  <a:pt x="4811" y="3032"/>
                </a:lnTo>
                <a:lnTo>
                  <a:pt x="4817" y="3043"/>
                </a:lnTo>
                <a:lnTo>
                  <a:pt x="4822" y="3052"/>
                </a:lnTo>
                <a:lnTo>
                  <a:pt x="4835" y="3076"/>
                </a:lnTo>
                <a:lnTo>
                  <a:pt x="4846" y="3101"/>
                </a:lnTo>
                <a:lnTo>
                  <a:pt x="4858" y="3123"/>
                </a:lnTo>
                <a:lnTo>
                  <a:pt x="4871" y="3143"/>
                </a:lnTo>
                <a:lnTo>
                  <a:pt x="4886" y="3163"/>
                </a:lnTo>
                <a:lnTo>
                  <a:pt x="4900" y="3185"/>
                </a:lnTo>
                <a:lnTo>
                  <a:pt x="4909" y="3209"/>
                </a:lnTo>
                <a:lnTo>
                  <a:pt x="4911" y="3241"/>
                </a:lnTo>
                <a:lnTo>
                  <a:pt x="4913" y="3280"/>
                </a:lnTo>
                <a:lnTo>
                  <a:pt x="4915" y="3318"/>
                </a:lnTo>
                <a:lnTo>
                  <a:pt x="4917" y="3350"/>
                </a:lnTo>
                <a:lnTo>
                  <a:pt x="4915" y="3354"/>
                </a:lnTo>
                <a:lnTo>
                  <a:pt x="4913" y="3358"/>
                </a:lnTo>
                <a:lnTo>
                  <a:pt x="4909" y="3361"/>
                </a:lnTo>
                <a:lnTo>
                  <a:pt x="4906" y="3365"/>
                </a:lnTo>
                <a:lnTo>
                  <a:pt x="4902" y="3369"/>
                </a:lnTo>
                <a:lnTo>
                  <a:pt x="4900" y="3370"/>
                </a:lnTo>
                <a:lnTo>
                  <a:pt x="4898" y="3381"/>
                </a:lnTo>
                <a:lnTo>
                  <a:pt x="4902" y="3390"/>
                </a:lnTo>
                <a:lnTo>
                  <a:pt x="4906" y="3400"/>
                </a:lnTo>
                <a:lnTo>
                  <a:pt x="4909" y="3407"/>
                </a:lnTo>
                <a:lnTo>
                  <a:pt x="4909" y="3414"/>
                </a:lnTo>
                <a:lnTo>
                  <a:pt x="4908" y="3416"/>
                </a:lnTo>
                <a:lnTo>
                  <a:pt x="4906" y="3418"/>
                </a:lnTo>
                <a:lnTo>
                  <a:pt x="4904" y="3418"/>
                </a:lnTo>
                <a:lnTo>
                  <a:pt x="4902" y="3418"/>
                </a:lnTo>
                <a:lnTo>
                  <a:pt x="4900" y="3420"/>
                </a:lnTo>
                <a:lnTo>
                  <a:pt x="4900" y="3421"/>
                </a:lnTo>
                <a:lnTo>
                  <a:pt x="4898" y="3425"/>
                </a:lnTo>
                <a:lnTo>
                  <a:pt x="4897" y="3430"/>
                </a:lnTo>
                <a:lnTo>
                  <a:pt x="4897" y="3438"/>
                </a:lnTo>
                <a:lnTo>
                  <a:pt x="4871" y="3441"/>
                </a:lnTo>
                <a:lnTo>
                  <a:pt x="4848" y="3450"/>
                </a:lnTo>
                <a:lnTo>
                  <a:pt x="4824" y="3460"/>
                </a:lnTo>
                <a:lnTo>
                  <a:pt x="4798" y="3465"/>
                </a:lnTo>
                <a:lnTo>
                  <a:pt x="4797" y="3460"/>
                </a:lnTo>
                <a:lnTo>
                  <a:pt x="4795" y="3456"/>
                </a:lnTo>
                <a:lnTo>
                  <a:pt x="4793" y="3452"/>
                </a:lnTo>
                <a:lnTo>
                  <a:pt x="4791" y="3449"/>
                </a:lnTo>
                <a:lnTo>
                  <a:pt x="4789" y="3443"/>
                </a:lnTo>
                <a:lnTo>
                  <a:pt x="4788" y="3438"/>
                </a:lnTo>
                <a:lnTo>
                  <a:pt x="4789" y="3436"/>
                </a:lnTo>
                <a:lnTo>
                  <a:pt x="4791" y="3434"/>
                </a:lnTo>
                <a:lnTo>
                  <a:pt x="4793" y="3432"/>
                </a:lnTo>
                <a:lnTo>
                  <a:pt x="4793" y="3430"/>
                </a:lnTo>
                <a:lnTo>
                  <a:pt x="4793" y="3429"/>
                </a:lnTo>
                <a:lnTo>
                  <a:pt x="4795" y="3425"/>
                </a:lnTo>
                <a:lnTo>
                  <a:pt x="4778" y="3410"/>
                </a:lnTo>
                <a:lnTo>
                  <a:pt x="4764" y="3390"/>
                </a:lnTo>
                <a:lnTo>
                  <a:pt x="4751" y="3369"/>
                </a:lnTo>
                <a:lnTo>
                  <a:pt x="4728" y="3369"/>
                </a:lnTo>
                <a:lnTo>
                  <a:pt x="4708" y="3365"/>
                </a:lnTo>
                <a:lnTo>
                  <a:pt x="4702" y="3350"/>
                </a:lnTo>
                <a:lnTo>
                  <a:pt x="4695" y="3330"/>
                </a:lnTo>
                <a:lnTo>
                  <a:pt x="4686" y="3310"/>
                </a:lnTo>
                <a:lnTo>
                  <a:pt x="4675" y="3292"/>
                </a:lnTo>
                <a:lnTo>
                  <a:pt x="4662" y="3280"/>
                </a:lnTo>
                <a:lnTo>
                  <a:pt x="4648" y="3272"/>
                </a:lnTo>
                <a:lnTo>
                  <a:pt x="4642" y="3238"/>
                </a:lnTo>
                <a:lnTo>
                  <a:pt x="4615" y="3238"/>
                </a:lnTo>
                <a:lnTo>
                  <a:pt x="4604" y="3220"/>
                </a:lnTo>
                <a:lnTo>
                  <a:pt x="4591" y="3198"/>
                </a:lnTo>
                <a:lnTo>
                  <a:pt x="4578" y="3172"/>
                </a:lnTo>
                <a:lnTo>
                  <a:pt x="4568" y="3149"/>
                </a:lnTo>
                <a:lnTo>
                  <a:pt x="4562" y="3129"/>
                </a:lnTo>
                <a:lnTo>
                  <a:pt x="4568" y="3130"/>
                </a:lnTo>
                <a:lnTo>
                  <a:pt x="4569" y="3130"/>
                </a:lnTo>
                <a:lnTo>
                  <a:pt x="4571" y="3130"/>
                </a:lnTo>
                <a:lnTo>
                  <a:pt x="4573" y="3130"/>
                </a:lnTo>
                <a:lnTo>
                  <a:pt x="4575" y="3130"/>
                </a:lnTo>
                <a:lnTo>
                  <a:pt x="4578" y="3130"/>
                </a:lnTo>
                <a:lnTo>
                  <a:pt x="4582" y="3130"/>
                </a:lnTo>
                <a:lnTo>
                  <a:pt x="4586" y="3116"/>
                </a:lnTo>
                <a:lnTo>
                  <a:pt x="4589" y="3107"/>
                </a:lnTo>
                <a:lnTo>
                  <a:pt x="4593" y="3100"/>
                </a:lnTo>
                <a:lnTo>
                  <a:pt x="4598" y="3090"/>
                </a:lnTo>
                <a:lnTo>
                  <a:pt x="4591" y="3090"/>
                </a:lnTo>
                <a:lnTo>
                  <a:pt x="4591" y="3094"/>
                </a:lnTo>
                <a:lnTo>
                  <a:pt x="4586" y="3103"/>
                </a:lnTo>
                <a:lnTo>
                  <a:pt x="4582" y="3110"/>
                </a:lnTo>
                <a:lnTo>
                  <a:pt x="4577" y="3116"/>
                </a:lnTo>
                <a:lnTo>
                  <a:pt x="4569" y="3120"/>
                </a:lnTo>
                <a:lnTo>
                  <a:pt x="4555" y="3121"/>
                </a:lnTo>
                <a:lnTo>
                  <a:pt x="4549" y="3112"/>
                </a:lnTo>
                <a:lnTo>
                  <a:pt x="4542" y="3105"/>
                </a:lnTo>
                <a:lnTo>
                  <a:pt x="4544" y="3081"/>
                </a:lnTo>
                <a:lnTo>
                  <a:pt x="4544" y="3056"/>
                </a:lnTo>
                <a:lnTo>
                  <a:pt x="4544" y="3029"/>
                </a:lnTo>
                <a:lnTo>
                  <a:pt x="4540" y="3001"/>
                </a:lnTo>
                <a:lnTo>
                  <a:pt x="4535" y="2978"/>
                </a:lnTo>
                <a:lnTo>
                  <a:pt x="4528" y="2958"/>
                </a:lnTo>
                <a:lnTo>
                  <a:pt x="4513" y="2943"/>
                </a:lnTo>
                <a:lnTo>
                  <a:pt x="4495" y="2934"/>
                </a:lnTo>
                <a:lnTo>
                  <a:pt x="4484" y="2934"/>
                </a:lnTo>
                <a:lnTo>
                  <a:pt x="4471" y="2927"/>
                </a:lnTo>
                <a:lnTo>
                  <a:pt x="4458" y="2916"/>
                </a:lnTo>
                <a:lnTo>
                  <a:pt x="4446" y="2901"/>
                </a:lnTo>
                <a:lnTo>
                  <a:pt x="4435" y="2889"/>
                </a:lnTo>
                <a:lnTo>
                  <a:pt x="4428" y="2878"/>
                </a:lnTo>
                <a:lnTo>
                  <a:pt x="4424" y="2876"/>
                </a:lnTo>
                <a:lnTo>
                  <a:pt x="4420" y="2874"/>
                </a:lnTo>
                <a:lnTo>
                  <a:pt x="4415" y="2874"/>
                </a:lnTo>
                <a:lnTo>
                  <a:pt x="4411" y="2872"/>
                </a:lnTo>
                <a:lnTo>
                  <a:pt x="4408" y="2870"/>
                </a:lnTo>
                <a:lnTo>
                  <a:pt x="4398" y="2854"/>
                </a:lnTo>
                <a:lnTo>
                  <a:pt x="4382" y="2841"/>
                </a:lnTo>
                <a:lnTo>
                  <a:pt x="4364" y="2836"/>
                </a:lnTo>
                <a:lnTo>
                  <a:pt x="4342" y="2832"/>
                </a:lnTo>
                <a:lnTo>
                  <a:pt x="4318" y="2834"/>
                </a:lnTo>
                <a:lnTo>
                  <a:pt x="4322" y="2858"/>
                </a:lnTo>
                <a:lnTo>
                  <a:pt x="4295" y="2869"/>
                </a:lnTo>
                <a:lnTo>
                  <a:pt x="4273" y="2880"/>
                </a:lnTo>
                <a:lnTo>
                  <a:pt x="4249" y="2890"/>
                </a:lnTo>
                <a:lnTo>
                  <a:pt x="4226" y="2900"/>
                </a:lnTo>
                <a:lnTo>
                  <a:pt x="4197" y="2905"/>
                </a:lnTo>
                <a:lnTo>
                  <a:pt x="4193" y="2901"/>
                </a:lnTo>
                <a:lnTo>
                  <a:pt x="4191" y="2898"/>
                </a:lnTo>
                <a:lnTo>
                  <a:pt x="4188" y="2896"/>
                </a:lnTo>
                <a:lnTo>
                  <a:pt x="4184" y="2892"/>
                </a:lnTo>
                <a:lnTo>
                  <a:pt x="4184" y="2869"/>
                </a:lnTo>
                <a:lnTo>
                  <a:pt x="4175" y="2861"/>
                </a:lnTo>
                <a:lnTo>
                  <a:pt x="4158" y="2852"/>
                </a:lnTo>
                <a:lnTo>
                  <a:pt x="4137" y="2843"/>
                </a:lnTo>
                <a:lnTo>
                  <a:pt x="4111" y="2834"/>
                </a:lnTo>
                <a:lnTo>
                  <a:pt x="4088" y="2825"/>
                </a:lnTo>
                <a:lnTo>
                  <a:pt x="4068" y="2820"/>
                </a:lnTo>
                <a:lnTo>
                  <a:pt x="4051" y="2816"/>
                </a:lnTo>
                <a:lnTo>
                  <a:pt x="4048" y="2816"/>
                </a:lnTo>
                <a:lnTo>
                  <a:pt x="4038" y="2820"/>
                </a:lnTo>
                <a:lnTo>
                  <a:pt x="4028" y="2823"/>
                </a:lnTo>
                <a:lnTo>
                  <a:pt x="4018" y="2825"/>
                </a:lnTo>
                <a:lnTo>
                  <a:pt x="4011" y="2827"/>
                </a:lnTo>
                <a:lnTo>
                  <a:pt x="4000" y="2829"/>
                </a:lnTo>
                <a:lnTo>
                  <a:pt x="3988" y="2829"/>
                </a:lnTo>
                <a:lnTo>
                  <a:pt x="3977" y="2827"/>
                </a:lnTo>
                <a:lnTo>
                  <a:pt x="3971" y="2827"/>
                </a:lnTo>
                <a:lnTo>
                  <a:pt x="3969" y="2830"/>
                </a:lnTo>
                <a:lnTo>
                  <a:pt x="3966" y="2832"/>
                </a:lnTo>
                <a:lnTo>
                  <a:pt x="3964" y="2838"/>
                </a:lnTo>
                <a:lnTo>
                  <a:pt x="3962" y="2841"/>
                </a:lnTo>
                <a:lnTo>
                  <a:pt x="3958" y="2843"/>
                </a:lnTo>
                <a:lnTo>
                  <a:pt x="3949" y="2847"/>
                </a:lnTo>
                <a:lnTo>
                  <a:pt x="3931" y="2852"/>
                </a:lnTo>
                <a:lnTo>
                  <a:pt x="3911" y="2858"/>
                </a:lnTo>
                <a:lnTo>
                  <a:pt x="3889" y="2861"/>
                </a:lnTo>
                <a:lnTo>
                  <a:pt x="3875" y="2863"/>
                </a:lnTo>
                <a:lnTo>
                  <a:pt x="3875" y="2858"/>
                </a:lnTo>
                <a:lnTo>
                  <a:pt x="3875" y="2856"/>
                </a:lnTo>
                <a:lnTo>
                  <a:pt x="3877" y="2854"/>
                </a:lnTo>
                <a:lnTo>
                  <a:pt x="3877" y="2852"/>
                </a:lnTo>
                <a:lnTo>
                  <a:pt x="3878" y="2850"/>
                </a:lnTo>
                <a:lnTo>
                  <a:pt x="3882" y="2849"/>
                </a:lnTo>
                <a:lnTo>
                  <a:pt x="3889" y="2847"/>
                </a:lnTo>
                <a:lnTo>
                  <a:pt x="3895" y="2845"/>
                </a:lnTo>
                <a:lnTo>
                  <a:pt x="3898" y="2843"/>
                </a:lnTo>
                <a:lnTo>
                  <a:pt x="3893" y="2840"/>
                </a:lnTo>
                <a:lnTo>
                  <a:pt x="3886" y="2836"/>
                </a:lnTo>
                <a:lnTo>
                  <a:pt x="3882" y="2830"/>
                </a:lnTo>
                <a:lnTo>
                  <a:pt x="3878" y="2825"/>
                </a:lnTo>
                <a:lnTo>
                  <a:pt x="3875" y="2820"/>
                </a:lnTo>
                <a:lnTo>
                  <a:pt x="3871" y="2820"/>
                </a:lnTo>
                <a:lnTo>
                  <a:pt x="3871" y="2847"/>
                </a:lnTo>
                <a:lnTo>
                  <a:pt x="3848" y="2845"/>
                </a:lnTo>
                <a:lnTo>
                  <a:pt x="3820" y="2845"/>
                </a:lnTo>
                <a:lnTo>
                  <a:pt x="3793" y="2847"/>
                </a:lnTo>
                <a:lnTo>
                  <a:pt x="3766" y="2849"/>
                </a:lnTo>
                <a:lnTo>
                  <a:pt x="3740" y="2854"/>
                </a:lnTo>
                <a:lnTo>
                  <a:pt x="3722" y="2861"/>
                </a:lnTo>
                <a:lnTo>
                  <a:pt x="3718" y="2863"/>
                </a:lnTo>
                <a:lnTo>
                  <a:pt x="3718" y="2867"/>
                </a:lnTo>
                <a:lnTo>
                  <a:pt x="3717" y="2870"/>
                </a:lnTo>
                <a:lnTo>
                  <a:pt x="3717" y="2876"/>
                </a:lnTo>
                <a:lnTo>
                  <a:pt x="3715" y="2878"/>
                </a:lnTo>
                <a:lnTo>
                  <a:pt x="3713" y="2881"/>
                </a:lnTo>
                <a:lnTo>
                  <a:pt x="3709" y="2883"/>
                </a:lnTo>
                <a:lnTo>
                  <a:pt x="3706" y="2885"/>
                </a:lnTo>
                <a:lnTo>
                  <a:pt x="3706" y="2885"/>
                </a:lnTo>
                <a:lnTo>
                  <a:pt x="3706" y="2885"/>
                </a:lnTo>
                <a:lnTo>
                  <a:pt x="3698" y="2889"/>
                </a:lnTo>
                <a:lnTo>
                  <a:pt x="3688" y="2894"/>
                </a:lnTo>
                <a:lnTo>
                  <a:pt x="3677" y="2898"/>
                </a:lnTo>
                <a:lnTo>
                  <a:pt x="3673" y="2901"/>
                </a:lnTo>
                <a:lnTo>
                  <a:pt x="3673" y="2905"/>
                </a:lnTo>
                <a:lnTo>
                  <a:pt x="3678" y="2905"/>
                </a:lnTo>
                <a:lnTo>
                  <a:pt x="3682" y="2907"/>
                </a:lnTo>
                <a:lnTo>
                  <a:pt x="3686" y="2907"/>
                </a:lnTo>
                <a:lnTo>
                  <a:pt x="3689" y="2909"/>
                </a:lnTo>
                <a:lnTo>
                  <a:pt x="3691" y="2901"/>
                </a:lnTo>
                <a:lnTo>
                  <a:pt x="3693" y="2898"/>
                </a:lnTo>
                <a:lnTo>
                  <a:pt x="3695" y="2894"/>
                </a:lnTo>
                <a:lnTo>
                  <a:pt x="3698" y="2892"/>
                </a:lnTo>
                <a:lnTo>
                  <a:pt x="3700" y="2889"/>
                </a:lnTo>
                <a:lnTo>
                  <a:pt x="3706" y="2885"/>
                </a:lnTo>
                <a:lnTo>
                  <a:pt x="3706" y="2885"/>
                </a:lnTo>
                <a:lnTo>
                  <a:pt x="3708" y="2887"/>
                </a:lnTo>
                <a:lnTo>
                  <a:pt x="3709" y="2887"/>
                </a:lnTo>
                <a:lnTo>
                  <a:pt x="3711" y="2887"/>
                </a:lnTo>
                <a:lnTo>
                  <a:pt x="3711" y="2887"/>
                </a:lnTo>
                <a:lnTo>
                  <a:pt x="3713" y="2889"/>
                </a:lnTo>
                <a:lnTo>
                  <a:pt x="3722" y="2903"/>
                </a:lnTo>
                <a:lnTo>
                  <a:pt x="3726" y="2918"/>
                </a:lnTo>
                <a:lnTo>
                  <a:pt x="3726" y="2936"/>
                </a:lnTo>
                <a:lnTo>
                  <a:pt x="3706" y="2932"/>
                </a:lnTo>
                <a:lnTo>
                  <a:pt x="3706" y="2936"/>
                </a:lnTo>
                <a:lnTo>
                  <a:pt x="3708" y="2940"/>
                </a:lnTo>
                <a:lnTo>
                  <a:pt x="3709" y="2943"/>
                </a:lnTo>
                <a:lnTo>
                  <a:pt x="3711" y="2947"/>
                </a:lnTo>
                <a:lnTo>
                  <a:pt x="3713" y="2952"/>
                </a:lnTo>
                <a:lnTo>
                  <a:pt x="3708" y="2952"/>
                </a:lnTo>
                <a:lnTo>
                  <a:pt x="3704" y="2952"/>
                </a:lnTo>
                <a:lnTo>
                  <a:pt x="3702" y="2954"/>
                </a:lnTo>
                <a:lnTo>
                  <a:pt x="3700" y="2954"/>
                </a:lnTo>
                <a:lnTo>
                  <a:pt x="3700" y="2954"/>
                </a:lnTo>
                <a:lnTo>
                  <a:pt x="3698" y="2958"/>
                </a:lnTo>
                <a:lnTo>
                  <a:pt x="3697" y="2960"/>
                </a:lnTo>
                <a:lnTo>
                  <a:pt x="3700" y="2960"/>
                </a:lnTo>
                <a:lnTo>
                  <a:pt x="3711" y="2969"/>
                </a:lnTo>
                <a:lnTo>
                  <a:pt x="3720" y="2970"/>
                </a:lnTo>
                <a:lnTo>
                  <a:pt x="3731" y="2972"/>
                </a:lnTo>
                <a:lnTo>
                  <a:pt x="3746" y="2976"/>
                </a:lnTo>
                <a:lnTo>
                  <a:pt x="3755" y="2981"/>
                </a:lnTo>
                <a:lnTo>
                  <a:pt x="3768" y="2990"/>
                </a:lnTo>
                <a:lnTo>
                  <a:pt x="3778" y="2998"/>
                </a:lnTo>
                <a:lnTo>
                  <a:pt x="3789" y="3005"/>
                </a:lnTo>
                <a:lnTo>
                  <a:pt x="3782" y="3025"/>
                </a:lnTo>
                <a:lnTo>
                  <a:pt x="3773" y="3045"/>
                </a:lnTo>
                <a:lnTo>
                  <a:pt x="3768" y="3041"/>
                </a:lnTo>
                <a:lnTo>
                  <a:pt x="3766" y="3040"/>
                </a:lnTo>
                <a:lnTo>
                  <a:pt x="3762" y="3038"/>
                </a:lnTo>
                <a:lnTo>
                  <a:pt x="3760" y="3036"/>
                </a:lnTo>
                <a:lnTo>
                  <a:pt x="3757" y="3034"/>
                </a:lnTo>
                <a:lnTo>
                  <a:pt x="3753" y="3032"/>
                </a:lnTo>
                <a:lnTo>
                  <a:pt x="3751" y="3038"/>
                </a:lnTo>
                <a:lnTo>
                  <a:pt x="3749" y="3043"/>
                </a:lnTo>
                <a:lnTo>
                  <a:pt x="3748" y="3047"/>
                </a:lnTo>
                <a:lnTo>
                  <a:pt x="3744" y="3049"/>
                </a:lnTo>
                <a:lnTo>
                  <a:pt x="3740" y="3050"/>
                </a:lnTo>
                <a:lnTo>
                  <a:pt x="3733" y="3052"/>
                </a:lnTo>
                <a:lnTo>
                  <a:pt x="3733" y="3043"/>
                </a:lnTo>
                <a:lnTo>
                  <a:pt x="3733" y="3036"/>
                </a:lnTo>
                <a:lnTo>
                  <a:pt x="3733" y="3030"/>
                </a:lnTo>
                <a:lnTo>
                  <a:pt x="3733" y="3029"/>
                </a:lnTo>
                <a:lnTo>
                  <a:pt x="3724" y="3012"/>
                </a:lnTo>
                <a:lnTo>
                  <a:pt x="3709" y="3010"/>
                </a:lnTo>
                <a:lnTo>
                  <a:pt x="3700" y="3009"/>
                </a:lnTo>
                <a:lnTo>
                  <a:pt x="3691" y="3007"/>
                </a:lnTo>
                <a:lnTo>
                  <a:pt x="3680" y="3003"/>
                </a:lnTo>
                <a:lnTo>
                  <a:pt x="3680" y="2998"/>
                </a:lnTo>
                <a:lnTo>
                  <a:pt x="3678" y="2992"/>
                </a:lnTo>
                <a:lnTo>
                  <a:pt x="3677" y="2989"/>
                </a:lnTo>
                <a:lnTo>
                  <a:pt x="3675" y="2987"/>
                </a:lnTo>
                <a:lnTo>
                  <a:pt x="3669" y="2985"/>
                </a:lnTo>
                <a:lnTo>
                  <a:pt x="3664" y="2985"/>
                </a:lnTo>
                <a:lnTo>
                  <a:pt x="3657" y="2983"/>
                </a:lnTo>
                <a:lnTo>
                  <a:pt x="3657" y="2980"/>
                </a:lnTo>
                <a:lnTo>
                  <a:pt x="3653" y="2980"/>
                </a:lnTo>
                <a:lnTo>
                  <a:pt x="3658" y="2996"/>
                </a:lnTo>
                <a:lnTo>
                  <a:pt x="3662" y="3012"/>
                </a:lnTo>
                <a:lnTo>
                  <a:pt x="3660" y="3027"/>
                </a:lnTo>
                <a:lnTo>
                  <a:pt x="3653" y="3030"/>
                </a:lnTo>
                <a:lnTo>
                  <a:pt x="3646" y="3034"/>
                </a:lnTo>
                <a:lnTo>
                  <a:pt x="3640" y="3040"/>
                </a:lnTo>
                <a:lnTo>
                  <a:pt x="3628" y="3036"/>
                </a:lnTo>
                <a:lnTo>
                  <a:pt x="3628" y="3016"/>
                </a:lnTo>
                <a:lnTo>
                  <a:pt x="3597" y="3010"/>
                </a:lnTo>
                <a:lnTo>
                  <a:pt x="3597" y="3030"/>
                </a:lnTo>
                <a:lnTo>
                  <a:pt x="3591" y="3034"/>
                </a:lnTo>
                <a:lnTo>
                  <a:pt x="3589" y="3036"/>
                </a:lnTo>
                <a:lnTo>
                  <a:pt x="3586" y="3036"/>
                </a:lnTo>
                <a:lnTo>
                  <a:pt x="3582" y="3038"/>
                </a:lnTo>
                <a:lnTo>
                  <a:pt x="3577" y="3040"/>
                </a:lnTo>
                <a:lnTo>
                  <a:pt x="3560" y="3032"/>
                </a:lnTo>
                <a:lnTo>
                  <a:pt x="3542" y="3029"/>
                </a:lnTo>
                <a:lnTo>
                  <a:pt x="3524" y="3027"/>
                </a:lnTo>
                <a:lnTo>
                  <a:pt x="3515" y="3009"/>
                </a:lnTo>
                <a:lnTo>
                  <a:pt x="3502" y="2994"/>
                </a:lnTo>
                <a:lnTo>
                  <a:pt x="3484" y="2983"/>
                </a:lnTo>
                <a:lnTo>
                  <a:pt x="3464" y="2983"/>
                </a:lnTo>
                <a:lnTo>
                  <a:pt x="3444" y="2954"/>
                </a:lnTo>
                <a:lnTo>
                  <a:pt x="3438" y="2956"/>
                </a:lnTo>
                <a:lnTo>
                  <a:pt x="3433" y="2958"/>
                </a:lnTo>
                <a:lnTo>
                  <a:pt x="3428" y="2958"/>
                </a:lnTo>
                <a:lnTo>
                  <a:pt x="3418" y="2958"/>
                </a:lnTo>
                <a:lnTo>
                  <a:pt x="3418" y="2954"/>
                </a:lnTo>
                <a:lnTo>
                  <a:pt x="3418" y="2952"/>
                </a:lnTo>
                <a:lnTo>
                  <a:pt x="3418" y="2950"/>
                </a:lnTo>
                <a:lnTo>
                  <a:pt x="3417" y="2949"/>
                </a:lnTo>
                <a:lnTo>
                  <a:pt x="3415" y="2947"/>
                </a:lnTo>
                <a:lnTo>
                  <a:pt x="3411" y="2949"/>
                </a:lnTo>
                <a:lnTo>
                  <a:pt x="3404" y="2952"/>
                </a:lnTo>
                <a:lnTo>
                  <a:pt x="3398" y="2954"/>
                </a:lnTo>
                <a:lnTo>
                  <a:pt x="3402" y="2958"/>
                </a:lnTo>
                <a:lnTo>
                  <a:pt x="3404" y="2961"/>
                </a:lnTo>
                <a:lnTo>
                  <a:pt x="3404" y="2963"/>
                </a:lnTo>
                <a:lnTo>
                  <a:pt x="3406" y="2967"/>
                </a:lnTo>
                <a:lnTo>
                  <a:pt x="3406" y="2972"/>
                </a:lnTo>
                <a:lnTo>
                  <a:pt x="3408" y="2978"/>
                </a:lnTo>
                <a:lnTo>
                  <a:pt x="3398" y="2978"/>
                </a:lnTo>
                <a:lnTo>
                  <a:pt x="3377" y="2987"/>
                </a:lnTo>
                <a:lnTo>
                  <a:pt x="3353" y="2990"/>
                </a:lnTo>
                <a:lnTo>
                  <a:pt x="3326" y="2989"/>
                </a:lnTo>
                <a:lnTo>
                  <a:pt x="3298" y="2983"/>
                </a:lnTo>
                <a:lnTo>
                  <a:pt x="3271" y="2978"/>
                </a:lnTo>
                <a:lnTo>
                  <a:pt x="3242" y="2974"/>
                </a:lnTo>
                <a:lnTo>
                  <a:pt x="3213" y="2974"/>
                </a:lnTo>
                <a:lnTo>
                  <a:pt x="3186" y="2981"/>
                </a:lnTo>
                <a:lnTo>
                  <a:pt x="3153" y="2992"/>
                </a:lnTo>
                <a:lnTo>
                  <a:pt x="3118" y="3007"/>
                </a:lnTo>
                <a:lnTo>
                  <a:pt x="3084" y="3021"/>
                </a:lnTo>
                <a:lnTo>
                  <a:pt x="3051" y="3040"/>
                </a:lnTo>
                <a:lnTo>
                  <a:pt x="3026" y="3060"/>
                </a:lnTo>
                <a:lnTo>
                  <a:pt x="3020" y="3067"/>
                </a:lnTo>
                <a:lnTo>
                  <a:pt x="3017" y="3078"/>
                </a:lnTo>
                <a:lnTo>
                  <a:pt x="3011" y="3090"/>
                </a:lnTo>
                <a:lnTo>
                  <a:pt x="3006" y="3098"/>
                </a:lnTo>
                <a:lnTo>
                  <a:pt x="2993" y="3107"/>
                </a:lnTo>
                <a:lnTo>
                  <a:pt x="2978" y="3112"/>
                </a:lnTo>
                <a:lnTo>
                  <a:pt x="2966" y="3121"/>
                </a:lnTo>
                <a:lnTo>
                  <a:pt x="2949" y="3121"/>
                </a:lnTo>
                <a:lnTo>
                  <a:pt x="2949" y="3134"/>
                </a:lnTo>
                <a:lnTo>
                  <a:pt x="2933" y="3140"/>
                </a:lnTo>
                <a:lnTo>
                  <a:pt x="2918" y="3147"/>
                </a:lnTo>
                <a:lnTo>
                  <a:pt x="2904" y="3152"/>
                </a:lnTo>
                <a:lnTo>
                  <a:pt x="2886" y="3156"/>
                </a:lnTo>
                <a:lnTo>
                  <a:pt x="2886" y="3152"/>
                </a:lnTo>
                <a:lnTo>
                  <a:pt x="2886" y="3149"/>
                </a:lnTo>
                <a:lnTo>
                  <a:pt x="2888" y="3147"/>
                </a:lnTo>
                <a:lnTo>
                  <a:pt x="2888" y="3145"/>
                </a:lnTo>
                <a:lnTo>
                  <a:pt x="2888" y="3143"/>
                </a:lnTo>
                <a:lnTo>
                  <a:pt x="2886" y="3141"/>
                </a:lnTo>
                <a:lnTo>
                  <a:pt x="2884" y="3140"/>
                </a:lnTo>
                <a:lnTo>
                  <a:pt x="2886" y="3140"/>
                </a:lnTo>
                <a:lnTo>
                  <a:pt x="2888" y="3134"/>
                </a:lnTo>
                <a:lnTo>
                  <a:pt x="2886" y="3129"/>
                </a:lnTo>
                <a:lnTo>
                  <a:pt x="2886" y="3123"/>
                </a:lnTo>
                <a:lnTo>
                  <a:pt x="2886" y="3121"/>
                </a:lnTo>
                <a:lnTo>
                  <a:pt x="2888" y="3121"/>
                </a:lnTo>
                <a:lnTo>
                  <a:pt x="2886" y="3121"/>
                </a:lnTo>
                <a:lnTo>
                  <a:pt x="2886" y="3123"/>
                </a:lnTo>
                <a:lnTo>
                  <a:pt x="2886" y="3123"/>
                </a:lnTo>
                <a:lnTo>
                  <a:pt x="2884" y="3127"/>
                </a:lnTo>
                <a:lnTo>
                  <a:pt x="2880" y="3129"/>
                </a:lnTo>
                <a:lnTo>
                  <a:pt x="2878" y="3132"/>
                </a:lnTo>
                <a:lnTo>
                  <a:pt x="2875" y="3134"/>
                </a:lnTo>
                <a:lnTo>
                  <a:pt x="2873" y="3136"/>
                </a:lnTo>
                <a:lnTo>
                  <a:pt x="2873" y="3138"/>
                </a:lnTo>
                <a:lnTo>
                  <a:pt x="2873" y="3138"/>
                </a:lnTo>
                <a:lnTo>
                  <a:pt x="2878" y="3138"/>
                </a:lnTo>
                <a:lnTo>
                  <a:pt x="2880" y="3138"/>
                </a:lnTo>
                <a:lnTo>
                  <a:pt x="2882" y="3140"/>
                </a:lnTo>
                <a:lnTo>
                  <a:pt x="2884" y="3140"/>
                </a:lnTo>
                <a:lnTo>
                  <a:pt x="2884" y="3140"/>
                </a:lnTo>
                <a:lnTo>
                  <a:pt x="2880" y="3147"/>
                </a:lnTo>
                <a:lnTo>
                  <a:pt x="2875" y="3156"/>
                </a:lnTo>
                <a:lnTo>
                  <a:pt x="2873" y="3165"/>
                </a:lnTo>
                <a:lnTo>
                  <a:pt x="2869" y="3167"/>
                </a:lnTo>
                <a:lnTo>
                  <a:pt x="2866" y="3169"/>
                </a:lnTo>
                <a:lnTo>
                  <a:pt x="2864" y="3167"/>
                </a:lnTo>
                <a:lnTo>
                  <a:pt x="2862" y="3167"/>
                </a:lnTo>
                <a:lnTo>
                  <a:pt x="2860" y="3165"/>
                </a:lnTo>
                <a:lnTo>
                  <a:pt x="2860" y="3163"/>
                </a:lnTo>
                <a:lnTo>
                  <a:pt x="2858" y="3161"/>
                </a:lnTo>
                <a:lnTo>
                  <a:pt x="2855" y="3160"/>
                </a:lnTo>
                <a:lnTo>
                  <a:pt x="2851" y="3158"/>
                </a:lnTo>
                <a:lnTo>
                  <a:pt x="2846" y="3156"/>
                </a:lnTo>
                <a:lnTo>
                  <a:pt x="2844" y="3165"/>
                </a:lnTo>
                <a:lnTo>
                  <a:pt x="2842" y="3172"/>
                </a:lnTo>
                <a:lnTo>
                  <a:pt x="2838" y="3178"/>
                </a:lnTo>
                <a:lnTo>
                  <a:pt x="2835" y="3181"/>
                </a:lnTo>
                <a:lnTo>
                  <a:pt x="2828" y="3183"/>
                </a:lnTo>
                <a:lnTo>
                  <a:pt x="2817" y="3183"/>
                </a:lnTo>
                <a:lnTo>
                  <a:pt x="2817" y="3203"/>
                </a:lnTo>
                <a:lnTo>
                  <a:pt x="2813" y="3209"/>
                </a:lnTo>
                <a:lnTo>
                  <a:pt x="2808" y="3212"/>
                </a:lnTo>
                <a:lnTo>
                  <a:pt x="2804" y="3218"/>
                </a:lnTo>
                <a:lnTo>
                  <a:pt x="2800" y="3223"/>
                </a:lnTo>
                <a:lnTo>
                  <a:pt x="2793" y="3227"/>
                </a:lnTo>
                <a:lnTo>
                  <a:pt x="2791" y="3227"/>
                </a:lnTo>
                <a:lnTo>
                  <a:pt x="2789" y="3227"/>
                </a:lnTo>
                <a:lnTo>
                  <a:pt x="2786" y="3225"/>
                </a:lnTo>
                <a:lnTo>
                  <a:pt x="2782" y="3225"/>
                </a:lnTo>
                <a:lnTo>
                  <a:pt x="2777" y="3223"/>
                </a:lnTo>
                <a:lnTo>
                  <a:pt x="2777" y="3227"/>
                </a:lnTo>
                <a:lnTo>
                  <a:pt x="2782" y="3238"/>
                </a:lnTo>
                <a:lnTo>
                  <a:pt x="2784" y="3250"/>
                </a:lnTo>
                <a:lnTo>
                  <a:pt x="2784" y="3269"/>
                </a:lnTo>
                <a:lnTo>
                  <a:pt x="2780" y="3287"/>
                </a:lnTo>
                <a:lnTo>
                  <a:pt x="2775" y="3303"/>
                </a:lnTo>
                <a:lnTo>
                  <a:pt x="2769" y="3318"/>
                </a:lnTo>
                <a:lnTo>
                  <a:pt x="2769" y="3320"/>
                </a:lnTo>
                <a:lnTo>
                  <a:pt x="2768" y="3321"/>
                </a:lnTo>
                <a:lnTo>
                  <a:pt x="2764" y="3325"/>
                </a:lnTo>
                <a:lnTo>
                  <a:pt x="2762" y="3330"/>
                </a:lnTo>
                <a:lnTo>
                  <a:pt x="2758" y="3334"/>
                </a:lnTo>
                <a:lnTo>
                  <a:pt x="2757" y="3338"/>
                </a:lnTo>
                <a:lnTo>
                  <a:pt x="2755" y="3340"/>
                </a:lnTo>
                <a:lnTo>
                  <a:pt x="2753" y="3341"/>
                </a:lnTo>
                <a:lnTo>
                  <a:pt x="2762" y="3354"/>
                </a:lnTo>
                <a:lnTo>
                  <a:pt x="2769" y="3374"/>
                </a:lnTo>
                <a:lnTo>
                  <a:pt x="2777" y="3398"/>
                </a:lnTo>
                <a:lnTo>
                  <a:pt x="2782" y="3421"/>
                </a:lnTo>
                <a:lnTo>
                  <a:pt x="2788" y="3443"/>
                </a:lnTo>
                <a:lnTo>
                  <a:pt x="2793" y="3460"/>
                </a:lnTo>
                <a:lnTo>
                  <a:pt x="2798" y="3467"/>
                </a:lnTo>
                <a:lnTo>
                  <a:pt x="2804" y="3470"/>
                </a:lnTo>
                <a:lnTo>
                  <a:pt x="2809" y="3474"/>
                </a:lnTo>
                <a:lnTo>
                  <a:pt x="2815" y="3480"/>
                </a:lnTo>
                <a:lnTo>
                  <a:pt x="2818" y="3492"/>
                </a:lnTo>
                <a:lnTo>
                  <a:pt x="2813" y="3492"/>
                </a:lnTo>
                <a:lnTo>
                  <a:pt x="2813" y="3496"/>
                </a:lnTo>
                <a:lnTo>
                  <a:pt x="2798" y="3498"/>
                </a:lnTo>
                <a:lnTo>
                  <a:pt x="2788" y="3500"/>
                </a:lnTo>
                <a:lnTo>
                  <a:pt x="2777" y="3501"/>
                </a:lnTo>
                <a:lnTo>
                  <a:pt x="2762" y="3503"/>
                </a:lnTo>
                <a:lnTo>
                  <a:pt x="2749" y="3489"/>
                </a:lnTo>
                <a:lnTo>
                  <a:pt x="2737" y="3483"/>
                </a:lnTo>
                <a:lnTo>
                  <a:pt x="2722" y="3481"/>
                </a:lnTo>
                <a:lnTo>
                  <a:pt x="2708" y="3481"/>
                </a:lnTo>
                <a:lnTo>
                  <a:pt x="2689" y="3480"/>
                </a:lnTo>
                <a:lnTo>
                  <a:pt x="2669" y="3474"/>
                </a:lnTo>
                <a:lnTo>
                  <a:pt x="2666" y="3472"/>
                </a:lnTo>
                <a:lnTo>
                  <a:pt x="2662" y="3469"/>
                </a:lnTo>
                <a:lnTo>
                  <a:pt x="2660" y="3465"/>
                </a:lnTo>
                <a:lnTo>
                  <a:pt x="2658" y="3461"/>
                </a:lnTo>
                <a:lnTo>
                  <a:pt x="2657" y="3458"/>
                </a:lnTo>
                <a:lnTo>
                  <a:pt x="2653" y="3454"/>
                </a:lnTo>
                <a:lnTo>
                  <a:pt x="2618" y="3450"/>
                </a:lnTo>
                <a:lnTo>
                  <a:pt x="2615" y="3449"/>
                </a:lnTo>
                <a:lnTo>
                  <a:pt x="2615" y="3445"/>
                </a:lnTo>
                <a:lnTo>
                  <a:pt x="2613" y="3441"/>
                </a:lnTo>
                <a:lnTo>
                  <a:pt x="2611" y="3438"/>
                </a:lnTo>
                <a:lnTo>
                  <a:pt x="2609" y="3434"/>
                </a:lnTo>
                <a:lnTo>
                  <a:pt x="2562" y="3427"/>
                </a:lnTo>
                <a:lnTo>
                  <a:pt x="2558" y="3403"/>
                </a:lnTo>
                <a:lnTo>
                  <a:pt x="2551" y="3380"/>
                </a:lnTo>
                <a:lnTo>
                  <a:pt x="2538" y="3356"/>
                </a:lnTo>
                <a:lnTo>
                  <a:pt x="2528" y="3334"/>
                </a:lnTo>
                <a:lnTo>
                  <a:pt x="2517" y="3309"/>
                </a:lnTo>
                <a:lnTo>
                  <a:pt x="2509" y="3280"/>
                </a:lnTo>
                <a:lnTo>
                  <a:pt x="2506" y="3249"/>
                </a:lnTo>
                <a:lnTo>
                  <a:pt x="2484" y="3236"/>
                </a:lnTo>
                <a:lnTo>
                  <a:pt x="2464" y="3214"/>
                </a:lnTo>
                <a:lnTo>
                  <a:pt x="2442" y="3185"/>
                </a:lnTo>
                <a:lnTo>
                  <a:pt x="2422" y="3152"/>
                </a:lnTo>
                <a:lnTo>
                  <a:pt x="2404" y="3120"/>
                </a:lnTo>
                <a:lnTo>
                  <a:pt x="2389" y="3090"/>
                </a:lnTo>
                <a:lnTo>
                  <a:pt x="2377" y="3065"/>
                </a:lnTo>
                <a:lnTo>
                  <a:pt x="2364" y="3041"/>
                </a:lnTo>
                <a:lnTo>
                  <a:pt x="2348" y="3014"/>
                </a:lnTo>
                <a:lnTo>
                  <a:pt x="2324" y="2990"/>
                </a:lnTo>
                <a:lnTo>
                  <a:pt x="2300" y="2972"/>
                </a:lnTo>
                <a:lnTo>
                  <a:pt x="2273" y="2961"/>
                </a:lnTo>
                <a:lnTo>
                  <a:pt x="2273" y="2947"/>
                </a:lnTo>
                <a:lnTo>
                  <a:pt x="2269" y="2943"/>
                </a:lnTo>
                <a:lnTo>
                  <a:pt x="2266" y="2940"/>
                </a:lnTo>
                <a:lnTo>
                  <a:pt x="2264" y="2936"/>
                </a:lnTo>
                <a:lnTo>
                  <a:pt x="2260" y="2930"/>
                </a:lnTo>
                <a:lnTo>
                  <a:pt x="2242" y="2934"/>
                </a:lnTo>
                <a:lnTo>
                  <a:pt x="2217" y="2934"/>
                </a:lnTo>
                <a:lnTo>
                  <a:pt x="2189" y="2930"/>
                </a:lnTo>
                <a:lnTo>
                  <a:pt x="2188" y="2929"/>
                </a:lnTo>
                <a:lnTo>
                  <a:pt x="2184" y="2927"/>
                </a:lnTo>
                <a:lnTo>
                  <a:pt x="2182" y="2923"/>
                </a:lnTo>
                <a:lnTo>
                  <a:pt x="2178" y="2921"/>
                </a:lnTo>
                <a:lnTo>
                  <a:pt x="2175" y="2920"/>
                </a:lnTo>
                <a:lnTo>
                  <a:pt x="2173" y="2918"/>
                </a:lnTo>
                <a:lnTo>
                  <a:pt x="2168" y="2920"/>
                </a:lnTo>
                <a:lnTo>
                  <a:pt x="2155" y="2923"/>
                </a:lnTo>
                <a:lnTo>
                  <a:pt x="2140" y="2927"/>
                </a:lnTo>
                <a:lnTo>
                  <a:pt x="2126" y="2929"/>
                </a:lnTo>
                <a:lnTo>
                  <a:pt x="2117" y="2947"/>
                </a:lnTo>
                <a:lnTo>
                  <a:pt x="2108" y="2965"/>
                </a:lnTo>
                <a:lnTo>
                  <a:pt x="2098" y="2983"/>
                </a:lnTo>
                <a:lnTo>
                  <a:pt x="2093" y="3005"/>
                </a:lnTo>
                <a:lnTo>
                  <a:pt x="2082" y="3005"/>
                </a:lnTo>
                <a:lnTo>
                  <a:pt x="2077" y="3016"/>
                </a:lnTo>
                <a:lnTo>
                  <a:pt x="2068" y="3023"/>
                </a:lnTo>
                <a:lnTo>
                  <a:pt x="2055" y="3027"/>
                </a:lnTo>
                <a:lnTo>
                  <a:pt x="2038" y="3027"/>
                </a:lnTo>
                <a:lnTo>
                  <a:pt x="2020" y="3014"/>
                </a:lnTo>
                <a:lnTo>
                  <a:pt x="1998" y="3000"/>
                </a:lnTo>
                <a:lnTo>
                  <a:pt x="1973" y="2985"/>
                </a:lnTo>
                <a:lnTo>
                  <a:pt x="1948" y="2969"/>
                </a:lnTo>
                <a:lnTo>
                  <a:pt x="1924" y="2954"/>
                </a:lnTo>
                <a:lnTo>
                  <a:pt x="1906" y="2938"/>
                </a:lnTo>
                <a:lnTo>
                  <a:pt x="1893" y="2923"/>
                </a:lnTo>
                <a:lnTo>
                  <a:pt x="1884" y="2901"/>
                </a:lnTo>
                <a:lnTo>
                  <a:pt x="1878" y="2876"/>
                </a:lnTo>
                <a:lnTo>
                  <a:pt x="1875" y="2849"/>
                </a:lnTo>
                <a:lnTo>
                  <a:pt x="1869" y="2823"/>
                </a:lnTo>
                <a:lnTo>
                  <a:pt x="1862" y="2800"/>
                </a:lnTo>
                <a:lnTo>
                  <a:pt x="1849" y="2781"/>
                </a:lnTo>
                <a:lnTo>
                  <a:pt x="1846" y="2778"/>
                </a:lnTo>
                <a:lnTo>
                  <a:pt x="1844" y="2776"/>
                </a:lnTo>
                <a:lnTo>
                  <a:pt x="1842" y="2776"/>
                </a:lnTo>
                <a:lnTo>
                  <a:pt x="1840" y="2774"/>
                </a:lnTo>
                <a:lnTo>
                  <a:pt x="1838" y="2774"/>
                </a:lnTo>
                <a:lnTo>
                  <a:pt x="1837" y="2774"/>
                </a:lnTo>
                <a:lnTo>
                  <a:pt x="1833" y="2772"/>
                </a:lnTo>
                <a:lnTo>
                  <a:pt x="1829" y="2769"/>
                </a:lnTo>
                <a:lnTo>
                  <a:pt x="1813" y="2749"/>
                </a:lnTo>
                <a:lnTo>
                  <a:pt x="1800" y="2725"/>
                </a:lnTo>
                <a:lnTo>
                  <a:pt x="1786" y="2701"/>
                </a:lnTo>
                <a:lnTo>
                  <a:pt x="1737" y="2665"/>
                </a:lnTo>
                <a:lnTo>
                  <a:pt x="1733" y="2649"/>
                </a:lnTo>
                <a:lnTo>
                  <a:pt x="1729" y="2634"/>
                </a:lnTo>
                <a:lnTo>
                  <a:pt x="1677" y="2627"/>
                </a:lnTo>
                <a:lnTo>
                  <a:pt x="1618" y="2620"/>
                </a:lnTo>
                <a:lnTo>
                  <a:pt x="1562" y="2612"/>
                </a:lnTo>
                <a:lnTo>
                  <a:pt x="1509" y="2605"/>
                </a:lnTo>
                <a:lnTo>
                  <a:pt x="1506" y="2656"/>
                </a:lnTo>
                <a:lnTo>
                  <a:pt x="1495" y="2661"/>
                </a:lnTo>
                <a:lnTo>
                  <a:pt x="1482" y="2663"/>
                </a:lnTo>
                <a:lnTo>
                  <a:pt x="1466" y="2663"/>
                </a:lnTo>
                <a:lnTo>
                  <a:pt x="1448" y="2656"/>
                </a:lnTo>
                <a:lnTo>
                  <a:pt x="1426" y="2654"/>
                </a:lnTo>
                <a:lnTo>
                  <a:pt x="1402" y="2654"/>
                </a:lnTo>
                <a:lnTo>
                  <a:pt x="1378" y="2652"/>
                </a:lnTo>
                <a:lnTo>
                  <a:pt x="1333" y="2643"/>
                </a:lnTo>
                <a:lnTo>
                  <a:pt x="1286" y="2640"/>
                </a:lnTo>
                <a:lnTo>
                  <a:pt x="1238" y="2636"/>
                </a:lnTo>
                <a:lnTo>
                  <a:pt x="1191" y="2627"/>
                </a:lnTo>
                <a:lnTo>
                  <a:pt x="1164" y="2618"/>
                </a:lnTo>
                <a:lnTo>
                  <a:pt x="1140" y="2603"/>
                </a:lnTo>
                <a:lnTo>
                  <a:pt x="1117" y="2589"/>
                </a:lnTo>
                <a:lnTo>
                  <a:pt x="1095" y="2574"/>
                </a:lnTo>
                <a:lnTo>
                  <a:pt x="1044" y="2543"/>
                </a:lnTo>
                <a:lnTo>
                  <a:pt x="997" y="2514"/>
                </a:lnTo>
                <a:lnTo>
                  <a:pt x="949" y="2487"/>
                </a:lnTo>
                <a:lnTo>
                  <a:pt x="900" y="2454"/>
                </a:lnTo>
                <a:lnTo>
                  <a:pt x="884" y="2447"/>
                </a:lnTo>
                <a:lnTo>
                  <a:pt x="868" y="2441"/>
                </a:lnTo>
                <a:lnTo>
                  <a:pt x="851" y="2434"/>
                </a:lnTo>
                <a:lnTo>
                  <a:pt x="837" y="2429"/>
                </a:lnTo>
                <a:lnTo>
                  <a:pt x="822" y="2420"/>
                </a:lnTo>
                <a:lnTo>
                  <a:pt x="813" y="2407"/>
                </a:lnTo>
                <a:lnTo>
                  <a:pt x="808" y="2390"/>
                </a:lnTo>
                <a:lnTo>
                  <a:pt x="811" y="2389"/>
                </a:lnTo>
                <a:lnTo>
                  <a:pt x="811" y="2387"/>
                </a:lnTo>
                <a:lnTo>
                  <a:pt x="813" y="2385"/>
                </a:lnTo>
                <a:lnTo>
                  <a:pt x="815" y="2383"/>
                </a:lnTo>
                <a:lnTo>
                  <a:pt x="780" y="2383"/>
                </a:lnTo>
                <a:lnTo>
                  <a:pt x="766" y="2378"/>
                </a:lnTo>
                <a:lnTo>
                  <a:pt x="740" y="2372"/>
                </a:lnTo>
                <a:lnTo>
                  <a:pt x="709" y="2369"/>
                </a:lnTo>
                <a:lnTo>
                  <a:pt x="675" y="2365"/>
                </a:lnTo>
                <a:lnTo>
                  <a:pt x="638" y="2363"/>
                </a:lnTo>
                <a:lnTo>
                  <a:pt x="606" y="2360"/>
                </a:lnTo>
                <a:lnTo>
                  <a:pt x="577" y="2358"/>
                </a:lnTo>
                <a:lnTo>
                  <a:pt x="557" y="2358"/>
                </a:lnTo>
                <a:lnTo>
                  <a:pt x="553" y="2352"/>
                </a:lnTo>
                <a:lnTo>
                  <a:pt x="551" y="2350"/>
                </a:lnTo>
                <a:lnTo>
                  <a:pt x="549" y="2347"/>
                </a:lnTo>
                <a:lnTo>
                  <a:pt x="548" y="2343"/>
                </a:lnTo>
                <a:lnTo>
                  <a:pt x="546" y="2338"/>
                </a:lnTo>
                <a:lnTo>
                  <a:pt x="546" y="2330"/>
                </a:lnTo>
                <a:lnTo>
                  <a:pt x="540" y="2318"/>
                </a:lnTo>
                <a:lnTo>
                  <a:pt x="540" y="2303"/>
                </a:lnTo>
                <a:lnTo>
                  <a:pt x="542" y="2287"/>
                </a:lnTo>
                <a:lnTo>
                  <a:pt x="542" y="2270"/>
                </a:lnTo>
                <a:lnTo>
                  <a:pt x="540" y="2254"/>
                </a:lnTo>
                <a:lnTo>
                  <a:pt x="535" y="2243"/>
                </a:lnTo>
                <a:lnTo>
                  <a:pt x="522" y="2227"/>
                </a:lnTo>
                <a:lnTo>
                  <a:pt x="508" y="2209"/>
                </a:lnTo>
                <a:lnTo>
                  <a:pt x="491" y="2189"/>
                </a:lnTo>
                <a:lnTo>
                  <a:pt x="475" y="2172"/>
                </a:lnTo>
                <a:lnTo>
                  <a:pt x="462" y="2160"/>
                </a:lnTo>
                <a:lnTo>
                  <a:pt x="451" y="2150"/>
                </a:lnTo>
                <a:lnTo>
                  <a:pt x="448" y="2150"/>
                </a:lnTo>
                <a:lnTo>
                  <a:pt x="440" y="2149"/>
                </a:lnTo>
                <a:lnTo>
                  <a:pt x="433" y="2149"/>
                </a:lnTo>
                <a:lnTo>
                  <a:pt x="424" y="2147"/>
                </a:lnTo>
                <a:lnTo>
                  <a:pt x="424" y="2130"/>
                </a:lnTo>
                <a:lnTo>
                  <a:pt x="422" y="2112"/>
                </a:lnTo>
                <a:lnTo>
                  <a:pt x="422" y="2092"/>
                </a:lnTo>
                <a:lnTo>
                  <a:pt x="420" y="2080"/>
                </a:lnTo>
                <a:lnTo>
                  <a:pt x="400" y="2074"/>
                </a:lnTo>
                <a:lnTo>
                  <a:pt x="378" y="2067"/>
                </a:lnTo>
                <a:lnTo>
                  <a:pt x="358" y="2058"/>
                </a:lnTo>
                <a:lnTo>
                  <a:pt x="344" y="2047"/>
                </a:lnTo>
                <a:lnTo>
                  <a:pt x="338" y="2038"/>
                </a:lnTo>
                <a:lnTo>
                  <a:pt x="335" y="2027"/>
                </a:lnTo>
                <a:lnTo>
                  <a:pt x="331" y="2018"/>
                </a:lnTo>
                <a:lnTo>
                  <a:pt x="326" y="2007"/>
                </a:lnTo>
                <a:lnTo>
                  <a:pt x="317" y="2000"/>
                </a:lnTo>
                <a:lnTo>
                  <a:pt x="297" y="1994"/>
                </a:lnTo>
                <a:lnTo>
                  <a:pt x="277" y="1989"/>
                </a:lnTo>
                <a:lnTo>
                  <a:pt x="257" y="1983"/>
                </a:lnTo>
                <a:lnTo>
                  <a:pt x="237" y="1976"/>
                </a:lnTo>
                <a:lnTo>
                  <a:pt x="220" y="1965"/>
                </a:lnTo>
                <a:lnTo>
                  <a:pt x="209" y="1950"/>
                </a:lnTo>
                <a:lnTo>
                  <a:pt x="204" y="1932"/>
                </a:lnTo>
                <a:lnTo>
                  <a:pt x="209" y="1923"/>
                </a:lnTo>
                <a:lnTo>
                  <a:pt x="215" y="1907"/>
                </a:lnTo>
                <a:lnTo>
                  <a:pt x="220" y="1889"/>
                </a:lnTo>
                <a:lnTo>
                  <a:pt x="224" y="1872"/>
                </a:lnTo>
                <a:lnTo>
                  <a:pt x="209" y="1865"/>
                </a:lnTo>
                <a:lnTo>
                  <a:pt x="204" y="1858"/>
                </a:lnTo>
                <a:lnTo>
                  <a:pt x="202" y="1852"/>
                </a:lnTo>
                <a:lnTo>
                  <a:pt x="202" y="1847"/>
                </a:lnTo>
                <a:lnTo>
                  <a:pt x="206" y="1841"/>
                </a:lnTo>
                <a:lnTo>
                  <a:pt x="206" y="1834"/>
                </a:lnTo>
                <a:lnTo>
                  <a:pt x="202" y="1825"/>
                </a:lnTo>
                <a:lnTo>
                  <a:pt x="193" y="1810"/>
                </a:lnTo>
                <a:lnTo>
                  <a:pt x="180" y="1796"/>
                </a:lnTo>
                <a:lnTo>
                  <a:pt x="171" y="1781"/>
                </a:lnTo>
                <a:lnTo>
                  <a:pt x="157" y="1760"/>
                </a:lnTo>
                <a:lnTo>
                  <a:pt x="140" y="1740"/>
                </a:lnTo>
                <a:lnTo>
                  <a:pt x="126" y="1718"/>
                </a:lnTo>
                <a:lnTo>
                  <a:pt x="118" y="1709"/>
                </a:lnTo>
                <a:lnTo>
                  <a:pt x="111" y="1700"/>
                </a:lnTo>
                <a:lnTo>
                  <a:pt x="106" y="1685"/>
                </a:lnTo>
                <a:lnTo>
                  <a:pt x="109" y="1676"/>
                </a:lnTo>
                <a:lnTo>
                  <a:pt x="109" y="1663"/>
                </a:lnTo>
                <a:lnTo>
                  <a:pt x="113" y="1650"/>
                </a:lnTo>
                <a:lnTo>
                  <a:pt x="117" y="1647"/>
                </a:lnTo>
                <a:lnTo>
                  <a:pt x="118" y="1645"/>
                </a:lnTo>
                <a:lnTo>
                  <a:pt x="124" y="1643"/>
                </a:lnTo>
                <a:lnTo>
                  <a:pt x="128" y="1641"/>
                </a:lnTo>
                <a:lnTo>
                  <a:pt x="131" y="1638"/>
                </a:lnTo>
                <a:lnTo>
                  <a:pt x="131" y="1638"/>
                </a:lnTo>
                <a:lnTo>
                  <a:pt x="133" y="1638"/>
                </a:lnTo>
                <a:lnTo>
                  <a:pt x="133" y="1641"/>
                </a:lnTo>
                <a:lnTo>
                  <a:pt x="133" y="1643"/>
                </a:lnTo>
                <a:lnTo>
                  <a:pt x="135" y="1641"/>
                </a:lnTo>
                <a:lnTo>
                  <a:pt x="135" y="1640"/>
                </a:lnTo>
                <a:lnTo>
                  <a:pt x="135" y="1638"/>
                </a:lnTo>
                <a:lnTo>
                  <a:pt x="135" y="1636"/>
                </a:lnTo>
                <a:lnTo>
                  <a:pt x="133" y="1634"/>
                </a:lnTo>
                <a:lnTo>
                  <a:pt x="133" y="1634"/>
                </a:lnTo>
                <a:lnTo>
                  <a:pt x="131" y="1638"/>
                </a:lnTo>
                <a:lnTo>
                  <a:pt x="113" y="1634"/>
                </a:lnTo>
                <a:lnTo>
                  <a:pt x="106" y="1623"/>
                </a:lnTo>
                <a:lnTo>
                  <a:pt x="98" y="1612"/>
                </a:lnTo>
                <a:lnTo>
                  <a:pt x="93" y="1601"/>
                </a:lnTo>
                <a:lnTo>
                  <a:pt x="88" y="1589"/>
                </a:lnTo>
                <a:lnTo>
                  <a:pt x="84" y="1570"/>
                </a:lnTo>
                <a:lnTo>
                  <a:pt x="91" y="1561"/>
                </a:lnTo>
                <a:lnTo>
                  <a:pt x="91" y="1556"/>
                </a:lnTo>
                <a:lnTo>
                  <a:pt x="88" y="1549"/>
                </a:lnTo>
                <a:lnTo>
                  <a:pt x="84" y="1541"/>
                </a:lnTo>
                <a:lnTo>
                  <a:pt x="84" y="1530"/>
                </a:lnTo>
                <a:lnTo>
                  <a:pt x="88" y="1523"/>
                </a:lnTo>
                <a:lnTo>
                  <a:pt x="93" y="1512"/>
                </a:lnTo>
                <a:lnTo>
                  <a:pt x="97" y="1500"/>
                </a:lnTo>
                <a:lnTo>
                  <a:pt x="80" y="1487"/>
                </a:lnTo>
                <a:lnTo>
                  <a:pt x="71" y="1467"/>
                </a:lnTo>
                <a:lnTo>
                  <a:pt x="66" y="1467"/>
                </a:lnTo>
                <a:lnTo>
                  <a:pt x="62" y="1469"/>
                </a:lnTo>
                <a:lnTo>
                  <a:pt x="60" y="1469"/>
                </a:lnTo>
                <a:lnTo>
                  <a:pt x="58" y="1469"/>
                </a:lnTo>
                <a:lnTo>
                  <a:pt x="57" y="1467"/>
                </a:lnTo>
                <a:lnTo>
                  <a:pt x="57" y="1463"/>
                </a:lnTo>
                <a:lnTo>
                  <a:pt x="57" y="1458"/>
                </a:lnTo>
                <a:lnTo>
                  <a:pt x="55" y="1450"/>
                </a:lnTo>
                <a:lnTo>
                  <a:pt x="60" y="1436"/>
                </a:lnTo>
                <a:lnTo>
                  <a:pt x="58" y="1416"/>
                </a:lnTo>
                <a:lnTo>
                  <a:pt x="51" y="1396"/>
                </a:lnTo>
                <a:lnTo>
                  <a:pt x="38" y="1376"/>
                </a:lnTo>
                <a:lnTo>
                  <a:pt x="28" y="1356"/>
                </a:lnTo>
                <a:lnTo>
                  <a:pt x="17" y="1340"/>
                </a:lnTo>
                <a:lnTo>
                  <a:pt x="11" y="1323"/>
                </a:lnTo>
                <a:lnTo>
                  <a:pt x="11" y="1316"/>
                </a:lnTo>
                <a:lnTo>
                  <a:pt x="11" y="1312"/>
                </a:lnTo>
                <a:lnTo>
                  <a:pt x="13" y="1309"/>
                </a:lnTo>
                <a:lnTo>
                  <a:pt x="13" y="1309"/>
                </a:lnTo>
                <a:lnTo>
                  <a:pt x="15" y="1307"/>
                </a:lnTo>
                <a:lnTo>
                  <a:pt x="17" y="1305"/>
                </a:lnTo>
                <a:lnTo>
                  <a:pt x="18" y="1303"/>
                </a:lnTo>
                <a:lnTo>
                  <a:pt x="13" y="1252"/>
                </a:lnTo>
                <a:lnTo>
                  <a:pt x="18" y="1245"/>
                </a:lnTo>
                <a:lnTo>
                  <a:pt x="26" y="1236"/>
                </a:lnTo>
                <a:lnTo>
                  <a:pt x="31" y="1225"/>
                </a:lnTo>
                <a:lnTo>
                  <a:pt x="33" y="1212"/>
                </a:lnTo>
                <a:lnTo>
                  <a:pt x="29" y="1194"/>
                </a:lnTo>
                <a:lnTo>
                  <a:pt x="24" y="1176"/>
                </a:lnTo>
                <a:lnTo>
                  <a:pt x="17" y="1160"/>
                </a:lnTo>
                <a:lnTo>
                  <a:pt x="9" y="1141"/>
                </a:lnTo>
                <a:lnTo>
                  <a:pt x="2" y="1120"/>
                </a:lnTo>
                <a:lnTo>
                  <a:pt x="0" y="1092"/>
                </a:lnTo>
                <a:lnTo>
                  <a:pt x="15" y="1076"/>
                </a:lnTo>
                <a:lnTo>
                  <a:pt x="33" y="1052"/>
                </a:lnTo>
                <a:lnTo>
                  <a:pt x="49" y="1027"/>
                </a:lnTo>
                <a:lnTo>
                  <a:pt x="62" y="1000"/>
                </a:lnTo>
                <a:lnTo>
                  <a:pt x="71" y="978"/>
                </a:lnTo>
                <a:lnTo>
                  <a:pt x="75" y="965"/>
                </a:lnTo>
                <a:lnTo>
                  <a:pt x="80" y="954"/>
                </a:lnTo>
                <a:lnTo>
                  <a:pt x="82" y="945"/>
                </a:lnTo>
                <a:lnTo>
                  <a:pt x="82" y="940"/>
                </a:lnTo>
                <a:lnTo>
                  <a:pt x="82" y="934"/>
                </a:lnTo>
                <a:lnTo>
                  <a:pt x="84" y="929"/>
                </a:lnTo>
                <a:lnTo>
                  <a:pt x="88" y="925"/>
                </a:lnTo>
                <a:lnTo>
                  <a:pt x="89" y="921"/>
                </a:lnTo>
                <a:lnTo>
                  <a:pt x="89" y="918"/>
                </a:lnTo>
                <a:lnTo>
                  <a:pt x="91" y="912"/>
                </a:lnTo>
                <a:lnTo>
                  <a:pt x="89" y="907"/>
                </a:lnTo>
                <a:lnTo>
                  <a:pt x="89" y="905"/>
                </a:lnTo>
                <a:lnTo>
                  <a:pt x="88" y="901"/>
                </a:lnTo>
                <a:lnTo>
                  <a:pt x="84" y="900"/>
                </a:lnTo>
                <a:lnTo>
                  <a:pt x="82" y="896"/>
                </a:lnTo>
                <a:lnTo>
                  <a:pt x="82" y="894"/>
                </a:lnTo>
                <a:lnTo>
                  <a:pt x="82" y="876"/>
                </a:lnTo>
                <a:lnTo>
                  <a:pt x="88" y="860"/>
                </a:lnTo>
                <a:lnTo>
                  <a:pt x="98" y="841"/>
                </a:lnTo>
                <a:lnTo>
                  <a:pt x="108" y="829"/>
                </a:lnTo>
                <a:lnTo>
                  <a:pt x="113" y="818"/>
                </a:lnTo>
                <a:lnTo>
                  <a:pt x="109" y="765"/>
                </a:lnTo>
                <a:lnTo>
                  <a:pt x="111" y="765"/>
                </a:lnTo>
                <a:lnTo>
                  <a:pt x="115" y="763"/>
                </a:lnTo>
                <a:lnTo>
                  <a:pt x="118" y="761"/>
                </a:lnTo>
                <a:lnTo>
                  <a:pt x="122" y="760"/>
                </a:lnTo>
                <a:lnTo>
                  <a:pt x="124" y="758"/>
                </a:lnTo>
                <a:lnTo>
                  <a:pt x="137" y="734"/>
                </a:lnTo>
                <a:lnTo>
                  <a:pt x="144" y="705"/>
                </a:lnTo>
                <a:lnTo>
                  <a:pt x="157" y="705"/>
                </a:lnTo>
                <a:lnTo>
                  <a:pt x="168" y="678"/>
                </a:lnTo>
                <a:lnTo>
                  <a:pt x="184" y="649"/>
                </a:lnTo>
                <a:lnTo>
                  <a:pt x="198" y="621"/>
                </a:lnTo>
                <a:lnTo>
                  <a:pt x="206" y="581"/>
                </a:lnTo>
                <a:lnTo>
                  <a:pt x="218" y="578"/>
                </a:lnTo>
                <a:lnTo>
                  <a:pt x="222" y="560"/>
                </a:lnTo>
                <a:lnTo>
                  <a:pt x="222" y="540"/>
                </a:lnTo>
                <a:lnTo>
                  <a:pt x="226" y="521"/>
                </a:lnTo>
                <a:lnTo>
                  <a:pt x="235" y="505"/>
                </a:lnTo>
                <a:lnTo>
                  <a:pt x="248" y="485"/>
                </a:lnTo>
                <a:lnTo>
                  <a:pt x="257" y="465"/>
                </a:lnTo>
                <a:lnTo>
                  <a:pt x="264" y="438"/>
                </a:lnTo>
                <a:lnTo>
                  <a:pt x="264" y="410"/>
                </a:lnTo>
                <a:lnTo>
                  <a:pt x="266" y="383"/>
                </a:lnTo>
                <a:lnTo>
                  <a:pt x="269" y="358"/>
                </a:lnTo>
                <a:lnTo>
                  <a:pt x="280" y="334"/>
                </a:lnTo>
                <a:lnTo>
                  <a:pt x="268" y="334"/>
                </a:lnTo>
                <a:lnTo>
                  <a:pt x="269" y="312"/>
                </a:lnTo>
                <a:lnTo>
                  <a:pt x="273" y="294"/>
                </a:lnTo>
                <a:lnTo>
                  <a:pt x="280" y="278"/>
                </a:lnTo>
                <a:lnTo>
                  <a:pt x="291" y="281"/>
                </a:lnTo>
                <a:lnTo>
                  <a:pt x="286" y="263"/>
                </a:lnTo>
                <a:lnTo>
                  <a:pt x="284" y="241"/>
                </a:lnTo>
                <a:lnTo>
                  <a:pt x="284" y="218"/>
                </a:lnTo>
                <a:lnTo>
                  <a:pt x="286" y="194"/>
                </a:lnTo>
                <a:lnTo>
                  <a:pt x="282" y="172"/>
                </a:lnTo>
                <a:lnTo>
                  <a:pt x="282" y="152"/>
                </a:lnTo>
                <a:lnTo>
                  <a:pt x="284" y="130"/>
                </a:lnTo>
                <a:lnTo>
                  <a:pt x="282" y="109"/>
                </a:lnTo>
                <a:lnTo>
                  <a:pt x="277" y="98"/>
                </a:lnTo>
                <a:lnTo>
                  <a:pt x="271" y="89"/>
                </a:lnTo>
                <a:lnTo>
                  <a:pt x="266" y="78"/>
                </a:lnTo>
                <a:lnTo>
                  <a:pt x="266" y="65"/>
                </a:lnTo>
                <a:lnTo>
                  <a:pt x="271" y="49"/>
                </a:lnTo>
                <a:lnTo>
                  <a:pt x="277" y="32"/>
                </a:lnTo>
                <a:lnTo>
                  <a:pt x="280" y="12"/>
                </a:lnTo>
                <a:lnTo>
                  <a:pt x="286" y="12"/>
                </a:lnTo>
                <a:lnTo>
                  <a:pt x="288" y="14"/>
                </a:lnTo>
                <a:lnTo>
                  <a:pt x="289" y="14"/>
                </a:lnTo>
                <a:lnTo>
                  <a:pt x="291" y="14"/>
                </a:lnTo>
                <a:lnTo>
                  <a:pt x="293" y="16"/>
                </a:lnTo>
                <a:lnTo>
                  <a:pt x="308" y="27"/>
                </a:lnTo>
                <a:lnTo>
                  <a:pt x="320" y="43"/>
                </a:lnTo>
                <a:lnTo>
                  <a:pt x="331" y="60"/>
                </a:lnTo>
                <a:lnTo>
                  <a:pt x="342" y="72"/>
                </a:lnTo>
                <a:lnTo>
                  <a:pt x="360" y="83"/>
                </a:lnTo>
                <a:lnTo>
                  <a:pt x="384" y="90"/>
                </a:lnTo>
                <a:lnTo>
                  <a:pt x="409" y="94"/>
                </a:lnTo>
                <a:lnTo>
                  <a:pt x="433" y="101"/>
                </a:lnTo>
                <a:lnTo>
                  <a:pt x="433" y="105"/>
                </a:lnTo>
                <a:lnTo>
                  <a:pt x="433" y="107"/>
                </a:lnTo>
                <a:lnTo>
                  <a:pt x="433" y="109"/>
                </a:lnTo>
                <a:lnTo>
                  <a:pt x="433" y="109"/>
                </a:lnTo>
                <a:lnTo>
                  <a:pt x="433" y="110"/>
                </a:lnTo>
                <a:lnTo>
                  <a:pt x="433" y="112"/>
                </a:lnTo>
                <a:lnTo>
                  <a:pt x="438" y="110"/>
                </a:lnTo>
                <a:lnTo>
                  <a:pt x="442" y="110"/>
                </a:lnTo>
                <a:lnTo>
                  <a:pt x="448" y="109"/>
                </a:lnTo>
                <a:lnTo>
                  <a:pt x="453" y="109"/>
                </a:lnTo>
                <a:lnTo>
                  <a:pt x="462" y="109"/>
                </a:lnTo>
                <a:lnTo>
                  <a:pt x="462" y="127"/>
                </a:lnTo>
                <a:lnTo>
                  <a:pt x="466" y="138"/>
                </a:lnTo>
                <a:lnTo>
                  <a:pt x="469" y="149"/>
                </a:lnTo>
                <a:lnTo>
                  <a:pt x="475" y="161"/>
                </a:lnTo>
                <a:lnTo>
                  <a:pt x="475" y="160"/>
                </a:lnTo>
                <a:lnTo>
                  <a:pt x="477" y="158"/>
                </a:lnTo>
                <a:lnTo>
                  <a:pt x="477" y="158"/>
                </a:lnTo>
                <a:lnTo>
                  <a:pt x="477" y="156"/>
                </a:lnTo>
                <a:lnTo>
                  <a:pt x="478" y="152"/>
                </a:lnTo>
                <a:lnTo>
                  <a:pt x="482" y="150"/>
                </a:lnTo>
                <a:lnTo>
                  <a:pt x="484" y="150"/>
                </a:lnTo>
                <a:lnTo>
                  <a:pt x="486" y="149"/>
                </a:lnTo>
                <a:lnTo>
                  <a:pt x="486" y="147"/>
                </a:lnTo>
                <a:lnTo>
                  <a:pt x="486" y="145"/>
                </a:lnTo>
                <a:lnTo>
                  <a:pt x="486" y="141"/>
                </a:lnTo>
                <a:lnTo>
                  <a:pt x="486" y="136"/>
                </a:lnTo>
                <a:lnTo>
                  <a:pt x="484" y="129"/>
                </a:lnTo>
                <a:lnTo>
                  <a:pt x="482" y="118"/>
                </a:lnTo>
                <a:lnTo>
                  <a:pt x="482" y="110"/>
                </a:lnTo>
                <a:lnTo>
                  <a:pt x="482" y="105"/>
                </a:lnTo>
                <a:lnTo>
                  <a:pt x="478" y="92"/>
                </a:lnTo>
                <a:lnTo>
                  <a:pt x="466" y="92"/>
                </a:lnTo>
                <a:lnTo>
                  <a:pt x="466" y="72"/>
                </a:lnTo>
                <a:lnTo>
                  <a:pt x="482" y="72"/>
                </a:lnTo>
                <a:lnTo>
                  <a:pt x="482" y="69"/>
                </a:lnTo>
                <a:lnTo>
                  <a:pt x="484" y="65"/>
                </a:lnTo>
                <a:lnTo>
                  <a:pt x="484" y="63"/>
                </a:lnTo>
                <a:lnTo>
                  <a:pt x="486" y="60"/>
                </a:lnTo>
                <a:lnTo>
                  <a:pt x="489" y="60"/>
                </a:lnTo>
                <a:lnTo>
                  <a:pt x="489" y="49"/>
                </a:lnTo>
                <a:lnTo>
                  <a:pt x="482" y="36"/>
                </a:lnTo>
                <a:lnTo>
                  <a:pt x="473" y="23"/>
                </a:lnTo>
                <a:lnTo>
                  <a:pt x="469" y="9"/>
                </a:lnTo>
                <a:lnTo>
                  <a:pt x="480" y="3"/>
                </a:lnTo>
                <a:lnTo>
                  <a:pt x="495" y="1"/>
                </a:lnTo>
                <a:lnTo>
                  <a:pt x="513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34" name="그룹 33">
            <a:extLst>
              <a:ext uri="{FF2B5EF4-FFF2-40B4-BE49-F238E27FC236}">
                <a16:creationId xmlns:a16="http://schemas.microsoft.com/office/drawing/2014/main" id="{715D2454-F1B1-46DD-86D2-565EACA07955}"/>
              </a:ext>
            </a:extLst>
          </p:cNvPr>
          <p:cNvGrpSpPr/>
          <p:nvPr/>
        </p:nvGrpSpPr>
        <p:grpSpPr>
          <a:xfrm>
            <a:off x="5832831" y="3625299"/>
            <a:ext cx="514923" cy="514923"/>
            <a:chOff x="1813250" y="2081018"/>
            <a:chExt cx="616404" cy="616404"/>
          </a:xfrm>
        </p:grpSpPr>
        <p:grpSp>
          <p:nvGrpSpPr>
            <p:cNvPr id="35" name="그룹 34">
              <a:extLst>
                <a:ext uri="{FF2B5EF4-FFF2-40B4-BE49-F238E27FC236}">
                  <a16:creationId xmlns:a16="http://schemas.microsoft.com/office/drawing/2014/main" id="{3FCAC0EE-C406-430D-9320-98DE86B60B70}"/>
                </a:ext>
              </a:extLst>
            </p:cNvPr>
            <p:cNvGrpSpPr/>
            <p:nvPr/>
          </p:nvGrpSpPr>
          <p:grpSpPr>
            <a:xfrm>
              <a:off x="1813250" y="2081018"/>
              <a:ext cx="616404" cy="616404"/>
              <a:chOff x="10579276" y="3457866"/>
              <a:chExt cx="1097175" cy="1097175"/>
            </a:xfrm>
          </p:grpSpPr>
          <p:sp>
            <p:nvSpPr>
              <p:cNvPr id="37" name="눈물 방울 36">
                <a:extLst>
                  <a:ext uri="{FF2B5EF4-FFF2-40B4-BE49-F238E27FC236}">
                    <a16:creationId xmlns:a16="http://schemas.microsoft.com/office/drawing/2014/main" id="{F9E294BA-20BA-4317-A4F5-FBE83F97B0AB}"/>
                  </a:ext>
                </a:extLst>
              </p:cNvPr>
              <p:cNvSpPr/>
              <p:nvPr/>
            </p:nvSpPr>
            <p:spPr>
              <a:xfrm rot="8100000">
                <a:off x="10579276" y="3457866"/>
                <a:ext cx="1097175" cy="1097175"/>
              </a:xfrm>
              <a:prstGeom prst="teardrop">
                <a:avLst>
                  <a:gd name="adj" fmla="val 114821"/>
                </a:avLst>
              </a:prstGeom>
              <a:solidFill>
                <a:schemeClr val="accent2"/>
              </a:solidFill>
              <a:ln>
                <a:noFill/>
              </a:ln>
              <a:effectLst>
                <a:outerShdw blurRad="241300" dir="5400000" sx="90000" sy="-19000" rotWithShape="0">
                  <a:prstClr val="black">
                    <a:alpha val="17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38" name="타원 37">
                <a:extLst>
                  <a:ext uri="{FF2B5EF4-FFF2-40B4-BE49-F238E27FC236}">
                    <a16:creationId xmlns:a16="http://schemas.microsoft.com/office/drawing/2014/main" id="{246CDEB0-B154-407C-B561-7B44BDC6A584}"/>
                  </a:ext>
                </a:extLst>
              </p:cNvPr>
              <p:cNvSpPr/>
              <p:nvPr/>
            </p:nvSpPr>
            <p:spPr>
              <a:xfrm>
                <a:off x="10679142" y="3557732"/>
                <a:ext cx="897443" cy="89744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E1527FFE-A521-4BC0-B604-F3FCE8D9314A}"/>
                </a:ext>
              </a:extLst>
            </p:cNvPr>
            <p:cNvSpPr txBox="1"/>
            <p:nvPr/>
          </p:nvSpPr>
          <p:spPr>
            <a:xfrm>
              <a:off x="1900178" y="2145992"/>
              <a:ext cx="443655" cy="478964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 rtl="1"/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A</a:t>
              </a:r>
              <a:endParaRPr lang="ko-KR" altLang="en-US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9" name="그룹 38">
            <a:extLst>
              <a:ext uri="{FF2B5EF4-FFF2-40B4-BE49-F238E27FC236}">
                <a16:creationId xmlns:a16="http://schemas.microsoft.com/office/drawing/2014/main" id="{04A7B8A3-81FC-4DB3-9806-11A0D47F59C6}"/>
              </a:ext>
            </a:extLst>
          </p:cNvPr>
          <p:cNvGrpSpPr/>
          <p:nvPr/>
        </p:nvGrpSpPr>
        <p:grpSpPr>
          <a:xfrm>
            <a:off x="4641508" y="4806578"/>
            <a:ext cx="514923" cy="514923"/>
            <a:chOff x="3327523" y="1634051"/>
            <a:chExt cx="616404" cy="616404"/>
          </a:xfrm>
        </p:grpSpPr>
        <p:grpSp>
          <p:nvGrpSpPr>
            <p:cNvPr id="40" name="그룹 39">
              <a:extLst>
                <a:ext uri="{FF2B5EF4-FFF2-40B4-BE49-F238E27FC236}">
                  <a16:creationId xmlns:a16="http://schemas.microsoft.com/office/drawing/2014/main" id="{F49FCC02-B326-4C74-90DF-B3E836327BF7}"/>
                </a:ext>
              </a:extLst>
            </p:cNvPr>
            <p:cNvGrpSpPr/>
            <p:nvPr/>
          </p:nvGrpSpPr>
          <p:grpSpPr>
            <a:xfrm>
              <a:off x="3327523" y="1634051"/>
              <a:ext cx="616404" cy="616404"/>
              <a:chOff x="10579276" y="3457866"/>
              <a:chExt cx="1097175" cy="1097175"/>
            </a:xfrm>
          </p:grpSpPr>
          <p:sp>
            <p:nvSpPr>
              <p:cNvPr id="42" name="눈물 방울 41">
                <a:extLst>
                  <a:ext uri="{FF2B5EF4-FFF2-40B4-BE49-F238E27FC236}">
                    <a16:creationId xmlns:a16="http://schemas.microsoft.com/office/drawing/2014/main" id="{0E96ED69-5185-4BB1-95D4-BA3F3CA9A50B}"/>
                  </a:ext>
                </a:extLst>
              </p:cNvPr>
              <p:cNvSpPr/>
              <p:nvPr/>
            </p:nvSpPr>
            <p:spPr>
              <a:xfrm rot="8100000">
                <a:off x="10579276" y="3457866"/>
                <a:ext cx="1097175" cy="1097175"/>
              </a:xfrm>
              <a:prstGeom prst="teardrop">
                <a:avLst>
                  <a:gd name="adj" fmla="val 114821"/>
                </a:avLst>
              </a:prstGeom>
              <a:solidFill>
                <a:schemeClr val="accent3"/>
              </a:solidFill>
              <a:ln>
                <a:noFill/>
              </a:ln>
              <a:effectLst>
                <a:outerShdw blurRad="241300" dir="5400000" sx="90000" sy="-19000" rotWithShape="0">
                  <a:prstClr val="black">
                    <a:alpha val="17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43" name="타원 42">
                <a:extLst>
                  <a:ext uri="{FF2B5EF4-FFF2-40B4-BE49-F238E27FC236}">
                    <a16:creationId xmlns:a16="http://schemas.microsoft.com/office/drawing/2014/main" id="{622C7FB0-91E8-4046-8748-B19C5B53788F}"/>
                  </a:ext>
                </a:extLst>
              </p:cNvPr>
              <p:cNvSpPr/>
              <p:nvPr/>
            </p:nvSpPr>
            <p:spPr>
              <a:xfrm>
                <a:off x="10679142" y="3557732"/>
                <a:ext cx="897443" cy="89744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1323A702-E012-4ACF-A3DB-084142C636B5}"/>
                </a:ext>
              </a:extLst>
            </p:cNvPr>
            <p:cNvSpPr txBox="1"/>
            <p:nvPr/>
          </p:nvSpPr>
          <p:spPr>
            <a:xfrm>
              <a:off x="3431807" y="1709580"/>
              <a:ext cx="443655" cy="478964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 rtl="1"/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B</a:t>
              </a:r>
              <a:endParaRPr lang="ko-KR" altLang="en-US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4" name="그룹 43">
            <a:extLst>
              <a:ext uri="{FF2B5EF4-FFF2-40B4-BE49-F238E27FC236}">
                <a16:creationId xmlns:a16="http://schemas.microsoft.com/office/drawing/2014/main" id="{AE092E24-40C5-4F88-A971-85D12A7591DF}"/>
              </a:ext>
            </a:extLst>
          </p:cNvPr>
          <p:cNvGrpSpPr/>
          <p:nvPr/>
        </p:nvGrpSpPr>
        <p:grpSpPr>
          <a:xfrm>
            <a:off x="6580909" y="4434089"/>
            <a:ext cx="514923" cy="514923"/>
            <a:chOff x="3012998" y="3521197"/>
            <a:chExt cx="616404" cy="616404"/>
          </a:xfrm>
        </p:grpSpPr>
        <p:grpSp>
          <p:nvGrpSpPr>
            <p:cNvPr id="45" name="그룹 44">
              <a:extLst>
                <a:ext uri="{FF2B5EF4-FFF2-40B4-BE49-F238E27FC236}">
                  <a16:creationId xmlns:a16="http://schemas.microsoft.com/office/drawing/2014/main" id="{8CE0044B-2926-40D6-BC74-DA8FEA93225D}"/>
                </a:ext>
              </a:extLst>
            </p:cNvPr>
            <p:cNvGrpSpPr/>
            <p:nvPr/>
          </p:nvGrpSpPr>
          <p:grpSpPr>
            <a:xfrm>
              <a:off x="3012998" y="3521197"/>
              <a:ext cx="616404" cy="616404"/>
              <a:chOff x="10579276" y="3457866"/>
              <a:chExt cx="1097175" cy="1097175"/>
            </a:xfrm>
          </p:grpSpPr>
          <p:sp>
            <p:nvSpPr>
              <p:cNvPr id="47" name="눈물 방울 46">
                <a:extLst>
                  <a:ext uri="{FF2B5EF4-FFF2-40B4-BE49-F238E27FC236}">
                    <a16:creationId xmlns:a16="http://schemas.microsoft.com/office/drawing/2014/main" id="{638F60C5-29EC-434B-8B19-47A87132F3BD}"/>
                  </a:ext>
                </a:extLst>
              </p:cNvPr>
              <p:cNvSpPr/>
              <p:nvPr/>
            </p:nvSpPr>
            <p:spPr>
              <a:xfrm rot="8100000">
                <a:off x="10579276" y="3457866"/>
                <a:ext cx="1097175" cy="1097175"/>
              </a:xfrm>
              <a:prstGeom prst="teardrop">
                <a:avLst>
                  <a:gd name="adj" fmla="val 114821"/>
                </a:avLst>
              </a:prstGeom>
              <a:solidFill>
                <a:schemeClr val="accent2"/>
              </a:solidFill>
              <a:ln>
                <a:noFill/>
              </a:ln>
              <a:effectLst>
                <a:outerShdw blurRad="241300" dir="5400000" sx="90000" sy="-19000" rotWithShape="0">
                  <a:prstClr val="black">
                    <a:alpha val="17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48" name="타원 47">
                <a:extLst>
                  <a:ext uri="{FF2B5EF4-FFF2-40B4-BE49-F238E27FC236}">
                    <a16:creationId xmlns:a16="http://schemas.microsoft.com/office/drawing/2014/main" id="{AF828FE0-B9CF-40AC-80E2-FC986373CEA3}"/>
                  </a:ext>
                </a:extLst>
              </p:cNvPr>
              <p:cNvSpPr/>
              <p:nvPr/>
            </p:nvSpPr>
            <p:spPr>
              <a:xfrm>
                <a:off x="10679142" y="3557732"/>
                <a:ext cx="897443" cy="89744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CECF5EB2-7B1A-4F7F-8FE4-B57BF7831FBB}"/>
                </a:ext>
              </a:extLst>
            </p:cNvPr>
            <p:cNvSpPr txBox="1"/>
            <p:nvPr/>
          </p:nvSpPr>
          <p:spPr>
            <a:xfrm>
              <a:off x="3095242" y="3596542"/>
              <a:ext cx="443655" cy="478964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 rtl="1"/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C</a:t>
              </a:r>
              <a:endParaRPr lang="ko-KR" altLang="en-US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9" name="그룹 48">
            <a:extLst>
              <a:ext uri="{FF2B5EF4-FFF2-40B4-BE49-F238E27FC236}">
                <a16:creationId xmlns:a16="http://schemas.microsoft.com/office/drawing/2014/main" id="{59AA9760-1858-4911-B421-32183BC68E2D}"/>
              </a:ext>
            </a:extLst>
          </p:cNvPr>
          <p:cNvGrpSpPr/>
          <p:nvPr/>
        </p:nvGrpSpPr>
        <p:grpSpPr>
          <a:xfrm>
            <a:off x="7587672" y="4980743"/>
            <a:ext cx="514923" cy="514923"/>
            <a:chOff x="6150365" y="2029275"/>
            <a:chExt cx="616404" cy="616404"/>
          </a:xfrm>
        </p:grpSpPr>
        <p:grpSp>
          <p:nvGrpSpPr>
            <p:cNvPr id="50" name="그룹 49">
              <a:extLst>
                <a:ext uri="{FF2B5EF4-FFF2-40B4-BE49-F238E27FC236}">
                  <a16:creationId xmlns:a16="http://schemas.microsoft.com/office/drawing/2014/main" id="{CCE64162-17DC-4B06-898D-2FC606D5AF3F}"/>
                </a:ext>
              </a:extLst>
            </p:cNvPr>
            <p:cNvGrpSpPr/>
            <p:nvPr/>
          </p:nvGrpSpPr>
          <p:grpSpPr>
            <a:xfrm>
              <a:off x="6150365" y="2029275"/>
              <a:ext cx="616404" cy="616404"/>
              <a:chOff x="10579276" y="3457866"/>
              <a:chExt cx="1097175" cy="1097175"/>
            </a:xfrm>
          </p:grpSpPr>
          <p:sp>
            <p:nvSpPr>
              <p:cNvPr id="52" name="눈물 방울 51">
                <a:extLst>
                  <a:ext uri="{FF2B5EF4-FFF2-40B4-BE49-F238E27FC236}">
                    <a16:creationId xmlns:a16="http://schemas.microsoft.com/office/drawing/2014/main" id="{87322427-F8FF-4DE7-B9FF-C2DA5680B264}"/>
                  </a:ext>
                </a:extLst>
              </p:cNvPr>
              <p:cNvSpPr/>
              <p:nvPr/>
            </p:nvSpPr>
            <p:spPr>
              <a:xfrm rot="8100000">
                <a:off x="10579276" y="3457866"/>
                <a:ext cx="1097175" cy="1097175"/>
              </a:xfrm>
              <a:prstGeom prst="teardrop">
                <a:avLst>
                  <a:gd name="adj" fmla="val 114821"/>
                </a:avLst>
              </a:prstGeom>
              <a:solidFill>
                <a:schemeClr val="accent3"/>
              </a:solidFill>
              <a:ln>
                <a:noFill/>
              </a:ln>
              <a:effectLst>
                <a:outerShdw blurRad="241300" dir="5400000" sx="90000" sy="-19000" rotWithShape="0">
                  <a:prstClr val="black">
                    <a:alpha val="17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53" name="타원 52">
                <a:extLst>
                  <a:ext uri="{FF2B5EF4-FFF2-40B4-BE49-F238E27FC236}">
                    <a16:creationId xmlns:a16="http://schemas.microsoft.com/office/drawing/2014/main" id="{D8006D22-BCF2-4821-8CFC-C49E4FB7F7E3}"/>
                  </a:ext>
                </a:extLst>
              </p:cNvPr>
              <p:cNvSpPr/>
              <p:nvPr/>
            </p:nvSpPr>
            <p:spPr>
              <a:xfrm>
                <a:off x="10679142" y="3557732"/>
                <a:ext cx="897443" cy="89744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715108DA-322C-49D2-B2BF-DB165D288725}"/>
                </a:ext>
              </a:extLst>
            </p:cNvPr>
            <p:cNvSpPr txBox="1"/>
            <p:nvPr/>
          </p:nvSpPr>
          <p:spPr>
            <a:xfrm>
              <a:off x="6245031" y="2099244"/>
              <a:ext cx="443655" cy="478964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 rtl="1"/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D</a:t>
              </a:r>
              <a:endParaRPr lang="ko-KR" altLang="en-US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cxnSp>
        <p:nvCxnSpPr>
          <p:cNvPr id="54" name="직선 연결선 53">
            <a:extLst>
              <a:ext uri="{FF2B5EF4-FFF2-40B4-BE49-F238E27FC236}">
                <a16:creationId xmlns:a16="http://schemas.microsoft.com/office/drawing/2014/main" id="{E8AD3A51-B0F5-4BA9-BDF0-03BB762E3245}"/>
              </a:ext>
            </a:extLst>
          </p:cNvPr>
          <p:cNvCxnSpPr>
            <a:cxnSpLocks/>
          </p:cNvCxnSpPr>
          <p:nvPr/>
        </p:nvCxnSpPr>
        <p:spPr>
          <a:xfrm flipH="1">
            <a:off x="9398524" y="2864251"/>
            <a:ext cx="6416" cy="4212000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prstDash val="sysDot"/>
            <a:headEnd type="oval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5175286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roup 36">
            <a:extLst>
              <a:ext uri="{FF2B5EF4-FFF2-40B4-BE49-F238E27FC236}">
                <a16:creationId xmlns:a16="http://schemas.microsoft.com/office/drawing/2014/main" id="{42CEA708-739E-4F64-A9DD-DE1B462BAC78}"/>
              </a:ext>
            </a:extLst>
          </p:cNvPr>
          <p:cNvGrpSpPr/>
          <p:nvPr/>
        </p:nvGrpSpPr>
        <p:grpSpPr>
          <a:xfrm>
            <a:off x="1742071" y="4947970"/>
            <a:ext cx="2483203" cy="758634"/>
            <a:chOff x="4572000" y="2000094"/>
            <a:chExt cx="2887342" cy="758634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C32F854F-620C-43E5-9350-DEC77CE530EC}"/>
                </a:ext>
              </a:extLst>
            </p:cNvPr>
            <p:cNvSpPr txBox="1"/>
            <p:nvPr/>
          </p:nvSpPr>
          <p:spPr>
            <a:xfrm>
              <a:off x="4577082" y="2297063"/>
              <a:ext cx="288225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B Nazanin" panose="00000700000000000000" pitchFamily="2" charset="-78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ED281642-32B1-42AB-B667-F8A3F296A821}"/>
                </a:ext>
              </a:extLst>
            </p:cNvPr>
            <p:cNvSpPr txBox="1"/>
            <p:nvPr/>
          </p:nvSpPr>
          <p:spPr>
            <a:xfrm>
              <a:off x="4572000" y="2000094"/>
              <a:ext cx="288734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accent2"/>
                  </a:solidFill>
                  <a:ea typeface="FZShuTi" pitchFamily="2" charset="-122"/>
                  <a:cs typeface="B Nazanin" panose="00000700000000000000" pitchFamily="2" charset="-78"/>
                </a:rPr>
                <a:t>مطالب در اینجا</a:t>
              </a:r>
              <a:endParaRPr lang="ko-KR" altLang="en-US" sz="1400" b="1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4" name="Group 36">
            <a:extLst>
              <a:ext uri="{FF2B5EF4-FFF2-40B4-BE49-F238E27FC236}">
                <a16:creationId xmlns:a16="http://schemas.microsoft.com/office/drawing/2014/main" id="{DF724AD2-BB63-432C-9E88-AF512842E9C6}"/>
              </a:ext>
            </a:extLst>
          </p:cNvPr>
          <p:cNvGrpSpPr/>
          <p:nvPr/>
        </p:nvGrpSpPr>
        <p:grpSpPr>
          <a:xfrm>
            <a:off x="5206347" y="4947970"/>
            <a:ext cx="2483203" cy="758634"/>
            <a:chOff x="4572000" y="2000094"/>
            <a:chExt cx="2887342" cy="758634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1375EFAD-70C4-4B8A-B4DE-DCB1D21BC705}"/>
                </a:ext>
              </a:extLst>
            </p:cNvPr>
            <p:cNvSpPr txBox="1"/>
            <p:nvPr/>
          </p:nvSpPr>
          <p:spPr>
            <a:xfrm>
              <a:off x="4577082" y="2297063"/>
              <a:ext cx="288225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B Nazanin" panose="00000700000000000000" pitchFamily="2" charset="-78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6687269D-B665-4041-9F2C-A34CBD5B5531}"/>
                </a:ext>
              </a:extLst>
            </p:cNvPr>
            <p:cNvSpPr txBox="1"/>
            <p:nvPr/>
          </p:nvSpPr>
          <p:spPr>
            <a:xfrm>
              <a:off x="4572000" y="2000094"/>
              <a:ext cx="288734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accent3"/>
                  </a:solidFill>
                  <a:ea typeface="FZShuTi" pitchFamily="2" charset="-122"/>
                  <a:cs typeface="B Nazanin" panose="00000700000000000000" pitchFamily="2" charset="-78"/>
                </a:rPr>
                <a:t>مطالب در اینجا</a:t>
              </a:r>
              <a:endParaRPr lang="ko-KR" altLang="en-US" sz="1400" b="1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F0F474F2-646C-4C6A-A8CC-C96361C90D93}"/>
              </a:ext>
            </a:extLst>
          </p:cNvPr>
          <p:cNvGrpSpPr/>
          <p:nvPr/>
        </p:nvGrpSpPr>
        <p:grpSpPr>
          <a:xfrm>
            <a:off x="8670623" y="4947970"/>
            <a:ext cx="2483203" cy="758634"/>
            <a:chOff x="4572000" y="2000094"/>
            <a:chExt cx="2887342" cy="758634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58ED2AAF-404A-4B31-90D0-B400EEED4A0B}"/>
                </a:ext>
              </a:extLst>
            </p:cNvPr>
            <p:cNvSpPr txBox="1"/>
            <p:nvPr/>
          </p:nvSpPr>
          <p:spPr>
            <a:xfrm>
              <a:off x="4577082" y="2297063"/>
              <a:ext cx="288225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B Nazanin" panose="00000700000000000000" pitchFamily="2" charset="-78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98CDF629-1DC8-438A-93F6-78756724D988}"/>
                </a:ext>
              </a:extLst>
            </p:cNvPr>
            <p:cNvSpPr txBox="1"/>
            <p:nvPr/>
          </p:nvSpPr>
          <p:spPr>
            <a:xfrm>
              <a:off x="4572000" y="2000094"/>
              <a:ext cx="288734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accent4"/>
                  </a:solidFill>
                  <a:ea typeface="FZShuTi" pitchFamily="2" charset="-122"/>
                  <a:cs typeface="B Nazanin" panose="00000700000000000000" pitchFamily="2" charset="-78"/>
                </a:rPr>
                <a:t>مطالب در اینجا</a:t>
              </a:r>
              <a:endParaRPr lang="ko-KR" altLang="en-US" sz="1400" b="1" dirty="0">
                <a:solidFill>
                  <a:schemeClr val="accent4"/>
                </a:solidFill>
                <a:cs typeface="B Nazanin" panose="00000700000000000000" pitchFamily="2" charset="-78"/>
              </a:endParaRPr>
            </a:p>
          </p:txBody>
        </p:sp>
      </p:grpSp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49554EAB-1A68-2400-52C3-BE2F241D6801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13" name="Picture Placeholder 12">
            <a:extLst>
              <a:ext uri="{FF2B5EF4-FFF2-40B4-BE49-F238E27FC236}">
                <a16:creationId xmlns:a16="http://schemas.microsoft.com/office/drawing/2014/main" id="{564324FA-A42D-FEEC-A3B9-C45DF55CFE45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15" name="Picture Placeholder 14">
            <a:extLst>
              <a:ext uri="{FF2B5EF4-FFF2-40B4-BE49-F238E27FC236}">
                <a16:creationId xmlns:a16="http://schemas.microsoft.com/office/drawing/2014/main" id="{C235241E-5415-F1E4-BF6E-0623B6555B71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</p:spTree>
    <p:extLst>
      <p:ext uri="{BB962C8B-B14F-4D97-AF65-F5344CB8AC3E}">
        <p14:creationId xmlns:p14="http://schemas.microsoft.com/office/powerpoint/2010/main" val="230514023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63" name="Group 54">
            <a:extLst>
              <a:ext uri="{FF2B5EF4-FFF2-40B4-BE49-F238E27FC236}">
                <a16:creationId xmlns:a16="http://schemas.microsoft.com/office/drawing/2014/main" id="{FCFC609A-244C-402D-BC93-FA91EA527804}"/>
              </a:ext>
            </a:extLst>
          </p:cNvPr>
          <p:cNvGrpSpPr/>
          <p:nvPr/>
        </p:nvGrpSpPr>
        <p:grpSpPr>
          <a:xfrm>
            <a:off x="9185033" y="2484714"/>
            <a:ext cx="2039238" cy="3384626"/>
            <a:chOff x="6728048" y="2384301"/>
            <a:chExt cx="1732384" cy="3384626"/>
          </a:xfrm>
        </p:grpSpPr>
        <p:sp>
          <p:nvSpPr>
            <p:cNvPr id="64" name="Rounded Rectangle 25">
              <a:extLst>
                <a:ext uri="{FF2B5EF4-FFF2-40B4-BE49-F238E27FC236}">
                  <a16:creationId xmlns:a16="http://schemas.microsoft.com/office/drawing/2014/main" id="{F932BF59-BB8D-4011-80AF-F537F9B55F5C}"/>
                </a:ext>
              </a:extLst>
            </p:cNvPr>
            <p:cNvSpPr/>
            <p:nvPr/>
          </p:nvSpPr>
          <p:spPr>
            <a:xfrm>
              <a:off x="6872064" y="2384301"/>
              <a:ext cx="1440160" cy="1118220"/>
            </a:xfrm>
            <a:prstGeom prst="roundRect">
              <a:avLst>
                <a:gd name="adj" fmla="val 8069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5" name="Rounded Rectangle 5">
              <a:extLst>
                <a:ext uri="{FF2B5EF4-FFF2-40B4-BE49-F238E27FC236}">
                  <a16:creationId xmlns:a16="http://schemas.microsoft.com/office/drawing/2014/main" id="{73C30B40-6B57-4F74-A62E-D89F680774ED}"/>
                </a:ext>
              </a:extLst>
            </p:cNvPr>
            <p:cNvSpPr/>
            <p:nvPr/>
          </p:nvSpPr>
          <p:spPr>
            <a:xfrm>
              <a:off x="6728048" y="2780927"/>
              <a:ext cx="1732384" cy="2988000"/>
            </a:xfrm>
            <a:custGeom>
              <a:avLst/>
              <a:gdLst/>
              <a:ahLst/>
              <a:cxnLst/>
              <a:rect l="l" t="t" r="r" b="b"/>
              <a:pathLst>
                <a:path w="1732384" h="3096340">
                  <a:moveTo>
                    <a:pt x="85738" y="0"/>
                  </a:moveTo>
                  <a:lnTo>
                    <a:pt x="432048" y="0"/>
                  </a:lnTo>
                  <a:cubicBezTo>
                    <a:pt x="432048" y="238614"/>
                    <a:pt x="625482" y="432048"/>
                    <a:pt x="864096" y="432048"/>
                  </a:cubicBezTo>
                  <a:cubicBezTo>
                    <a:pt x="1102710" y="432048"/>
                    <a:pt x="1296144" y="238614"/>
                    <a:pt x="1296144" y="0"/>
                  </a:cubicBezTo>
                  <a:lnTo>
                    <a:pt x="1642454" y="0"/>
                  </a:lnTo>
                  <a:cubicBezTo>
                    <a:pt x="1689806" y="0"/>
                    <a:pt x="1728192" y="38386"/>
                    <a:pt x="1728192" y="85738"/>
                  </a:cubicBezTo>
                  <a:lnTo>
                    <a:pt x="1728192" y="721059"/>
                  </a:lnTo>
                  <a:cubicBezTo>
                    <a:pt x="1731471" y="727431"/>
                    <a:pt x="1732384" y="734520"/>
                    <a:pt x="1732384" y="741823"/>
                  </a:cubicBezTo>
                  <a:lnTo>
                    <a:pt x="1732384" y="2218518"/>
                  </a:lnTo>
                  <a:lnTo>
                    <a:pt x="1728192" y="2239282"/>
                  </a:lnTo>
                  <a:lnTo>
                    <a:pt x="1728192" y="3010602"/>
                  </a:lnTo>
                  <a:cubicBezTo>
                    <a:pt x="1728192" y="3057954"/>
                    <a:pt x="1689806" y="3096340"/>
                    <a:pt x="1642454" y="3096340"/>
                  </a:cubicBezTo>
                  <a:lnTo>
                    <a:pt x="85738" y="3096340"/>
                  </a:lnTo>
                  <a:cubicBezTo>
                    <a:pt x="38386" y="3096340"/>
                    <a:pt x="0" y="3057954"/>
                    <a:pt x="0" y="3010602"/>
                  </a:cubicBezTo>
                  <a:lnTo>
                    <a:pt x="0" y="1562433"/>
                  </a:lnTo>
                  <a:lnTo>
                    <a:pt x="0" y="1533907"/>
                  </a:lnTo>
                  <a:lnTo>
                    <a:pt x="0" y="85738"/>
                  </a:lnTo>
                  <a:cubicBezTo>
                    <a:pt x="0" y="38386"/>
                    <a:pt x="38386" y="0"/>
                    <a:pt x="8573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244D26F0-6BBD-4332-89DE-B1607C5C6E71}"/>
                </a:ext>
              </a:extLst>
            </p:cNvPr>
            <p:cNvSpPr txBox="1"/>
            <p:nvPr/>
          </p:nvSpPr>
          <p:spPr>
            <a:xfrm>
              <a:off x="7221438" y="2476862"/>
              <a:ext cx="752022" cy="553998"/>
            </a:xfrm>
            <a:prstGeom prst="rect">
              <a:avLst/>
            </a:prstGeom>
            <a:noFill/>
          </p:spPr>
          <p:txBody>
            <a:bodyPr wrap="square" lIns="72000" tIns="0" rIns="72000" bIns="0" rtlCol="0">
              <a:spAutoFit/>
            </a:bodyPr>
            <a:lstStyle/>
            <a:p>
              <a:pPr algn="ctr" rtl="1"/>
              <a:r>
                <a:rPr lang="en-US" altLang="ko-KR" sz="36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01</a:t>
              </a:r>
              <a:endParaRPr lang="ko-KR" altLang="en-US" sz="36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67" name="Group 32">
              <a:extLst>
                <a:ext uri="{FF2B5EF4-FFF2-40B4-BE49-F238E27FC236}">
                  <a16:creationId xmlns:a16="http://schemas.microsoft.com/office/drawing/2014/main" id="{B6AF00D0-2A5E-48F3-8D81-2926E5116CBC}"/>
                </a:ext>
              </a:extLst>
            </p:cNvPr>
            <p:cNvGrpSpPr/>
            <p:nvPr/>
          </p:nvGrpSpPr>
          <p:grpSpPr>
            <a:xfrm>
              <a:off x="6728048" y="3326250"/>
              <a:ext cx="1728192" cy="872095"/>
              <a:chOff x="6728048" y="3326250"/>
              <a:chExt cx="1728192" cy="872095"/>
            </a:xfrm>
          </p:grpSpPr>
          <p:sp>
            <p:nvSpPr>
              <p:cNvPr id="68" name="TextBox 67">
                <a:extLst>
                  <a:ext uri="{FF2B5EF4-FFF2-40B4-BE49-F238E27FC236}">
                    <a16:creationId xmlns:a16="http://schemas.microsoft.com/office/drawing/2014/main" id="{5E4CB989-E5F1-4AFB-AF01-D62BDFCDB449}"/>
                  </a:ext>
                </a:extLst>
              </p:cNvPr>
              <p:cNvSpPr txBox="1"/>
              <p:nvPr/>
            </p:nvSpPr>
            <p:spPr>
              <a:xfrm>
                <a:off x="6728048" y="3552014"/>
                <a:ext cx="1728192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ارائه پاورپوینت مدرنی را دریافت کنید که به زیبایی طراحی شده است.</a:t>
                </a:r>
                <a:endPara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69" name="TextBox 68">
                <a:extLst>
                  <a:ext uri="{FF2B5EF4-FFF2-40B4-BE49-F238E27FC236}">
                    <a16:creationId xmlns:a16="http://schemas.microsoft.com/office/drawing/2014/main" id="{81F2B00B-EDBB-4222-A1B7-C44BBBAFA161}"/>
                  </a:ext>
                </a:extLst>
              </p:cNvPr>
              <p:cNvSpPr txBox="1"/>
              <p:nvPr/>
            </p:nvSpPr>
            <p:spPr>
              <a:xfrm>
                <a:off x="6728048" y="3326250"/>
                <a:ext cx="1728192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/>
                <a:r>
                  <a:rPr lang="fa-IR" altLang="ko-KR" sz="1400" b="1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عنوان مطالب</a:t>
                </a:r>
                <a:endParaRPr lang="ko-KR" alt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70" name="Group 53">
            <a:extLst>
              <a:ext uri="{FF2B5EF4-FFF2-40B4-BE49-F238E27FC236}">
                <a16:creationId xmlns:a16="http://schemas.microsoft.com/office/drawing/2014/main" id="{36FBE315-010A-46A4-8BAD-2BD4D6A26C94}"/>
              </a:ext>
            </a:extLst>
          </p:cNvPr>
          <p:cNvGrpSpPr/>
          <p:nvPr/>
        </p:nvGrpSpPr>
        <p:grpSpPr>
          <a:xfrm>
            <a:off x="6467388" y="3006432"/>
            <a:ext cx="2016000" cy="2862908"/>
            <a:chOff x="4749924" y="2903984"/>
            <a:chExt cx="1728192" cy="2862908"/>
          </a:xfrm>
        </p:grpSpPr>
        <p:sp>
          <p:nvSpPr>
            <p:cNvPr id="71" name="Rounded Rectangle 24">
              <a:extLst>
                <a:ext uri="{FF2B5EF4-FFF2-40B4-BE49-F238E27FC236}">
                  <a16:creationId xmlns:a16="http://schemas.microsoft.com/office/drawing/2014/main" id="{F48C8F80-AC32-433D-9A7B-47BE04558A6F}"/>
                </a:ext>
              </a:extLst>
            </p:cNvPr>
            <p:cNvSpPr/>
            <p:nvPr/>
          </p:nvSpPr>
          <p:spPr>
            <a:xfrm>
              <a:off x="4893940" y="2903984"/>
              <a:ext cx="1440160" cy="1118220"/>
            </a:xfrm>
            <a:prstGeom prst="roundRect">
              <a:avLst>
                <a:gd name="adj" fmla="val 8069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72" name="Rounded Rectangle 5">
              <a:extLst>
                <a:ext uri="{FF2B5EF4-FFF2-40B4-BE49-F238E27FC236}">
                  <a16:creationId xmlns:a16="http://schemas.microsoft.com/office/drawing/2014/main" id="{8B6B21E1-5DD0-4537-9970-BF317462BBBB}"/>
                </a:ext>
              </a:extLst>
            </p:cNvPr>
            <p:cNvSpPr/>
            <p:nvPr/>
          </p:nvSpPr>
          <p:spPr>
            <a:xfrm>
              <a:off x="4749924" y="3318892"/>
              <a:ext cx="1728192" cy="2448000"/>
            </a:xfrm>
            <a:custGeom>
              <a:avLst/>
              <a:gdLst/>
              <a:ahLst/>
              <a:cxnLst/>
              <a:rect l="l" t="t" r="r" b="b"/>
              <a:pathLst>
                <a:path w="1728192" h="2558376">
                  <a:moveTo>
                    <a:pt x="85738" y="0"/>
                  </a:moveTo>
                  <a:lnTo>
                    <a:pt x="432048" y="0"/>
                  </a:lnTo>
                  <a:cubicBezTo>
                    <a:pt x="432048" y="238614"/>
                    <a:pt x="625482" y="432048"/>
                    <a:pt x="864096" y="432048"/>
                  </a:cubicBezTo>
                  <a:cubicBezTo>
                    <a:pt x="1102710" y="432048"/>
                    <a:pt x="1296144" y="238614"/>
                    <a:pt x="1296144" y="0"/>
                  </a:cubicBezTo>
                  <a:lnTo>
                    <a:pt x="1642454" y="0"/>
                  </a:lnTo>
                  <a:cubicBezTo>
                    <a:pt x="1689806" y="0"/>
                    <a:pt x="1728192" y="38386"/>
                    <a:pt x="1728192" y="85738"/>
                  </a:cubicBezTo>
                  <a:lnTo>
                    <a:pt x="1728192" y="995943"/>
                  </a:lnTo>
                  <a:lnTo>
                    <a:pt x="1728192" y="1562433"/>
                  </a:lnTo>
                  <a:lnTo>
                    <a:pt x="1728192" y="2472638"/>
                  </a:lnTo>
                  <a:cubicBezTo>
                    <a:pt x="1728192" y="2519990"/>
                    <a:pt x="1689806" y="2558376"/>
                    <a:pt x="1642454" y="2558376"/>
                  </a:cubicBezTo>
                  <a:lnTo>
                    <a:pt x="85738" y="2558376"/>
                  </a:lnTo>
                  <a:cubicBezTo>
                    <a:pt x="38386" y="2558376"/>
                    <a:pt x="0" y="2519990"/>
                    <a:pt x="0" y="2472638"/>
                  </a:cubicBezTo>
                  <a:lnTo>
                    <a:pt x="0" y="1562433"/>
                  </a:lnTo>
                  <a:lnTo>
                    <a:pt x="0" y="995943"/>
                  </a:lnTo>
                  <a:lnTo>
                    <a:pt x="0" y="85738"/>
                  </a:lnTo>
                  <a:cubicBezTo>
                    <a:pt x="0" y="38386"/>
                    <a:pt x="38386" y="0"/>
                    <a:pt x="8573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304A3296-2381-4356-A567-CD03C4E791B9}"/>
                </a:ext>
              </a:extLst>
            </p:cNvPr>
            <p:cNvSpPr txBox="1"/>
            <p:nvPr/>
          </p:nvSpPr>
          <p:spPr>
            <a:xfrm>
              <a:off x="5241088" y="3029035"/>
              <a:ext cx="752022" cy="553998"/>
            </a:xfrm>
            <a:prstGeom prst="rect">
              <a:avLst/>
            </a:prstGeom>
            <a:noFill/>
          </p:spPr>
          <p:txBody>
            <a:bodyPr wrap="square" lIns="72000" tIns="0" rIns="72000" bIns="0" rtlCol="0">
              <a:spAutoFit/>
            </a:bodyPr>
            <a:lstStyle/>
            <a:p>
              <a:pPr algn="ctr" rtl="1"/>
              <a:r>
                <a:rPr lang="en-US" altLang="ko-KR" sz="36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02</a:t>
              </a:r>
              <a:endParaRPr lang="ko-KR" altLang="en-US" sz="36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74" name="Group 33">
              <a:extLst>
                <a:ext uri="{FF2B5EF4-FFF2-40B4-BE49-F238E27FC236}">
                  <a16:creationId xmlns:a16="http://schemas.microsoft.com/office/drawing/2014/main" id="{B3793B6E-70C8-4861-830F-2D0ECF462108}"/>
                </a:ext>
              </a:extLst>
            </p:cNvPr>
            <p:cNvGrpSpPr/>
            <p:nvPr/>
          </p:nvGrpSpPr>
          <p:grpSpPr>
            <a:xfrm>
              <a:off x="4749924" y="3925728"/>
              <a:ext cx="1728192" cy="872095"/>
              <a:chOff x="6728048" y="3326250"/>
              <a:chExt cx="1728192" cy="872095"/>
            </a:xfrm>
          </p:grpSpPr>
          <p:sp>
            <p:nvSpPr>
              <p:cNvPr id="75" name="TextBox 74">
                <a:extLst>
                  <a:ext uri="{FF2B5EF4-FFF2-40B4-BE49-F238E27FC236}">
                    <a16:creationId xmlns:a16="http://schemas.microsoft.com/office/drawing/2014/main" id="{7443DA8D-AD06-4D46-B58B-95782DFB382B}"/>
                  </a:ext>
                </a:extLst>
              </p:cNvPr>
              <p:cNvSpPr txBox="1"/>
              <p:nvPr/>
            </p:nvSpPr>
            <p:spPr>
              <a:xfrm>
                <a:off x="6728048" y="3552014"/>
                <a:ext cx="1728192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ارائه پاورپوینت مدرنی را دریافت کنید که به زیبایی طراحی شده است.</a:t>
                </a:r>
                <a:endPara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76" name="TextBox 75">
                <a:extLst>
                  <a:ext uri="{FF2B5EF4-FFF2-40B4-BE49-F238E27FC236}">
                    <a16:creationId xmlns:a16="http://schemas.microsoft.com/office/drawing/2014/main" id="{FD5FE611-E96D-4B51-BD4D-04FF60876F3B}"/>
                  </a:ext>
                </a:extLst>
              </p:cNvPr>
              <p:cNvSpPr txBox="1"/>
              <p:nvPr/>
            </p:nvSpPr>
            <p:spPr>
              <a:xfrm>
                <a:off x="6728048" y="3326250"/>
                <a:ext cx="1728192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/>
                <a:r>
                  <a:rPr lang="fa-IR" altLang="ko-KR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عنوان مطالب</a:t>
                </a:r>
                <a:endParaRPr lang="ko-KR" alt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77" name="Group 52">
            <a:extLst>
              <a:ext uri="{FF2B5EF4-FFF2-40B4-BE49-F238E27FC236}">
                <a16:creationId xmlns:a16="http://schemas.microsoft.com/office/drawing/2014/main" id="{C24A47B4-42D0-443B-BF4E-C84A9ED1D306}"/>
              </a:ext>
            </a:extLst>
          </p:cNvPr>
          <p:cNvGrpSpPr/>
          <p:nvPr/>
        </p:nvGrpSpPr>
        <p:grpSpPr>
          <a:xfrm>
            <a:off x="3749743" y="3549855"/>
            <a:ext cx="2016000" cy="2319485"/>
            <a:chOff x="2771800" y="3385567"/>
            <a:chExt cx="1737717" cy="2319485"/>
          </a:xfrm>
        </p:grpSpPr>
        <p:sp>
          <p:nvSpPr>
            <p:cNvPr id="78" name="Rounded Rectangle 23">
              <a:extLst>
                <a:ext uri="{FF2B5EF4-FFF2-40B4-BE49-F238E27FC236}">
                  <a16:creationId xmlns:a16="http://schemas.microsoft.com/office/drawing/2014/main" id="{3B80434D-C0CF-43E6-AA89-F03399F652BD}"/>
                </a:ext>
              </a:extLst>
            </p:cNvPr>
            <p:cNvSpPr/>
            <p:nvPr/>
          </p:nvSpPr>
          <p:spPr>
            <a:xfrm>
              <a:off x="2915816" y="3385567"/>
              <a:ext cx="1440160" cy="1118220"/>
            </a:xfrm>
            <a:prstGeom prst="roundRect">
              <a:avLst>
                <a:gd name="adj" fmla="val 8069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9" name="Rounded Rectangle 5">
              <a:extLst>
                <a:ext uri="{FF2B5EF4-FFF2-40B4-BE49-F238E27FC236}">
                  <a16:creationId xmlns:a16="http://schemas.microsoft.com/office/drawing/2014/main" id="{54FD45C1-35F4-47B3-A309-81994E242587}"/>
                </a:ext>
              </a:extLst>
            </p:cNvPr>
            <p:cNvSpPr/>
            <p:nvPr/>
          </p:nvSpPr>
          <p:spPr>
            <a:xfrm>
              <a:off x="2771800" y="3797052"/>
              <a:ext cx="1728192" cy="1908000"/>
            </a:xfrm>
            <a:custGeom>
              <a:avLst/>
              <a:gdLst/>
              <a:ahLst/>
              <a:cxnLst/>
              <a:rect l="l" t="t" r="r" b="b"/>
              <a:pathLst>
                <a:path w="1728192" h="2080217">
                  <a:moveTo>
                    <a:pt x="85738" y="0"/>
                  </a:moveTo>
                  <a:lnTo>
                    <a:pt x="432048" y="0"/>
                  </a:lnTo>
                  <a:cubicBezTo>
                    <a:pt x="432048" y="238614"/>
                    <a:pt x="625482" y="432048"/>
                    <a:pt x="864096" y="432048"/>
                  </a:cubicBezTo>
                  <a:cubicBezTo>
                    <a:pt x="1102710" y="432048"/>
                    <a:pt x="1296144" y="238614"/>
                    <a:pt x="1296144" y="0"/>
                  </a:cubicBezTo>
                  <a:lnTo>
                    <a:pt x="1642454" y="0"/>
                  </a:lnTo>
                  <a:cubicBezTo>
                    <a:pt x="1689806" y="0"/>
                    <a:pt x="1728192" y="38386"/>
                    <a:pt x="1728192" y="85738"/>
                  </a:cubicBezTo>
                  <a:lnTo>
                    <a:pt x="1728192" y="517784"/>
                  </a:lnTo>
                  <a:lnTo>
                    <a:pt x="1728192" y="1562433"/>
                  </a:lnTo>
                  <a:lnTo>
                    <a:pt x="1728192" y="1994479"/>
                  </a:lnTo>
                  <a:cubicBezTo>
                    <a:pt x="1728192" y="2041831"/>
                    <a:pt x="1689806" y="2080217"/>
                    <a:pt x="1642454" y="2080217"/>
                  </a:cubicBezTo>
                  <a:lnTo>
                    <a:pt x="85738" y="2080217"/>
                  </a:lnTo>
                  <a:cubicBezTo>
                    <a:pt x="38386" y="2080217"/>
                    <a:pt x="0" y="2041831"/>
                    <a:pt x="0" y="1994479"/>
                  </a:cubicBezTo>
                  <a:lnTo>
                    <a:pt x="0" y="1562433"/>
                  </a:lnTo>
                  <a:lnTo>
                    <a:pt x="0" y="517784"/>
                  </a:lnTo>
                  <a:lnTo>
                    <a:pt x="0" y="85738"/>
                  </a:lnTo>
                  <a:cubicBezTo>
                    <a:pt x="0" y="38386"/>
                    <a:pt x="38386" y="0"/>
                    <a:pt x="8573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2CF42AFE-BA18-4F0E-B58D-3F93FC368639}"/>
                </a:ext>
              </a:extLst>
            </p:cNvPr>
            <p:cNvSpPr txBox="1"/>
            <p:nvPr/>
          </p:nvSpPr>
          <p:spPr>
            <a:xfrm>
              <a:off x="3259885" y="3501194"/>
              <a:ext cx="752022" cy="553998"/>
            </a:xfrm>
            <a:prstGeom prst="rect">
              <a:avLst/>
            </a:prstGeom>
            <a:noFill/>
          </p:spPr>
          <p:txBody>
            <a:bodyPr wrap="square" lIns="72000" tIns="0" rIns="72000" bIns="0" rtlCol="0">
              <a:spAutoFit/>
            </a:bodyPr>
            <a:lstStyle/>
            <a:p>
              <a:pPr algn="ctr" rtl="1"/>
              <a:r>
                <a:rPr lang="en-US" altLang="ko-KR" sz="36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03</a:t>
              </a:r>
              <a:endParaRPr lang="ko-KR" altLang="en-US" sz="36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81" name="Group 36">
              <a:extLst>
                <a:ext uri="{FF2B5EF4-FFF2-40B4-BE49-F238E27FC236}">
                  <a16:creationId xmlns:a16="http://schemas.microsoft.com/office/drawing/2014/main" id="{9A70D8E2-CD07-4D70-A4AD-C7A454DA2D0B}"/>
                </a:ext>
              </a:extLst>
            </p:cNvPr>
            <p:cNvGrpSpPr/>
            <p:nvPr/>
          </p:nvGrpSpPr>
          <p:grpSpPr>
            <a:xfrm>
              <a:off x="2781325" y="4382331"/>
              <a:ext cx="1728192" cy="872095"/>
              <a:chOff x="6728048" y="3326250"/>
              <a:chExt cx="1728192" cy="872095"/>
            </a:xfrm>
          </p:grpSpPr>
          <p:sp>
            <p:nvSpPr>
              <p:cNvPr id="82" name="TextBox 81">
                <a:extLst>
                  <a:ext uri="{FF2B5EF4-FFF2-40B4-BE49-F238E27FC236}">
                    <a16:creationId xmlns:a16="http://schemas.microsoft.com/office/drawing/2014/main" id="{B6BBB97E-B765-48C8-9A94-9D9A069261B1}"/>
                  </a:ext>
                </a:extLst>
              </p:cNvPr>
              <p:cNvSpPr txBox="1"/>
              <p:nvPr/>
            </p:nvSpPr>
            <p:spPr>
              <a:xfrm>
                <a:off x="6728048" y="3552014"/>
                <a:ext cx="1728192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ارائه پاورپوینت مدرنی را دریافت کنید که به زیبایی طراحی شده است.</a:t>
                </a:r>
                <a:endPara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83" name="TextBox 82">
                <a:extLst>
                  <a:ext uri="{FF2B5EF4-FFF2-40B4-BE49-F238E27FC236}">
                    <a16:creationId xmlns:a16="http://schemas.microsoft.com/office/drawing/2014/main" id="{D6CD4177-A08D-4434-8CC2-3AC5F369AB3A}"/>
                  </a:ext>
                </a:extLst>
              </p:cNvPr>
              <p:cNvSpPr txBox="1"/>
              <p:nvPr/>
            </p:nvSpPr>
            <p:spPr>
              <a:xfrm>
                <a:off x="6728048" y="3326250"/>
                <a:ext cx="1728192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/>
                <a:r>
                  <a:rPr lang="fa-IR" altLang="ko-KR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عنوان مطالب</a:t>
                </a:r>
                <a:endParaRPr lang="ko-KR" alt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84" name="Group 51">
            <a:extLst>
              <a:ext uri="{FF2B5EF4-FFF2-40B4-BE49-F238E27FC236}">
                <a16:creationId xmlns:a16="http://schemas.microsoft.com/office/drawing/2014/main" id="{C0FC6F1A-0DF5-43CE-BF1B-2F280BF9BE07}"/>
              </a:ext>
            </a:extLst>
          </p:cNvPr>
          <p:cNvGrpSpPr/>
          <p:nvPr/>
        </p:nvGrpSpPr>
        <p:grpSpPr>
          <a:xfrm>
            <a:off x="1032098" y="3901368"/>
            <a:ext cx="2016000" cy="1954152"/>
            <a:chOff x="793676" y="3822948"/>
            <a:chExt cx="1737717" cy="1954152"/>
          </a:xfrm>
        </p:grpSpPr>
        <p:sp>
          <p:nvSpPr>
            <p:cNvPr id="85" name="Rounded Rectangle 15">
              <a:extLst>
                <a:ext uri="{FF2B5EF4-FFF2-40B4-BE49-F238E27FC236}">
                  <a16:creationId xmlns:a16="http://schemas.microsoft.com/office/drawing/2014/main" id="{F8B4AD71-2706-4673-BC1F-F856C21628BC}"/>
                </a:ext>
              </a:extLst>
            </p:cNvPr>
            <p:cNvSpPr/>
            <p:nvPr/>
          </p:nvSpPr>
          <p:spPr>
            <a:xfrm>
              <a:off x="937692" y="3822948"/>
              <a:ext cx="1440160" cy="1118220"/>
            </a:xfrm>
            <a:prstGeom prst="roundRect">
              <a:avLst>
                <a:gd name="adj" fmla="val 8069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6" name="Rounded Rectangle 5">
              <a:extLst>
                <a:ext uri="{FF2B5EF4-FFF2-40B4-BE49-F238E27FC236}">
                  <a16:creationId xmlns:a16="http://schemas.microsoft.com/office/drawing/2014/main" id="{1BA270EC-D0A8-4CDB-AA4A-4D5CD5B97D0C}"/>
                </a:ext>
              </a:extLst>
            </p:cNvPr>
            <p:cNvSpPr/>
            <p:nvPr/>
          </p:nvSpPr>
          <p:spPr>
            <a:xfrm>
              <a:off x="793676" y="4229100"/>
              <a:ext cx="1728192" cy="1548000"/>
            </a:xfrm>
            <a:custGeom>
              <a:avLst/>
              <a:gdLst/>
              <a:ahLst/>
              <a:cxnLst/>
              <a:rect l="l" t="t" r="r" b="b"/>
              <a:pathLst>
                <a:path w="1728192" h="1648171">
                  <a:moveTo>
                    <a:pt x="85738" y="0"/>
                  </a:moveTo>
                  <a:lnTo>
                    <a:pt x="432048" y="0"/>
                  </a:lnTo>
                  <a:cubicBezTo>
                    <a:pt x="432048" y="238614"/>
                    <a:pt x="625482" y="432048"/>
                    <a:pt x="864096" y="432048"/>
                  </a:cubicBezTo>
                  <a:cubicBezTo>
                    <a:pt x="1102710" y="432048"/>
                    <a:pt x="1296144" y="238614"/>
                    <a:pt x="1296144" y="0"/>
                  </a:cubicBezTo>
                  <a:lnTo>
                    <a:pt x="1642454" y="0"/>
                  </a:lnTo>
                  <a:cubicBezTo>
                    <a:pt x="1689806" y="0"/>
                    <a:pt x="1728192" y="38386"/>
                    <a:pt x="1728192" y="85738"/>
                  </a:cubicBezTo>
                  <a:lnTo>
                    <a:pt x="1728192" y="1562433"/>
                  </a:lnTo>
                  <a:cubicBezTo>
                    <a:pt x="1728192" y="1609785"/>
                    <a:pt x="1689806" y="1648171"/>
                    <a:pt x="1642454" y="1648171"/>
                  </a:cubicBezTo>
                  <a:lnTo>
                    <a:pt x="85738" y="1648171"/>
                  </a:lnTo>
                  <a:cubicBezTo>
                    <a:pt x="38386" y="1648171"/>
                    <a:pt x="0" y="1609785"/>
                    <a:pt x="0" y="1562433"/>
                  </a:cubicBezTo>
                  <a:lnTo>
                    <a:pt x="0" y="85738"/>
                  </a:lnTo>
                  <a:cubicBezTo>
                    <a:pt x="0" y="38386"/>
                    <a:pt x="38386" y="0"/>
                    <a:pt x="8573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58DA2C3B-F61A-433C-AF53-144E6C4B6301}"/>
                </a:ext>
              </a:extLst>
            </p:cNvPr>
            <p:cNvSpPr txBox="1"/>
            <p:nvPr/>
          </p:nvSpPr>
          <p:spPr>
            <a:xfrm>
              <a:off x="1278682" y="3925728"/>
              <a:ext cx="752022" cy="553998"/>
            </a:xfrm>
            <a:prstGeom prst="rect">
              <a:avLst/>
            </a:prstGeom>
            <a:noFill/>
          </p:spPr>
          <p:txBody>
            <a:bodyPr wrap="square" lIns="72000" tIns="0" rIns="72000" bIns="0" rtlCol="0">
              <a:spAutoFit/>
            </a:bodyPr>
            <a:lstStyle/>
            <a:p>
              <a:pPr algn="ctr" rtl="1"/>
              <a:r>
                <a:rPr lang="en-US" altLang="ko-KR" sz="36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04</a:t>
              </a:r>
              <a:endParaRPr lang="ko-KR" altLang="en-US" sz="36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88" name="Group 39">
              <a:extLst>
                <a:ext uri="{FF2B5EF4-FFF2-40B4-BE49-F238E27FC236}">
                  <a16:creationId xmlns:a16="http://schemas.microsoft.com/office/drawing/2014/main" id="{D61A3F8B-E89A-4D0C-AA06-59B51BAD1A60}"/>
                </a:ext>
              </a:extLst>
            </p:cNvPr>
            <p:cNvGrpSpPr/>
            <p:nvPr/>
          </p:nvGrpSpPr>
          <p:grpSpPr>
            <a:xfrm>
              <a:off x="803201" y="4734159"/>
              <a:ext cx="1728192" cy="872095"/>
              <a:chOff x="6728048" y="3326250"/>
              <a:chExt cx="1728192" cy="872095"/>
            </a:xfrm>
          </p:grpSpPr>
          <p:sp>
            <p:nvSpPr>
              <p:cNvPr id="89" name="TextBox 88">
                <a:extLst>
                  <a:ext uri="{FF2B5EF4-FFF2-40B4-BE49-F238E27FC236}">
                    <a16:creationId xmlns:a16="http://schemas.microsoft.com/office/drawing/2014/main" id="{5A6353EE-B529-4D8C-8CD8-BB5E9D33B15B}"/>
                  </a:ext>
                </a:extLst>
              </p:cNvPr>
              <p:cNvSpPr txBox="1"/>
              <p:nvPr/>
            </p:nvSpPr>
            <p:spPr>
              <a:xfrm>
                <a:off x="6728048" y="3552014"/>
                <a:ext cx="1728192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ارائه پاورپوینت مدرنی را دریافت کنید که به زیبایی طراحی شده است.</a:t>
                </a:r>
                <a:endPara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0" name="TextBox 89">
                <a:extLst>
                  <a:ext uri="{FF2B5EF4-FFF2-40B4-BE49-F238E27FC236}">
                    <a16:creationId xmlns:a16="http://schemas.microsoft.com/office/drawing/2014/main" id="{F77417B7-AD13-4D5C-82CB-3EDC02F3D74B}"/>
                  </a:ext>
                </a:extLst>
              </p:cNvPr>
              <p:cNvSpPr txBox="1"/>
              <p:nvPr/>
            </p:nvSpPr>
            <p:spPr>
              <a:xfrm>
                <a:off x="6728048" y="3326250"/>
                <a:ext cx="1728192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/>
                <a:r>
                  <a:rPr lang="fa-IR" altLang="ko-KR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عنوان مطالب</a:t>
                </a:r>
                <a:endParaRPr lang="ko-KR" alt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91" name="Group 46">
            <a:extLst>
              <a:ext uri="{FF2B5EF4-FFF2-40B4-BE49-F238E27FC236}">
                <a16:creationId xmlns:a16="http://schemas.microsoft.com/office/drawing/2014/main" id="{832EA0A1-E32D-4F4D-8840-E725614D93EE}"/>
              </a:ext>
            </a:extLst>
          </p:cNvPr>
          <p:cNvGrpSpPr/>
          <p:nvPr/>
        </p:nvGrpSpPr>
        <p:grpSpPr>
          <a:xfrm>
            <a:off x="5016798" y="4474651"/>
            <a:ext cx="5552747" cy="1424876"/>
            <a:chOff x="3492797" y="4374238"/>
            <a:chExt cx="5552747" cy="1424876"/>
          </a:xfrm>
        </p:grpSpPr>
        <p:sp>
          <p:nvSpPr>
            <p:cNvPr id="92" name="Freeform 42">
              <a:extLst>
                <a:ext uri="{FF2B5EF4-FFF2-40B4-BE49-F238E27FC236}">
                  <a16:creationId xmlns:a16="http://schemas.microsoft.com/office/drawing/2014/main" id="{97A9BC03-2E6A-47A7-B81C-DF87F59350DF}"/>
                </a:ext>
              </a:extLst>
            </p:cNvPr>
            <p:cNvSpPr/>
            <p:nvPr/>
          </p:nvSpPr>
          <p:spPr>
            <a:xfrm>
              <a:off x="3569706" y="4374238"/>
              <a:ext cx="5475838" cy="1355474"/>
            </a:xfrm>
            <a:custGeom>
              <a:avLst/>
              <a:gdLst>
                <a:gd name="connsiteX0" fmla="*/ 0 w 3810000"/>
                <a:gd name="connsiteY0" fmla="*/ 1228725 h 1228725"/>
                <a:gd name="connsiteX1" fmla="*/ 1524000 w 3810000"/>
                <a:gd name="connsiteY1" fmla="*/ 523875 h 1228725"/>
                <a:gd name="connsiteX2" fmla="*/ 2514600 w 3810000"/>
                <a:gd name="connsiteY2" fmla="*/ 790575 h 1228725"/>
                <a:gd name="connsiteX3" fmla="*/ 3810000 w 3810000"/>
                <a:gd name="connsiteY3" fmla="*/ 0 h 1228725"/>
                <a:gd name="connsiteX4" fmla="*/ 3810000 w 3810000"/>
                <a:gd name="connsiteY4" fmla="*/ 0 h 1228725"/>
                <a:gd name="connsiteX0" fmla="*/ 0 w 4316994"/>
                <a:gd name="connsiteY0" fmla="*/ 1129137 h 1129137"/>
                <a:gd name="connsiteX1" fmla="*/ 2030994 w 4316994"/>
                <a:gd name="connsiteY1" fmla="*/ 523875 h 1129137"/>
                <a:gd name="connsiteX2" fmla="*/ 3021594 w 4316994"/>
                <a:gd name="connsiteY2" fmla="*/ 790575 h 1129137"/>
                <a:gd name="connsiteX3" fmla="*/ 4316994 w 4316994"/>
                <a:gd name="connsiteY3" fmla="*/ 0 h 1129137"/>
                <a:gd name="connsiteX4" fmla="*/ 4316994 w 4316994"/>
                <a:gd name="connsiteY4" fmla="*/ 0 h 1129137"/>
                <a:gd name="connsiteX0" fmla="*/ 0 w 4316994"/>
                <a:gd name="connsiteY0" fmla="*/ 1129137 h 1129137"/>
                <a:gd name="connsiteX1" fmla="*/ 2356919 w 4316994"/>
                <a:gd name="connsiteY1" fmla="*/ 433341 h 1129137"/>
                <a:gd name="connsiteX2" fmla="*/ 3021594 w 4316994"/>
                <a:gd name="connsiteY2" fmla="*/ 790575 h 1129137"/>
                <a:gd name="connsiteX3" fmla="*/ 4316994 w 4316994"/>
                <a:gd name="connsiteY3" fmla="*/ 0 h 1129137"/>
                <a:gd name="connsiteX4" fmla="*/ 4316994 w 4316994"/>
                <a:gd name="connsiteY4" fmla="*/ 0 h 1129137"/>
                <a:gd name="connsiteX0" fmla="*/ 0 w 4316994"/>
                <a:gd name="connsiteY0" fmla="*/ 1129137 h 1129137"/>
                <a:gd name="connsiteX1" fmla="*/ 2356919 w 4316994"/>
                <a:gd name="connsiteY1" fmla="*/ 433341 h 1129137"/>
                <a:gd name="connsiteX2" fmla="*/ 3754925 w 4316994"/>
                <a:gd name="connsiteY2" fmla="*/ 971644 h 1129137"/>
                <a:gd name="connsiteX3" fmla="*/ 4316994 w 4316994"/>
                <a:gd name="connsiteY3" fmla="*/ 0 h 1129137"/>
                <a:gd name="connsiteX4" fmla="*/ 4316994 w 4316994"/>
                <a:gd name="connsiteY4" fmla="*/ 0 h 1129137"/>
                <a:gd name="connsiteX0" fmla="*/ 0 w 4316994"/>
                <a:gd name="connsiteY0" fmla="*/ 1129137 h 1129137"/>
                <a:gd name="connsiteX1" fmla="*/ 2356919 w 4316994"/>
                <a:gd name="connsiteY1" fmla="*/ 433341 h 1129137"/>
                <a:gd name="connsiteX2" fmla="*/ 3754925 w 4316994"/>
                <a:gd name="connsiteY2" fmla="*/ 971644 h 1129137"/>
                <a:gd name="connsiteX3" fmla="*/ 4316994 w 4316994"/>
                <a:gd name="connsiteY3" fmla="*/ 0 h 1129137"/>
                <a:gd name="connsiteX0" fmla="*/ 0 w 5475838"/>
                <a:gd name="connsiteY0" fmla="*/ 1355474 h 1355474"/>
                <a:gd name="connsiteX1" fmla="*/ 2356919 w 5475838"/>
                <a:gd name="connsiteY1" fmla="*/ 659678 h 1355474"/>
                <a:gd name="connsiteX2" fmla="*/ 3754925 w 5475838"/>
                <a:gd name="connsiteY2" fmla="*/ 1197981 h 1355474"/>
                <a:gd name="connsiteX3" fmla="*/ 5475838 w 5475838"/>
                <a:gd name="connsiteY3" fmla="*/ 0 h 135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75838" h="1355474">
                  <a:moveTo>
                    <a:pt x="0" y="1355474"/>
                  </a:moveTo>
                  <a:lnTo>
                    <a:pt x="2356919" y="659678"/>
                  </a:lnTo>
                  <a:lnTo>
                    <a:pt x="3754925" y="1197981"/>
                  </a:lnTo>
                  <a:lnTo>
                    <a:pt x="5475838" y="0"/>
                  </a:lnTo>
                </a:path>
              </a:pathLst>
            </a:custGeom>
            <a:ln w="50800">
              <a:solidFill>
                <a:schemeClr val="bg1">
                  <a:lumMod val="8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rtl="1"/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93" name="Oval 43">
              <a:extLst>
                <a:ext uri="{FF2B5EF4-FFF2-40B4-BE49-F238E27FC236}">
                  <a16:creationId xmlns:a16="http://schemas.microsoft.com/office/drawing/2014/main" id="{5E50BCC3-3B60-4A93-8B45-2C3AD662F797}"/>
                </a:ext>
              </a:extLst>
            </p:cNvPr>
            <p:cNvSpPr/>
            <p:nvPr/>
          </p:nvSpPr>
          <p:spPr>
            <a:xfrm>
              <a:off x="3492797" y="5655098"/>
              <a:ext cx="144016" cy="144016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94" name="Oval 44">
              <a:extLst>
                <a:ext uri="{FF2B5EF4-FFF2-40B4-BE49-F238E27FC236}">
                  <a16:creationId xmlns:a16="http://schemas.microsoft.com/office/drawing/2014/main" id="{950C26CE-4076-482A-B254-C3CE2211C4A1}"/>
                </a:ext>
              </a:extLst>
            </p:cNvPr>
            <p:cNvSpPr/>
            <p:nvPr/>
          </p:nvSpPr>
          <p:spPr>
            <a:xfrm>
              <a:off x="5865995" y="4969796"/>
              <a:ext cx="144016" cy="144016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95" name="Oval 45">
              <a:extLst>
                <a:ext uri="{FF2B5EF4-FFF2-40B4-BE49-F238E27FC236}">
                  <a16:creationId xmlns:a16="http://schemas.microsoft.com/office/drawing/2014/main" id="{97F2EBCA-4616-4796-B454-01829845284E}"/>
                </a:ext>
              </a:extLst>
            </p:cNvPr>
            <p:cNvSpPr/>
            <p:nvPr/>
          </p:nvSpPr>
          <p:spPr>
            <a:xfrm>
              <a:off x="7245617" y="5502967"/>
              <a:ext cx="144016" cy="144016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96" name="TextBox 95">
            <a:extLst>
              <a:ext uri="{FF2B5EF4-FFF2-40B4-BE49-F238E27FC236}">
                <a16:creationId xmlns:a16="http://schemas.microsoft.com/office/drawing/2014/main" id="{EB6E1FF5-895F-47DD-AEEC-E4F8908AF198}"/>
              </a:ext>
            </a:extLst>
          </p:cNvPr>
          <p:cNvSpPr txBox="1"/>
          <p:nvPr/>
        </p:nvSpPr>
        <p:spPr>
          <a:xfrm>
            <a:off x="1483084" y="2739067"/>
            <a:ext cx="111402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3600" b="1" dirty="0">
                <a:solidFill>
                  <a:schemeClr val="accent1"/>
                </a:solidFill>
                <a:cs typeface="B Nazanin" panose="00000700000000000000" pitchFamily="2" charset="-78"/>
              </a:rPr>
              <a:t>35</a:t>
            </a:r>
            <a:r>
              <a:rPr lang="en-US" altLang="ko-KR" sz="2000" b="1" dirty="0">
                <a:solidFill>
                  <a:schemeClr val="accent1"/>
                </a:solidFill>
                <a:cs typeface="B Nazanin" panose="00000700000000000000" pitchFamily="2" charset="-78"/>
              </a:rPr>
              <a:t>%</a:t>
            </a:r>
            <a:endParaRPr lang="ko-KR" altLang="en-US" sz="20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3EA3048A-8CF1-4A21-9DDC-FAF8BCD34379}"/>
              </a:ext>
            </a:extLst>
          </p:cNvPr>
          <p:cNvSpPr txBox="1"/>
          <p:nvPr/>
        </p:nvSpPr>
        <p:spPr>
          <a:xfrm>
            <a:off x="4204602" y="2260612"/>
            <a:ext cx="111402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3600" b="1" dirty="0">
                <a:solidFill>
                  <a:schemeClr val="accent2"/>
                </a:solidFill>
                <a:cs typeface="B Nazanin" panose="00000700000000000000" pitchFamily="2" charset="-78"/>
              </a:rPr>
              <a:t>55</a:t>
            </a:r>
            <a:r>
              <a:rPr lang="en-US" altLang="ko-KR" sz="2000" b="1" dirty="0">
                <a:solidFill>
                  <a:schemeClr val="accent2"/>
                </a:solidFill>
                <a:cs typeface="B Nazanin" panose="00000700000000000000" pitchFamily="2" charset="-78"/>
              </a:rPr>
              <a:t>%</a:t>
            </a:r>
            <a:endParaRPr lang="ko-KR" altLang="en-US" sz="20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C947DB80-5E3B-477A-BBCF-4D3655D58AEC}"/>
              </a:ext>
            </a:extLst>
          </p:cNvPr>
          <p:cNvSpPr txBox="1"/>
          <p:nvPr/>
        </p:nvSpPr>
        <p:spPr>
          <a:xfrm>
            <a:off x="6926120" y="1782158"/>
            <a:ext cx="111402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3600" b="1" dirty="0">
                <a:solidFill>
                  <a:schemeClr val="accent3"/>
                </a:solidFill>
                <a:cs typeface="B Nazanin" panose="00000700000000000000" pitchFamily="2" charset="-78"/>
              </a:rPr>
              <a:t>75</a:t>
            </a:r>
            <a:r>
              <a:rPr lang="en-US" altLang="ko-KR" sz="2000" b="1" dirty="0">
                <a:solidFill>
                  <a:schemeClr val="accent3"/>
                </a:solidFill>
                <a:cs typeface="B Nazanin" panose="00000700000000000000" pitchFamily="2" charset="-78"/>
              </a:rPr>
              <a:t>%</a:t>
            </a:r>
            <a:endParaRPr lang="ko-KR" altLang="en-US" sz="2000" b="1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96E162E-1720-4DDC-B1BF-C028F4ED6D50}"/>
              </a:ext>
            </a:extLst>
          </p:cNvPr>
          <p:cNvSpPr txBox="1"/>
          <p:nvPr/>
        </p:nvSpPr>
        <p:spPr>
          <a:xfrm>
            <a:off x="9647638" y="1303704"/>
            <a:ext cx="111402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3600" b="1" dirty="0">
                <a:solidFill>
                  <a:schemeClr val="accent4"/>
                </a:solidFill>
                <a:cs typeface="B Nazanin" panose="00000700000000000000" pitchFamily="2" charset="-78"/>
              </a:rPr>
              <a:t>95</a:t>
            </a:r>
            <a:r>
              <a:rPr lang="en-US" altLang="ko-KR" sz="2000" b="1" dirty="0">
                <a:solidFill>
                  <a:schemeClr val="accent4"/>
                </a:solidFill>
                <a:cs typeface="B Nazanin" panose="00000700000000000000" pitchFamily="2" charset="-78"/>
              </a:rPr>
              <a:t>%</a:t>
            </a:r>
            <a:endParaRPr lang="ko-KR" altLang="en-US" sz="2000" b="1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100" name="Rectangle 130">
            <a:extLst>
              <a:ext uri="{FF2B5EF4-FFF2-40B4-BE49-F238E27FC236}">
                <a16:creationId xmlns:a16="http://schemas.microsoft.com/office/drawing/2014/main" id="{62459433-3BE8-4535-B746-041B84FF8275}"/>
              </a:ext>
            </a:extLst>
          </p:cNvPr>
          <p:cNvSpPr/>
          <p:nvPr/>
        </p:nvSpPr>
        <p:spPr>
          <a:xfrm>
            <a:off x="1870899" y="3448553"/>
            <a:ext cx="338397" cy="33993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1" name="Rectangle 36">
            <a:extLst>
              <a:ext uri="{FF2B5EF4-FFF2-40B4-BE49-F238E27FC236}">
                <a16:creationId xmlns:a16="http://schemas.microsoft.com/office/drawing/2014/main" id="{AEF1D14D-5A46-468A-82F9-0BA7177309CB}"/>
              </a:ext>
            </a:extLst>
          </p:cNvPr>
          <p:cNvSpPr/>
          <p:nvPr/>
        </p:nvSpPr>
        <p:spPr>
          <a:xfrm>
            <a:off x="7280703" y="2498825"/>
            <a:ext cx="389370" cy="32548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02" name="Rounded Rectangle 7">
            <a:extLst>
              <a:ext uri="{FF2B5EF4-FFF2-40B4-BE49-F238E27FC236}">
                <a16:creationId xmlns:a16="http://schemas.microsoft.com/office/drawing/2014/main" id="{D4E0492F-5D99-47C7-AAF3-4C73F26A742F}"/>
              </a:ext>
            </a:extLst>
          </p:cNvPr>
          <p:cNvSpPr/>
          <p:nvPr/>
        </p:nvSpPr>
        <p:spPr>
          <a:xfrm>
            <a:off x="10026096" y="1964459"/>
            <a:ext cx="352176" cy="3039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03" name="Round Same Side Corner Rectangle 36">
            <a:extLst>
              <a:ext uri="{FF2B5EF4-FFF2-40B4-BE49-F238E27FC236}">
                <a16:creationId xmlns:a16="http://schemas.microsoft.com/office/drawing/2014/main" id="{DC8D3995-00B2-4337-AE02-4B727B7F75A9}"/>
              </a:ext>
            </a:extLst>
          </p:cNvPr>
          <p:cNvSpPr>
            <a:spLocks noChangeAspect="1"/>
          </p:cNvSpPr>
          <p:nvPr/>
        </p:nvSpPr>
        <p:spPr>
          <a:xfrm>
            <a:off x="4554217" y="3066174"/>
            <a:ext cx="396000" cy="313084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09610328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7" name="Group 5">
            <a:extLst>
              <a:ext uri="{FF2B5EF4-FFF2-40B4-BE49-F238E27FC236}">
                <a16:creationId xmlns:a16="http://schemas.microsoft.com/office/drawing/2014/main" id="{A1FD02A7-097B-447D-AB73-06FE8B67A377}"/>
              </a:ext>
            </a:extLst>
          </p:cNvPr>
          <p:cNvGrpSpPr/>
          <p:nvPr/>
        </p:nvGrpSpPr>
        <p:grpSpPr>
          <a:xfrm>
            <a:off x="937677" y="2950789"/>
            <a:ext cx="2414701" cy="1539163"/>
            <a:chOff x="683568" y="3068712"/>
            <a:chExt cx="2485320" cy="1584176"/>
          </a:xfrm>
        </p:grpSpPr>
        <p:sp>
          <p:nvSpPr>
            <p:cNvPr id="8" name="Right Arrow Callout 6">
              <a:extLst>
                <a:ext uri="{FF2B5EF4-FFF2-40B4-BE49-F238E27FC236}">
                  <a16:creationId xmlns:a16="http://schemas.microsoft.com/office/drawing/2014/main" id="{B0B9954A-E90D-4783-B676-16D8C9B06AE7}"/>
                </a:ext>
              </a:extLst>
            </p:cNvPr>
            <p:cNvSpPr/>
            <p:nvPr/>
          </p:nvSpPr>
          <p:spPr>
            <a:xfrm>
              <a:off x="683568" y="3068712"/>
              <a:ext cx="2485320" cy="1584176"/>
            </a:xfrm>
            <a:prstGeom prst="rightArrowCallout">
              <a:avLst>
                <a:gd name="adj1" fmla="val 25000"/>
                <a:gd name="adj2" fmla="val 25000"/>
                <a:gd name="adj3" fmla="val 25000"/>
                <a:gd name="adj4" fmla="val 63815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" name="Rectangle 7">
              <a:extLst>
                <a:ext uri="{FF2B5EF4-FFF2-40B4-BE49-F238E27FC236}">
                  <a16:creationId xmlns:a16="http://schemas.microsoft.com/office/drawing/2014/main" id="{0D56DC8C-C049-4129-AFD8-5E10075CF4C1}"/>
                </a:ext>
              </a:extLst>
            </p:cNvPr>
            <p:cNvSpPr/>
            <p:nvPr/>
          </p:nvSpPr>
          <p:spPr>
            <a:xfrm>
              <a:off x="782419" y="3178508"/>
              <a:ext cx="1368000" cy="1368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" name="Group 8">
            <a:extLst>
              <a:ext uri="{FF2B5EF4-FFF2-40B4-BE49-F238E27FC236}">
                <a16:creationId xmlns:a16="http://schemas.microsoft.com/office/drawing/2014/main" id="{BE56DE25-A1BD-47C9-96D8-830CFD928D42}"/>
              </a:ext>
            </a:extLst>
          </p:cNvPr>
          <p:cNvGrpSpPr/>
          <p:nvPr/>
        </p:nvGrpSpPr>
        <p:grpSpPr>
          <a:xfrm>
            <a:off x="3613510" y="1882486"/>
            <a:ext cx="2414701" cy="3659990"/>
            <a:chOff x="3329817" y="2024642"/>
            <a:chExt cx="2485320" cy="3767036"/>
          </a:xfrm>
        </p:grpSpPr>
        <p:grpSp>
          <p:nvGrpSpPr>
            <p:cNvPr id="15" name="Group 9">
              <a:extLst>
                <a:ext uri="{FF2B5EF4-FFF2-40B4-BE49-F238E27FC236}">
                  <a16:creationId xmlns:a16="http://schemas.microsoft.com/office/drawing/2014/main" id="{9B6B1EC8-E79A-4B4F-939C-45AA21ABC987}"/>
                </a:ext>
              </a:extLst>
            </p:cNvPr>
            <p:cNvGrpSpPr/>
            <p:nvPr/>
          </p:nvGrpSpPr>
          <p:grpSpPr>
            <a:xfrm>
              <a:off x="3329817" y="3120206"/>
              <a:ext cx="2485320" cy="1584176"/>
              <a:chOff x="683568" y="3068712"/>
              <a:chExt cx="2485320" cy="1584176"/>
            </a:xfrm>
          </p:grpSpPr>
          <p:sp>
            <p:nvSpPr>
              <p:cNvPr id="18" name="Right Arrow Callout 12">
                <a:extLst>
                  <a:ext uri="{FF2B5EF4-FFF2-40B4-BE49-F238E27FC236}">
                    <a16:creationId xmlns:a16="http://schemas.microsoft.com/office/drawing/2014/main" id="{2A498CC7-37D2-4FC7-86A2-69974053BBE4}"/>
                  </a:ext>
                </a:extLst>
              </p:cNvPr>
              <p:cNvSpPr/>
              <p:nvPr/>
            </p:nvSpPr>
            <p:spPr>
              <a:xfrm>
                <a:off x="683568" y="3068712"/>
                <a:ext cx="2485320" cy="1584176"/>
              </a:xfrm>
              <a:prstGeom prst="rightArrowCallout">
                <a:avLst>
                  <a:gd name="adj1" fmla="val 25000"/>
                  <a:gd name="adj2" fmla="val 25000"/>
                  <a:gd name="adj3" fmla="val 25000"/>
                  <a:gd name="adj4" fmla="val 63815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9" name="Rectangle 13">
                <a:extLst>
                  <a:ext uri="{FF2B5EF4-FFF2-40B4-BE49-F238E27FC236}">
                    <a16:creationId xmlns:a16="http://schemas.microsoft.com/office/drawing/2014/main" id="{1E5D7366-F28F-40E7-BB1D-1BCCDE465675}"/>
                  </a:ext>
                </a:extLst>
              </p:cNvPr>
              <p:cNvSpPr/>
              <p:nvPr/>
            </p:nvSpPr>
            <p:spPr>
              <a:xfrm>
                <a:off x="782419" y="3178508"/>
                <a:ext cx="1368000" cy="1368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6" name="Bent-Up Arrow 10">
              <a:extLst>
                <a:ext uri="{FF2B5EF4-FFF2-40B4-BE49-F238E27FC236}">
                  <a16:creationId xmlns:a16="http://schemas.microsoft.com/office/drawing/2014/main" id="{67FDE0A6-6282-4902-B6D1-A6CF2FBC5E3F}"/>
                </a:ext>
              </a:extLst>
            </p:cNvPr>
            <p:cNvSpPr/>
            <p:nvPr/>
          </p:nvSpPr>
          <p:spPr>
            <a:xfrm rot="5400000">
              <a:off x="4331096" y="4307637"/>
              <a:ext cx="1110508" cy="1857573"/>
            </a:xfrm>
            <a:prstGeom prst="bentUpArrow">
              <a:avLst>
                <a:gd name="adj1" fmla="val 36792"/>
                <a:gd name="adj2" fmla="val 30827"/>
                <a:gd name="adj3" fmla="val 39985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Bent-Up Arrow 11">
              <a:extLst>
                <a:ext uri="{FF2B5EF4-FFF2-40B4-BE49-F238E27FC236}">
                  <a16:creationId xmlns:a16="http://schemas.microsoft.com/office/drawing/2014/main" id="{4D98EABD-7C36-47E4-8D14-2C44A0F3B713}"/>
                </a:ext>
              </a:extLst>
            </p:cNvPr>
            <p:cNvSpPr/>
            <p:nvPr/>
          </p:nvSpPr>
          <p:spPr>
            <a:xfrm rot="16200000" flipV="1">
              <a:off x="4331096" y="1651110"/>
              <a:ext cx="1110509" cy="1857573"/>
            </a:xfrm>
            <a:prstGeom prst="bentUpArrow">
              <a:avLst>
                <a:gd name="adj1" fmla="val 36792"/>
                <a:gd name="adj2" fmla="val 30827"/>
                <a:gd name="adj3" fmla="val 39985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" name="Group 14">
            <a:extLst>
              <a:ext uri="{FF2B5EF4-FFF2-40B4-BE49-F238E27FC236}">
                <a16:creationId xmlns:a16="http://schemas.microsoft.com/office/drawing/2014/main" id="{F3C11DC4-4D67-49DE-BFD1-F26F42C7CBA3}"/>
              </a:ext>
            </a:extLst>
          </p:cNvPr>
          <p:cNvGrpSpPr/>
          <p:nvPr/>
        </p:nvGrpSpPr>
        <p:grpSpPr>
          <a:xfrm>
            <a:off x="6718271" y="3086848"/>
            <a:ext cx="1224260" cy="1224260"/>
            <a:chOff x="6732240" y="3044790"/>
            <a:chExt cx="1584000" cy="1584000"/>
          </a:xfrm>
        </p:grpSpPr>
        <p:sp>
          <p:nvSpPr>
            <p:cNvPr id="21" name="Rectangle 15">
              <a:extLst>
                <a:ext uri="{FF2B5EF4-FFF2-40B4-BE49-F238E27FC236}">
                  <a16:creationId xmlns:a16="http://schemas.microsoft.com/office/drawing/2014/main" id="{1471C7CD-118C-400A-A05D-A95D28606A79}"/>
                </a:ext>
              </a:extLst>
            </p:cNvPr>
            <p:cNvSpPr/>
            <p:nvPr/>
          </p:nvSpPr>
          <p:spPr>
            <a:xfrm>
              <a:off x="6732240" y="3044790"/>
              <a:ext cx="1584000" cy="1584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Rectangle 16">
              <a:extLst>
                <a:ext uri="{FF2B5EF4-FFF2-40B4-BE49-F238E27FC236}">
                  <a16:creationId xmlns:a16="http://schemas.microsoft.com/office/drawing/2014/main" id="{4B6D8CB0-18AE-48F0-8912-2FE5B166475C}"/>
                </a:ext>
              </a:extLst>
            </p:cNvPr>
            <p:cNvSpPr/>
            <p:nvPr/>
          </p:nvSpPr>
          <p:spPr>
            <a:xfrm>
              <a:off x="6840240" y="3152790"/>
              <a:ext cx="1368000" cy="1368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roup 17">
            <a:extLst>
              <a:ext uri="{FF2B5EF4-FFF2-40B4-BE49-F238E27FC236}">
                <a16:creationId xmlns:a16="http://schemas.microsoft.com/office/drawing/2014/main" id="{88DF4B28-0A02-49DC-877B-A43F6F19CE52}"/>
              </a:ext>
            </a:extLst>
          </p:cNvPr>
          <p:cNvGrpSpPr/>
          <p:nvPr/>
        </p:nvGrpSpPr>
        <p:grpSpPr>
          <a:xfrm>
            <a:off x="6106141" y="1591013"/>
            <a:ext cx="1224260" cy="1224260"/>
            <a:chOff x="6732240" y="3044790"/>
            <a:chExt cx="1584000" cy="1584000"/>
          </a:xfrm>
        </p:grpSpPr>
        <p:sp>
          <p:nvSpPr>
            <p:cNvPr id="24" name="Rectangle 18">
              <a:extLst>
                <a:ext uri="{FF2B5EF4-FFF2-40B4-BE49-F238E27FC236}">
                  <a16:creationId xmlns:a16="http://schemas.microsoft.com/office/drawing/2014/main" id="{E8D615CD-DEF7-46F8-AD4D-285C824B5948}"/>
                </a:ext>
              </a:extLst>
            </p:cNvPr>
            <p:cNvSpPr/>
            <p:nvPr/>
          </p:nvSpPr>
          <p:spPr>
            <a:xfrm>
              <a:off x="6732240" y="3044790"/>
              <a:ext cx="1584000" cy="1584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Rectangle 19">
              <a:extLst>
                <a:ext uri="{FF2B5EF4-FFF2-40B4-BE49-F238E27FC236}">
                  <a16:creationId xmlns:a16="http://schemas.microsoft.com/office/drawing/2014/main" id="{4B252ADE-2B0B-416C-BC5F-54EB41E67F6F}"/>
                </a:ext>
              </a:extLst>
            </p:cNvPr>
            <p:cNvSpPr/>
            <p:nvPr/>
          </p:nvSpPr>
          <p:spPr>
            <a:xfrm>
              <a:off x="6840240" y="3152790"/>
              <a:ext cx="1368000" cy="1368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roup 20">
            <a:extLst>
              <a:ext uri="{FF2B5EF4-FFF2-40B4-BE49-F238E27FC236}">
                <a16:creationId xmlns:a16="http://schemas.microsoft.com/office/drawing/2014/main" id="{FAA54B9F-BCD4-4D0C-AFE0-68616F0F57AA}"/>
              </a:ext>
            </a:extLst>
          </p:cNvPr>
          <p:cNvGrpSpPr/>
          <p:nvPr/>
        </p:nvGrpSpPr>
        <p:grpSpPr>
          <a:xfrm>
            <a:off x="6106141" y="4582683"/>
            <a:ext cx="1224260" cy="1224260"/>
            <a:chOff x="6732240" y="3044790"/>
            <a:chExt cx="1584000" cy="1584000"/>
          </a:xfrm>
        </p:grpSpPr>
        <p:sp>
          <p:nvSpPr>
            <p:cNvPr id="27" name="Rectangle 21">
              <a:extLst>
                <a:ext uri="{FF2B5EF4-FFF2-40B4-BE49-F238E27FC236}">
                  <a16:creationId xmlns:a16="http://schemas.microsoft.com/office/drawing/2014/main" id="{37263417-97C7-40F6-9FD2-78C773258AFD}"/>
                </a:ext>
              </a:extLst>
            </p:cNvPr>
            <p:cNvSpPr/>
            <p:nvPr/>
          </p:nvSpPr>
          <p:spPr>
            <a:xfrm>
              <a:off x="6732240" y="3044790"/>
              <a:ext cx="1584000" cy="1584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Rectangle 22">
              <a:extLst>
                <a:ext uri="{FF2B5EF4-FFF2-40B4-BE49-F238E27FC236}">
                  <a16:creationId xmlns:a16="http://schemas.microsoft.com/office/drawing/2014/main" id="{2056CA3C-2E11-41A4-B5FA-6794BD9BC00C}"/>
                </a:ext>
              </a:extLst>
            </p:cNvPr>
            <p:cNvSpPr/>
            <p:nvPr/>
          </p:nvSpPr>
          <p:spPr>
            <a:xfrm>
              <a:off x="6840240" y="3152790"/>
              <a:ext cx="1368000" cy="1368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4ACB5499-7506-4540-B7B6-1A0D2C05540B}"/>
              </a:ext>
            </a:extLst>
          </p:cNvPr>
          <p:cNvGrpSpPr/>
          <p:nvPr/>
        </p:nvGrpSpPr>
        <p:grpSpPr>
          <a:xfrm>
            <a:off x="1098960" y="3661954"/>
            <a:ext cx="1148517" cy="523220"/>
            <a:chOff x="3144606" y="1954419"/>
            <a:chExt cx="1499402" cy="538522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B38FCCDE-DF2C-4482-AD61-2B03F9476838}"/>
                </a:ext>
              </a:extLst>
            </p:cNvPr>
            <p:cNvSpPr txBox="1"/>
            <p:nvPr/>
          </p:nvSpPr>
          <p:spPr>
            <a:xfrm>
              <a:off x="3144606" y="1954419"/>
              <a:ext cx="1489877" cy="5385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752C7635-44B2-49AC-A7F0-291192186B71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2851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پاورپوینت ساده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3832E5F7-B862-42E6-A5BB-D2246359923B}"/>
              </a:ext>
            </a:extLst>
          </p:cNvPr>
          <p:cNvGrpSpPr/>
          <p:nvPr/>
        </p:nvGrpSpPr>
        <p:grpSpPr>
          <a:xfrm>
            <a:off x="3701822" y="3661957"/>
            <a:ext cx="1238234" cy="487818"/>
            <a:chOff x="3027479" y="1954419"/>
            <a:chExt cx="1616529" cy="502084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BC5EDBAB-66F6-4674-A20A-0D6C62555BC8}"/>
                </a:ext>
              </a:extLst>
            </p:cNvPr>
            <p:cNvSpPr txBox="1"/>
            <p:nvPr/>
          </p:nvSpPr>
          <p:spPr>
            <a:xfrm>
              <a:off x="3027479" y="1954419"/>
              <a:ext cx="1607004" cy="31677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B8D9FA1B-0CB1-42D3-9645-5F876D46E106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2851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پاورپوینت ساده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5" name="TextBox 34">
            <a:extLst>
              <a:ext uri="{FF2B5EF4-FFF2-40B4-BE49-F238E27FC236}">
                <a16:creationId xmlns:a16="http://schemas.microsoft.com/office/drawing/2014/main" id="{E55D6B42-5026-4CF0-9B2D-DAE9BFD08806}"/>
              </a:ext>
            </a:extLst>
          </p:cNvPr>
          <p:cNvSpPr txBox="1"/>
          <p:nvPr/>
        </p:nvSpPr>
        <p:spPr>
          <a:xfrm>
            <a:off x="6074135" y="2290897"/>
            <a:ext cx="127051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7FF8A71F-20DB-4E9D-B5C8-2B2CABDDF0A1}"/>
              </a:ext>
            </a:extLst>
          </p:cNvPr>
          <p:cNvSpPr txBox="1"/>
          <p:nvPr/>
        </p:nvSpPr>
        <p:spPr>
          <a:xfrm>
            <a:off x="6718253" y="3817099"/>
            <a:ext cx="114853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اضافه کردن متن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653B4E50-2B9D-44C1-8F46-9053DEBB80EE}"/>
              </a:ext>
            </a:extLst>
          </p:cNvPr>
          <p:cNvSpPr txBox="1"/>
          <p:nvPr/>
        </p:nvSpPr>
        <p:spPr>
          <a:xfrm>
            <a:off x="6096000" y="5319545"/>
            <a:ext cx="122426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اضافه کردن متن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FFA13E11-C58A-4C25-B13D-509910389ED2}"/>
              </a:ext>
            </a:extLst>
          </p:cNvPr>
          <p:cNvGrpSpPr/>
          <p:nvPr/>
        </p:nvGrpSpPr>
        <p:grpSpPr>
          <a:xfrm>
            <a:off x="8064163" y="3243249"/>
            <a:ext cx="3118180" cy="730794"/>
            <a:chOff x="6210994" y="1433695"/>
            <a:chExt cx="1012963" cy="535108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A022F45A-D66E-4944-AAAD-9E7A3C893CC1}"/>
                </a:ext>
              </a:extLst>
            </p:cNvPr>
            <p:cNvSpPr txBox="1"/>
            <p:nvPr/>
          </p:nvSpPr>
          <p:spPr>
            <a:xfrm>
              <a:off x="6210999" y="1433695"/>
              <a:ext cx="1012958" cy="2028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31BD042B-B0CB-464A-B878-9DA340A5F137}"/>
                </a:ext>
              </a:extLst>
            </p:cNvPr>
            <p:cNvSpPr txBox="1"/>
            <p:nvPr/>
          </p:nvSpPr>
          <p:spPr>
            <a:xfrm>
              <a:off x="6210994" y="1630759"/>
              <a:ext cx="1012957" cy="3380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C24246E8-B6A1-4B9B-8D00-B8B5F0E9DB42}"/>
              </a:ext>
            </a:extLst>
          </p:cNvPr>
          <p:cNvGrpSpPr/>
          <p:nvPr/>
        </p:nvGrpSpPr>
        <p:grpSpPr>
          <a:xfrm>
            <a:off x="7462170" y="4733932"/>
            <a:ext cx="3729956" cy="730794"/>
            <a:chOff x="6210996" y="1433695"/>
            <a:chExt cx="1493001" cy="535108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3B5A0421-0EE8-4FDB-8E1A-B04881DFA9A6}"/>
                </a:ext>
              </a:extLst>
            </p:cNvPr>
            <p:cNvSpPr txBox="1"/>
            <p:nvPr/>
          </p:nvSpPr>
          <p:spPr>
            <a:xfrm>
              <a:off x="6210999" y="1433695"/>
              <a:ext cx="1492998" cy="2028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4CE2C514-23B1-48F2-8833-42D2E579247B}"/>
                </a:ext>
              </a:extLst>
            </p:cNvPr>
            <p:cNvSpPr txBox="1"/>
            <p:nvPr/>
          </p:nvSpPr>
          <p:spPr>
            <a:xfrm>
              <a:off x="6210996" y="1630759"/>
              <a:ext cx="1492998" cy="3380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2FEFCFDA-E1BC-4870-87D4-8DA4B8623B09}"/>
              </a:ext>
            </a:extLst>
          </p:cNvPr>
          <p:cNvGrpSpPr/>
          <p:nvPr/>
        </p:nvGrpSpPr>
        <p:grpSpPr>
          <a:xfrm>
            <a:off x="7452394" y="1752566"/>
            <a:ext cx="3729956" cy="730794"/>
            <a:chOff x="6210996" y="1433695"/>
            <a:chExt cx="1493001" cy="535108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CB83F724-D3BA-4701-98F1-3100A5120B00}"/>
                </a:ext>
              </a:extLst>
            </p:cNvPr>
            <p:cNvSpPr txBox="1"/>
            <p:nvPr/>
          </p:nvSpPr>
          <p:spPr>
            <a:xfrm>
              <a:off x="6210999" y="1433695"/>
              <a:ext cx="1492998" cy="2028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294010A5-6FAD-43EE-A381-45AC0225A434}"/>
                </a:ext>
              </a:extLst>
            </p:cNvPr>
            <p:cNvSpPr txBox="1"/>
            <p:nvPr/>
          </p:nvSpPr>
          <p:spPr>
            <a:xfrm>
              <a:off x="6210996" y="1630759"/>
              <a:ext cx="1492998" cy="3380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BC47B1CE-A408-48AF-BB5D-47CF3962732B}"/>
              </a:ext>
            </a:extLst>
          </p:cNvPr>
          <p:cNvGrpSpPr/>
          <p:nvPr/>
        </p:nvGrpSpPr>
        <p:grpSpPr>
          <a:xfrm>
            <a:off x="937677" y="4518305"/>
            <a:ext cx="1902689" cy="1100126"/>
            <a:chOff x="6210996" y="1433695"/>
            <a:chExt cx="1493001" cy="805544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D63CAA20-D007-4254-B3E6-0026610AD611}"/>
                </a:ext>
              </a:extLst>
            </p:cNvPr>
            <p:cNvSpPr txBox="1"/>
            <p:nvPr/>
          </p:nvSpPr>
          <p:spPr>
            <a:xfrm>
              <a:off x="6210999" y="1433695"/>
              <a:ext cx="1492998" cy="2028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846CCB37-5B67-45ED-B345-9275EE47AC26}"/>
                </a:ext>
              </a:extLst>
            </p:cNvPr>
            <p:cNvSpPr txBox="1"/>
            <p:nvPr/>
          </p:nvSpPr>
          <p:spPr>
            <a:xfrm>
              <a:off x="6210996" y="1630759"/>
              <a:ext cx="1492998" cy="60848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50" name="Rounded Rectangle 5">
            <a:extLst>
              <a:ext uri="{FF2B5EF4-FFF2-40B4-BE49-F238E27FC236}">
                <a16:creationId xmlns:a16="http://schemas.microsoft.com/office/drawing/2014/main" id="{4212DD0D-AB74-4720-BD92-46AC2F272121}"/>
              </a:ext>
            </a:extLst>
          </p:cNvPr>
          <p:cNvSpPr/>
          <p:nvPr/>
        </p:nvSpPr>
        <p:spPr>
          <a:xfrm flipH="1">
            <a:off x="6507570" y="1842771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51" name="Teardrop 1">
            <a:extLst>
              <a:ext uri="{FF2B5EF4-FFF2-40B4-BE49-F238E27FC236}">
                <a16:creationId xmlns:a16="http://schemas.microsoft.com/office/drawing/2014/main" id="{55570338-6D38-4FE3-A185-451D2CE58CA6}"/>
              </a:ext>
            </a:extLst>
          </p:cNvPr>
          <p:cNvSpPr/>
          <p:nvPr/>
        </p:nvSpPr>
        <p:spPr>
          <a:xfrm rot="18805991">
            <a:off x="4155642" y="3160916"/>
            <a:ext cx="435274" cy="430733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2" name="Rectangle 130">
            <a:extLst>
              <a:ext uri="{FF2B5EF4-FFF2-40B4-BE49-F238E27FC236}">
                <a16:creationId xmlns:a16="http://schemas.microsoft.com/office/drawing/2014/main" id="{42CB811B-0C67-43B8-92CD-3CA99869FF87}"/>
              </a:ext>
            </a:extLst>
          </p:cNvPr>
          <p:cNvSpPr/>
          <p:nvPr/>
        </p:nvSpPr>
        <p:spPr>
          <a:xfrm>
            <a:off x="7123773" y="3345950"/>
            <a:ext cx="338397" cy="33993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3" name="Rectangle 9">
            <a:extLst>
              <a:ext uri="{FF2B5EF4-FFF2-40B4-BE49-F238E27FC236}">
                <a16:creationId xmlns:a16="http://schemas.microsoft.com/office/drawing/2014/main" id="{44C6A960-574D-4952-AD01-74BDA7021FB5}"/>
              </a:ext>
            </a:extLst>
          </p:cNvPr>
          <p:cNvSpPr/>
          <p:nvPr/>
        </p:nvSpPr>
        <p:spPr>
          <a:xfrm>
            <a:off x="6539984" y="4852219"/>
            <a:ext cx="371782" cy="37117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54" name="Block Arc 25">
            <a:extLst>
              <a:ext uri="{FF2B5EF4-FFF2-40B4-BE49-F238E27FC236}">
                <a16:creationId xmlns:a16="http://schemas.microsoft.com/office/drawing/2014/main" id="{C765EF89-F961-430B-B1E3-9862B0A164F1}"/>
              </a:ext>
            </a:extLst>
          </p:cNvPr>
          <p:cNvSpPr>
            <a:spLocks noChangeAspect="1"/>
          </p:cNvSpPr>
          <p:nvPr/>
        </p:nvSpPr>
        <p:spPr>
          <a:xfrm>
            <a:off x="1584738" y="3167738"/>
            <a:ext cx="283779" cy="409976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25170926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1072421" y="1591756"/>
            <a:ext cx="4578871" cy="982459"/>
          </a:xfrm>
          <a:prstGeom prst="rect">
            <a:avLst/>
          </a:prstGeom>
        </p:spPr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شکستن بخش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7360171" y="1706498"/>
            <a:ext cx="3132854" cy="376488"/>
          </a:xfrm>
          <a:prstGeom prst="rect">
            <a:avLst/>
          </a:prstGeom>
        </p:spPr>
        <p:txBody>
          <a:bodyPr/>
          <a:lstStyle/>
          <a:p>
            <a:pPr algn="r" rtl="1"/>
            <a:r>
              <a:rPr lang="fa-IR" altLang="ko-KR" dirty="0">
                <a:cs typeface="B Nazanin" panose="00000700000000000000" pitchFamily="2" charset="-78"/>
              </a:rPr>
              <a:t>زیرنویس خود را اینجا قرار دهید</a:t>
            </a:r>
            <a:endParaRPr lang="en-US" altLang="ko-KR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10058827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" name="Table 15">
            <a:extLst>
              <a:ext uri="{FF2B5EF4-FFF2-40B4-BE49-F238E27FC236}">
                <a16:creationId xmlns:a16="http://schemas.microsoft.com/office/drawing/2014/main" id="{BF6B1E01-CABC-47FC-951C-BF1078CFD20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57961759"/>
              </p:ext>
            </p:extLst>
          </p:nvPr>
        </p:nvGraphicFramePr>
        <p:xfrm>
          <a:off x="938462" y="1942133"/>
          <a:ext cx="2097656" cy="4346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665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48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8312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40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lt"/>
                          <a:cs typeface="B Nazanin" panose="00000700000000000000" pitchFamily="2" charset="-78"/>
                        </a:rPr>
                        <a:t>متن را اینجا بنویسید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lt"/>
                          <a:cs typeface="B Nazanin" panose="00000700000000000000" pitchFamily="2" charset="-78"/>
                        </a:rPr>
                        <a:t>محتوا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48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lt"/>
                          <a:cs typeface="B Nazanin" panose="00000700000000000000" pitchFamily="2" charset="-78"/>
                        </a:rPr>
                        <a:t>جدولاینفوگرافیک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2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cs typeface="B Nazanin" panose="00000700000000000000" pitchFamily="2" charset="-78"/>
                        </a:rPr>
                        <a:t>آسان برای تغییر رنگ، عکس و متن. شما به سادگی می توانید مخاطبان خود را تحت تاثیر قرار دهید و به ارائه های خود جذابیت و زیبایی بی نظیری اضافه کنید.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j-lt"/>
                          <a:cs typeface="B Nazanin" panose="00000700000000000000" pitchFamily="2" charset="-78"/>
                        </a:rPr>
                        <a:t>$900</a:t>
                      </a:r>
                      <a:endParaRPr lang="ko-KR" altLang="en-US" sz="1600" b="1" dirty="0">
                        <a:solidFill>
                          <a:schemeClr val="bg1"/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8" name="Rectangle 16">
            <a:extLst>
              <a:ext uri="{FF2B5EF4-FFF2-40B4-BE49-F238E27FC236}">
                <a16:creationId xmlns:a16="http://schemas.microsoft.com/office/drawing/2014/main" id="{623646ED-6163-498C-8AAF-E57272703A73}"/>
              </a:ext>
            </a:extLst>
          </p:cNvPr>
          <p:cNvSpPr/>
          <p:nvPr/>
        </p:nvSpPr>
        <p:spPr>
          <a:xfrm>
            <a:off x="1735262" y="1684046"/>
            <a:ext cx="504056" cy="50405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1" name="Rectangle 9">
            <a:extLst>
              <a:ext uri="{FF2B5EF4-FFF2-40B4-BE49-F238E27FC236}">
                <a16:creationId xmlns:a16="http://schemas.microsoft.com/office/drawing/2014/main" id="{BF450B62-2B94-4398-97EF-59B40DCF0805}"/>
              </a:ext>
            </a:extLst>
          </p:cNvPr>
          <p:cNvSpPr/>
          <p:nvPr/>
        </p:nvSpPr>
        <p:spPr>
          <a:xfrm>
            <a:off x="1847862" y="1794802"/>
            <a:ext cx="295426" cy="276545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7" name="Rectangle 7">
            <a:extLst>
              <a:ext uri="{FF2B5EF4-FFF2-40B4-BE49-F238E27FC236}">
                <a16:creationId xmlns:a16="http://schemas.microsoft.com/office/drawing/2014/main" id="{C67C224F-B272-4E2E-BC1B-E385B42822BE}"/>
              </a:ext>
            </a:extLst>
          </p:cNvPr>
          <p:cNvSpPr/>
          <p:nvPr/>
        </p:nvSpPr>
        <p:spPr>
          <a:xfrm>
            <a:off x="8891451" y="1945599"/>
            <a:ext cx="2357797" cy="3981600"/>
          </a:xfrm>
          <a:prstGeom prst="rect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85504B9-92C6-41E0-B5F4-3A43D3A25FDB}"/>
              </a:ext>
            </a:extLst>
          </p:cNvPr>
          <p:cNvSpPr txBox="1"/>
          <p:nvPr/>
        </p:nvSpPr>
        <p:spPr>
          <a:xfrm>
            <a:off x="9242257" y="3446765"/>
            <a:ext cx="1656184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 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aphicFrame>
        <p:nvGraphicFramePr>
          <p:cNvPr id="13" name="Table 11">
            <a:extLst>
              <a:ext uri="{FF2B5EF4-FFF2-40B4-BE49-F238E27FC236}">
                <a16:creationId xmlns:a16="http://schemas.microsoft.com/office/drawing/2014/main" id="{9AD08A3C-4A5B-4466-9AC7-DA46852A3B8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57183984"/>
              </p:ext>
            </p:extLst>
          </p:nvPr>
        </p:nvGraphicFramePr>
        <p:xfrm>
          <a:off x="6240454" y="1942133"/>
          <a:ext cx="2097656" cy="4346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665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48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8312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40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lt"/>
                          <a:cs typeface="B Nazanin" panose="00000700000000000000" pitchFamily="2" charset="-78"/>
                        </a:rPr>
                        <a:t>متن را اینجا بنویسید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lt"/>
                          <a:cs typeface="B Nazanin" panose="00000700000000000000" pitchFamily="2" charset="-78"/>
                        </a:rPr>
                        <a:t>محتوا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48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lt"/>
                          <a:cs typeface="B Nazanin" panose="00000700000000000000" pitchFamily="2" charset="-78"/>
                        </a:rPr>
                        <a:t>جدولاینفوگرافیک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2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cs typeface="B Nazanin" panose="00000700000000000000" pitchFamily="2" charset="-78"/>
                        </a:rPr>
                        <a:t>آسان برای تغییر رنگ، عکس و متن. شما به سادگی می توانید مخاطبان خود را تحت تاثیر قرار دهید و به ارائه های خود جذابیت و زیبایی بی نظیری اضافه کنید.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j-lt"/>
                          <a:cs typeface="B Nazanin" panose="00000700000000000000" pitchFamily="2" charset="-78"/>
                        </a:rPr>
                        <a:t>$1,000</a:t>
                      </a:r>
                      <a:endParaRPr lang="ko-KR" altLang="en-US" sz="1600" b="1" dirty="0">
                        <a:solidFill>
                          <a:schemeClr val="bg1"/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4" name="Rectangle 12">
            <a:extLst>
              <a:ext uri="{FF2B5EF4-FFF2-40B4-BE49-F238E27FC236}">
                <a16:creationId xmlns:a16="http://schemas.microsoft.com/office/drawing/2014/main" id="{58B67B69-B96C-44D8-875B-69D3398E196E}"/>
              </a:ext>
            </a:extLst>
          </p:cNvPr>
          <p:cNvSpPr/>
          <p:nvPr/>
        </p:nvSpPr>
        <p:spPr>
          <a:xfrm>
            <a:off x="7037254" y="1684046"/>
            <a:ext cx="504056" cy="50405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graphicFrame>
        <p:nvGraphicFramePr>
          <p:cNvPr id="15" name="Table 13">
            <a:extLst>
              <a:ext uri="{FF2B5EF4-FFF2-40B4-BE49-F238E27FC236}">
                <a16:creationId xmlns:a16="http://schemas.microsoft.com/office/drawing/2014/main" id="{71780CA9-6A30-4C3C-A751-97C5A8B03A5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27187086"/>
              </p:ext>
            </p:extLst>
          </p:nvPr>
        </p:nvGraphicFramePr>
        <p:xfrm>
          <a:off x="3589458" y="1942133"/>
          <a:ext cx="2097656" cy="4346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665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48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8312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40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lt"/>
                          <a:cs typeface="B Nazanin" panose="00000700000000000000" pitchFamily="2" charset="-78"/>
                        </a:rPr>
                        <a:t>متن را اینجا بنویسید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lt"/>
                          <a:cs typeface="B Nazanin" panose="00000700000000000000" pitchFamily="2" charset="-78"/>
                        </a:rPr>
                        <a:t>محتوا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48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lt"/>
                          <a:cs typeface="B Nazanin" panose="00000700000000000000" pitchFamily="2" charset="-78"/>
                        </a:rPr>
                        <a:t>جدولاینفوگرافیک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2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cs typeface="B Nazanin" panose="00000700000000000000" pitchFamily="2" charset="-78"/>
                        </a:rPr>
                        <a:t>آسان برای تغییر رنگ، عکس و متن. شما به سادگی می توانید مخاطبان خود را تحت تاثیر قرار دهید و به ارائه های خود جذابیت و زیبایی بی نظیری اضافه کنید.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j-lt"/>
                          <a:cs typeface="B Nazanin" panose="00000700000000000000" pitchFamily="2" charset="-78"/>
                        </a:rPr>
                        <a:t>$1,200</a:t>
                      </a:r>
                      <a:endParaRPr lang="ko-KR" altLang="en-US" sz="1600" b="1" dirty="0">
                        <a:solidFill>
                          <a:schemeClr val="bg1"/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6" name="Rectangle 14">
            <a:extLst>
              <a:ext uri="{FF2B5EF4-FFF2-40B4-BE49-F238E27FC236}">
                <a16:creationId xmlns:a16="http://schemas.microsoft.com/office/drawing/2014/main" id="{90BF8A88-4A4D-44A4-B7B6-2CD9E65BF572}"/>
              </a:ext>
            </a:extLst>
          </p:cNvPr>
          <p:cNvSpPr/>
          <p:nvPr/>
        </p:nvSpPr>
        <p:spPr>
          <a:xfrm>
            <a:off x="4386258" y="1684046"/>
            <a:ext cx="504056" cy="50405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9" name="Rounded Rectangle 10">
            <a:extLst>
              <a:ext uri="{FF2B5EF4-FFF2-40B4-BE49-F238E27FC236}">
                <a16:creationId xmlns:a16="http://schemas.microsoft.com/office/drawing/2014/main" id="{57253D36-ECAA-4710-8448-46ECAB24BEDA}"/>
              </a:ext>
            </a:extLst>
          </p:cNvPr>
          <p:cNvSpPr/>
          <p:nvPr/>
        </p:nvSpPr>
        <p:spPr>
          <a:xfrm>
            <a:off x="7175331" y="1787029"/>
            <a:ext cx="227902" cy="301603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0" name="Rectangle 16">
            <a:extLst>
              <a:ext uri="{FF2B5EF4-FFF2-40B4-BE49-F238E27FC236}">
                <a16:creationId xmlns:a16="http://schemas.microsoft.com/office/drawing/2014/main" id="{849E4A14-A468-4ACE-9B07-09C94DDE6F25}"/>
              </a:ext>
            </a:extLst>
          </p:cNvPr>
          <p:cNvSpPr/>
          <p:nvPr/>
        </p:nvSpPr>
        <p:spPr>
          <a:xfrm rot="2700000">
            <a:off x="4520063" y="1714538"/>
            <a:ext cx="238447" cy="427491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2" name="Rounded Rectangle 5">
            <a:extLst>
              <a:ext uri="{FF2B5EF4-FFF2-40B4-BE49-F238E27FC236}">
                <a16:creationId xmlns:a16="http://schemas.microsoft.com/office/drawing/2014/main" id="{A2C8341B-8F67-465B-B8CB-1B5231F80DBA}"/>
              </a:ext>
            </a:extLst>
          </p:cNvPr>
          <p:cNvSpPr/>
          <p:nvPr/>
        </p:nvSpPr>
        <p:spPr>
          <a:xfrm flipH="1">
            <a:off x="9762855" y="2652299"/>
            <a:ext cx="603275" cy="497666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54444070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텍스트 개체 틀 6">
            <a:extLst>
              <a:ext uri="{FF2B5EF4-FFF2-40B4-BE49-F238E27FC236}">
                <a16:creationId xmlns:a16="http://schemas.microsoft.com/office/drawing/2014/main" id="{9B560CF5-2F07-4BB8-B749-DC81F4A5DC0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altLang="ko-KR" dirty="0">
                <a:cs typeface="B Nazanin" panose="00000700000000000000" pitchFamily="2" charset="-78"/>
              </a:rPr>
              <a:t>سبک اینفوگرافیک</a:t>
            </a:r>
            <a:endParaRPr lang="en-US" altLang="ko-KR" dirty="0">
              <a:cs typeface="B Nazanin" panose="000007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2AB0D54B-A7A0-4122-B553-58A04D089D92}"/>
              </a:ext>
            </a:extLst>
          </p:cNvPr>
          <p:cNvSpPr txBox="1"/>
          <p:nvPr/>
        </p:nvSpPr>
        <p:spPr>
          <a:xfrm>
            <a:off x="7597709" y="1903503"/>
            <a:ext cx="267170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3200" dirty="0">
                <a:solidFill>
                  <a:schemeClr val="bg1"/>
                </a:solidFill>
                <a:cs typeface="B Nazanin" panose="00000700000000000000" pitchFamily="2" charset="-78"/>
              </a:rPr>
              <a:t>ارائه ساده</a:t>
            </a:r>
            <a:endParaRPr lang="en-US" altLang="ko-KR" sz="3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0E936DA-DFFA-4AC4-A42C-1503C1C9ABCB}"/>
              </a:ext>
            </a:extLst>
          </p:cNvPr>
          <p:cNvSpPr txBox="1"/>
          <p:nvPr/>
        </p:nvSpPr>
        <p:spPr>
          <a:xfrm>
            <a:off x="7597709" y="3062743"/>
            <a:ext cx="404330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من امیدوارم و معتقدم که این الگو زمان، پول و اعتبار شما را جلب کند.</a:t>
            </a:r>
          </a:p>
          <a:p>
            <a:pPr algn="r" rtl="1"/>
            <a:endParaRPr lang="fa-IR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r" rtl="1"/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9EBF0BAB-94D0-79EE-2F76-7590DA799B5D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14" name="Picture Placeholder 13">
            <a:extLst>
              <a:ext uri="{FF2B5EF4-FFF2-40B4-BE49-F238E27FC236}">
                <a16:creationId xmlns:a16="http://schemas.microsoft.com/office/drawing/2014/main" id="{025C29F0-A4C6-F450-35C2-087D46A9FE6E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16" name="Picture Placeholder 15">
            <a:extLst>
              <a:ext uri="{FF2B5EF4-FFF2-40B4-BE49-F238E27FC236}">
                <a16:creationId xmlns:a16="http://schemas.microsoft.com/office/drawing/2014/main" id="{E4BB9AA5-E1BD-6D54-764C-5FBAB7FF8046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10" name="Picture Placeholder 9">
            <a:extLst>
              <a:ext uri="{FF2B5EF4-FFF2-40B4-BE49-F238E27FC236}">
                <a16:creationId xmlns:a16="http://schemas.microsoft.com/office/drawing/2014/main" id="{DEEE668F-DCE4-9B5D-6EBC-3BAA050E4098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</p:spTree>
    <p:extLst>
      <p:ext uri="{BB962C8B-B14F-4D97-AF65-F5344CB8AC3E}">
        <p14:creationId xmlns:p14="http://schemas.microsoft.com/office/powerpoint/2010/main" val="344574778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7" name="Frame 1">
            <a:extLst>
              <a:ext uri="{FF2B5EF4-FFF2-40B4-BE49-F238E27FC236}">
                <a16:creationId xmlns:a16="http://schemas.microsoft.com/office/drawing/2014/main" id="{33433620-0981-4675-8502-D5A03F79EACC}"/>
              </a:ext>
            </a:extLst>
          </p:cNvPr>
          <p:cNvSpPr/>
          <p:nvPr/>
        </p:nvSpPr>
        <p:spPr>
          <a:xfrm rot="10800000">
            <a:off x="914400" y="3581781"/>
            <a:ext cx="10351214" cy="2160000"/>
          </a:xfrm>
          <a:custGeom>
            <a:avLst/>
            <a:gdLst>
              <a:gd name="connsiteX0" fmla="*/ 8031741 w 8031741"/>
              <a:gd name="connsiteY0" fmla="*/ 2592286 h 2592286"/>
              <a:gd name="connsiteX1" fmla="*/ 7761741 w 8031741"/>
              <a:gd name="connsiteY1" fmla="*/ 2592286 h 2592286"/>
              <a:gd name="connsiteX2" fmla="*/ 7761741 w 8031741"/>
              <a:gd name="connsiteY2" fmla="*/ 1584174 h 2592286"/>
              <a:gd name="connsiteX3" fmla="*/ 7767070 w 8031741"/>
              <a:gd name="connsiteY3" fmla="*/ 1584174 h 2592286"/>
              <a:gd name="connsiteX4" fmla="*/ 7767070 w 8031741"/>
              <a:gd name="connsiteY4" fmla="*/ 308783 h 2592286"/>
              <a:gd name="connsiteX5" fmla="*/ 264671 w 8031741"/>
              <a:gd name="connsiteY5" fmla="*/ 308783 h 2592286"/>
              <a:gd name="connsiteX6" fmla="*/ 264671 w 8031741"/>
              <a:gd name="connsiteY6" fmla="*/ 1764560 h 2592286"/>
              <a:gd name="connsiteX7" fmla="*/ 3529965 w 8031741"/>
              <a:gd name="connsiteY7" fmla="*/ 1764560 h 2592286"/>
              <a:gd name="connsiteX8" fmla="*/ 3311448 w 8031741"/>
              <a:gd name="connsiteY8" fmla="*/ 2073343 h 2592286"/>
              <a:gd name="connsiteX9" fmla="*/ 0 w 8031741"/>
              <a:gd name="connsiteY9" fmla="*/ 2073343 h 2592286"/>
              <a:gd name="connsiteX10" fmla="*/ 0 w 8031741"/>
              <a:gd name="connsiteY10" fmla="*/ 0 h 2592286"/>
              <a:gd name="connsiteX11" fmla="*/ 8031741 w 8031741"/>
              <a:gd name="connsiteY11" fmla="*/ 0 h 2592286"/>
              <a:gd name="connsiteX12" fmla="*/ 8031741 w 8031741"/>
              <a:gd name="connsiteY12" fmla="*/ 1584174 h 2592286"/>
              <a:gd name="connsiteX13" fmla="*/ 8031741 w 8031741"/>
              <a:gd name="connsiteY13" fmla="*/ 2592286 h 2592286"/>
              <a:gd name="connsiteX0" fmla="*/ 8031741 w 8031741"/>
              <a:gd name="connsiteY0" fmla="*/ 2592286 h 2592286"/>
              <a:gd name="connsiteX1" fmla="*/ 7761741 w 8031741"/>
              <a:gd name="connsiteY1" fmla="*/ 2592286 h 2592286"/>
              <a:gd name="connsiteX2" fmla="*/ 7761741 w 8031741"/>
              <a:gd name="connsiteY2" fmla="*/ 1584174 h 2592286"/>
              <a:gd name="connsiteX3" fmla="*/ 7767070 w 8031741"/>
              <a:gd name="connsiteY3" fmla="*/ 1584174 h 2592286"/>
              <a:gd name="connsiteX4" fmla="*/ 7767070 w 8031741"/>
              <a:gd name="connsiteY4" fmla="*/ 308783 h 2592286"/>
              <a:gd name="connsiteX5" fmla="*/ 264671 w 8031741"/>
              <a:gd name="connsiteY5" fmla="*/ 308783 h 2592286"/>
              <a:gd name="connsiteX6" fmla="*/ 264671 w 8031741"/>
              <a:gd name="connsiteY6" fmla="*/ 1764560 h 2592286"/>
              <a:gd name="connsiteX7" fmla="*/ 3529965 w 8031741"/>
              <a:gd name="connsiteY7" fmla="*/ 1764560 h 2592286"/>
              <a:gd name="connsiteX8" fmla="*/ 3311448 w 8031741"/>
              <a:gd name="connsiteY8" fmla="*/ 2073343 h 2592286"/>
              <a:gd name="connsiteX9" fmla="*/ 0 w 8031741"/>
              <a:gd name="connsiteY9" fmla="*/ 2073343 h 2592286"/>
              <a:gd name="connsiteX10" fmla="*/ 0 w 8031741"/>
              <a:gd name="connsiteY10" fmla="*/ 0 h 2592286"/>
              <a:gd name="connsiteX11" fmla="*/ 8031741 w 8031741"/>
              <a:gd name="connsiteY11" fmla="*/ 0 h 2592286"/>
              <a:gd name="connsiteX12" fmla="*/ 8031741 w 8031741"/>
              <a:gd name="connsiteY12" fmla="*/ 2592286 h 2592286"/>
              <a:gd name="connsiteX0" fmla="*/ 8031741 w 8031741"/>
              <a:gd name="connsiteY0" fmla="*/ 2592286 h 2592286"/>
              <a:gd name="connsiteX1" fmla="*/ 7829528 w 8031741"/>
              <a:gd name="connsiteY1" fmla="*/ 2592286 h 2592286"/>
              <a:gd name="connsiteX2" fmla="*/ 7761741 w 8031741"/>
              <a:gd name="connsiteY2" fmla="*/ 1584174 h 2592286"/>
              <a:gd name="connsiteX3" fmla="*/ 7767070 w 8031741"/>
              <a:gd name="connsiteY3" fmla="*/ 1584174 h 2592286"/>
              <a:gd name="connsiteX4" fmla="*/ 7767070 w 8031741"/>
              <a:gd name="connsiteY4" fmla="*/ 308783 h 2592286"/>
              <a:gd name="connsiteX5" fmla="*/ 264671 w 8031741"/>
              <a:gd name="connsiteY5" fmla="*/ 308783 h 2592286"/>
              <a:gd name="connsiteX6" fmla="*/ 264671 w 8031741"/>
              <a:gd name="connsiteY6" fmla="*/ 1764560 h 2592286"/>
              <a:gd name="connsiteX7" fmla="*/ 3529965 w 8031741"/>
              <a:gd name="connsiteY7" fmla="*/ 1764560 h 2592286"/>
              <a:gd name="connsiteX8" fmla="*/ 3311448 w 8031741"/>
              <a:gd name="connsiteY8" fmla="*/ 2073343 h 2592286"/>
              <a:gd name="connsiteX9" fmla="*/ 0 w 8031741"/>
              <a:gd name="connsiteY9" fmla="*/ 2073343 h 2592286"/>
              <a:gd name="connsiteX10" fmla="*/ 0 w 8031741"/>
              <a:gd name="connsiteY10" fmla="*/ 0 h 2592286"/>
              <a:gd name="connsiteX11" fmla="*/ 8031741 w 8031741"/>
              <a:gd name="connsiteY11" fmla="*/ 0 h 2592286"/>
              <a:gd name="connsiteX12" fmla="*/ 8031741 w 8031741"/>
              <a:gd name="connsiteY12" fmla="*/ 2592286 h 2592286"/>
              <a:gd name="connsiteX0" fmla="*/ 8031741 w 8031741"/>
              <a:gd name="connsiteY0" fmla="*/ 2592286 h 2592286"/>
              <a:gd name="connsiteX1" fmla="*/ 7829528 w 8031741"/>
              <a:gd name="connsiteY1" fmla="*/ 2592286 h 2592286"/>
              <a:gd name="connsiteX2" fmla="*/ 7761741 w 8031741"/>
              <a:gd name="connsiteY2" fmla="*/ 1584174 h 2592286"/>
              <a:gd name="connsiteX3" fmla="*/ 7767070 w 8031741"/>
              <a:gd name="connsiteY3" fmla="*/ 308783 h 2592286"/>
              <a:gd name="connsiteX4" fmla="*/ 264671 w 8031741"/>
              <a:gd name="connsiteY4" fmla="*/ 308783 h 2592286"/>
              <a:gd name="connsiteX5" fmla="*/ 264671 w 8031741"/>
              <a:gd name="connsiteY5" fmla="*/ 1764560 h 2592286"/>
              <a:gd name="connsiteX6" fmla="*/ 3529965 w 8031741"/>
              <a:gd name="connsiteY6" fmla="*/ 1764560 h 2592286"/>
              <a:gd name="connsiteX7" fmla="*/ 3311448 w 8031741"/>
              <a:gd name="connsiteY7" fmla="*/ 2073343 h 2592286"/>
              <a:gd name="connsiteX8" fmla="*/ 0 w 8031741"/>
              <a:gd name="connsiteY8" fmla="*/ 2073343 h 2592286"/>
              <a:gd name="connsiteX9" fmla="*/ 0 w 8031741"/>
              <a:gd name="connsiteY9" fmla="*/ 0 h 2592286"/>
              <a:gd name="connsiteX10" fmla="*/ 8031741 w 8031741"/>
              <a:gd name="connsiteY10" fmla="*/ 0 h 2592286"/>
              <a:gd name="connsiteX11" fmla="*/ 8031741 w 8031741"/>
              <a:gd name="connsiteY11" fmla="*/ 2592286 h 2592286"/>
              <a:gd name="connsiteX0" fmla="*/ 8031741 w 8031741"/>
              <a:gd name="connsiteY0" fmla="*/ 2592286 h 2592286"/>
              <a:gd name="connsiteX1" fmla="*/ 7829528 w 8031741"/>
              <a:gd name="connsiteY1" fmla="*/ 2592286 h 2592286"/>
              <a:gd name="connsiteX2" fmla="*/ 7767070 w 8031741"/>
              <a:gd name="connsiteY2" fmla="*/ 308783 h 2592286"/>
              <a:gd name="connsiteX3" fmla="*/ 264671 w 8031741"/>
              <a:gd name="connsiteY3" fmla="*/ 308783 h 2592286"/>
              <a:gd name="connsiteX4" fmla="*/ 264671 w 8031741"/>
              <a:gd name="connsiteY4" fmla="*/ 1764560 h 2592286"/>
              <a:gd name="connsiteX5" fmla="*/ 3529965 w 8031741"/>
              <a:gd name="connsiteY5" fmla="*/ 1764560 h 2592286"/>
              <a:gd name="connsiteX6" fmla="*/ 3311448 w 8031741"/>
              <a:gd name="connsiteY6" fmla="*/ 2073343 h 2592286"/>
              <a:gd name="connsiteX7" fmla="*/ 0 w 8031741"/>
              <a:gd name="connsiteY7" fmla="*/ 2073343 h 2592286"/>
              <a:gd name="connsiteX8" fmla="*/ 0 w 8031741"/>
              <a:gd name="connsiteY8" fmla="*/ 0 h 2592286"/>
              <a:gd name="connsiteX9" fmla="*/ 8031741 w 8031741"/>
              <a:gd name="connsiteY9" fmla="*/ 0 h 2592286"/>
              <a:gd name="connsiteX10" fmla="*/ 8031741 w 8031741"/>
              <a:gd name="connsiteY10" fmla="*/ 2592286 h 2592286"/>
              <a:gd name="connsiteX0" fmla="*/ 8031741 w 8031741"/>
              <a:gd name="connsiteY0" fmla="*/ 2592286 h 2592286"/>
              <a:gd name="connsiteX1" fmla="*/ 7829528 w 8031741"/>
              <a:gd name="connsiteY1" fmla="*/ 2592286 h 2592286"/>
              <a:gd name="connsiteX2" fmla="*/ 7828078 w 8031741"/>
              <a:gd name="connsiteY2" fmla="*/ 305288 h 2592286"/>
              <a:gd name="connsiteX3" fmla="*/ 264671 w 8031741"/>
              <a:gd name="connsiteY3" fmla="*/ 308783 h 2592286"/>
              <a:gd name="connsiteX4" fmla="*/ 264671 w 8031741"/>
              <a:gd name="connsiteY4" fmla="*/ 1764560 h 2592286"/>
              <a:gd name="connsiteX5" fmla="*/ 3529965 w 8031741"/>
              <a:gd name="connsiteY5" fmla="*/ 1764560 h 2592286"/>
              <a:gd name="connsiteX6" fmla="*/ 3311448 w 8031741"/>
              <a:gd name="connsiteY6" fmla="*/ 2073343 h 2592286"/>
              <a:gd name="connsiteX7" fmla="*/ 0 w 8031741"/>
              <a:gd name="connsiteY7" fmla="*/ 2073343 h 2592286"/>
              <a:gd name="connsiteX8" fmla="*/ 0 w 8031741"/>
              <a:gd name="connsiteY8" fmla="*/ 0 h 2592286"/>
              <a:gd name="connsiteX9" fmla="*/ 8031741 w 8031741"/>
              <a:gd name="connsiteY9" fmla="*/ 0 h 2592286"/>
              <a:gd name="connsiteX10" fmla="*/ 8031741 w 8031741"/>
              <a:gd name="connsiteY10" fmla="*/ 2592286 h 2592286"/>
              <a:gd name="connsiteX0" fmla="*/ 8031741 w 8031741"/>
              <a:gd name="connsiteY0" fmla="*/ 2592286 h 2592286"/>
              <a:gd name="connsiteX1" fmla="*/ 7829528 w 8031741"/>
              <a:gd name="connsiteY1" fmla="*/ 2592286 h 2592286"/>
              <a:gd name="connsiteX2" fmla="*/ 7828078 w 8031741"/>
              <a:gd name="connsiteY2" fmla="*/ 305288 h 2592286"/>
              <a:gd name="connsiteX3" fmla="*/ 264671 w 8031741"/>
              <a:gd name="connsiteY3" fmla="*/ 308783 h 2592286"/>
              <a:gd name="connsiteX4" fmla="*/ 264671 w 8031741"/>
              <a:gd name="connsiteY4" fmla="*/ 1764560 h 2592286"/>
              <a:gd name="connsiteX5" fmla="*/ 3529965 w 8031741"/>
              <a:gd name="connsiteY5" fmla="*/ 1764560 h 2592286"/>
              <a:gd name="connsiteX6" fmla="*/ 3085492 w 8031741"/>
              <a:gd name="connsiteY6" fmla="*/ 2076838 h 2592286"/>
              <a:gd name="connsiteX7" fmla="*/ 0 w 8031741"/>
              <a:gd name="connsiteY7" fmla="*/ 2073343 h 2592286"/>
              <a:gd name="connsiteX8" fmla="*/ 0 w 8031741"/>
              <a:gd name="connsiteY8" fmla="*/ 0 h 2592286"/>
              <a:gd name="connsiteX9" fmla="*/ 8031741 w 8031741"/>
              <a:gd name="connsiteY9" fmla="*/ 0 h 2592286"/>
              <a:gd name="connsiteX10" fmla="*/ 8031741 w 8031741"/>
              <a:gd name="connsiteY10" fmla="*/ 2592286 h 2592286"/>
              <a:gd name="connsiteX0" fmla="*/ 8031741 w 8031741"/>
              <a:gd name="connsiteY0" fmla="*/ 2592286 h 2592286"/>
              <a:gd name="connsiteX1" fmla="*/ 7829528 w 8031741"/>
              <a:gd name="connsiteY1" fmla="*/ 2592286 h 2592286"/>
              <a:gd name="connsiteX2" fmla="*/ 7828078 w 8031741"/>
              <a:gd name="connsiteY2" fmla="*/ 305288 h 2592286"/>
              <a:gd name="connsiteX3" fmla="*/ 264671 w 8031741"/>
              <a:gd name="connsiteY3" fmla="*/ 308783 h 2592286"/>
              <a:gd name="connsiteX4" fmla="*/ 264671 w 8031741"/>
              <a:gd name="connsiteY4" fmla="*/ 1764560 h 2592286"/>
              <a:gd name="connsiteX5" fmla="*/ 3283673 w 8031741"/>
              <a:gd name="connsiteY5" fmla="*/ 1768054 h 2592286"/>
              <a:gd name="connsiteX6" fmla="*/ 3085492 w 8031741"/>
              <a:gd name="connsiteY6" fmla="*/ 2076838 h 2592286"/>
              <a:gd name="connsiteX7" fmla="*/ 0 w 8031741"/>
              <a:gd name="connsiteY7" fmla="*/ 2073343 h 2592286"/>
              <a:gd name="connsiteX8" fmla="*/ 0 w 8031741"/>
              <a:gd name="connsiteY8" fmla="*/ 0 h 2592286"/>
              <a:gd name="connsiteX9" fmla="*/ 8031741 w 8031741"/>
              <a:gd name="connsiteY9" fmla="*/ 0 h 2592286"/>
              <a:gd name="connsiteX10" fmla="*/ 8031741 w 8031741"/>
              <a:gd name="connsiteY10" fmla="*/ 2592286 h 2592286"/>
              <a:gd name="connsiteX0" fmla="*/ 8031741 w 8031741"/>
              <a:gd name="connsiteY0" fmla="*/ 2592286 h 2592286"/>
              <a:gd name="connsiteX1" fmla="*/ 7829528 w 8031741"/>
              <a:gd name="connsiteY1" fmla="*/ 2592286 h 2592286"/>
              <a:gd name="connsiteX2" fmla="*/ 7828078 w 8031741"/>
              <a:gd name="connsiteY2" fmla="*/ 305288 h 2592286"/>
              <a:gd name="connsiteX3" fmla="*/ 264671 w 8031741"/>
              <a:gd name="connsiteY3" fmla="*/ 308783 h 2592286"/>
              <a:gd name="connsiteX4" fmla="*/ 264671 w 8031741"/>
              <a:gd name="connsiteY4" fmla="*/ 1764560 h 2592286"/>
              <a:gd name="connsiteX5" fmla="*/ 3283673 w 8031741"/>
              <a:gd name="connsiteY5" fmla="*/ 1768054 h 2592286"/>
              <a:gd name="connsiteX6" fmla="*/ 3085492 w 8031741"/>
              <a:gd name="connsiteY6" fmla="*/ 2076838 h 2592286"/>
              <a:gd name="connsiteX7" fmla="*/ 0 w 8031741"/>
              <a:gd name="connsiteY7" fmla="*/ 2073343 h 2592286"/>
              <a:gd name="connsiteX8" fmla="*/ 0 w 8031741"/>
              <a:gd name="connsiteY8" fmla="*/ 0 h 2592286"/>
              <a:gd name="connsiteX9" fmla="*/ 8031741 w 8031741"/>
              <a:gd name="connsiteY9" fmla="*/ 0 h 2592286"/>
              <a:gd name="connsiteX10" fmla="*/ 8031741 w 8031741"/>
              <a:gd name="connsiteY10" fmla="*/ 2592286 h 2592286"/>
              <a:gd name="connsiteX0" fmla="*/ 8031741 w 8031741"/>
              <a:gd name="connsiteY0" fmla="*/ 2592286 h 2592286"/>
              <a:gd name="connsiteX1" fmla="*/ 7829528 w 8031741"/>
              <a:gd name="connsiteY1" fmla="*/ 2592286 h 2592286"/>
              <a:gd name="connsiteX2" fmla="*/ 7828078 w 8031741"/>
              <a:gd name="connsiteY2" fmla="*/ 305288 h 2592286"/>
              <a:gd name="connsiteX3" fmla="*/ 264671 w 8031741"/>
              <a:gd name="connsiteY3" fmla="*/ 308783 h 2592286"/>
              <a:gd name="connsiteX4" fmla="*/ 264671 w 8031741"/>
              <a:gd name="connsiteY4" fmla="*/ 1764560 h 2592286"/>
              <a:gd name="connsiteX5" fmla="*/ 3290452 w 8031741"/>
              <a:gd name="connsiteY5" fmla="*/ 1768054 h 2592286"/>
              <a:gd name="connsiteX6" fmla="*/ 3085492 w 8031741"/>
              <a:gd name="connsiteY6" fmla="*/ 2076838 h 2592286"/>
              <a:gd name="connsiteX7" fmla="*/ 0 w 8031741"/>
              <a:gd name="connsiteY7" fmla="*/ 2073343 h 2592286"/>
              <a:gd name="connsiteX8" fmla="*/ 0 w 8031741"/>
              <a:gd name="connsiteY8" fmla="*/ 0 h 2592286"/>
              <a:gd name="connsiteX9" fmla="*/ 8031741 w 8031741"/>
              <a:gd name="connsiteY9" fmla="*/ 0 h 2592286"/>
              <a:gd name="connsiteX10" fmla="*/ 8031741 w 8031741"/>
              <a:gd name="connsiteY10" fmla="*/ 2592286 h 2592286"/>
              <a:gd name="connsiteX0" fmla="*/ 8031741 w 8031741"/>
              <a:gd name="connsiteY0" fmla="*/ 2592286 h 2592286"/>
              <a:gd name="connsiteX1" fmla="*/ 7829528 w 8031741"/>
              <a:gd name="connsiteY1" fmla="*/ 2592286 h 2592286"/>
              <a:gd name="connsiteX2" fmla="*/ 7828078 w 8031741"/>
              <a:gd name="connsiteY2" fmla="*/ 305288 h 2592286"/>
              <a:gd name="connsiteX3" fmla="*/ 264671 w 8031741"/>
              <a:gd name="connsiteY3" fmla="*/ 308783 h 2592286"/>
              <a:gd name="connsiteX4" fmla="*/ 264671 w 8031741"/>
              <a:gd name="connsiteY4" fmla="*/ 1764560 h 2592286"/>
              <a:gd name="connsiteX5" fmla="*/ 3290452 w 8031741"/>
              <a:gd name="connsiteY5" fmla="*/ 1764559 h 2592286"/>
              <a:gd name="connsiteX6" fmla="*/ 3085492 w 8031741"/>
              <a:gd name="connsiteY6" fmla="*/ 2076838 h 2592286"/>
              <a:gd name="connsiteX7" fmla="*/ 0 w 8031741"/>
              <a:gd name="connsiteY7" fmla="*/ 2073343 h 2592286"/>
              <a:gd name="connsiteX8" fmla="*/ 0 w 8031741"/>
              <a:gd name="connsiteY8" fmla="*/ 0 h 2592286"/>
              <a:gd name="connsiteX9" fmla="*/ 8031741 w 8031741"/>
              <a:gd name="connsiteY9" fmla="*/ 0 h 2592286"/>
              <a:gd name="connsiteX10" fmla="*/ 8031741 w 8031741"/>
              <a:gd name="connsiteY10" fmla="*/ 2592286 h 2592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031741" h="2592286">
                <a:moveTo>
                  <a:pt x="8031741" y="2592286"/>
                </a:moveTo>
                <a:lnTo>
                  <a:pt x="7829528" y="2592286"/>
                </a:lnTo>
                <a:cubicBezTo>
                  <a:pt x="7829045" y="1829953"/>
                  <a:pt x="7828561" y="1067621"/>
                  <a:pt x="7828078" y="305288"/>
                </a:cubicBezTo>
                <a:lnTo>
                  <a:pt x="264671" y="308783"/>
                </a:lnTo>
                <a:lnTo>
                  <a:pt x="264671" y="1764560"/>
                </a:lnTo>
                <a:lnTo>
                  <a:pt x="3290452" y="1764559"/>
                </a:lnTo>
                <a:lnTo>
                  <a:pt x="3085492" y="2076838"/>
                </a:lnTo>
                <a:lnTo>
                  <a:pt x="0" y="2073343"/>
                </a:lnTo>
                <a:lnTo>
                  <a:pt x="0" y="0"/>
                </a:lnTo>
                <a:lnTo>
                  <a:pt x="8031741" y="0"/>
                </a:lnTo>
                <a:lnTo>
                  <a:pt x="8031741" y="259228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" name="Group 118">
            <a:extLst>
              <a:ext uri="{FF2B5EF4-FFF2-40B4-BE49-F238E27FC236}">
                <a16:creationId xmlns:a16="http://schemas.microsoft.com/office/drawing/2014/main" id="{0B11E8CA-8926-4484-8940-B28FBC52C3AE}"/>
              </a:ext>
            </a:extLst>
          </p:cNvPr>
          <p:cNvGrpSpPr/>
          <p:nvPr/>
        </p:nvGrpSpPr>
        <p:grpSpPr>
          <a:xfrm>
            <a:off x="1431493" y="1994435"/>
            <a:ext cx="7334820" cy="738664"/>
            <a:chOff x="3017859" y="4283314"/>
            <a:chExt cx="1890849" cy="738664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AF93C1A5-B992-40F6-A818-F7103D9E7FD2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EC1C7312-970C-48A1-AD3B-A3EC146E1AAE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" name="Group 121">
            <a:extLst>
              <a:ext uri="{FF2B5EF4-FFF2-40B4-BE49-F238E27FC236}">
                <a16:creationId xmlns:a16="http://schemas.microsoft.com/office/drawing/2014/main" id="{D454A7B9-426F-41D6-9ED3-791FE5A3D507}"/>
              </a:ext>
            </a:extLst>
          </p:cNvPr>
          <p:cNvGrpSpPr/>
          <p:nvPr/>
        </p:nvGrpSpPr>
        <p:grpSpPr>
          <a:xfrm>
            <a:off x="3468757" y="4421337"/>
            <a:ext cx="7269885" cy="738664"/>
            <a:chOff x="3017859" y="4283314"/>
            <a:chExt cx="1890849" cy="738664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DD726A8E-51C7-4E3F-8AF3-E62462688345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08F6FBE-B930-4FE9-8633-F277A933ECB8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8" name="Rectangle 124">
            <a:extLst>
              <a:ext uri="{FF2B5EF4-FFF2-40B4-BE49-F238E27FC236}">
                <a16:creationId xmlns:a16="http://schemas.microsoft.com/office/drawing/2014/main" id="{77D591A5-D793-49FF-881D-54C4F12FB8EB}"/>
              </a:ext>
            </a:extLst>
          </p:cNvPr>
          <p:cNvSpPr/>
          <p:nvPr/>
        </p:nvSpPr>
        <p:spPr>
          <a:xfrm>
            <a:off x="1399308" y="4403037"/>
            <a:ext cx="864000" cy="864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9" name="Rectangle 125">
            <a:extLst>
              <a:ext uri="{FF2B5EF4-FFF2-40B4-BE49-F238E27FC236}">
                <a16:creationId xmlns:a16="http://schemas.microsoft.com/office/drawing/2014/main" id="{C238980C-FE4B-4CD4-A878-9399E0DFE361}"/>
              </a:ext>
            </a:extLst>
          </p:cNvPr>
          <p:cNvSpPr/>
          <p:nvPr/>
        </p:nvSpPr>
        <p:spPr>
          <a:xfrm>
            <a:off x="9898426" y="2093825"/>
            <a:ext cx="864000" cy="864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0" name="Left-Right Arrow Callout 128">
            <a:extLst>
              <a:ext uri="{FF2B5EF4-FFF2-40B4-BE49-F238E27FC236}">
                <a16:creationId xmlns:a16="http://schemas.microsoft.com/office/drawing/2014/main" id="{9664E253-AAEB-4A19-8BD5-E9501248446D}"/>
              </a:ext>
            </a:extLst>
          </p:cNvPr>
          <p:cNvSpPr/>
          <p:nvPr/>
        </p:nvSpPr>
        <p:spPr>
          <a:xfrm rot="5400000">
            <a:off x="5227466" y="3029778"/>
            <a:ext cx="1754623" cy="1353490"/>
          </a:xfrm>
          <a:prstGeom prst="leftRightArrowCallou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EBC7E1A0-D4B0-4948-990C-177B46B3FBB7}"/>
              </a:ext>
            </a:extLst>
          </p:cNvPr>
          <p:cNvSpPr txBox="1"/>
          <p:nvPr/>
        </p:nvSpPr>
        <p:spPr>
          <a:xfrm>
            <a:off x="5599447" y="3476833"/>
            <a:ext cx="1016063" cy="52322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فهرست</a:t>
            </a:r>
          </a:p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اینجا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22" name="Group 130">
            <a:extLst>
              <a:ext uri="{FF2B5EF4-FFF2-40B4-BE49-F238E27FC236}">
                <a16:creationId xmlns:a16="http://schemas.microsoft.com/office/drawing/2014/main" id="{B1343DB7-A0C3-45CD-B462-6679BE628AC8}"/>
              </a:ext>
            </a:extLst>
          </p:cNvPr>
          <p:cNvGrpSpPr/>
          <p:nvPr/>
        </p:nvGrpSpPr>
        <p:grpSpPr>
          <a:xfrm>
            <a:off x="9082485" y="3060936"/>
            <a:ext cx="1727068" cy="493983"/>
            <a:chOff x="3233964" y="1954419"/>
            <a:chExt cx="1410044" cy="493983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21ACBED4-72B9-495D-9142-5FC1BA92F760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019BA478-5007-48F4-98D6-AE5D28CC5101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133">
            <a:extLst>
              <a:ext uri="{FF2B5EF4-FFF2-40B4-BE49-F238E27FC236}">
                <a16:creationId xmlns:a16="http://schemas.microsoft.com/office/drawing/2014/main" id="{09FAB037-149A-4CDC-8D74-6AEF54E2AE11}"/>
              </a:ext>
            </a:extLst>
          </p:cNvPr>
          <p:cNvGrpSpPr/>
          <p:nvPr/>
        </p:nvGrpSpPr>
        <p:grpSpPr>
          <a:xfrm>
            <a:off x="1320825" y="3625274"/>
            <a:ext cx="1727068" cy="493983"/>
            <a:chOff x="3233964" y="1954419"/>
            <a:chExt cx="1410044" cy="493983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2CE0449E-486D-4BD8-863E-97FF7678CD1B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37270F23-FC18-4968-89CF-5B1836E95087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8" name="Frame 1">
            <a:extLst>
              <a:ext uri="{FF2B5EF4-FFF2-40B4-BE49-F238E27FC236}">
                <a16:creationId xmlns:a16="http://schemas.microsoft.com/office/drawing/2014/main" id="{9FB0B1F6-5929-47FA-A448-8E0E55DD1FE7}"/>
              </a:ext>
            </a:extLst>
          </p:cNvPr>
          <p:cNvSpPr/>
          <p:nvPr/>
        </p:nvSpPr>
        <p:spPr>
          <a:xfrm>
            <a:off x="914400" y="1587635"/>
            <a:ext cx="10351214" cy="2160000"/>
          </a:xfrm>
          <a:custGeom>
            <a:avLst/>
            <a:gdLst>
              <a:gd name="connsiteX0" fmla="*/ 8031741 w 8031741"/>
              <a:gd name="connsiteY0" fmla="*/ 2592286 h 2592286"/>
              <a:gd name="connsiteX1" fmla="*/ 7761741 w 8031741"/>
              <a:gd name="connsiteY1" fmla="*/ 2592286 h 2592286"/>
              <a:gd name="connsiteX2" fmla="*/ 7761741 w 8031741"/>
              <a:gd name="connsiteY2" fmla="*/ 1584174 h 2592286"/>
              <a:gd name="connsiteX3" fmla="*/ 7767070 w 8031741"/>
              <a:gd name="connsiteY3" fmla="*/ 1584174 h 2592286"/>
              <a:gd name="connsiteX4" fmla="*/ 7767070 w 8031741"/>
              <a:gd name="connsiteY4" fmla="*/ 308783 h 2592286"/>
              <a:gd name="connsiteX5" fmla="*/ 264671 w 8031741"/>
              <a:gd name="connsiteY5" fmla="*/ 308783 h 2592286"/>
              <a:gd name="connsiteX6" fmla="*/ 264671 w 8031741"/>
              <a:gd name="connsiteY6" fmla="*/ 1764560 h 2592286"/>
              <a:gd name="connsiteX7" fmla="*/ 3529965 w 8031741"/>
              <a:gd name="connsiteY7" fmla="*/ 1764560 h 2592286"/>
              <a:gd name="connsiteX8" fmla="*/ 3311448 w 8031741"/>
              <a:gd name="connsiteY8" fmla="*/ 2073343 h 2592286"/>
              <a:gd name="connsiteX9" fmla="*/ 0 w 8031741"/>
              <a:gd name="connsiteY9" fmla="*/ 2073343 h 2592286"/>
              <a:gd name="connsiteX10" fmla="*/ 0 w 8031741"/>
              <a:gd name="connsiteY10" fmla="*/ 0 h 2592286"/>
              <a:gd name="connsiteX11" fmla="*/ 8031741 w 8031741"/>
              <a:gd name="connsiteY11" fmla="*/ 0 h 2592286"/>
              <a:gd name="connsiteX12" fmla="*/ 8031741 w 8031741"/>
              <a:gd name="connsiteY12" fmla="*/ 1584174 h 2592286"/>
              <a:gd name="connsiteX13" fmla="*/ 8031741 w 8031741"/>
              <a:gd name="connsiteY13" fmla="*/ 2592286 h 2592286"/>
              <a:gd name="connsiteX0" fmla="*/ 8031741 w 8031741"/>
              <a:gd name="connsiteY0" fmla="*/ 2592286 h 2592286"/>
              <a:gd name="connsiteX1" fmla="*/ 7761741 w 8031741"/>
              <a:gd name="connsiteY1" fmla="*/ 2592286 h 2592286"/>
              <a:gd name="connsiteX2" fmla="*/ 7761741 w 8031741"/>
              <a:gd name="connsiteY2" fmla="*/ 1584174 h 2592286"/>
              <a:gd name="connsiteX3" fmla="*/ 7767070 w 8031741"/>
              <a:gd name="connsiteY3" fmla="*/ 1584174 h 2592286"/>
              <a:gd name="connsiteX4" fmla="*/ 7767070 w 8031741"/>
              <a:gd name="connsiteY4" fmla="*/ 308783 h 2592286"/>
              <a:gd name="connsiteX5" fmla="*/ 264671 w 8031741"/>
              <a:gd name="connsiteY5" fmla="*/ 308783 h 2592286"/>
              <a:gd name="connsiteX6" fmla="*/ 264671 w 8031741"/>
              <a:gd name="connsiteY6" fmla="*/ 1764560 h 2592286"/>
              <a:gd name="connsiteX7" fmla="*/ 3529965 w 8031741"/>
              <a:gd name="connsiteY7" fmla="*/ 1764560 h 2592286"/>
              <a:gd name="connsiteX8" fmla="*/ 3311448 w 8031741"/>
              <a:gd name="connsiteY8" fmla="*/ 2073343 h 2592286"/>
              <a:gd name="connsiteX9" fmla="*/ 0 w 8031741"/>
              <a:gd name="connsiteY9" fmla="*/ 2073343 h 2592286"/>
              <a:gd name="connsiteX10" fmla="*/ 0 w 8031741"/>
              <a:gd name="connsiteY10" fmla="*/ 0 h 2592286"/>
              <a:gd name="connsiteX11" fmla="*/ 8031741 w 8031741"/>
              <a:gd name="connsiteY11" fmla="*/ 0 h 2592286"/>
              <a:gd name="connsiteX12" fmla="*/ 8031741 w 8031741"/>
              <a:gd name="connsiteY12" fmla="*/ 2592286 h 2592286"/>
              <a:gd name="connsiteX0" fmla="*/ 8031741 w 8031741"/>
              <a:gd name="connsiteY0" fmla="*/ 2592286 h 2592286"/>
              <a:gd name="connsiteX1" fmla="*/ 7829528 w 8031741"/>
              <a:gd name="connsiteY1" fmla="*/ 2592286 h 2592286"/>
              <a:gd name="connsiteX2" fmla="*/ 7761741 w 8031741"/>
              <a:gd name="connsiteY2" fmla="*/ 1584174 h 2592286"/>
              <a:gd name="connsiteX3" fmla="*/ 7767070 w 8031741"/>
              <a:gd name="connsiteY3" fmla="*/ 1584174 h 2592286"/>
              <a:gd name="connsiteX4" fmla="*/ 7767070 w 8031741"/>
              <a:gd name="connsiteY4" fmla="*/ 308783 h 2592286"/>
              <a:gd name="connsiteX5" fmla="*/ 264671 w 8031741"/>
              <a:gd name="connsiteY5" fmla="*/ 308783 h 2592286"/>
              <a:gd name="connsiteX6" fmla="*/ 264671 w 8031741"/>
              <a:gd name="connsiteY6" fmla="*/ 1764560 h 2592286"/>
              <a:gd name="connsiteX7" fmla="*/ 3529965 w 8031741"/>
              <a:gd name="connsiteY7" fmla="*/ 1764560 h 2592286"/>
              <a:gd name="connsiteX8" fmla="*/ 3311448 w 8031741"/>
              <a:gd name="connsiteY8" fmla="*/ 2073343 h 2592286"/>
              <a:gd name="connsiteX9" fmla="*/ 0 w 8031741"/>
              <a:gd name="connsiteY9" fmla="*/ 2073343 h 2592286"/>
              <a:gd name="connsiteX10" fmla="*/ 0 w 8031741"/>
              <a:gd name="connsiteY10" fmla="*/ 0 h 2592286"/>
              <a:gd name="connsiteX11" fmla="*/ 8031741 w 8031741"/>
              <a:gd name="connsiteY11" fmla="*/ 0 h 2592286"/>
              <a:gd name="connsiteX12" fmla="*/ 8031741 w 8031741"/>
              <a:gd name="connsiteY12" fmla="*/ 2592286 h 2592286"/>
              <a:gd name="connsiteX0" fmla="*/ 8031741 w 8031741"/>
              <a:gd name="connsiteY0" fmla="*/ 2592286 h 2592286"/>
              <a:gd name="connsiteX1" fmla="*/ 7829528 w 8031741"/>
              <a:gd name="connsiteY1" fmla="*/ 2592286 h 2592286"/>
              <a:gd name="connsiteX2" fmla="*/ 7761741 w 8031741"/>
              <a:gd name="connsiteY2" fmla="*/ 1584174 h 2592286"/>
              <a:gd name="connsiteX3" fmla="*/ 7767070 w 8031741"/>
              <a:gd name="connsiteY3" fmla="*/ 308783 h 2592286"/>
              <a:gd name="connsiteX4" fmla="*/ 264671 w 8031741"/>
              <a:gd name="connsiteY4" fmla="*/ 308783 h 2592286"/>
              <a:gd name="connsiteX5" fmla="*/ 264671 w 8031741"/>
              <a:gd name="connsiteY5" fmla="*/ 1764560 h 2592286"/>
              <a:gd name="connsiteX6" fmla="*/ 3529965 w 8031741"/>
              <a:gd name="connsiteY6" fmla="*/ 1764560 h 2592286"/>
              <a:gd name="connsiteX7" fmla="*/ 3311448 w 8031741"/>
              <a:gd name="connsiteY7" fmla="*/ 2073343 h 2592286"/>
              <a:gd name="connsiteX8" fmla="*/ 0 w 8031741"/>
              <a:gd name="connsiteY8" fmla="*/ 2073343 h 2592286"/>
              <a:gd name="connsiteX9" fmla="*/ 0 w 8031741"/>
              <a:gd name="connsiteY9" fmla="*/ 0 h 2592286"/>
              <a:gd name="connsiteX10" fmla="*/ 8031741 w 8031741"/>
              <a:gd name="connsiteY10" fmla="*/ 0 h 2592286"/>
              <a:gd name="connsiteX11" fmla="*/ 8031741 w 8031741"/>
              <a:gd name="connsiteY11" fmla="*/ 2592286 h 2592286"/>
              <a:gd name="connsiteX0" fmla="*/ 8031741 w 8031741"/>
              <a:gd name="connsiteY0" fmla="*/ 2592286 h 2592286"/>
              <a:gd name="connsiteX1" fmla="*/ 7829528 w 8031741"/>
              <a:gd name="connsiteY1" fmla="*/ 2592286 h 2592286"/>
              <a:gd name="connsiteX2" fmla="*/ 7767070 w 8031741"/>
              <a:gd name="connsiteY2" fmla="*/ 308783 h 2592286"/>
              <a:gd name="connsiteX3" fmla="*/ 264671 w 8031741"/>
              <a:gd name="connsiteY3" fmla="*/ 308783 h 2592286"/>
              <a:gd name="connsiteX4" fmla="*/ 264671 w 8031741"/>
              <a:gd name="connsiteY4" fmla="*/ 1764560 h 2592286"/>
              <a:gd name="connsiteX5" fmla="*/ 3529965 w 8031741"/>
              <a:gd name="connsiteY5" fmla="*/ 1764560 h 2592286"/>
              <a:gd name="connsiteX6" fmla="*/ 3311448 w 8031741"/>
              <a:gd name="connsiteY6" fmla="*/ 2073343 h 2592286"/>
              <a:gd name="connsiteX7" fmla="*/ 0 w 8031741"/>
              <a:gd name="connsiteY7" fmla="*/ 2073343 h 2592286"/>
              <a:gd name="connsiteX8" fmla="*/ 0 w 8031741"/>
              <a:gd name="connsiteY8" fmla="*/ 0 h 2592286"/>
              <a:gd name="connsiteX9" fmla="*/ 8031741 w 8031741"/>
              <a:gd name="connsiteY9" fmla="*/ 0 h 2592286"/>
              <a:gd name="connsiteX10" fmla="*/ 8031741 w 8031741"/>
              <a:gd name="connsiteY10" fmla="*/ 2592286 h 2592286"/>
              <a:gd name="connsiteX0" fmla="*/ 8031741 w 8031741"/>
              <a:gd name="connsiteY0" fmla="*/ 2592286 h 2592286"/>
              <a:gd name="connsiteX1" fmla="*/ 7829528 w 8031741"/>
              <a:gd name="connsiteY1" fmla="*/ 2592286 h 2592286"/>
              <a:gd name="connsiteX2" fmla="*/ 7828078 w 8031741"/>
              <a:gd name="connsiteY2" fmla="*/ 305288 h 2592286"/>
              <a:gd name="connsiteX3" fmla="*/ 264671 w 8031741"/>
              <a:gd name="connsiteY3" fmla="*/ 308783 h 2592286"/>
              <a:gd name="connsiteX4" fmla="*/ 264671 w 8031741"/>
              <a:gd name="connsiteY4" fmla="*/ 1764560 h 2592286"/>
              <a:gd name="connsiteX5" fmla="*/ 3529965 w 8031741"/>
              <a:gd name="connsiteY5" fmla="*/ 1764560 h 2592286"/>
              <a:gd name="connsiteX6" fmla="*/ 3311448 w 8031741"/>
              <a:gd name="connsiteY6" fmla="*/ 2073343 h 2592286"/>
              <a:gd name="connsiteX7" fmla="*/ 0 w 8031741"/>
              <a:gd name="connsiteY7" fmla="*/ 2073343 h 2592286"/>
              <a:gd name="connsiteX8" fmla="*/ 0 w 8031741"/>
              <a:gd name="connsiteY8" fmla="*/ 0 h 2592286"/>
              <a:gd name="connsiteX9" fmla="*/ 8031741 w 8031741"/>
              <a:gd name="connsiteY9" fmla="*/ 0 h 2592286"/>
              <a:gd name="connsiteX10" fmla="*/ 8031741 w 8031741"/>
              <a:gd name="connsiteY10" fmla="*/ 2592286 h 2592286"/>
              <a:gd name="connsiteX0" fmla="*/ 8031741 w 8031741"/>
              <a:gd name="connsiteY0" fmla="*/ 2592286 h 2592286"/>
              <a:gd name="connsiteX1" fmla="*/ 7829528 w 8031741"/>
              <a:gd name="connsiteY1" fmla="*/ 2592286 h 2592286"/>
              <a:gd name="connsiteX2" fmla="*/ 7828078 w 8031741"/>
              <a:gd name="connsiteY2" fmla="*/ 305288 h 2592286"/>
              <a:gd name="connsiteX3" fmla="*/ 264671 w 8031741"/>
              <a:gd name="connsiteY3" fmla="*/ 308783 h 2592286"/>
              <a:gd name="connsiteX4" fmla="*/ 264671 w 8031741"/>
              <a:gd name="connsiteY4" fmla="*/ 1764560 h 2592286"/>
              <a:gd name="connsiteX5" fmla="*/ 3529965 w 8031741"/>
              <a:gd name="connsiteY5" fmla="*/ 1764560 h 2592286"/>
              <a:gd name="connsiteX6" fmla="*/ 3085492 w 8031741"/>
              <a:gd name="connsiteY6" fmla="*/ 2076838 h 2592286"/>
              <a:gd name="connsiteX7" fmla="*/ 0 w 8031741"/>
              <a:gd name="connsiteY7" fmla="*/ 2073343 h 2592286"/>
              <a:gd name="connsiteX8" fmla="*/ 0 w 8031741"/>
              <a:gd name="connsiteY8" fmla="*/ 0 h 2592286"/>
              <a:gd name="connsiteX9" fmla="*/ 8031741 w 8031741"/>
              <a:gd name="connsiteY9" fmla="*/ 0 h 2592286"/>
              <a:gd name="connsiteX10" fmla="*/ 8031741 w 8031741"/>
              <a:gd name="connsiteY10" fmla="*/ 2592286 h 2592286"/>
              <a:gd name="connsiteX0" fmla="*/ 8031741 w 8031741"/>
              <a:gd name="connsiteY0" fmla="*/ 2592286 h 2592286"/>
              <a:gd name="connsiteX1" fmla="*/ 7829528 w 8031741"/>
              <a:gd name="connsiteY1" fmla="*/ 2592286 h 2592286"/>
              <a:gd name="connsiteX2" fmla="*/ 7828078 w 8031741"/>
              <a:gd name="connsiteY2" fmla="*/ 305288 h 2592286"/>
              <a:gd name="connsiteX3" fmla="*/ 264671 w 8031741"/>
              <a:gd name="connsiteY3" fmla="*/ 308783 h 2592286"/>
              <a:gd name="connsiteX4" fmla="*/ 264671 w 8031741"/>
              <a:gd name="connsiteY4" fmla="*/ 1764560 h 2592286"/>
              <a:gd name="connsiteX5" fmla="*/ 3283673 w 8031741"/>
              <a:gd name="connsiteY5" fmla="*/ 1768054 h 2592286"/>
              <a:gd name="connsiteX6" fmla="*/ 3085492 w 8031741"/>
              <a:gd name="connsiteY6" fmla="*/ 2076838 h 2592286"/>
              <a:gd name="connsiteX7" fmla="*/ 0 w 8031741"/>
              <a:gd name="connsiteY7" fmla="*/ 2073343 h 2592286"/>
              <a:gd name="connsiteX8" fmla="*/ 0 w 8031741"/>
              <a:gd name="connsiteY8" fmla="*/ 0 h 2592286"/>
              <a:gd name="connsiteX9" fmla="*/ 8031741 w 8031741"/>
              <a:gd name="connsiteY9" fmla="*/ 0 h 2592286"/>
              <a:gd name="connsiteX10" fmla="*/ 8031741 w 8031741"/>
              <a:gd name="connsiteY10" fmla="*/ 2592286 h 2592286"/>
              <a:gd name="connsiteX0" fmla="*/ 8031741 w 8031741"/>
              <a:gd name="connsiteY0" fmla="*/ 2592286 h 2592286"/>
              <a:gd name="connsiteX1" fmla="*/ 7829528 w 8031741"/>
              <a:gd name="connsiteY1" fmla="*/ 2592286 h 2592286"/>
              <a:gd name="connsiteX2" fmla="*/ 7828078 w 8031741"/>
              <a:gd name="connsiteY2" fmla="*/ 305288 h 2592286"/>
              <a:gd name="connsiteX3" fmla="*/ 264671 w 8031741"/>
              <a:gd name="connsiteY3" fmla="*/ 308783 h 2592286"/>
              <a:gd name="connsiteX4" fmla="*/ 264671 w 8031741"/>
              <a:gd name="connsiteY4" fmla="*/ 1764560 h 2592286"/>
              <a:gd name="connsiteX5" fmla="*/ 3283673 w 8031741"/>
              <a:gd name="connsiteY5" fmla="*/ 1768054 h 2592286"/>
              <a:gd name="connsiteX6" fmla="*/ 3085492 w 8031741"/>
              <a:gd name="connsiteY6" fmla="*/ 2076838 h 2592286"/>
              <a:gd name="connsiteX7" fmla="*/ 0 w 8031741"/>
              <a:gd name="connsiteY7" fmla="*/ 2073343 h 2592286"/>
              <a:gd name="connsiteX8" fmla="*/ 0 w 8031741"/>
              <a:gd name="connsiteY8" fmla="*/ 0 h 2592286"/>
              <a:gd name="connsiteX9" fmla="*/ 8031741 w 8031741"/>
              <a:gd name="connsiteY9" fmla="*/ 0 h 2592286"/>
              <a:gd name="connsiteX10" fmla="*/ 8031741 w 8031741"/>
              <a:gd name="connsiteY10" fmla="*/ 2592286 h 2592286"/>
              <a:gd name="connsiteX0" fmla="*/ 8031741 w 8031741"/>
              <a:gd name="connsiteY0" fmla="*/ 2592286 h 2592286"/>
              <a:gd name="connsiteX1" fmla="*/ 7829528 w 8031741"/>
              <a:gd name="connsiteY1" fmla="*/ 2592286 h 2592286"/>
              <a:gd name="connsiteX2" fmla="*/ 7828078 w 8031741"/>
              <a:gd name="connsiteY2" fmla="*/ 305288 h 2592286"/>
              <a:gd name="connsiteX3" fmla="*/ 264671 w 8031741"/>
              <a:gd name="connsiteY3" fmla="*/ 308783 h 2592286"/>
              <a:gd name="connsiteX4" fmla="*/ 264671 w 8031741"/>
              <a:gd name="connsiteY4" fmla="*/ 1764560 h 2592286"/>
              <a:gd name="connsiteX5" fmla="*/ 3290452 w 8031741"/>
              <a:gd name="connsiteY5" fmla="*/ 1768054 h 2592286"/>
              <a:gd name="connsiteX6" fmla="*/ 3085492 w 8031741"/>
              <a:gd name="connsiteY6" fmla="*/ 2076838 h 2592286"/>
              <a:gd name="connsiteX7" fmla="*/ 0 w 8031741"/>
              <a:gd name="connsiteY7" fmla="*/ 2073343 h 2592286"/>
              <a:gd name="connsiteX8" fmla="*/ 0 w 8031741"/>
              <a:gd name="connsiteY8" fmla="*/ 0 h 2592286"/>
              <a:gd name="connsiteX9" fmla="*/ 8031741 w 8031741"/>
              <a:gd name="connsiteY9" fmla="*/ 0 h 2592286"/>
              <a:gd name="connsiteX10" fmla="*/ 8031741 w 8031741"/>
              <a:gd name="connsiteY10" fmla="*/ 2592286 h 2592286"/>
              <a:gd name="connsiteX0" fmla="*/ 8031741 w 8031741"/>
              <a:gd name="connsiteY0" fmla="*/ 2592286 h 2592286"/>
              <a:gd name="connsiteX1" fmla="*/ 7829528 w 8031741"/>
              <a:gd name="connsiteY1" fmla="*/ 2592286 h 2592286"/>
              <a:gd name="connsiteX2" fmla="*/ 7828078 w 8031741"/>
              <a:gd name="connsiteY2" fmla="*/ 305288 h 2592286"/>
              <a:gd name="connsiteX3" fmla="*/ 264671 w 8031741"/>
              <a:gd name="connsiteY3" fmla="*/ 308783 h 2592286"/>
              <a:gd name="connsiteX4" fmla="*/ 264671 w 8031741"/>
              <a:gd name="connsiteY4" fmla="*/ 1764560 h 2592286"/>
              <a:gd name="connsiteX5" fmla="*/ 3290452 w 8031741"/>
              <a:gd name="connsiteY5" fmla="*/ 1764559 h 2592286"/>
              <a:gd name="connsiteX6" fmla="*/ 3085492 w 8031741"/>
              <a:gd name="connsiteY6" fmla="*/ 2076838 h 2592286"/>
              <a:gd name="connsiteX7" fmla="*/ 0 w 8031741"/>
              <a:gd name="connsiteY7" fmla="*/ 2073343 h 2592286"/>
              <a:gd name="connsiteX8" fmla="*/ 0 w 8031741"/>
              <a:gd name="connsiteY8" fmla="*/ 0 h 2592286"/>
              <a:gd name="connsiteX9" fmla="*/ 8031741 w 8031741"/>
              <a:gd name="connsiteY9" fmla="*/ 0 h 2592286"/>
              <a:gd name="connsiteX10" fmla="*/ 8031741 w 8031741"/>
              <a:gd name="connsiteY10" fmla="*/ 2592286 h 2592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031741" h="2592286">
                <a:moveTo>
                  <a:pt x="8031741" y="2592286"/>
                </a:moveTo>
                <a:lnTo>
                  <a:pt x="7829528" y="2592286"/>
                </a:lnTo>
                <a:cubicBezTo>
                  <a:pt x="7829045" y="1829953"/>
                  <a:pt x="7828561" y="1067621"/>
                  <a:pt x="7828078" y="305288"/>
                </a:cubicBezTo>
                <a:lnTo>
                  <a:pt x="264671" y="308783"/>
                </a:lnTo>
                <a:lnTo>
                  <a:pt x="264671" y="1764560"/>
                </a:lnTo>
                <a:lnTo>
                  <a:pt x="3290452" y="1764559"/>
                </a:lnTo>
                <a:lnTo>
                  <a:pt x="3085492" y="2076838"/>
                </a:lnTo>
                <a:lnTo>
                  <a:pt x="0" y="2073343"/>
                </a:lnTo>
                <a:lnTo>
                  <a:pt x="0" y="0"/>
                </a:lnTo>
                <a:lnTo>
                  <a:pt x="8031741" y="0"/>
                </a:lnTo>
                <a:lnTo>
                  <a:pt x="8031741" y="259228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9" name="Rectangle 9">
            <a:extLst>
              <a:ext uri="{FF2B5EF4-FFF2-40B4-BE49-F238E27FC236}">
                <a16:creationId xmlns:a16="http://schemas.microsoft.com/office/drawing/2014/main" id="{740E068B-3329-49EF-9F15-8A6653456F34}"/>
              </a:ext>
            </a:extLst>
          </p:cNvPr>
          <p:cNvSpPr/>
          <p:nvPr/>
        </p:nvSpPr>
        <p:spPr>
          <a:xfrm>
            <a:off x="1627839" y="4656559"/>
            <a:ext cx="368758" cy="345191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0" name="Rounded Rectangle 5">
            <a:extLst>
              <a:ext uri="{FF2B5EF4-FFF2-40B4-BE49-F238E27FC236}">
                <a16:creationId xmlns:a16="http://schemas.microsoft.com/office/drawing/2014/main" id="{34E7FEB3-4FD0-4ABA-84E5-B364B4EFFADC}"/>
              </a:ext>
            </a:extLst>
          </p:cNvPr>
          <p:cNvSpPr/>
          <p:nvPr/>
        </p:nvSpPr>
        <p:spPr>
          <a:xfrm flipH="1">
            <a:off x="10111227" y="2344999"/>
            <a:ext cx="438398" cy="361652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31419323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Placeholder 2">
            <a:extLst>
              <a:ext uri="{FF2B5EF4-FFF2-40B4-BE49-F238E27FC236}">
                <a16:creationId xmlns:a16="http://schemas.microsoft.com/office/drawing/2014/main" id="{FC6D9EFB-DDF6-1683-BC82-767D394B29BD}"/>
              </a:ext>
            </a:extLst>
          </p:cNvPr>
          <p:cNvPicPr>
            <a:picLocks noGrp="1" noChangeAspect="1"/>
          </p:cNvPicPr>
          <p:nvPr>
            <p:ph type="pic" idx="1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8" name="Title 3">
            <a:extLst>
              <a:ext uri="{FF2B5EF4-FFF2-40B4-BE49-F238E27FC236}">
                <a16:creationId xmlns:a16="http://schemas.microsoft.com/office/drawing/2014/main" id="{AC152DC3-65B6-4207-AFB5-2A2FF3F00E99}"/>
              </a:ext>
            </a:extLst>
          </p:cNvPr>
          <p:cNvSpPr txBox="1">
            <a:spLocks/>
          </p:cNvSpPr>
          <p:nvPr/>
        </p:nvSpPr>
        <p:spPr>
          <a:xfrm>
            <a:off x="444252" y="3458204"/>
            <a:ext cx="2880320" cy="2074785"/>
          </a:xfrm>
          <a:prstGeom prst="rect">
            <a:avLst/>
          </a:prstGeom>
        </p:spPr>
        <p:txBody>
          <a:bodyPr lIns="360000" anchor="ctr">
            <a:noAutofit/>
          </a:bodyPr>
          <a:lstStyle>
            <a:lvl1pPr algn="l" defTabSz="914400" rtl="0" eaLnBrk="1" latinLnBrk="1" hangingPunct="1">
              <a:spcBef>
                <a:spcPct val="0"/>
              </a:spcBef>
              <a:buNone/>
              <a:defRPr sz="4800" b="0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Arial" pitchFamily="34" charset="0"/>
                <a:ea typeface="+mj-ea"/>
                <a:cs typeface="Arial" pitchFamily="34" charset="0"/>
              </a:defRPr>
            </a:lvl1pPr>
          </a:lstStyle>
          <a:p>
            <a:r>
              <a:rPr lang="fa-IR" altLang="ko-KR" sz="4400" dirty="0">
                <a:solidFill>
                  <a:schemeClr val="accent4"/>
                </a:solidFill>
                <a:latin typeface="+mj-lt"/>
                <a:cs typeface="B Nazanin" panose="00000700000000000000" pitchFamily="2" charset="-78"/>
              </a:rPr>
              <a:t>سبک دسکتاپ</a:t>
            </a:r>
          </a:p>
          <a:p>
            <a:r>
              <a:rPr lang="fa-IR" altLang="ko-KR" sz="4400" dirty="0">
                <a:solidFill>
                  <a:schemeClr val="accent4"/>
                </a:solidFill>
                <a:latin typeface="+mj-lt"/>
                <a:cs typeface="B Nazanin" panose="00000700000000000000" pitchFamily="2" charset="-78"/>
              </a:rPr>
              <a:t> </a:t>
            </a:r>
            <a:r>
              <a:rPr lang="fa-IR" altLang="ko-KR" sz="4400" dirty="0">
                <a:solidFill>
                  <a:schemeClr val="accent6">
                    <a:lumMod val="75000"/>
                  </a:schemeClr>
                </a:solidFill>
                <a:latin typeface="+mj-lt"/>
                <a:cs typeface="B Nazanin" panose="00000700000000000000" pitchFamily="2" charset="-78"/>
              </a:rPr>
              <a:t>ساده</a:t>
            </a:r>
            <a:endParaRPr lang="ko-KR" altLang="en-US" sz="4400" dirty="0">
              <a:solidFill>
                <a:schemeClr val="accent6">
                  <a:lumMod val="75000"/>
                </a:schemeClr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98A6414E-31C5-47AF-8FC0-E0DD496C78C0}"/>
              </a:ext>
            </a:extLst>
          </p:cNvPr>
          <p:cNvSpPr txBox="1"/>
          <p:nvPr/>
        </p:nvSpPr>
        <p:spPr>
          <a:xfrm>
            <a:off x="4110273" y="1163888"/>
            <a:ext cx="3492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با الگوهای ما، یک صدای منحصر به فرد و جذاب به گزارش ها و ارائه های خود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6D29F88-C792-4CD9-AE87-CD3D9DB2D2F8}"/>
              </a:ext>
            </a:extLst>
          </p:cNvPr>
          <p:cNvSpPr txBox="1"/>
          <p:nvPr/>
        </p:nvSpPr>
        <p:spPr>
          <a:xfrm>
            <a:off x="6537893" y="823518"/>
            <a:ext cx="192440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b="1" dirty="0">
                <a:solidFill>
                  <a:schemeClr val="accent1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A3448C7B-5A58-4F63-B2D5-4D69A8D8FF9B}"/>
              </a:ext>
            </a:extLst>
          </p:cNvPr>
          <p:cNvSpPr txBox="1"/>
          <p:nvPr/>
        </p:nvSpPr>
        <p:spPr>
          <a:xfrm>
            <a:off x="4110273" y="2436356"/>
            <a:ext cx="3492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با الگوهای ما، یک صدای منحصر به فرد و جذاب به گزارش ها و ارائه های خود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A366469-693B-452C-99A8-C9D5371CE285}"/>
              </a:ext>
            </a:extLst>
          </p:cNvPr>
          <p:cNvSpPr txBox="1"/>
          <p:nvPr/>
        </p:nvSpPr>
        <p:spPr>
          <a:xfrm>
            <a:off x="6537894" y="2095986"/>
            <a:ext cx="19244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b="1" dirty="0">
                <a:solidFill>
                  <a:schemeClr val="accent2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6AC3946-1344-4190-BBE2-16B4819E15BE}"/>
              </a:ext>
            </a:extLst>
          </p:cNvPr>
          <p:cNvSpPr txBox="1"/>
          <p:nvPr/>
        </p:nvSpPr>
        <p:spPr>
          <a:xfrm>
            <a:off x="4110273" y="3708824"/>
            <a:ext cx="3492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با الگوهای ما، یک صدای منحصر به فرد و جذاب به گزارش ها و ارائه های خود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84BD5FA-423E-4E39-9279-E7B48D482ED9}"/>
              </a:ext>
            </a:extLst>
          </p:cNvPr>
          <p:cNvSpPr txBox="1"/>
          <p:nvPr/>
        </p:nvSpPr>
        <p:spPr>
          <a:xfrm>
            <a:off x="6537894" y="3368454"/>
            <a:ext cx="19244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b="1" dirty="0">
                <a:solidFill>
                  <a:schemeClr val="accent3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b="1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1C964CA0-7FB3-4BEA-A9DF-13CDCED37B26}"/>
              </a:ext>
            </a:extLst>
          </p:cNvPr>
          <p:cNvSpPr txBox="1"/>
          <p:nvPr/>
        </p:nvSpPr>
        <p:spPr>
          <a:xfrm>
            <a:off x="4110273" y="4981292"/>
            <a:ext cx="3492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با الگوهای ما، یک صدای منحصر به فرد و جذاب به گزارش ها و ارائه های خود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9D97766D-3329-4116-9128-D6E5E7F3C9FC}"/>
              </a:ext>
            </a:extLst>
          </p:cNvPr>
          <p:cNvSpPr txBox="1"/>
          <p:nvPr/>
        </p:nvSpPr>
        <p:spPr>
          <a:xfrm>
            <a:off x="6537894" y="4640922"/>
            <a:ext cx="19244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b="1" dirty="0">
                <a:solidFill>
                  <a:schemeClr val="accent4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b="1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90473749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7" name="Group 1">
            <a:extLst>
              <a:ext uri="{FF2B5EF4-FFF2-40B4-BE49-F238E27FC236}">
                <a16:creationId xmlns:a16="http://schemas.microsoft.com/office/drawing/2014/main" id="{C38F2E81-5630-4BE1-A860-097D0A04F780}"/>
              </a:ext>
            </a:extLst>
          </p:cNvPr>
          <p:cNvGrpSpPr/>
          <p:nvPr/>
        </p:nvGrpSpPr>
        <p:grpSpPr>
          <a:xfrm>
            <a:off x="952500" y="2217999"/>
            <a:ext cx="8315472" cy="777216"/>
            <a:chOff x="720000" y="4898547"/>
            <a:chExt cx="5796216" cy="777216"/>
          </a:xfrm>
          <a:solidFill>
            <a:schemeClr val="accent1"/>
          </a:solidFill>
          <a:effectLst/>
        </p:grpSpPr>
        <p:sp>
          <p:nvSpPr>
            <p:cNvPr id="8" name="Rectangle 2">
              <a:extLst>
                <a:ext uri="{FF2B5EF4-FFF2-40B4-BE49-F238E27FC236}">
                  <a16:creationId xmlns:a16="http://schemas.microsoft.com/office/drawing/2014/main" id="{6161C836-15BC-49E0-9EB1-7AD9AC666AF3}"/>
                </a:ext>
              </a:extLst>
            </p:cNvPr>
            <p:cNvSpPr/>
            <p:nvPr/>
          </p:nvSpPr>
          <p:spPr>
            <a:xfrm>
              <a:off x="720000" y="5229200"/>
              <a:ext cx="5796216" cy="446563"/>
            </a:xfrm>
            <a:prstGeom prst="rect">
              <a:avLst/>
            </a:prstGeom>
            <a:solidFill>
              <a:schemeClr val="bg1"/>
            </a:solidFill>
            <a:ln w="635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13" name="Round Same Side Corner Rectangle 3">
              <a:extLst>
                <a:ext uri="{FF2B5EF4-FFF2-40B4-BE49-F238E27FC236}">
                  <a16:creationId xmlns:a16="http://schemas.microsoft.com/office/drawing/2014/main" id="{5A370B1E-41D1-4FE7-8D10-7F21A97BB0C4}"/>
                </a:ext>
              </a:extLst>
            </p:cNvPr>
            <p:cNvSpPr/>
            <p:nvPr/>
          </p:nvSpPr>
          <p:spPr>
            <a:xfrm>
              <a:off x="720000" y="4898547"/>
              <a:ext cx="5796216" cy="483989"/>
            </a:xfrm>
            <a:prstGeom prst="round2SameRect">
              <a:avLst/>
            </a:prstGeom>
            <a:grpFill/>
            <a:ln w="63500">
              <a:solidFill>
                <a:schemeClr val="accent1"/>
              </a:solidFill>
            </a:ln>
          </p:spPr>
          <p:txBody>
            <a:bodyPr wrap="square" rtlCol="0">
              <a:spAutoFit/>
            </a:bodyPr>
            <a:lstStyle/>
            <a:p>
              <a:pPr algn="ctr" rtl="1"/>
              <a:endParaRPr lang="ko-KR" altLang="en-US" sz="2400" b="1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" name="Group 4">
            <a:extLst>
              <a:ext uri="{FF2B5EF4-FFF2-40B4-BE49-F238E27FC236}">
                <a16:creationId xmlns:a16="http://schemas.microsoft.com/office/drawing/2014/main" id="{F3D1D329-2324-4AB3-98C6-57ED76E35DD2}"/>
              </a:ext>
            </a:extLst>
          </p:cNvPr>
          <p:cNvGrpSpPr/>
          <p:nvPr/>
        </p:nvGrpSpPr>
        <p:grpSpPr>
          <a:xfrm>
            <a:off x="952500" y="3108558"/>
            <a:ext cx="8315472" cy="777216"/>
            <a:chOff x="720000" y="4898547"/>
            <a:chExt cx="5796216" cy="777216"/>
          </a:xfrm>
          <a:effectLst/>
        </p:grpSpPr>
        <p:sp>
          <p:nvSpPr>
            <p:cNvPr id="15" name="Rectangle 5">
              <a:extLst>
                <a:ext uri="{FF2B5EF4-FFF2-40B4-BE49-F238E27FC236}">
                  <a16:creationId xmlns:a16="http://schemas.microsoft.com/office/drawing/2014/main" id="{E96D32F8-11A2-4245-BFE6-B79D4099FB69}"/>
                </a:ext>
              </a:extLst>
            </p:cNvPr>
            <p:cNvSpPr/>
            <p:nvPr/>
          </p:nvSpPr>
          <p:spPr>
            <a:xfrm>
              <a:off x="720000" y="5229200"/>
              <a:ext cx="5796216" cy="446563"/>
            </a:xfrm>
            <a:prstGeom prst="rect">
              <a:avLst/>
            </a:prstGeom>
            <a:gradFill flip="none" rotWithShape="1">
              <a:gsLst>
                <a:gs pos="100000">
                  <a:schemeClr val="bg1"/>
                </a:gs>
                <a:gs pos="0">
                  <a:schemeClr val="bg1">
                    <a:lumMod val="91000"/>
                  </a:schemeClr>
                </a:gs>
              </a:gsLst>
              <a:lin ang="8100000" scaled="1"/>
              <a:tileRect/>
            </a:gradFill>
            <a:ln w="635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16" name="Round Same Side Corner Rectangle 6">
              <a:extLst>
                <a:ext uri="{FF2B5EF4-FFF2-40B4-BE49-F238E27FC236}">
                  <a16:creationId xmlns:a16="http://schemas.microsoft.com/office/drawing/2014/main" id="{12FC0369-3C59-4E41-8C72-18F37E0905D6}"/>
                </a:ext>
              </a:extLst>
            </p:cNvPr>
            <p:cNvSpPr/>
            <p:nvPr/>
          </p:nvSpPr>
          <p:spPr>
            <a:xfrm>
              <a:off x="720000" y="4898547"/>
              <a:ext cx="5796216" cy="483989"/>
            </a:xfrm>
            <a:prstGeom prst="round2SameRect">
              <a:avLst/>
            </a:prstGeom>
            <a:solidFill>
              <a:schemeClr val="accent2"/>
            </a:solidFill>
            <a:ln w="63500">
              <a:solidFill>
                <a:schemeClr val="accent2"/>
              </a:solidFill>
            </a:ln>
          </p:spPr>
          <p:txBody>
            <a:bodyPr wrap="square" rtlCol="0">
              <a:spAutoFit/>
            </a:bodyPr>
            <a:lstStyle/>
            <a:p>
              <a:pPr algn="ctr" rtl="1"/>
              <a:endParaRPr lang="ko-KR" altLang="en-US" sz="2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" name="Group 7">
            <a:extLst>
              <a:ext uri="{FF2B5EF4-FFF2-40B4-BE49-F238E27FC236}">
                <a16:creationId xmlns:a16="http://schemas.microsoft.com/office/drawing/2014/main" id="{6D6E344C-E855-4927-AEEB-330DC212CECA}"/>
              </a:ext>
            </a:extLst>
          </p:cNvPr>
          <p:cNvGrpSpPr/>
          <p:nvPr/>
        </p:nvGrpSpPr>
        <p:grpSpPr>
          <a:xfrm>
            <a:off x="952500" y="3999117"/>
            <a:ext cx="8315472" cy="777216"/>
            <a:chOff x="720000" y="4898547"/>
            <a:chExt cx="5796216" cy="777216"/>
          </a:xfrm>
          <a:effectLst/>
        </p:grpSpPr>
        <p:sp>
          <p:nvSpPr>
            <p:cNvPr id="18" name="Rectangle 8">
              <a:extLst>
                <a:ext uri="{FF2B5EF4-FFF2-40B4-BE49-F238E27FC236}">
                  <a16:creationId xmlns:a16="http://schemas.microsoft.com/office/drawing/2014/main" id="{D7F320EC-C0BB-49DC-A56B-5FCF4BAFB650}"/>
                </a:ext>
              </a:extLst>
            </p:cNvPr>
            <p:cNvSpPr/>
            <p:nvPr/>
          </p:nvSpPr>
          <p:spPr>
            <a:xfrm>
              <a:off x="720000" y="5229200"/>
              <a:ext cx="5796216" cy="446563"/>
            </a:xfrm>
            <a:prstGeom prst="rect">
              <a:avLst/>
            </a:prstGeom>
            <a:gradFill flip="none" rotWithShape="1">
              <a:gsLst>
                <a:gs pos="100000">
                  <a:schemeClr val="bg1"/>
                </a:gs>
                <a:gs pos="0">
                  <a:schemeClr val="bg1">
                    <a:lumMod val="91000"/>
                  </a:schemeClr>
                </a:gs>
              </a:gsLst>
              <a:lin ang="8100000" scaled="1"/>
              <a:tileRect/>
            </a:gradFill>
            <a:ln w="635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9" name="Round Same Side Corner Rectangle 9">
              <a:extLst>
                <a:ext uri="{FF2B5EF4-FFF2-40B4-BE49-F238E27FC236}">
                  <a16:creationId xmlns:a16="http://schemas.microsoft.com/office/drawing/2014/main" id="{5DBECD6A-638A-4013-9A3E-44775F71253F}"/>
                </a:ext>
              </a:extLst>
            </p:cNvPr>
            <p:cNvSpPr/>
            <p:nvPr/>
          </p:nvSpPr>
          <p:spPr>
            <a:xfrm>
              <a:off x="720000" y="4898547"/>
              <a:ext cx="5796216" cy="483989"/>
            </a:xfrm>
            <a:prstGeom prst="round2SameRect">
              <a:avLst/>
            </a:prstGeom>
            <a:solidFill>
              <a:schemeClr val="accent3"/>
            </a:solidFill>
            <a:ln w="63500">
              <a:solidFill>
                <a:schemeClr val="accent3"/>
              </a:solidFill>
            </a:ln>
          </p:spPr>
          <p:txBody>
            <a:bodyPr wrap="square" rtlCol="0">
              <a:spAutoFit/>
            </a:bodyPr>
            <a:lstStyle/>
            <a:p>
              <a:pPr algn="ctr" rtl="1"/>
              <a:endParaRPr lang="ko-KR" altLang="en-US" sz="2400" b="1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" name="Group 10">
            <a:extLst>
              <a:ext uri="{FF2B5EF4-FFF2-40B4-BE49-F238E27FC236}">
                <a16:creationId xmlns:a16="http://schemas.microsoft.com/office/drawing/2014/main" id="{BD87BBD3-0803-496A-A64D-74E997FD9052}"/>
              </a:ext>
            </a:extLst>
          </p:cNvPr>
          <p:cNvGrpSpPr/>
          <p:nvPr/>
        </p:nvGrpSpPr>
        <p:grpSpPr>
          <a:xfrm>
            <a:off x="952500" y="4889677"/>
            <a:ext cx="8315472" cy="777216"/>
            <a:chOff x="720000" y="4898547"/>
            <a:chExt cx="5796216" cy="777216"/>
          </a:xfrm>
          <a:effectLst/>
        </p:grpSpPr>
        <p:sp>
          <p:nvSpPr>
            <p:cNvPr id="21" name="Rectangle 11">
              <a:extLst>
                <a:ext uri="{FF2B5EF4-FFF2-40B4-BE49-F238E27FC236}">
                  <a16:creationId xmlns:a16="http://schemas.microsoft.com/office/drawing/2014/main" id="{5F620D6C-EE74-46FB-9F22-6CDFF9F5DAD2}"/>
                </a:ext>
              </a:extLst>
            </p:cNvPr>
            <p:cNvSpPr/>
            <p:nvPr/>
          </p:nvSpPr>
          <p:spPr>
            <a:xfrm>
              <a:off x="720000" y="5229200"/>
              <a:ext cx="5796216" cy="446563"/>
            </a:xfrm>
            <a:prstGeom prst="rect">
              <a:avLst/>
            </a:prstGeom>
            <a:gradFill flip="none" rotWithShape="1">
              <a:gsLst>
                <a:gs pos="100000">
                  <a:schemeClr val="bg1"/>
                </a:gs>
                <a:gs pos="0">
                  <a:schemeClr val="bg1">
                    <a:lumMod val="91000"/>
                  </a:schemeClr>
                </a:gs>
              </a:gsLst>
              <a:lin ang="8100000" scaled="1"/>
              <a:tileRect/>
            </a:gradFill>
            <a:ln w="635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2" name="Round Same Side Corner Rectangle 12">
              <a:extLst>
                <a:ext uri="{FF2B5EF4-FFF2-40B4-BE49-F238E27FC236}">
                  <a16:creationId xmlns:a16="http://schemas.microsoft.com/office/drawing/2014/main" id="{27C2B961-FDDB-440F-ABB0-296710751622}"/>
                </a:ext>
              </a:extLst>
            </p:cNvPr>
            <p:cNvSpPr/>
            <p:nvPr/>
          </p:nvSpPr>
          <p:spPr>
            <a:xfrm>
              <a:off x="720000" y="4898547"/>
              <a:ext cx="5796216" cy="483989"/>
            </a:xfrm>
            <a:prstGeom prst="round2SameRect">
              <a:avLst/>
            </a:prstGeom>
            <a:solidFill>
              <a:schemeClr val="accent4"/>
            </a:solidFill>
            <a:ln w="63500">
              <a:solidFill>
                <a:schemeClr val="accent4"/>
              </a:solidFill>
            </a:ln>
          </p:spPr>
          <p:txBody>
            <a:bodyPr wrap="square" rtlCol="0">
              <a:spAutoFit/>
            </a:bodyPr>
            <a:lstStyle/>
            <a:p>
              <a:pPr algn="ctr" rtl="1"/>
              <a:endParaRPr lang="ko-KR" altLang="en-US" sz="2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3" name="Right Arrow 15">
            <a:extLst>
              <a:ext uri="{FF2B5EF4-FFF2-40B4-BE49-F238E27FC236}">
                <a16:creationId xmlns:a16="http://schemas.microsoft.com/office/drawing/2014/main" id="{D0EA75C9-9CD1-44D5-BD9A-65BA15A96E98}"/>
              </a:ext>
            </a:extLst>
          </p:cNvPr>
          <p:cNvSpPr/>
          <p:nvPr/>
        </p:nvSpPr>
        <p:spPr>
          <a:xfrm rot="16200000">
            <a:off x="9217891" y="1079956"/>
            <a:ext cx="1455397" cy="2448273"/>
          </a:xfrm>
          <a:prstGeom prst="rightArrow">
            <a:avLst>
              <a:gd name="adj1" fmla="val 63870"/>
              <a:gd name="adj2" fmla="val 59388"/>
            </a:avLst>
          </a:prstGeom>
          <a:solidFill>
            <a:schemeClr val="bg1"/>
          </a:solidFill>
          <a:ln w="76200"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4" name="Right Arrow 16">
            <a:extLst>
              <a:ext uri="{FF2B5EF4-FFF2-40B4-BE49-F238E27FC236}">
                <a16:creationId xmlns:a16="http://schemas.microsoft.com/office/drawing/2014/main" id="{83024BE7-13D3-484A-863D-28A300665E69}"/>
              </a:ext>
            </a:extLst>
          </p:cNvPr>
          <p:cNvSpPr/>
          <p:nvPr/>
        </p:nvSpPr>
        <p:spPr>
          <a:xfrm rot="16200000">
            <a:off x="9217891" y="1970515"/>
            <a:ext cx="1455397" cy="2448273"/>
          </a:xfrm>
          <a:prstGeom prst="rightArrow">
            <a:avLst>
              <a:gd name="adj1" fmla="val 63870"/>
              <a:gd name="adj2" fmla="val 59388"/>
            </a:avLst>
          </a:prstGeom>
          <a:solidFill>
            <a:schemeClr val="bg1"/>
          </a:solidFill>
          <a:ln w="76200">
            <a:solidFill>
              <a:schemeClr val="accent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5" name="Right Arrow 17">
            <a:extLst>
              <a:ext uri="{FF2B5EF4-FFF2-40B4-BE49-F238E27FC236}">
                <a16:creationId xmlns:a16="http://schemas.microsoft.com/office/drawing/2014/main" id="{8292D71D-CFDD-47C6-B004-46D5BB1BB467}"/>
              </a:ext>
            </a:extLst>
          </p:cNvPr>
          <p:cNvSpPr/>
          <p:nvPr/>
        </p:nvSpPr>
        <p:spPr>
          <a:xfrm rot="16200000">
            <a:off x="9217891" y="2861074"/>
            <a:ext cx="1455397" cy="2448273"/>
          </a:xfrm>
          <a:prstGeom prst="rightArrow">
            <a:avLst>
              <a:gd name="adj1" fmla="val 63870"/>
              <a:gd name="adj2" fmla="val 59388"/>
            </a:avLst>
          </a:prstGeom>
          <a:solidFill>
            <a:schemeClr val="bg1"/>
          </a:solidFill>
          <a:ln w="76200">
            <a:solidFill>
              <a:schemeClr val="accent3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6" name="Right Arrow 18">
            <a:extLst>
              <a:ext uri="{FF2B5EF4-FFF2-40B4-BE49-F238E27FC236}">
                <a16:creationId xmlns:a16="http://schemas.microsoft.com/office/drawing/2014/main" id="{C0F98CCB-3CAC-4ED0-A2FF-C25B5C6FD788}"/>
              </a:ext>
            </a:extLst>
          </p:cNvPr>
          <p:cNvSpPr/>
          <p:nvPr/>
        </p:nvSpPr>
        <p:spPr>
          <a:xfrm rot="16200000">
            <a:off x="9217891" y="3751634"/>
            <a:ext cx="1455397" cy="2448273"/>
          </a:xfrm>
          <a:prstGeom prst="rightArrow">
            <a:avLst>
              <a:gd name="adj1" fmla="val 63870"/>
              <a:gd name="adj2" fmla="val 59388"/>
            </a:avLst>
          </a:prstGeom>
          <a:solidFill>
            <a:schemeClr val="bg1"/>
          </a:solidFill>
          <a:ln w="76200">
            <a:solidFill>
              <a:schemeClr val="accent4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F9D03FCC-1204-47CA-AAC8-38A1685155C4}"/>
              </a:ext>
            </a:extLst>
          </p:cNvPr>
          <p:cNvSpPr txBox="1"/>
          <p:nvPr/>
        </p:nvSpPr>
        <p:spPr>
          <a:xfrm>
            <a:off x="9355465" y="2059031"/>
            <a:ext cx="1208361" cy="338554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6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گزینه</a:t>
            </a:r>
            <a:r>
              <a:rPr lang="en-US" altLang="ko-KR" sz="16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 A</a:t>
            </a:r>
            <a:endParaRPr lang="ko-KR" altLang="en-US" sz="1600" b="1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D99A0F16-8AA0-431B-B08B-F893151E379C}"/>
              </a:ext>
            </a:extLst>
          </p:cNvPr>
          <p:cNvSpPr txBox="1"/>
          <p:nvPr/>
        </p:nvSpPr>
        <p:spPr>
          <a:xfrm>
            <a:off x="9355465" y="2968971"/>
            <a:ext cx="1208361" cy="338554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6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گزینه</a:t>
            </a:r>
            <a:r>
              <a:rPr lang="en-US" altLang="ko-KR" sz="16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 B</a:t>
            </a:r>
            <a:endParaRPr lang="ko-KR" altLang="en-US" sz="1600" b="1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0C7850A0-9A4D-4183-8E02-BB0A571D98DA}"/>
              </a:ext>
            </a:extLst>
          </p:cNvPr>
          <p:cNvSpPr txBox="1"/>
          <p:nvPr/>
        </p:nvSpPr>
        <p:spPr>
          <a:xfrm>
            <a:off x="9355465" y="3878911"/>
            <a:ext cx="1208361" cy="338554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600" b="1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گزینه</a:t>
            </a:r>
            <a:endParaRPr lang="ko-KR" altLang="en-US" sz="1600" b="1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64146F5C-D0BF-4FF0-8390-7F9353D13A6C}"/>
              </a:ext>
            </a:extLst>
          </p:cNvPr>
          <p:cNvSpPr txBox="1"/>
          <p:nvPr/>
        </p:nvSpPr>
        <p:spPr>
          <a:xfrm>
            <a:off x="9355465" y="4788850"/>
            <a:ext cx="1208361" cy="338554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6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گزینه</a:t>
            </a:r>
            <a:r>
              <a:rPr lang="en-US" altLang="ko-KR" sz="16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 D</a:t>
            </a:r>
            <a:endParaRPr lang="ko-KR" altLang="en-US" sz="1600" b="1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C8B0CA14-E30F-4ECF-AB47-1B7ABA5431C8}"/>
              </a:ext>
            </a:extLst>
          </p:cNvPr>
          <p:cNvGrpSpPr/>
          <p:nvPr/>
        </p:nvGrpSpPr>
        <p:grpSpPr>
          <a:xfrm>
            <a:off x="1471091" y="2298342"/>
            <a:ext cx="7202273" cy="677885"/>
            <a:chOff x="1547291" y="2582254"/>
            <a:chExt cx="7202273" cy="677885"/>
          </a:xfrm>
          <a:effectLst/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6FB952E7-33ED-4D94-9A8F-F966D2616C16}"/>
                </a:ext>
              </a:extLst>
            </p:cNvPr>
            <p:cNvSpPr txBox="1"/>
            <p:nvPr/>
          </p:nvSpPr>
          <p:spPr>
            <a:xfrm>
              <a:off x="1547291" y="2582254"/>
              <a:ext cx="720227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4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6C81A31E-9794-41D1-A195-E40254F55893}"/>
                </a:ext>
              </a:extLst>
            </p:cNvPr>
            <p:cNvSpPr txBox="1"/>
            <p:nvPr/>
          </p:nvSpPr>
          <p:spPr>
            <a:xfrm>
              <a:off x="1547291" y="2983140"/>
              <a:ext cx="720227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4" name="그룹 33">
            <a:extLst>
              <a:ext uri="{FF2B5EF4-FFF2-40B4-BE49-F238E27FC236}">
                <a16:creationId xmlns:a16="http://schemas.microsoft.com/office/drawing/2014/main" id="{4D32E29F-7D0B-46E5-BD2E-FCB63365EBED}"/>
              </a:ext>
            </a:extLst>
          </p:cNvPr>
          <p:cNvGrpSpPr/>
          <p:nvPr/>
        </p:nvGrpSpPr>
        <p:grpSpPr>
          <a:xfrm>
            <a:off x="1471091" y="3191724"/>
            <a:ext cx="7202273" cy="682762"/>
            <a:chOff x="1547291" y="3475636"/>
            <a:chExt cx="7202273" cy="682762"/>
          </a:xfrm>
          <a:effectLst/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AB0697D7-DA98-46A6-B110-536BD23C33BB}"/>
                </a:ext>
              </a:extLst>
            </p:cNvPr>
            <p:cNvSpPr txBox="1"/>
            <p:nvPr/>
          </p:nvSpPr>
          <p:spPr>
            <a:xfrm>
              <a:off x="1547291" y="3475636"/>
              <a:ext cx="720227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4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26887DE9-BAC9-42AD-8730-DFEE1E4E98A2}"/>
                </a:ext>
              </a:extLst>
            </p:cNvPr>
            <p:cNvSpPr txBox="1"/>
            <p:nvPr/>
          </p:nvSpPr>
          <p:spPr>
            <a:xfrm>
              <a:off x="1547291" y="3881399"/>
              <a:ext cx="720227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그룹 36">
            <a:extLst>
              <a:ext uri="{FF2B5EF4-FFF2-40B4-BE49-F238E27FC236}">
                <a16:creationId xmlns:a16="http://schemas.microsoft.com/office/drawing/2014/main" id="{20AFBDF9-BD83-4A65-B998-E7CB1DD90C37}"/>
              </a:ext>
            </a:extLst>
          </p:cNvPr>
          <p:cNvGrpSpPr/>
          <p:nvPr/>
        </p:nvGrpSpPr>
        <p:grpSpPr>
          <a:xfrm>
            <a:off x="1471091" y="4085106"/>
            <a:ext cx="7202273" cy="687639"/>
            <a:chOff x="1547291" y="4369018"/>
            <a:chExt cx="7202273" cy="687639"/>
          </a:xfrm>
          <a:effectLst/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FE41AB4E-3E61-44A8-95A3-25771D890B3C}"/>
                </a:ext>
              </a:extLst>
            </p:cNvPr>
            <p:cNvSpPr txBox="1"/>
            <p:nvPr/>
          </p:nvSpPr>
          <p:spPr>
            <a:xfrm>
              <a:off x="1547291" y="4369018"/>
              <a:ext cx="720227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4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DAA10EC6-80A3-4F42-A688-00E73799866B}"/>
                </a:ext>
              </a:extLst>
            </p:cNvPr>
            <p:cNvSpPr txBox="1"/>
            <p:nvPr/>
          </p:nvSpPr>
          <p:spPr>
            <a:xfrm>
              <a:off x="1547291" y="4779658"/>
              <a:ext cx="720227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0" name="그룹 39">
            <a:extLst>
              <a:ext uri="{FF2B5EF4-FFF2-40B4-BE49-F238E27FC236}">
                <a16:creationId xmlns:a16="http://schemas.microsoft.com/office/drawing/2014/main" id="{3D08FF14-15CA-4EE9-8884-5334B6641AE5}"/>
              </a:ext>
            </a:extLst>
          </p:cNvPr>
          <p:cNvGrpSpPr/>
          <p:nvPr/>
        </p:nvGrpSpPr>
        <p:grpSpPr>
          <a:xfrm>
            <a:off x="1471091" y="4978489"/>
            <a:ext cx="7202273" cy="677885"/>
            <a:chOff x="1547291" y="5262401"/>
            <a:chExt cx="7202273" cy="677885"/>
          </a:xfrm>
          <a:effectLst/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59345280-9202-4E3A-AFB7-CDBBE654B40A}"/>
                </a:ext>
              </a:extLst>
            </p:cNvPr>
            <p:cNvSpPr txBox="1"/>
            <p:nvPr/>
          </p:nvSpPr>
          <p:spPr>
            <a:xfrm>
              <a:off x="1547291" y="5262401"/>
              <a:ext cx="720227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4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D06FB386-532B-4DF1-A630-0B71C931D59D}"/>
                </a:ext>
              </a:extLst>
            </p:cNvPr>
            <p:cNvSpPr txBox="1"/>
            <p:nvPr/>
          </p:nvSpPr>
          <p:spPr>
            <a:xfrm>
              <a:off x="1547291" y="5663287"/>
              <a:ext cx="720227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4709845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F025C312-29B4-417E-2241-33EDB37494F1}"/>
              </a:ext>
            </a:extLst>
          </p:cNvPr>
          <p:cNvPicPr>
            <a:picLocks noGrp="1" noChangeAspect="1"/>
          </p:cNvPicPr>
          <p:nvPr>
            <p:ph type="pic" idx="14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463" r="24463"/>
          <a:stretch/>
        </p:blipFill>
        <p:spPr/>
      </p:pic>
      <p:sp>
        <p:nvSpPr>
          <p:cNvPr id="2" name="Text Placeholder 1"/>
          <p:cNvSpPr>
            <a:spLocks noGrp="1"/>
          </p:cNvSpPr>
          <p:nvPr>
            <p:ph type="body" sz="quarter" idx="4294967295"/>
          </p:nvPr>
        </p:nvSpPr>
        <p:spPr>
          <a:xfrm>
            <a:off x="5499230" y="2156771"/>
            <a:ext cx="2805321" cy="725487"/>
          </a:xfrm>
          <a:prstGeom prst="rect">
            <a:avLst/>
          </a:prstGeom>
        </p:spPr>
        <p:txBody>
          <a:bodyPr/>
          <a:lstStyle/>
          <a:p>
            <a:pPr algn="l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AC6B217A-9F76-45EE-99BB-DAE7A45C3805}"/>
              </a:ext>
            </a:extLst>
          </p:cNvPr>
          <p:cNvSpPr txBox="1"/>
          <p:nvPr/>
        </p:nvSpPr>
        <p:spPr>
          <a:xfrm>
            <a:off x="5922171" y="502488"/>
            <a:ext cx="497889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6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یک </a:t>
            </a:r>
            <a:r>
              <a:rPr lang="en-US" altLang="ko-KR" sz="16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zing </a:t>
            </a:r>
            <a:r>
              <a:rPr lang="fa-IR" altLang="ko-KR" sz="16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منحصر به فرد اضافه کنید.</a:t>
            </a:r>
            <a:endParaRPr lang="en-US" altLang="ko-KR" sz="16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483A8A2-352F-4F80-BB87-44C817673636}"/>
              </a:ext>
            </a:extLst>
          </p:cNvPr>
          <p:cNvSpPr txBox="1"/>
          <p:nvPr/>
        </p:nvSpPr>
        <p:spPr>
          <a:xfrm>
            <a:off x="5499230" y="3412237"/>
            <a:ext cx="790575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 rtl="1"/>
            <a:r>
              <a:rPr lang="en-US" altLang="ko-KR" sz="3600" b="1" dirty="0">
                <a:solidFill>
                  <a:schemeClr val="accent3"/>
                </a:solidFill>
                <a:cs typeface="B Nazanin" panose="00000700000000000000" pitchFamily="2" charset="-78"/>
              </a:rPr>
              <a:t>01</a:t>
            </a:r>
            <a:endParaRPr lang="ko-KR" altLang="en-US" sz="3600" b="1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65040BE8-A50A-4373-8D29-1C283D8E2432}"/>
              </a:ext>
            </a:extLst>
          </p:cNvPr>
          <p:cNvSpPr txBox="1"/>
          <p:nvPr/>
        </p:nvSpPr>
        <p:spPr>
          <a:xfrm>
            <a:off x="5499230" y="4544403"/>
            <a:ext cx="790575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 rtl="1"/>
            <a:r>
              <a:rPr lang="en-US" altLang="ko-KR" sz="3600" b="1" dirty="0">
                <a:solidFill>
                  <a:schemeClr val="accent3"/>
                </a:solidFill>
                <a:cs typeface="B Nazanin" panose="00000700000000000000" pitchFamily="2" charset="-78"/>
              </a:rPr>
              <a:t>02</a:t>
            </a:r>
            <a:endParaRPr lang="ko-KR" altLang="en-US" sz="3600" b="1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232FDEC-C293-4952-B45B-179E1D73EDD7}"/>
              </a:ext>
            </a:extLst>
          </p:cNvPr>
          <p:cNvSpPr txBox="1"/>
          <p:nvPr/>
        </p:nvSpPr>
        <p:spPr>
          <a:xfrm>
            <a:off x="5499230" y="5676568"/>
            <a:ext cx="790575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 rtl="1"/>
            <a:r>
              <a:rPr lang="en-US" altLang="ko-KR" sz="3600" b="1" dirty="0">
                <a:solidFill>
                  <a:schemeClr val="accent3"/>
                </a:solidFill>
                <a:cs typeface="B Nazanin" panose="00000700000000000000" pitchFamily="2" charset="-78"/>
              </a:rPr>
              <a:t>03</a:t>
            </a:r>
            <a:endParaRPr lang="ko-KR" altLang="en-US" sz="3600" b="1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9F2C2B50-9C8E-4235-AB6F-0140B30D9CFB}"/>
              </a:ext>
            </a:extLst>
          </p:cNvPr>
          <p:cNvSpPr txBox="1"/>
          <p:nvPr/>
        </p:nvSpPr>
        <p:spPr>
          <a:xfrm>
            <a:off x="6256319" y="3529783"/>
            <a:ext cx="234570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. 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A24B56E-FF98-4EBC-878D-D1DA1AB30FF5}"/>
              </a:ext>
            </a:extLst>
          </p:cNvPr>
          <p:cNvSpPr txBox="1"/>
          <p:nvPr/>
        </p:nvSpPr>
        <p:spPr>
          <a:xfrm>
            <a:off x="6256319" y="4661949"/>
            <a:ext cx="234570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. 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CB7DE74E-4406-4060-AF2B-E4A3E49E71C5}"/>
              </a:ext>
            </a:extLst>
          </p:cNvPr>
          <p:cNvSpPr txBox="1"/>
          <p:nvPr/>
        </p:nvSpPr>
        <p:spPr>
          <a:xfrm>
            <a:off x="6256319" y="5794114"/>
            <a:ext cx="234570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. 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22B6CB86-D4CF-4D2C-8A4C-67193C272914}"/>
              </a:ext>
            </a:extLst>
          </p:cNvPr>
          <p:cNvSpPr txBox="1"/>
          <p:nvPr/>
        </p:nvSpPr>
        <p:spPr>
          <a:xfrm>
            <a:off x="11189909" y="1632546"/>
            <a:ext cx="790575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 rtl="1"/>
            <a:r>
              <a:rPr lang="en-US" altLang="ko-KR" sz="3600" b="1" dirty="0">
                <a:solidFill>
                  <a:schemeClr val="accent4"/>
                </a:solidFill>
                <a:cs typeface="B Nazanin" panose="00000700000000000000" pitchFamily="2" charset="-78"/>
              </a:rPr>
              <a:t>01</a:t>
            </a:r>
            <a:endParaRPr lang="ko-KR" altLang="en-US" sz="3600" b="1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ECF62354-C313-459D-8258-FB0DEBBBABBC}"/>
              </a:ext>
            </a:extLst>
          </p:cNvPr>
          <p:cNvSpPr txBox="1"/>
          <p:nvPr/>
        </p:nvSpPr>
        <p:spPr>
          <a:xfrm>
            <a:off x="11189909" y="2764712"/>
            <a:ext cx="790575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 rtl="1"/>
            <a:r>
              <a:rPr lang="en-US" altLang="ko-KR" sz="3600" b="1" dirty="0">
                <a:solidFill>
                  <a:schemeClr val="accent4"/>
                </a:solidFill>
                <a:cs typeface="B Nazanin" panose="00000700000000000000" pitchFamily="2" charset="-78"/>
              </a:rPr>
              <a:t>02</a:t>
            </a:r>
            <a:endParaRPr lang="ko-KR" altLang="en-US" sz="3600" b="1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62D90EA3-CC0D-4B59-A282-EFF517187BBB}"/>
              </a:ext>
            </a:extLst>
          </p:cNvPr>
          <p:cNvSpPr txBox="1"/>
          <p:nvPr/>
        </p:nvSpPr>
        <p:spPr>
          <a:xfrm>
            <a:off x="11189909" y="3896877"/>
            <a:ext cx="790575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 rtl="1"/>
            <a:r>
              <a:rPr lang="en-US" altLang="ko-KR" sz="3600" b="1" dirty="0">
                <a:solidFill>
                  <a:schemeClr val="accent4"/>
                </a:solidFill>
                <a:cs typeface="B Nazanin" panose="00000700000000000000" pitchFamily="2" charset="-78"/>
              </a:rPr>
              <a:t>03</a:t>
            </a:r>
            <a:endParaRPr lang="ko-KR" altLang="en-US" sz="3600" b="1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C10A4269-84C4-4B01-B44E-DC26BBB64B99}"/>
              </a:ext>
            </a:extLst>
          </p:cNvPr>
          <p:cNvSpPr txBox="1"/>
          <p:nvPr/>
        </p:nvSpPr>
        <p:spPr>
          <a:xfrm>
            <a:off x="8935115" y="1750092"/>
            <a:ext cx="234570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. 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7021C167-BEFD-4AEE-AC7F-F43DF44BCCD8}"/>
              </a:ext>
            </a:extLst>
          </p:cNvPr>
          <p:cNvSpPr txBox="1"/>
          <p:nvPr/>
        </p:nvSpPr>
        <p:spPr>
          <a:xfrm>
            <a:off x="8935115" y="2882258"/>
            <a:ext cx="234570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. 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5C923BFD-4DBA-41F8-958B-ACEE1174134D}"/>
              </a:ext>
            </a:extLst>
          </p:cNvPr>
          <p:cNvSpPr txBox="1"/>
          <p:nvPr/>
        </p:nvSpPr>
        <p:spPr>
          <a:xfrm>
            <a:off x="8935115" y="4014423"/>
            <a:ext cx="234570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. 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28612416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7" name="Group 16">
            <a:extLst>
              <a:ext uri="{FF2B5EF4-FFF2-40B4-BE49-F238E27FC236}">
                <a16:creationId xmlns:a16="http://schemas.microsoft.com/office/drawing/2014/main" id="{EF654ABD-3D9B-4677-81E7-1C143EB16E36}"/>
              </a:ext>
            </a:extLst>
          </p:cNvPr>
          <p:cNvGrpSpPr/>
          <p:nvPr/>
        </p:nvGrpSpPr>
        <p:grpSpPr>
          <a:xfrm>
            <a:off x="4903329" y="1502635"/>
            <a:ext cx="2385343" cy="2363002"/>
            <a:chOff x="4414536" y="851960"/>
            <a:chExt cx="2919825" cy="2892478"/>
          </a:xfrm>
        </p:grpSpPr>
        <p:sp>
          <p:nvSpPr>
            <p:cNvPr id="8" name="Isosceles Triangle 14">
              <a:extLst>
                <a:ext uri="{FF2B5EF4-FFF2-40B4-BE49-F238E27FC236}">
                  <a16:creationId xmlns:a16="http://schemas.microsoft.com/office/drawing/2014/main" id="{385C3108-729D-4366-8515-FB142D2508CA}"/>
                </a:ext>
              </a:extLst>
            </p:cNvPr>
            <p:cNvSpPr/>
            <p:nvPr/>
          </p:nvSpPr>
          <p:spPr>
            <a:xfrm rot="4713012">
              <a:off x="3910120" y="1356376"/>
              <a:ext cx="2876661" cy="1867830"/>
            </a:xfrm>
            <a:custGeom>
              <a:avLst/>
              <a:gdLst/>
              <a:ahLst/>
              <a:cxnLst/>
              <a:rect l="l" t="t" r="r" b="b"/>
              <a:pathLst>
                <a:path w="2876661" h="1867830">
                  <a:moveTo>
                    <a:pt x="0" y="620759"/>
                  </a:moveTo>
                  <a:lnTo>
                    <a:pt x="360040" y="0"/>
                  </a:lnTo>
                  <a:lnTo>
                    <a:pt x="720080" y="620759"/>
                  </a:lnTo>
                  <a:lnTo>
                    <a:pt x="565503" y="620759"/>
                  </a:lnTo>
                  <a:cubicBezTo>
                    <a:pt x="629280" y="1044126"/>
                    <a:pt x="958722" y="1385952"/>
                    <a:pt x="1390726" y="1459968"/>
                  </a:cubicBezTo>
                  <a:cubicBezTo>
                    <a:pt x="1869169" y="1541940"/>
                    <a:pt x="2338337" y="1272287"/>
                    <a:pt x="2508348" y="817617"/>
                  </a:cubicBezTo>
                  <a:lnTo>
                    <a:pt x="2876661" y="955339"/>
                  </a:lnTo>
                  <a:cubicBezTo>
                    <a:pt x="2640523" y="1586858"/>
                    <a:pt x="1988863" y="1961397"/>
                    <a:pt x="1324321" y="1847541"/>
                  </a:cubicBezTo>
                  <a:cubicBezTo>
                    <a:pt x="703408" y="1741159"/>
                    <a:pt x="235035" y="1236464"/>
                    <a:pt x="166323" y="6207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" name="Isosceles Triangle 14">
              <a:extLst>
                <a:ext uri="{FF2B5EF4-FFF2-40B4-BE49-F238E27FC236}">
                  <a16:creationId xmlns:a16="http://schemas.microsoft.com/office/drawing/2014/main" id="{935FF406-93AD-4BC7-8F65-D91329D6446D}"/>
                </a:ext>
              </a:extLst>
            </p:cNvPr>
            <p:cNvSpPr/>
            <p:nvPr/>
          </p:nvSpPr>
          <p:spPr>
            <a:xfrm rot="15485488">
              <a:off x="4962115" y="1372193"/>
              <a:ext cx="2876661" cy="1867830"/>
            </a:xfrm>
            <a:custGeom>
              <a:avLst/>
              <a:gdLst/>
              <a:ahLst/>
              <a:cxnLst/>
              <a:rect l="l" t="t" r="r" b="b"/>
              <a:pathLst>
                <a:path w="2876661" h="1867830">
                  <a:moveTo>
                    <a:pt x="0" y="620759"/>
                  </a:moveTo>
                  <a:lnTo>
                    <a:pt x="360040" y="0"/>
                  </a:lnTo>
                  <a:lnTo>
                    <a:pt x="720080" y="620759"/>
                  </a:lnTo>
                  <a:lnTo>
                    <a:pt x="565503" y="620759"/>
                  </a:lnTo>
                  <a:cubicBezTo>
                    <a:pt x="629280" y="1044126"/>
                    <a:pt x="958722" y="1385952"/>
                    <a:pt x="1390726" y="1459968"/>
                  </a:cubicBezTo>
                  <a:cubicBezTo>
                    <a:pt x="1869169" y="1541940"/>
                    <a:pt x="2338337" y="1272287"/>
                    <a:pt x="2508348" y="817617"/>
                  </a:cubicBezTo>
                  <a:lnTo>
                    <a:pt x="2876661" y="955339"/>
                  </a:lnTo>
                  <a:cubicBezTo>
                    <a:pt x="2640523" y="1586858"/>
                    <a:pt x="1988863" y="1961397"/>
                    <a:pt x="1324321" y="1847541"/>
                  </a:cubicBezTo>
                  <a:cubicBezTo>
                    <a:pt x="703408" y="1741159"/>
                    <a:pt x="235035" y="1236464"/>
                    <a:pt x="166323" y="6207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cxnSp>
        <p:nvCxnSpPr>
          <p:cNvPr id="14" name="Straight Connector 17">
            <a:extLst>
              <a:ext uri="{FF2B5EF4-FFF2-40B4-BE49-F238E27FC236}">
                <a16:creationId xmlns:a16="http://schemas.microsoft.com/office/drawing/2014/main" id="{67AB3D71-3AF5-4EBF-8BB8-802B9F392006}"/>
              </a:ext>
            </a:extLst>
          </p:cNvPr>
          <p:cNvCxnSpPr>
            <a:cxnSpLocks/>
          </p:cNvCxnSpPr>
          <p:nvPr/>
        </p:nvCxnSpPr>
        <p:spPr>
          <a:xfrm flipV="1">
            <a:off x="1050585" y="1684987"/>
            <a:ext cx="4284000" cy="14108"/>
          </a:xfrm>
          <a:prstGeom prst="line">
            <a:avLst/>
          </a:prstGeom>
          <a:ln w="15875">
            <a:solidFill>
              <a:schemeClr val="accent1"/>
            </a:solidFill>
            <a:prstDash val="sysDash"/>
            <a:headEnd type="oval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9">
            <a:extLst>
              <a:ext uri="{FF2B5EF4-FFF2-40B4-BE49-F238E27FC236}">
                <a16:creationId xmlns:a16="http://schemas.microsoft.com/office/drawing/2014/main" id="{9EF2E549-56AD-4F30-99F4-3C06ECC2D366}"/>
              </a:ext>
            </a:extLst>
          </p:cNvPr>
          <p:cNvCxnSpPr>
            <a:cxnSpLocks/>
          </p:cNvCxnSpPr>
          <p:nvPr/>
        </p:nvCxnSpPr>
        <p:spPr>
          <a:xfrm>
            <a:off x="6854730" y="1684987"/>
            <a:ext cx="4284000" cy="14108"/>
          </a:xfrm>
          <a:prstGeom prst="line">
            <a:avLst/>
          </a:prstGeom>
          <a:ln w="15875">
            <a:solidFill>
              <a:schemeClr val="accent2"/>
            </a:solidFill>
            <a:prstDash val="sysDash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" name="그룹 15">
            <a:extLst>
              <a:ext uri="{FF2B5EF4-FFF2-40B4-BE49-F238E27FC236}">
                <a16:creationId xmlns:a16="http://schemas.microsoft.com/office/drawing/2014/main" id="{FF8892A1-87BF-4E84-BDAD-3819B9D57A4A}"/>
              </a:ext>
            </a:extLst>
          </p:cNvPr>
          <p:cNvGrpSpPr/>
          <p:nvPr/>
        </p:nvGrpSpPr>
        <p:grpSpPr>
          <a:xfrm>
            <a:off x="1316574" y="1829003"/>
            <a:ext cx="1923387" cy="620493"/>
            <a:chOff x="1316574" y="2133806"/>
            <a:chExt cx="1652623" cy="620493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7CEBE09E-E38E-437E-93B1-FB26FFFDEF14}"/>
                </a:ext>
              </a:extLst>
            </p:cNvPr>
            <p:cNvSpPr txBox="1"/>
            <p:nvPr/>
          </p:nvSpPr>
          <p:spPr>
            <a:xfrm>
              <a:off x="1316574" y="2384967"/>
              <a:ext cx="1644321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FF8E53CB-11FD-48E1-B57F-779ADDC0FCF1}"/>
                </a:ext>
              </a:extLst>
            </p:cNvPr>
            <p:cNvSpPr txBox="1"/>
            <p:nvPr/>
          </p:nvSpPr>
          <p:spPr>
            <a:xfrm>
              <a:off x="1316574" y="2133806"/>
              <a:ext cx="1652623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چشم انداز</a:t>
              </a:r>
              <a:endParaRPr lang="en-US" altLang="ko-KR" sz="14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FE93B223-F82F-456A-AB6F-995FEA59C0B8}"/>
              </a:ext>
            </a:extLst>
          </p:cNvPr>
          <p:cNvGrpSpPr/>
          <p:nvPr/>
        </p:nvGrpSpPr>
        <p:grpSpPr>
          <a:xfrm>
            <a:off x="8972857" y="1847234"/>
            <a:ext cx="1880011" cy="805159"/>
            <a:chOff x="9200245" y="2152037"/>
            <a:chExt cx="1652623" cy="805159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9B1D715-7630-4126-B3CF-34752D4BCE9B}"/>
                </a:ext>
              </a:extLst>
            </p:cNvPr>
            <p:cNvSpPr txBox="1"/>
            <p:nvPr/>
          </p:nvSpPr>
          <p:spPr>
            <a:xfrm>
              <a:off x="9200245" y="2403198"/>
              <a:ext cx="1644321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56FE69D1-6078-4AF4-9902-49C6714A5D7A}"/>
                </a:ext>
              </a:extLst>
            </p:cNvPr>
            <p:cNvSpPr txBox="1"/>
            <p:nvPr/>
          </p:nvSpPr>
          <p:spPr>
            <a:xfrm>
              <a:off x="9200245" y="2152037"/>
              <a:ext cx="1652623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 rtl="1"/>
              <a:r>
                <a:rPr lang="fa-IR" altLang="ko-KR" sz="1400" b="1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ماموریت</a:t>
              </a:r>
              <a:endParaRPr lang="en-US" altLang="ko-KR" sz="1400" b="1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2" name="Rounded Rectangular Callout 31">
            <a:extLst>
              <a:ext uri="{FF2B5EF4-FFF2-40B4-BE49-F238E27FC236}">
                <a16:creationId xmlns:a16="http://schemas.microsoft.com/office/drawing/2014/main" id="{30067232-6E2C-4503-8087-008B516D2D12}"/>
              </a:ext>
            </a:extLst>
          </p:cNvPr>
          <p:cNvSpPr/>
          <p:nvPr/>
        </p:nvSpPr>
        <p:spPr>
          <a:xfrm flipH="1">
            <a:off x="1784430" y="4410635"/>
            <a:ext cx="648072" cy="443458"/>
          </a:xfrm>
          <a:prstGeom prst="wedgeRoundRectCallout">
            <a:avLst>
              <a:gd name="adj1" fmla="val 49715"/>
              <a:gd name="adj2" fmla="val 100036"/>
              <a:gd name="adj3" fmla="val 16667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23" name="그룹 22">
            <a:extLst>
              <a:ext uri="{FF2B5EF4-FFF2-40B4-BE49-F238E27FC236}">
                <a16:creationId xmlns:a16="http://schemas.microsoft.com/office/drawing/2014/main" id="{7B6E0633-DAF2-46F8-A762-471CDB72A2DD}"/>
              </a:ext>
            </a:extLst>
          </p:cNvPr>
          <p:cNvGrpSpPr/>
          <p:nvPr/>
        </p:nvGrpSpPr>
        <p:grpSpPr>
          <a:xfrm>
            <a:off x="976973" y="4997219"/>
            <a:ext cx="2262988" cy="766247"/>
            <a:chOff x="1730330" y="5175558"/>
            <a:chExt cx="1742087" cy="766247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2170396F-0B27-466D-AFB3-86C7ED210116}"/>
                </a:ext>
              </a:extLst>
            </p:cNvPr>
            <p:cNvSpPr txBox="1"/>
            <p:nvPr/>
          </p:nvSpPr>
          <p:spPr>
            <a:xfrm>
              <a:off x="1730331" y="5387807"/>
              <a:ext cx="1733335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65B0A656-0F99-4284-849B-D1705F354AB8}"/>
                </a:ext>
              </a:extLst>
            </p:cNvPr>
            <p:cNvSpPr txBox="1"/>
            <p:nvPr/>
          </p:nvSpPr>
          <p:spPr>
            <a:xfrm>
              <a:off x="1730330" y="5175558"/>
              <a:ext cx="174208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ارزش</a:t>
              </a:r>
              <a:endPara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cxnSp>
        <p:nvCxnSpPr>
          <p:cNvPr id="26" name="Straight Connector 43">
            <a:extLst>
              <a:ext uri="{FF2B5EF4-FFF2-40B4-BE49-F238E27FC236}">
                <a16:creationId xmlns:a16="http://schemas.microsoft.com/office/drawing/2014/main" id="{DCFE2957-EB1B-42F4-B1B3-AB3801B2B3D3}"/>
              </a:ext>
            </a:extLst>
          </p:cNvPr>
          <p:cNvCxnSpPr>
            <a:cxnSpLocks/>
          </p:cNvCxnSpPr>
          <p:nvPr/>
        </p:nvCxnSpPr>
        <p:spPr>
          <a:xfrm>
            <a:off x="2136000" y="4264115"/>
            <a:ext cx="7920000" cy="1048"/>
          </a:xfrm>
          <a:prstGeom prst="line">
            <a:avLst/>
          </a:prstGeom>
          <a:ln w="15875">
            <a:solidFill>
              <a:schemeClr val="accent3"/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Rounded Rectangular Callout 47">
            <a:extLst>
              <a:ext uri="{FF2B5EF4-FFF2-40B4-BE49-F238E27FC236}">
                <a16:creationId xmlns:a16="http://schemas.microsoft.com/office/drawing/2014/main" id="{81E2EC8C-FE9D-4D42-A7D8-9A884808638A}"/>
              </a:ext>
            </a:extLst>
          </p:cNvPr>
          <p:cNvSpPr/>
          <p:nvPr/>
        </p:nvSpPr>
        <p:spPr>
          <a:xfrm flipH="1">
            <a:off x="5782372" y="4411494"/>
            <a:ext cx="648072" cy="443458"/>
          </a:xfrm>
          <a:prstGeom prst="wedgeRoundRectCallout">
            <a:avLst>
              <a:gd name="adj1" fmla="val 49715"/>
              <a:gd name="adj2" fmla="val 100036"/>
              <a:gd name="adj3" fmla="val 16667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24FD0817-6CA1-4EC1-A597-2472EA19D7CC}"/>
              </a:ext>
            </a:extLst>
          </p:cNvPr>
          <p:cNvGrpSpPr/>
          <p:nvPr/>
        </p:nvGrpSpPr>
        <p:grpSpPr>
          <a:xfrm>
            <a:off x="4974915" y="4998078"/>
            <a:ext cx="2262988" cy="766247"/>
            <a:chOff x="3727326" y="5176417"/>
            <a:chExt cx="1742087" cy="766247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8FCB9B3F-C2AB-4BF4-8E68-F034EC166378}"/>
                </a:ext>
              </a:extLst>
            </p:cNvPr>
            <p:cNvSpPr txBox="1"/>
            <p:nvPr/>
          </p:nvSpPr>
          <p:spPr>
            <a:xfrm>
              <a:off x="3727327" y="5388666"/>
              <a:ext cx="1733335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FED85086-56E9-4022-9C0A-D1C82448B767}"/>
                </a:ext>
              </a:extLst>
            </p:cNvPr>
            <p:cNvSpPr txBox="1"/>
            <p:nvPr/>
          </p:nvSpPr>
          <p:spPr>
            <a:xfrm>
              <a:off x="3727326" y="5176417"/>
              <a:ext cx="174208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ارزش</a:t>
              </a:r>
              <a:endPara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1" name="Rounded Rectangular Callout 51">
            <a:extLst>
              <a:ext uri="{FF2B5EF4-FFF2-40B4-BE49-F238E27FC236}">
                <a16:creationId xmlns:a16="http://schemas.microsoft.com/office/drawing/2014/main" id="{FC096124-953F-48D3-A574-26F9827F85FA}"/>
              </a:ext>
            </a:extLst>
          </p:cNvPr>
          <p:cNvSpPr/>
          <p:nvPr/>
        </p:nvSpPr>
        <p:spPr>
          <a:xfrm flipH="1">
            <a:off x="9780314" y="4412353"/>
            <a:ext cx="648072" cy="443458"/>
          </a:xfrm>
          <a:prstGeom prst="wedgeRoundRectCallout">
            <a:avLst>
              <a:gd name="adj1" fmla="val 49715"/>
              <a:gd name="adj2" fmla="val 100036"/>
              <a:gd name="adj3" fmla="val 16667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2" name="그룹 31">
            <a:extLst>
              <a:ext uri="{FF2B5EF4-FFF2-40B4-BE49-F238E27FC236}">
                <a16:creationId xmlns:a16="http://schemas.microsoft.com/office/drawing/2014/main" id="{94444FE2-2277-48C8-8FBD-5AF57A44928B}"/>
              </a:ext>
            </a:extLst>
          </p:cNvPr>
          <p:cNvGrpSpPr/>
          <p:nvPr/>
        </p:nvGrpSpPr>
        <p:grpSpPr>
          <a:xfrm>
            <a:off x="8972857" y="4998937"/>
            <a:ext cx="2262988" cy="766247"/>
            <a:chOff x="5724322" y="5177276"/>
            <a:chExt cx="1742087" cy="766247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8C891F85-B2F2-43D1-837D-F2D591DAB5F6}"/>
                </a:ext>
              </a:extLst>
            </p:cNvPr>
            <p:cNvSpPr txBox="1"/>
            <p:nvPr/>
          </p:nvSpPr>
          <p:spPr>
            <a:xfrm>
              <a:off x="5724323" y="5389525"/>
              <a:ext cx="1733335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DB5AC7C6-90AF-4FF3-A9D0-64418EE65112}"/>
                </a:ext>
              </a:extLst>
            </p:cNvPr>
            <p:cNvSpPr txBox="1"/>
            <p:nvPr/>
          </p:nvSpPr>
          <p:spPr>
            <a:xfrm>
              <a:off x="5724322" y="5177276"/>
              <a:ext cx="174208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ارزش</a:t>
              </a:r>
              <a:endPara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cxnSp>
        <p:nvCxnSpPr>
          <p:cNvPr id="35" name="Straight Connector 57">
            <a:extLst>
              <a:ext uri="{FF2B5EF4-FFF2-40B4-BE49-F238E27FC236}">
                <a16:creationId xmlns:a16="http://schemas.microsoft.com/office/drawing/2014/main" id="{560CCA64-A894-4737-B695-410B618FA01A}"/>
              </a:ext>
            </a:extLst>
          </p:cNvPr>
          <p:cNvCxnSpPr/>
          <p:nvPr/>
        </p:nvCxnSpPr>
        <p:spPr>
          <a:xfrm flipH="1" flipV="1">
            <a:off x="6112642" y="3850624"/>
            <a:ext cx="1" cy="403013"/>
          </a:xfrm>
          <a:prstGeom prst="line">
            <a:avLst/>
          </a:prstGeom>
          <a:ln w="15875">
            <a:solidFill>
              <a:schemeClr val="accent3"/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BF7B7738-2D7A-4E83-9158-5848E86F8C7C}"/>
              </a:ext>
            </a:extLst>
          </p:cNvPr>
          <p:cNvSpPr txBox="1"/>
          <p:nvPr/>
        </p:nvSpPr>
        <p:spPr>
          <a:xfrm>
            <a:off x="5412205" y="2853394"/>
            <a:ext cx="1379637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rtl="1"/>
            <a:r>
              <a:rPr lang="fa-IR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فهرست</a:t>
            </a:r>
            <a:endParaRPr lang="en-US" altLang="ko-KR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7" name="Block Arc 14">
            <a:extLst>
              <a:ext uri="{FF2B5EF4-FFF2-40B4-BE49-F238E27FC236}">
                <a16:creationId xmlns:a16="http://schemas.microsoft.com/office/drawing/2014/main" id="{B98003DD-C782-4F12-B47F-0CABC60B7094}"/>
              </a:ext>
            </a:extLst>
          </p:cNvPr>
          <p:cNvSpPr/>
          <p:nvPr/>
        </p:nvSpPr>
        <p:spPr>
          <a:xfrm rot="16200000">
            <a:off x="5819382" y="2145991"/>
            <a:ext cx="574050" cy="574427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8" name="Rectangle 9">
            <a:extLst>
              <a:ext uri="{FF2B5EF4-FFF2-40B4-BE49-F238E27FC236}">
                <a16:creationId xmlns:a16="http://schemas.microsoft.com/office/drawing/2014/main" id="{DEB77163-EE6C-45E4-B203-1BC787F4AE5F}"/>
              </a:ext>
            </a:extLst>
          </p:cNvPr>
          <p:cNvSpPr/>
          <p:nvPr/>
        </p:nvSpPr>
        <p:spPr>
          <a:xfrm>
            <a:off x="1964509" y="4474735"/>
            <a:ext cx="279832" cy="261948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9" name="Rounded Rectangle 5">
            <a:extLst>
              <a:ext uri="{FF2B5EF4-FFF2-40B4-BE49-F238E27FC236}">
                <a16:creationId xmlns:a16="http://schemas.microsoft.com/office/drawing/2014/main" id="{75502D49-502A-43C1-BBB9-9AE81ACE20AE}"/>
              </a:ext>
            </a:extLst>
          </p:cNvPr>
          <p:cNvSpPr/>
          <p:nvPr/>
        </p:nvSpPr>
        <p:spPr>
          <a:xfrm flipH="1">
            <a:off x="5913019" y="4505065"/>
            <a:ext cx="332679" cy="274440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0" name="Rounded Rectangle 27">
            <a:extLst>
              <a:ext uri="{FF2B5EF4-FFF2-40B4-BE49-F238E27FC236}">
                <a16:creationId xmlns:a16="http://schemas.microsoft.com/office/drawing/2014/main" id="{219DBC55-ABB1-4580-A043-44C2EFC7C014}"/>
              </a:ext>
            </a:extLst>
          </p:cNvPr>
          <p:cNvSpPr/>
          <p:nvPr/>
        </p:nvSpPr>
        <p:spPr>
          <a:xfrm>
            <a:off x="9951560" y="4504965"/>
            <a:ext cx="294214" cy="225996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59254348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45ADD1A1-9F85-496C-81DF-D0C26CBE1756}"/>
              </a:ext>
            </a:extLst>
          </p:cNvPr>
          <p:cNvGrpSpPr/>
          <p:nvPr/>
        </p:nvGrpSpPr>
        <p:grpSpPr>
          <a:xfrm>
            <a:off x="947482" y="2619071"/>
            <a:ext cx="2088232" cy="2088232"/>
            <a:chOff x="899591" y="1902000"/>
            <a:chExt cx="1250671" cy="1250671"/>
          </a:xfrm>
        </p:grpSpPr>
        <p:sp>
          <p:nvSpPr>
            <p:cNvPr id="8" name="Oval 12">
              <a:extLst>
                <a:ext uri="{FF2B5EF4-FFF2-40B4-BE49-F238E27FC236}">
                  <a16:creationId xmlns:a16="http://schemas.microsoft.com/office/drawing/2014/main" id="{69A5EE81-CDAD-40CF-854C-7B47D4B7B6FC}"/>
                </a:ext>
              </a:extLst>
            </p:cNvPr>
            <p:cNvSpPr/>
            <p:nvPr/>
          </p:nvSpPr>
          <p:spPr>
            <a:xfrm>
              <a:off x="899591" y="1902000"/>
              <a:ext cx="1250671" cy="1250671"/>
            </a:xfrm>
            <a:prstGeom prst="ellipse">
              <a:avLst/>
            </a:prstGeom>
            <a:solidFill>
              <a:schemeClr val="accent1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3" name="Oval 13">
              <a:extLst>
                <a:ext uri="{FF2B5EF4-FFF2-40B4-BE49-F238E27FC236}">
                  <a16:creationId xmlns:a16="http://schemas.microsoft.com/office/drawing/2014/main" id="{D68D6F61-86A4-4EA8-916A-F28BC73E81D3}"/>
                </a:ext>
              </a:extLst>
            </p:cNvPr>
            <p:cNvSpPr/>
            <p:nvPr/>
          </p:nvSpPr>
          <p:spPr>
            <a:xfrm>
              <a:off x="1016229" y="2018638"/>
              <a:ext cx="1017395" cy="1017395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cxnSp>
        <p:nvCxnSpPr>
          <p:cNvPr id="14" name="Elbow Connector 31">
            <a:extLst>
              <a:ext uri="{FF2B5EF4-FFF2-40B4-BE49-F238E27FC236}">
                <a16:creationId xmlns:a16="http://schemas.microsoft.com/office/drawing/2014/main" id="{E4E64587-1A02-46CA-9998-D3B77FB23B63}"/>
              </a:ext>
            </a:extLst>
          </p:cNvPr>
          <p:cNvCxnSpPr>
            <a:cxnSpLocks/>
            <a:endCxn id="16" idx="2"/>
          </p:cNvCxnSpPr>
          <p:nvPr/>
        </p:nvCxnSpPr>
        <p:spPr>
          <a:xfrm flipV="1">
            <a:off x="2477906" y="2259927"/>
            <a:ext cx="1539119" cy="1137700"/>
          </a:xfrm>
          <a:prstGeom prst="bentConnector3">
            <a:avLst>
              <a:gd name="adj1" fmla="val 50000"/>
            </a:avLst>
          </a:prstGeom>
          <a:ln w="22225">
            <a:solidFill>
              <a:schemeClr val="accent2"/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" name="Group 35">
            <a:extLst>
              <a:ext uri="{FF2B5EF4-FFF2-40B4-BE49-F238E27FC236}">
                <a16:creationId xmlns:a16="http://schemas.microsoft.com/office/drawing/2014/main" id="{C5C45ADF-EBE4-42FC-8C37-D00AA1EE2322}"/>
              </a:ext>
            </a:extLst>
          </p:cNvPr>
          <p:cNvGrpSpPr/>
          <p:nvPr/>
        </p:nvGrpSpPr>
        <p:grpSpPr>
          <a:xfrm>
            <a:off x="4017025" y="1621424"/>
            <a:ext cx="1277005" cy="1277005"/>
            <a:chOff x="899591" y="1902000"/>
            <a:chExt cx="1250671" cy="1250671"/>
          </a:xfrm>
        </p:grpSpPr>
        <p:sp>
          <p:nvSpPr>
            <p:cNvPr id="16" name="Oval 36">
              <a:extLst>
                <a:ext uri="{FF2B5EF4-FFF2-40B4-BE49-F238E27FC236}">
                  <a16:creationId xmlns:a16="http://schemas.microsoft.com/office/drawing/2014/main" id="{84981466-E1FE-4FF2-9742-9355DE26C66F}"/>
                </a:ext>
              </a:extLst>
            </p:cNvPr>
            <p:cNvSpPr/>
            <p:nvPr/>
          </p:nvSpPr>
          <p:spPr>
            <a:xfrm>
              <a:off x="899591" y="1902000"/>
              <a:ext cx="1250671" cy="1250671"/>
            </a:xfrm>
            <a:prstGeom prst="ellipse">
              <a:avLst/>
            </a:prstGeom>
            <a:solidFill>
              <a:schemeClr val="accent2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7" name="Oval 37">
              <a:extLst>
                <a:ext uri="{FF2B5EF4-FFF2-40B4-BE49-F238E27FC236}">
                  <a16:creationId xmlns:a16="http://schemas.microsoft.com/office/drawing/2014/main" id="{7F90097D-AE9F-40EC-9B5C-124BBF7EA601}"/>
                </a:ext>
              </a:extLst>
            </p:cNvPr>
            <p:cNvSpPr/>
            <p:nvPr/>
          </p:nvSpPr>
          <p:spPr>
            <a:xfrm>
              <a:off x="1016229" y="2018638"/>
              <a:ext cx="1017395" cy="1017395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44">
            <a:extLst>
              <a:ext uri="{FF2B5EF4-FFF2-40B4-BE49-F238E27FC236}">
                <a16:creationId xmlns:a16="http://schemas.microsoft.com/office/drawing/2014/main" id="{32A57D0B-4AE1-4C47-B03C-BA82669F3B79}"/>
              </a:ext>
            </a:extLst>
          </p:cNvPr>
          <p:cNvGrpSpPr/>
          <p:nvPr/>
        </p:nvGrpSpPr>
        <p:grpSpPr>
          <a:xfrm>
            <a:off x="4017025" y="3065086"/>
            <a:ext cx="1277005" cy="1277005"/>
            <a:chOff x="899591" y="1902000"/>
            <a:chExt cx="1250671" cy="1250671"/>
          </a:xfrm>
        </p:grpSpPr>
        <p:sp>
          <p:nvSpPr>
            <p:cNvPr id="19" name="Oval 45">
              <a:extLst>
                <a:ext uri="{FF2B5EF4-FFF2-40B4-BE49-F238E27FC236}">
                  <a16:creationId xmlns:a16="http://schemas.microsoft.com/office/drawing/2014/main" id="{E56EF36E-EF99-4E59-A1E1-4C90874F44D7}"/>
                </a:ext>
              </a:extLst>
            </p:cNvPr>
            <p:cNvSpPr/>
            <p:nvPr/>
          </p:nvSpPr>
          <p:spPr>
            <a:xfrm>
              <a:off x="899591" y="1902000"/>
              <a:ext cx="1250671" cy="1250671"/>
            </a:xfrm>
            <a:prstGeom prst="ellipse">
              <a:avLst/>
            </a:prstGeom>
            <a:solidFill>
              <a:schemeClr val="accent3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0" name="Oval 46">
              <a:extLst>
                <a:ext uri="{FF2B5EF4-FFF2-40B4-BE49-F238E27FC236}">
                  <a16:creationId xmlns:a16="http://schemas.microsoft.com/office/drawing/2014/main" id="{B62A6546-7E98-4C9E-995F-37EF09639BBE}"/>
                </a:ext>
              </a:extLst>
            </p:cNvPr>
            <p:cNvSpPr/>
            <p:nvPr/>
          </p:nvSpPr>
          <p:spPr>
            <a:xfrm>
              <a:off x="1016229" y="2018638"/>
              <a:ext cx="1017395" cy="1017395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oup 47">
            <a:extLst>
              <a:ext uri="{FF2B5EF4-FFF2-40B4-BE49-F238E27FC236}">
                <a16:creationId xmlns:a16="http://schemas.microsoft.com/office/drawing/2014/main" id="{92E8DAFB-63A2-46F9-8C00-F52E69AAB7F1}"/>
              </a:ext>
            </a:extLst>
          </p:cNvPr>
          <p:cNvGrpSpPr/>
          <p:nvPr/>
        </p:nvGrpSpPr>
        <p:grpSpPr>
          <a:xfrm>
            <a:off x="4017025" y="4508747"/>
            <a:ext cx="1277005" cy="1277005"/>
            <a:chOff x="899591" y="1902000"/>
            <a:chExt cx="1250671" cy="1250671"/>
          </a:xfrm>
        </p:grpSpPr>
        <p:sp>
          <p:nvSpPr>
            <p:cNvPr id="22" name="Oval 48">
              <a:extLst>
                <a:ext uri="{FF2B5EF4-FFF2-40B4-BE49-F238E27FC236}">
                  <a16:creationId xmlns:a16="http://schemas.microsoft.com/office/drawing/2014/main" id="{B094ED52-E6E6-4500-8347-053EE34594BC}"/>
                </a:ext>
              </a:extLst>
            </p:cNvPr>
            <p:cNvSpPr/>
            <p:nvPr/>
          </p:nvSpPr>
          <p:spPr>
            <a:xfrm>
              <a:off x="899591" y="1902000"/>
              <a:ext cx="1250671" cy="1250671"/>
            </a:xfrm>
            <a:prstGeom prst="ellipse">
              <a:avLst/>
            </a:prstGeom>
            <a:solidFill>
              <a:schemeClr val="accent4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3" name="Oval 49">
              <a:extLst>
                <a:ext uri="{FF2B5EF4-FFF2-40B4-BE49-F238E27FC236}">
                  <a16:creationId xmlns:a16="http://schemas.microsoft.com/office/drawing/2014/main" id="{49F4B8B5-9771-4EDC-BB32-A91CA16A9B9B}"/>
                </a:ext>
              </a:extLst>
            </p:cNvPr>
            <p:cNvSpPr/>
            <p:nvPr/>
          </p:nvSpPr>
          <p:spPr>
            <a:xfrm>
              <a:off x="1016229" y="2018638"/>
              <a:ext cx="1017395" cy="1017395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cxnSp>
        <p:nvCxnSpPr>
          <p:cNvPr id="24" name="Elbow Connector 51">
            <a:extLst>
              <a:ext uri="{FF2B5EF4-FFF2-40B4-BE49-F238E27FC236}">
                <a16:creationId xmlns:a16="http://schemas.microsoft.com/office/drawing/2014/main" id="{A98F63D0-532E-41E0-AAA4-8B1D296982A8}"/>
              </a:ext>
            </a:extLst>
          </p:cNvPr>
          <p:cNvCxnSpPr>
            <a:cxnSpLocks/>
            <a:endCxn id="22" idx="2"/>
          </p:cNvCxnSpPr>
          <p:nvPr/>
        </p:nvCxnSpPr>
        <p:spPr>
          <a:xfrm>
            <a:off x="2477906" y="3988137"/>
            <a:ext cx="1539119" cy="1159113"/>
          </a:xfrm>
          <a:prstGeom prst="bentConnector3">
            <a:avLst>
              <a:gd name="adj1" fmla="val 50000"/>
            </a:avLst>
          </a:prstGeom>
          <a:ln w="22225">
            <a:solidFill>
              <a:schemeClr val="accent4"/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55">
            <a:extLst>
              <a:ext uri="{FF2B5EF4-FFF2-40B4-BE49-F238E27FC236}">
                <a16:creationId xmlns:a16="http://schemas.microsoft.com/office/drawing/2014/main" id="{1BCF852C-379C-4DA4-A6E7-4527D5C4DDF6}"/>
              </a:ext>
            </a:extLst>
          </p:cNvPr>
          <p:cNvCxnSpPr>
            <a:cxnSpLocks/>
            <a:stCxn id="27" idx="3"/>
            <a:endCxn id="19" idx="2"/>
          </p:cNvCxnSpPr>
          <p:nvPr/>
        </p:nvCxnSpPr>
        <p:spPr>
          <a:xfrm>
            <a:off x="2532188" y="3692882"/>
            <a:ext cx="1484837" cy="10707"/>
          </a:xfrm>
          <a:prstGeom prst="line">
            <a:avLst/>
          </a:prstGeom>
          <a:ln w="22225">
            <a:solidFill>
              <a:schemeClr val="accent3"/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933534F0-B2BA-41BA-8896-CA7BE71425AE}"/>
              </a:ext>
            </a:extLst>
          </p:cNvPr>
          <p:cNvSpPr txBox="1"/>
          <p:nvPr/>
        </p:nvSpPr>
        <p:spPr>
          <a:xfrm>
            <a:off x="1229066" y="3259127"/>
            <a:ext cx="130312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en-US" altLang="ko-KR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E1169095-DEEB-42E3-A17A-2238252E1BC7}"/>
              </a:ext>
            </a:extLst>
          </p:cNvPr>
          <p:cNvSpPr txBox="1"/>
          <p:nvPr/>
        </p:nvSpPr>
        <p:spPr>
          <a:xfrm>
            <a:off x="1229066" y="3554382"/>
            <a:ext cx="130312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en-US" altLang="ko-KR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150F9995-19C1-4AF5-BF21-3BFB3E45331A}"/>
              </a:ext>
            </a:extLst>
          </p:cNvPr>
          <p:cNvSpPr txBox="1"/>
          <p:nvPr/>
        </p:nvSpPr>
        <p:spPr>
          <a:xfrm>
            <a:off x="1229066" y="3849637"/>
            <a:ext cx="130312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en-US" altLang="ko-KR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CD37CF9B-83CA-4496-9EF3-48187E7BEC0A}"/>
              </a:ext>
            </a:extLst>
          </p:cNvPr>
          <p:cNvSpPr txBox="1"/>
          <p:nvPr/>
        </p:nvSpPr>
        <p:spPr>
          <a:xfrm>
            <a:off x="4136119" y="1947621"/>
            <a:ext cx="1044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</a:t>
            </a:r>
          </a:p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پاورپوینت </a:t>
            </a:r>
          </a:p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مدرن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6D16E3F9-6651-4A81-B433-C445D9B1432B}"/>
              </a:ext>
            </a:extLst>
          </p:cNvPr>
          <p:cNvSpPr txBox="1"/>
          <p:nvPr/>
        </p:nvSpPr>
        <p:spPr>
          <a:xfrm>
            <a:off x="4159195" y="3384724"/>
            <a:ext cx="1044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</a:t>
            </a:r>
          </a:p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پاورپوینت</a:t>
            </a:r>
          </a:p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 مدرن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DB399FAB-16A4-4B65-AE18-3908F3CADAA3}"/>
              </a:ext>
            </a:extLst>
          </p:cNvPr>
          <p:cNvSpPr txBox="1"/>
          <p:nvPr/>
        </p:nvSpPr>
        <p:spPr>
          <a:xfrm>
            <a:off x="4134078" y="4825249"/>
            <a:ext cx="1044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</a:t>
            </a:r>
          </a:p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 پاورپوینت</a:t>
            </a:r>
          </a:p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 مدرن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2" name="Oval 71">
            <a:extLst>
              <a:ext uri="{FF2B5EF4-FFF2-40B4-BE49-F238E27FC236}">
                <a16:creationId xmlns:a16="http://schemas.microsoft.com/office/drawing/2014/main" id="{C66EC91E-6019-4B18-89C7-0CB805D8BE73}"/>
              </a:ext>
            </a:extLst>
          </p:cNvPr>
          <p:cNvSpPr/>
          <p:nvPr/>
        </p:nvSpPr>
        <p:spPr>
          <a:xfrm>
            <a:off x="4907996" y="1526800"/>
            <a:ext cx="522312" cy="52231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3" name="Oval 73">
            <a:extLst>
              <a:ext uri="{FF2B5EF4-FFF2-40B4-BE49-F238E27FC236}">
                <a16:creationId xmlns:a16="http://schemas.microsoft.com/office/drawing/2014/main" id="{CE5CBE99-463A-4CEE-8057-5FD0B504EFAF}"/>
              </a:ext>
            </a:extLst>
          </p:cNvPr>
          <p:cNvSpPr/>
          <p:nvPr/>
        </p:nvSpPr>
        <p:spPr>
          <a:xfrm>
            <a:off x="4915611" y="2959972"/>
            <a:ext cx="522312" cy="52231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4" name="Oval 74">
            <a:extLst>
              <a:ext uri="{FF2B5EF4-FFF2-40B4-BE49-F238E27FC236}">
                <a16:creationId xmlns:a16="http://schemas.microsoft.com/office/drawing/2014/main" id="{4090EB68-C692-41D4-80B0-4D7FE2B725E4}"/>
              </a:ext>
            </a:extLst>
          </p:cNvPr>
          <p:cNvSpPr/>
          <p:nvPr/>
        </p:nvSpPr>
        <p:spPr>
          <a:xfrm>
            <a:off x="4915611" y="4389510"/>
            <a:ext cx="522312" cy="52231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B9F58EF0-46CB-4197-AAAC-311C10DECDFE}"/>
              </a:ext>
            </a:extLst>
          </p:cNvPr>
          <p:cNvSpPr txBox="1"/>
          <p:nvPr/>
        </p:nvSpPr>
        <p:spPr>
          <a:xfrm>
            <a:off x="6336284" y="2027938"/>
            <a:ext cx="508492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نمونه:</a:t>
            </a: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6" name="Rectangle 77">
            <a:extLst>
              <a:ext uri="{FF2B5EF4-FFF2-40B4-BE49-F238E27FC236}">
                <a16:creationId xmlns:a16="http://schemas.microsoft.com/office/drawing/2014/main" id="{D2D94A63-B2FE-4200-B3FA-A3132706E04D}"/>
              </a:ext>
            </a:extLst>
          </p:cNvPr>
          <p:cNvSpPr/>
          <p:nvPr/>
        </p:nvSpPr>
        <p:spPr>
          <a:xfrm>
            <a:off x="6451725" y="1660918"/>
            <a:ext cx="360040" cy="36004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altLang="ko-KR" sz="1200" b="1" dirty="0">
                <a:cs typeface="B Nazanin" panose="00000700000000000000" pitchFamily="2" charset="-78"/>
              </a:rPr>
              <a:t>01</a:t>
            </a:r>
            <a:endParaRPr lang="ko-KR" altLang="en-US" sz="1200" b="1" dirty="0">
              <a:cs typeface="B Nazanin" panose="00000700000000000000" pitchFamily="2" charset="-78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F251C6AF-B045-402A-BE17-59445D780ABA}"/>
              </a:ext>
            </a:extLst>
          </p:cNvPr>
          <p:cNvSpPr txBox="1"/>
          <p:nvPr/>
        </p:nvSpPr>
        <p:spPr>
          <a:xfrm>
            <a:off x="6336284" y="3471600"/>
            <a:ext cx="508492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نمونه:</a:t>
            </a: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8" name="Rectangle 80">
            <a:extLst>
              <a:ext uri="{FF2B5EF4-FFF2-40B4-BE49-F238E27FC236}">
                <a16:creationId xmlns:a16="http://schemas.microsoft.com/office/drawing/2014/main" id="{C1F76402-331A-4D8A-B31D-DA6F6EFEA571}"/>
              </a:ext>
            </a:extLst>
          </p:cNvPr>
          <p:cNvSpPr/>
          <p:nvPr/>
        </p:nvSpPr>
        <p:spPr>
          <a:xfrm>
            <a:off x="6451725" y="3104580"/>
            <a:ext cx="360040" cy="36004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altLang="ko-KR" sz="1200" b="1" dirty="0">
                <a:cs typeface="B Nazanin" panose="00000700000000000000" pitchFamily="2" charset="-78"/>
              </a:rPr>
              <a:t>02</a:t>
            </a:r>
            <a:endParaRPr lang="ko-KR" altLang="en-US" sz="1200" b="1" dirty="0">
              <a:cs typeface="B Nazanin" panose="00000700000000000000" pitchFamily="2" charset="-78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59FD0100-C66F-43B9-AD18-83FEFCA51323}"/>
              </a:ext>
            </a:extLst>
          </p:cNvPr>
          <p:cNvSpPr txBox="1"/>
          <p:nvPr/>
        </p:nvSpPr>
        <p:spPr>
          <a:xfrm>
            <a:off x="6336284" y="4915261"/>
            <a:ext cx="508492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نمونه:</a:t>
            </a: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40" name="Rectangle 82">
            <a:extLst>
              <a:ext uri="{FF2B5EF4-FFF2-40B4-BE49-F238E27FC236}">
                <a16:creationId xmlns:a16="http://schemas.microsoft.com/office/drawing/2014/main" id="{43FEA321-10B6-4603-B631-D66F35A80EE3}"/>
              </a:ext>
            </a:extLst>
          </p:cNvPr>
          <p:cNvSpPr/>
          <p:nvPr/>
        </p:nvSpPr>
        <p:spPr>
          <a:xfrm>
            <a:off x="6451725" y="4548241"/>
            <a:ext cx="360040" cy="36004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altLang="ko-KR" sz="1200" b="1" dirty="0">
                <a:cs typeface="B Nazanin" panose="00000700000000000000" pitchFamily="2" charset="-78"/>
              </a:rPr>
              <a:t>03</a:t>
            </a:r>
            <a:endParaRPr lang="ko-KR" altLang="en-US" sz="1200" b="1" dirty="0">
              <a:cs typeface="B Nazanin" panose="00000700000000000000" pitchFamily="2" charset="-78"/>
            </a:endParaRPr>
          </a:p>
        </p:txBody>
      </p:sp>
      <p:cxnSp>
        <p:nvCxnSpPr>
          <p:cNvPr id="41" name="Straight Connector 16">
            <a:extLst>
              <a:ext uri="{FF2B5EF4-FFF2-40B4-BE49-F238E27FC236}">
                <a16:creationId xmlns:a16="http://schemas.microsoft.com/office/drawing/2014/main" id="{7AFF9C7A-023A-497D-8908-DD305F52F9F1}"/>
              </a:ext>
            </a:extLst>
          </p:cNvPr>
          <p:cNvCxnSpPr>
            <a:cxnSpLocks/>
            <a:endCxn id="22" idx="6"/>
          </p:cNvCxnSpPr>
          <p:nvPr/>
        </p:nvCxnSpPr>
        <p:spPr>
          <a:xfrm flipH="1" flipV="1">
            <a:off x="5294030" y="5147250"/>
            <a:ext cx="936000" cy="2"/>
          </a:xfrm>
          <a:prstGeom prst="line">
            <a:avLst/>
          </a:prstGeom>
          <a:ln w="19050">
            <a:solidFill>
              <a:schemeClr val="accent4"/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17">
            <a:extLst>
              <a:ext uri="{FF2B5EF4-FFF2-40B4-BE49-F238E27FC236}">
                <a16:creationId xmlns:a16="http://schemas.microsoft.com/office/drawing/2014/main" id="{11F5F6CD-BBA8-4795-9FC7-D02B127949E0}"/>
              </a:ext>
            </a:extLst>
          </p:cNvPr>
          <p:cNvCxnSpPr>
            <a:cxnSpLocks/>
            <a:endCxn id="19" idx="6"/>
          </p:cNvCxnSpPr>
          <p:nvPr/>
        </p:nvCxnSpPr>
        <p:spPr>
          <a:xfrm flipH="1" flipV="1">
            <a:off x="5294030" y="3703589"/>
            <a:ext cx="936000" cy="944"/>
          </a:xfrm>
          <a:prstGeom prst="line">
            <a:avLst/>
          </a:prstGeom>
          <a:ln w="19050">
            <a:solidFill>
              <a:schemeClr val="accent3"/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18">
            <a:extLst>
              <a:ext uri="{FF2B5EF4-FFF2-40B4-BE49-F238E27FC236}">
                <a16:creationId xmlns:a16="http://schemas.microsoft.com/office/drawing/2014/main" id="{B3CE3746-B23F-4DAD-8CDC-26C2CE7F2674}"/>
              </a:ext>
            </a:extLst>
          </p:cNvPr>
          <p:cNvCxnSpPr>
            <a:cxnSpLocks/>
            <a:endCxn id="16" idx="6"/>
          </p:cNvCxnSpPr>
          <p:nvPr/>
        </p:nvCxnSpPr>
        <p:spPr>
          <a:xfrm flipH="1">
            <a:off x="5294030" y="2259927"/>
            <a:ext cx="936000" cy="0"/>
          </a:xfrm>
          <a:prstGeom prst="line">
            <a:avLst/>
          </a:prstGeom>
          <a:ln w="19050">
            <a:solidFill>
              <a:schemeClr val="accent2"/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Rounded Rectangle 5">
            <a:extLst>
              <a:ext uri="{FF2B5EF4-FFF2-40B4-BE49-F238E27FC236}">
                <a16:creationId xmlns:a16="http://schemas.microsoft.com/office/drawing/2014/main" id="{0C72533A-DDA6-4F69-B8F0-4D88C37BF3A1}"/>
              </a:ext>
            </a:extLst>
          </p:cNvPr>
          <p:cNvSpPr/>
          <p:nvPr/>
        </p:nvSpPr>
        <p:spPr>
          <a:xfrm flipH="1">
            <a:off x="5047707" y="4543209"/>
            <a:ext cx="271065" cy="223612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5" name="Round Same Side Corner Rectangle 11">
            <a:extLst>
              <a:ext uri="{FF2B5EF4-FFF2-40B4-BE49-F238E27FC236}">
                <a16:creationId xmlns:a16="http://schemas.microsoft.com/office/drawing/2014/main" id="{7F2A7B4C-2D8C-4EAD-9D50-6AFFD1A53017}"/>
              </a:ext>
            </a:extLst>
          </p:cNvPr>
          <p:cNvSpPr>
            <a:spLocks noChangeAspect="1"/>
          </p:cNvSpPr>
          <p:nvPr/>
        </p:nvSpPr>
        <p:spPr>
          <a:xfrm rot="9900000">
            <a:off x="5060712" y="3108179"/>
            <a:ext cx="274052" cy="23275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6" name="Block Arc 10">
            <a:extLst>
              <a:ext uri="{FF2B5EF4-FFF2-40B4-BE49-F238E27FC236}">
                <a16:creationId xmlns:a16="http://schemas.microsoft.com/office/drawing/2014/main" id="{9330A251-78C6-4770-BD25-6725BA584E63}"/>
              </a:ext>
            </a:extLst>
          </p:cNvPr>
          <p:cNvSpPr/>
          <p:nvPr/>
        </p:nvSpPr>
        <p:spPr>
          <a:xfrm>
            <a:off x="5020145" y="1702482"/>
            <a:ext cx="298627" cy="202274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86253639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7" name="Rounded Rectangle 1032">
            <a:extLst>
              <a:ext uri="{FF2B5EF4-FFF2-40B4-BE49-F238E27FC236}">
                <a16:creationId xmlns:a16="http://schemas.microsoft.com/office/drawing/2014/main" id="{749070B5-A7F5-4B69-A066-AFC66A5DC59F}"/>
              </a:ext>
            </a:extLst>
          </p:cNvPr>
          <p:cNvSpPr/>
          <p:nvPr/>
        </p:nvSpPr>
        <p:spPr>
          <a:xfrm>
            <a:off x="920521" y="1685978"/>
            <a:ext cx="4714381" cy="781515"/>
          </a:xfrm>
          <a:custGeom>
            <a:avLst/>
            <a:gdLst/>
            <a:ahLst/>
            <a:cxnLst/>
            <a:rect l="l" t="t" r="r" b="b"/>
            <a:pathLst>
              <a:path w="3096344" h="781515">
                <a:moveTo>
                  <a:pt x="108014" y="0"/>
                </a:moveTo>
                <a:lnTo>
                  <a:pt x="2988330" y="0"/>
                </a:lnTo>
                <a:cubicBezTo>
                  <a:pt x="3047984" y="0"/>
                  <a:pt x="3096344" y="48360"/>
                  <a:pt x="3096344" y="108014"/>
                </a:cubicBezTo>
                <a:lnTo>
                  <a:pt x="3096344" y="540058"/>
                </a:lnTo>
                <a:cubicBezTo>
                  <a:pt x="3096344" y="599712"/>
                  <a:pt x="3047984" y="648072"/>
                  <a:pt x="2988330" y="648072"/>
                </a:cubicBezTo>
                <a:lnTo>
                  <a:pt x="452788" y="648072"/>
                </a:lnTo>
                <a:lnTo>
                  <a:pt x="375391" y="781515"/>
                </a:lnTo>
                <a:lnTo>
                  <a:pt x="297994" y="648072"/>
                </a:lnTo>
                <a:lnTo>
                  <a:pt x="108014" y="648072"/>
                </a:lnTo>
                <a:cubicBezTo>
                  <a:pt x="48360" y="648072"/>
                  <a:pt x="0" y="599712"/>
                  <a:pt x="0" y="540058"/>
                </a:cubicBezTo>
                <a:lnTo>
                  <a:pt x="0" y="108014"/>
                </a:lnTo>
                <a:cubicBezTo>
                  <a:pt x="0" y="48360"/>
                  <a:pt x="48360" y="0"/>
                  <a:pt x="108014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96000"/>
                </a:schemeClr>
              </a:gs>
              <a:gs pos="100000">
                <a:schemeClr val="bg1"/>
              </a:gs>
            </a:gsLst>
            <a:lin ang="8400000" scaled="0"/>
            <a:tileRect/>
          </a:gradFill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80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8" name="Rounded Rectangle 1032">
            <a:extLst>
              <a:ext uri="{FF2B5EF4-FFF2-40B4-BE49-F238E27FC236}">
                <a16:creationId xmlns:a16="http://schemas.microsoft.com/office/drawing/2014/main" id="{0D272758-C1EE-427A-BB87-92E26D5EE751}"/>
              </a:ext>
            </a:extLst>
          </p:cNvPr>
          <p:cNvSpPr/>
          <p:nvPr/>
        </p:nvSpPr>
        <p:spPr>
          <a:xfrm>
            <a:off x="922618" y="1685978"/>
            <a:ext cx="1091950" cy="781515"/>
          </a:xfrm>
          <a:custGeom>
            <a:avLst/>
            <a:gdLst/>
            <a:ahLst/>
            <a:cxnLst/>
            <a:rect l="l" t="t" r="r" b="b"/>
            <a:pathLst>
              <a:path w="715888" h="781515">
                <a:moveTo>
                  <a:pt x="108014" y="0"/>
                </a:moveTo>
                <a:lnTo>
                  <a:pt x="715888" y="0"/>
                </a:lnTo>
                <a:lnTo>
                  <a:pt x="715888" y="648072"/>
                </a:lnTo>
                <a:lnTo>
                  <a:pt x="452788" y="648072"/>
                </a:lnTo>
                <a:lnTo>
                  <a:pt x="375391" y="781515"/>
                </a:lnTo>
                <a:lnTo>
                  <a:pt x="297994" y="648072"/>
                </a:lnTo>
                <a:lnTo>
                  <a:pt x="108014" y="648072"/>
                </a:lnTo>
                <a:cubicBezTo>
                  <a:pt x="48360" y="648072"/>
                  <a:pt x="0" y="599712"/>
                  <a:pt x="0" y="540058"/>
                </a:cubicBezTo>
                <a:lnTo>
                  <a:pt x="0" y="108014"/>
                </a:lnTo>
                <a:cubicBezTo>
                  <a:pt x="0" y="48360"/>
                  <a:pt x="48360" y="0"/>
                  <a:pt x="108014" y="0"/>
                </a:cubicBezTo>
                <a:close/>
              </a:path>
            </a:pathLst>
          </a:custGeom>
          <a:solidFill>
            <a:schemeClr val="accent1"/>
          </a:solidFill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80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E89EA4D-ED8D-4AE5-B1E3-151A87F2A397}"/>
              </a:ext>
            </a:extLst>
          </p:cNvPr>
          <p:cNvSpPr txBox="1"/>
          <p:nvPr/>
        </p:nvSpPr>
        <p:spPr>
          <a:xfrm>
            <a:off x="1110649" y="1775994"/>
            <a:ext cx="71588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bg1"/>
                </a:solidFill>
                <a:latin typeface="Calibri" pitchFamily="34" charset="0"/>
                <a:cs typeface="B Nazanin" panose="00000700000000000000" pitchFamily="2" charset="-78"/>
              </a:rPr>
              <a:t>01</a:t>
            </a:r>
            <a:endParaRPr lang="ko-KR" altLang="en-US" sz="2400" b="1" dirty="0">
              <a:solidFill>
                <a:schemeClr val="bg1"/>
              </a:solidFill>
              <a:latin typeface="Calibri" pitchFamily="34" charset="0"/>
              <a:cs typeface="B Nazanin" panose="000007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8B1A8741-FC10-417D-AE5B-F30A66CBBE71}"/>
              </a:ext>
            </a:extLst>
          </p:cNvPr>
          <p:cNvSpPr txBox="1"/>
          <p:nvPr/>
        </p:nvSpPr>
        <p:spPr>
          <a:xfrm>
            <a:off x="2121652" y="1693201"/>
            <a:ext cx="33647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CB69330-13C0-432E-8229-572F7D796D50}"/>
              </a:ext>
            </a:extLst>
          </p:cNvPr>
          <p:cNvSpPr txBox="1"/>
          <p:nvPr/>
        </p:nvSpPr>
        <p:spPr>
          <a:xfrm>
            <a:off x="920522" y="2550074"/>
            <a:ext cx="471857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نمونه:</a:t>
            </a: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6" name="Rounded Rectangle 1032">
            <a:extLst>
              <a:ext uri="{FF2B5EF4-FFF2-40B4-BE49-F238E27FC236}">
                <a16:creationId xmlns:a16="http://schemas.microsoft.com/office/drawing/2014/main" id="{3F3212AC-0D8D-42CD-95E9-9E3148F85CFF}"/>
              </a:ext>
            </a:extLst>
          </p:cNvPr>
          <p:cNvSpPr/>
          <p:nvPr/>
        </p:nvSpPr>
        <p:spPr>
          <a:xfrm>
            <a:off x="6561956" y="1685978"/>
            <a:ext cx="4714381" cy="781515"/>
          </a:xfrm>
          <a:custGeom>
            <a:avLst/>
            <a:gdLst/>
            <a:ahLst/>
            <a:cxnLst/>
            <a:rect l="l" t="t" r="r" b="b"/>
            <a:pathLst>
              <a:path w="3096344" h="781515">
                <a:moveTo>
                  <a:pt x="108014" y="0"/>
                </a:moveTo>
                <a:lnTo>
                  <a:pt x="2988330" y="0"/>
                </a:lnTo>
                <a:cubicBezTo>
                  <a:pt x="3047984" y="0"/>
                  <a:pt x="3096344" y="48360"/>
                  <a:pt x="3096344" y="108014"/>
                </a:cubicBezTo>
                <a:lnTo>
                  <a:pt x="3096344" y="540058"/>
                </a:lnTo>
                <a:cubicBezTo>
                  <a:pt x="3096344" y="599712"/>
                  <a:pt x="3047984" y="648072"/>
                  <a:pt x="2988330" y="648072"/>
                </a:cubicBezTo>
                <a:lnTo>
                  <a:pt x="452788" y="648072"/>
                </a:lnTo>
                <a:lnTo>
                  <a:pt x="375391" y="781515"/>
                </a:lnTo>
                <a:lnTo>
                  <a:pt x="297994" y="648072"/>
                </a:lnTo>
                <a:lnTo>
                  <a:pt x="108014" y="648072"/>
                </a:lnTo>
                <a:cubicBezTo>
                  <a:pt x="48360" y="648072"/>
                  <a:pt x="0" y="599712"/>
                  <a:pt x="0" y="540058"/>
                </a:cubicBezTo>
                <a:lnTo>
                  <a:pt x="0" y="108014"/>
                </a:lnTo>
                <a:cubicBezTo>
                  <a:pt x="0" y="48360"/>
                  <a:pt x="48360" y="0"/>
                  <a:pt x="108014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96000"/>
                </a:schemeClr>
              </a:gs>
              <a:gs pos="100000">
                <a:schemeClr val="bg1"/>
              </a:gs>
            </a:gsLst>
            <a:lin ang="8400000" scaled="0"/>
            <a:tileRect/>
          </a:gra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80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7" name="Rounded Rectangle 1032">
            <a:extLst>
              <a:ext uri="{FF2B5EF4-FFF2-40B4-BE49-F238E27FC236}">
                <a16:creationId xmlns:a16="http://schemas.microsoft.com/office/drawing/2014/main" id="{D5E64336-FAA9-45E0-893E-66AD0EB96C48}"/>
              </a:ext>
            </a:extLst>
          </p:cNvPr>
          <p:cNvSpPr/>
          <p:nvPr/>
        </p:nvSpPr>
        <p:spPr>
          <a:xfrm>
            <a:off x="6564053" y="1685978"/>
            <a:ext cx="1091950" cy="781515"/>
          </a:xfrm>
          <a:custGeom>
            <a:avLst/>
            <a:gdLst/>
            <a:ahLst/>
            <a:cxnLst/>
            <a:rect l="l" t="t" r="r" b="b"/>
            <a:pathLst>
              <a:path w="715888" h="781515">
                <a:moveTo>
                  <a:pt x="108014" y="0"/>
                </a:moveTo>
                <a:lnTo>
                  <a:pt x="715888" y="0"/>
                </a:lnTo>
                <a:lnTo>
                  <a:pt x="715888" y="648072"/>
                </a:lnTo>
                <a:lnTo>
                  <a:pt x="452788" y="648072"/>
                </a:lnTo>
                <a:lnTo>
                  <a:pt x="375391" y="781515"/>
                </a:lnTo>
                <a:lnTo>
                  <a:pt x="297994" y="648072"/>
                </a:lnTo>
                <a:lnTo>
                  <a:pt x="108014" y="648072"/>
                </a:lnTo>
                <a:cubicBezTo>
                  <a:pt x="48360" y="648072"/>
                  <a:pt x="0" y="599712"/>
                  <a:pt x="0" y="540058"/>
                </a:cubicBezTo>
                <a:lnTo>
                  <a:pt x="0" y="108014"/>
                </a:lnTo>
                <a:cubicBezTo>
                  <a:pt x="0" y="48360"/>
                  <a:pt x="48360" y="0"/>
                  <a:pt x="108014" y="0"/>
                </a:cubicBezTo>
                <a:close/>
              </a:path>
            </a:pathLst>
          </a:custGeom>
          <a:solidFill>
            <a:schemeClr val="accent2"/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80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A13505F-D2F3-48EA-893C-579DFE8E08C9}"/>
              </a:ext>
            </a:extLst>
          </p:cNvPr>
          <p:cNvSpPr txBox="1"/>
          <p:nvPr/>
        </p:nvSpPr>
        <p:spPr>
          <a:xfrm>
            <a:off x="6752084" y="1775994"/>
            <a:ext cx="71588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bg1"/>
                </a:solidFill>
                <a:latin typeface="Calibri" pitchFamily="34" charset="0"/>
                <a:cs typeface="B Nazanin" panose="00000700000000000000" pitchFamily="2" charset="-78"/>
              </a:rPr>
              <a:t>02</a:t>
            </a:r>
            <a:endParaRPr lang="ko-KR" altLang="en-US" sz="2400" b="1" dirty="0">
              <a:solidFill>
                <a:schemeClr val="bg1"/>
              </a:solidFill>
              <a:latin typeface="Calibri" pitchFamily="34" charset="0"/>
              <a:cs typeface="B Nazanin" panose="000007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00A2A8F2-46D7-41A0-8B81-C55AC63C1DCB}"/>
              </a:ext>
            </a:extLst>
          </p:cNvPr>
          <p:cNvSpPr txBox="1"/>
          <p:nvPr/>
        </p:nvSpPr>
        <p:spPr>
          <a:xfrm>
            <a:off x="7763087" y="1693201"/>
            <a:ext cx="33647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A19833A-26A4-490C-B21D-6AB13CC482B2}"/>
              </a:ext>
            </a:extLst>
          </p:cNvPr>
          <p:cNvSpPr txBox="1"/>
          <p:nvPr/>
        </p:nvSpPr>
        <p:spPr>
          <a:xfrm>
            <a:off x="6561957" y="2550074"/>
            <a:ext cx="471857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نمونه:</a:t>
            </a: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1" name="Rounded Rectangle 1032">
            <a:extLst>
              <a:ext uri="{FF2B5EF4-FFF2-40B4-BE49-F238E27FC236}">
                <a16:creationId xmlns:a16="http://schemas.microsoft.com/office/drawing/2014/main" id="{A37D6918-8F18-4755-8A35-C4AEFFD9F0B5}"/>
              </a:ext>
            </a:extLst>
          </p:cNvPr>
          <p:cNvSpPr/>
          <p:nvPr/>
        </p:nvSpPr>
        <p:spPr>
          <a:xfrm>
            <a:off x="924714" y="3714396"/>
            <a:ext cx="4714381" cy="781515"/>
          </a:xfrm>
          <a:custGeom>
            <a:avLst/>
            <a:gdLst/>
            <a:ahLst/>
            <a:cxnLst/>
            <a:rect l="l" t="t" r="r" b="b"/>
            <a:pathLst>
              <a:path w="3096344" h="781515">
                <a:moveTo>
                  <a:pt x="108014" y="0"/>
                </a:moveTo>
                <a:lnTo>
                  <a:pt x="2988330" y="0"/>
                </a:lnTo>
                <a:cubicBezTo>
                  <a:pt x="3047984" y="0"/>
                  <a:pt x="3096344" y="48360"/>
                  <a:pt x="3096344" y="108014"/>
                </a:cubicBezTo>
                <a:lnTo>
                  <a:pt x="3096344" y="540058"/>
                </a:lnTo>
                <a:cubicBezTo>
                  <a:pt x="3096344" y="599712"/>
                  <a:pt x="3047984" y="648072"/>
                  <a:pt x="2988330" y="648072"/>
                </a:cubicBezTo>
                <a:lnTo>
                  <a:pt x="452788" y="648072"/>
                </a:lnTo>
                <a:lnTo>
                  <a:pt x="375391" y="781515"/>
                </a:lnTo>
                <a:lnTo>
                  <a:pt x="297994" y="648072"/>
                </a:lnTo>
                <a:lnTo>
                  <a:pt x="108014" y="648072"/>
                </a:lnTo>
                <a:cubicBezTo>
                  <a:pt x="48360" y="648072"/>
                  <a:pt x="0" y="599712"/>
                  <a:pt x="0" y="540058"/>
                </a:cubicBezTo>
                <a:lnTo>
                  <a:pt x="0" y="108014"/>
                </a:lnTo>
                <a:cubicBezTo>
                  <a:pt x="0" y="48360"/>
                  <a:pt x="48360" y="0"/>
                  <a:pt x="108014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96000"/>
                </a:schemeClr>
              </a:gs>
              <a:gs pos="100000">
                <a:schemeClr val="bg1"/>
              </a:gs>
            </a:gsLst>
            <a:lin ang="8400000" scaled="0"/>
            <a:tileRect/>
          </a:gradFill>
          <a:ln w="1905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80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2" name="Rounded Rectangle 1032">
            <a:extLst>
              <a:ext uri="{FF2B5EF4-FFF2-40B4-BE49-F238E27FC236}">
                <a16:creationId xmlns:a16="http://schemas.microsoft.com/office/drawing/2014/main" id="{9C6A32AA-B2B8-4454-9464-5FD246056B86}"/>
              </a:ext>
            </a:extLst>
          </p:cNvPr>
          <p:cNvSpPr/>
          <p:nvPr/>
        </p:nvSpPr>
        <p:spPr>
          <a:xfrm>
            <a:off x="922618" y="3714396"/>
            <a:ext cx="1091950" cy="781515"/>
          </a:xfrm>
          <a:custGeom>
            <a:avLst/>
            <a:gdLst/>
            <a:ahLst/>
            <a:cxnLst/>
            <a:rect l="l" t="t" r="r" b="b"/>
            <a:pathLst>
              <a:path w="715888" h="781515">
                <a:moveTo>
                  <a:pt x="108014" y="0"/>
                </a:moveTo>
                <a:lnTo>
                  <a:pt x="715888" y="0"/>
                </a:lnTo>
                <a:lnTo>
                  <a:pt x="715888" y="648072"/>
                </a:lnTo>
                <a:lnTo>
                  <a:pt x="452788" y="648072"/>
                </a:lnTo>
                <a:lnTo>
                  <a:pt x="375391" y="781515"/>
                </a:lnTo>
                <a:lnTo>
                  <a:pt x="297994" y="648072"/>
                </a:lnTo>
                <a:lnTo>
                  <a:pt x="108014" y="648072"/>
                </a:lnTo>
                <a:cubicBezTo>
                  <a:pt x="48360" y="648072"/>
                  <a:pt x="0" y="599712"/>
                  <a:pt x="0" y="540058"/>
                </a:cubicBezTo>
                <a:lnTo>
                  <a:pt x="0" y="108014"/>
                </a:lnTo>
                <a:cubicBezTo>
                  <a:pt x="0" y="48360"/>
                  <a:pt x="48360" y="0"/>
                  <a:pt x="108014" y="0"/>
                </a:cubicBezTo>
                <a:close/>
              </a:path>
            </a:pathLst>
          </a:custGeom>
          <a:solidFill>
            <a:schemeClr val="accent4"/>
          </a:solidFill>
          <a:ln w="1905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8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72B144D-00DF-4C25-B72F-EC5B79826F44}"/>
              </a:ext>
            </a:extLst>
          </p:cNvPr>
          <p:cNvSpPr txBox="1"/>
          <p:nvPr/>
        </p:nvSpPr>
        <p:spPr>
          <a:xfrm>
            <a:off x="1110649" y="3804412"/>
            <a:ext cx="71588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bg1"/>
                </a:solidFill>
                <a:latin typeface="Calibri" pitchFamily="34" charset="0"/>
                <a:cs typeface="B Nazanin" panose="00000700000000000000" pitchFamily="2" charset="-78"/>
              </a:rPr>
              <a:t>03</a:t>
            </a:r>
            <a:endParaRPr lang="ko-KR" altLang="en-US" sz="2400" b="1" dirty="0">
              <a:solidFill>
                <a:schemeClr val="bg1"/>
              </a:solidFill>
              <a:latin typeface="Calibri" pitchFamily="34" charset="0"/>
              <a:cs typeface="B Nazanin" panose="00000700000000000000" pitchFamily="2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35E9B9CA-0222-4F26-88FF-0D8B1F738DE2}"/>
              </a:ext>
            </a:extLst>
          </p:cNvPr>
          <p:cNvSpPr txBox="1"/>
          <p:nvPr/>
        </p:nvSpPr>
        <p:spPr>
          <a:xfrm>
            <a:off x="2125845" y="3721619"/>
            <a:ext cx="33647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473CA3F7-79DC-4FC6-B3F3-B67361B350D0}"/>
              </a:ext>
            </a:extLst>
          </p:cNvPr>
          <p:cNvSpPr txBox="1"/>
          <p:nvPr/>
        </p:nvSpPr>
        <p:spPr>
          <a:xfrm>
            <a:off x="924715" y="4578492"/>
            <a:ext cx="471857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نمونه:</a:t>
            </a: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6" name="Rounded Rectangle 1032">
            <a:extLst>
              <a:ext uri="{FF2B5EF4-FFF2-40B4-BE49-F238E27FC236}">
                <a16:creationId xmlns:a16="http://schemas.microsoft.com/office/drawing/2014/main" id="{5D7C4B54-516F-4EA2-B9AA-E2C6CEE6347A}"/>
              </a:ext>
            </a:extLst>
          </p:cNvPr>
          <p:cNvSpPr/>
          <p:nvPr/>
        </p:nvSpPr>
        <p:spPr>
          <a:xfrm>
            <a:off x="6566149" y="3714396"/>
            <a:ext cx="4714381" cy="781515"/>
          </a:xfrm>
          <a:custGeom>
            <a:avLst/>
            <a:gdLst/>
            <a:ahLst/>
            <a:cxnLst/>
            <a:rect l="l" t="t" r="r" b="b"/>
            <a:pathLst>
              <a:path w="3096344" h="781515">
                <a:moveTo>
                  <a:pt x="108014" y="0"/>
                </a:moveTo>
                <a:lnTo>
                  <a:pt x="2988330" y="0"/>
                </a:lnTo>
                <a:cubicBezTo>
                  <a:pt x="3047984" y="0"/>
                  <a:pt x="3096344" y="48360"/>
                  <a:pt x="3096344" y="108014"/>
                </a:cubicBezTo>
                <a:lnTo>
                  <a:pt x="3096344" y="540058"/>
                </a:lnTo>
                <a:cubicBezTo>
                  <a:pt x="3096344" y="599712"/>
                  <a:pt x="3047984" y="648072"/>
                  <a:pt x="2988330" y="648072"/>
                </a:cubicBezTo>
                <a:lnTo>
                  <a:pt x="452788" y="648072"/>
                </a:lnTo>
                <a:lnTo>
                  <a:pt x="375391" y="781515"/>
                </a:lnTo>
                <a:lnTo>
                  <a:pt x="297994" y="648072"/>
                </a:lnTo>
                <a:lnTo>
                  <a:pt x="108014" y="648072"/>
                </a:lnTo>
                <a:cubicBezTo>
                  <a:pt x="48360" y="648072"/>
                  <a:pt x="0" y="599712"/>
                  <a:pt x="0" y="540058"/>
                </a:cubicBezTo>
                <a:lnTo>
                  <a:pt x="0" y="108014"/>
                </a:lnTo>
                <a:cubicBezTo>
                  <a:pt x="0" y="48360"/>
                  <a:pt x="48360" y="0"/>
                  <a:pt x="108014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96000"/>
                </a:schemeClr>
              </a:gs>
              <a:gs pos="100000">
                <a:schemeClr val="bg1"/>
              </a:gs>
            </a:gsLst>
            <a:lin ang="8400000" scaled="0"/>
            <a:tileRect/>
          </a:gradFill>
          <a:ln w="190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80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7" name="Rounded Rectangle 1032">
            <a:extLst>
              <a:ext uri="{FF2B5EF4-FFF2-40B4-BE49-F238E27FC236}">
                <a16:creationId xmlns:a16="http://schemas.microsoft.com/office/drawing/2014/main" id="{948EAD7E-F9A8-4E24-8606-FC604368E138}"/>
              </a:ext>
            </a:extLst>
          </p:cNvPr>
          <p:cNvSpPr/>
          <p:nvPr/>
        </p:nvSpPr>
        <p:spPr>
          <a:xfrm>
            <a:off x="6564053" y="3714396"/>
            <a:ext cx="1091950" cy="781515"/>
          </a:xfrm>
          <a:custGeom>
            <a:avLst/>
            <a:gdLst/>
            <a:ahLst/>
            <a:cxnLst/>
            <a:rect l="l" t="t" r="r" b="b"/>
            <a:pathLst>
              <a:path w="715888" h="781515">
                <a:moveTo>
                  <a:pt x="108014" y="0"/>
                </a:moveTo>
                <a:lnTo>
                  <a:pt x="715888" y="0"/>
                </a:lnTo>
                <a:lnTo>
                  <a:pt x="715888" y="648072"/>
                </a:lnTo>
                <a:lnTo>
                  <a:pt x="452788" y="648072"/>
                </a:lnTo>
                <a:lnTo>
                  <a:pt x="375391" y="781515"/>
                </a:lnTo>
                <a:lnTo>
                  <a:pt x="297994" y="648072"/>
                </a:lnTo>
                <a:lnTo>
                  <a:pt x="108014" y="648072"/>
                </a:lnTo>
                <a:cubicBezTo>
                  <a:pt x="48360" y="648072"/>
                  <a:pt x="0" y="599712"/>
                  <a:pt x="0" y="540058"/>
                </a:cubicBezTo>
                <a:lnTo>
                  <a:pt x="0" y="108014"/>
                </a:lnTo>
                <a:cubicBezTo>
                  <a:pt x="0" y="48360"/>
                  <a:pt x="48360" y="0"/>
                  <a:pt x="108014" y="0"/>
                </a:cubicBezTo>
                <a:close/>
              </a:path>
            </a:pathLst>
          </a:custGeom>
          <a:solidFill>
            <a:schemeClr val="accent3"/>
          </a:solidFill>
          <a:ln w="190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80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91B10DF-92D4-4729-BA24-F4FC40CF72BD}"/>
              </a:ext>
            </a:extLst>
          </p:cNvPr>
          <p:cNvSpPr txBox="1"/>
          <p:nvPr/>
        </p:nvSpPr>
        <p:spPr>
          <a:xfrm>
            <a:off x="6752084" y="3804412"/>
            <a:ext cx="71588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bg1"/>
                </a:solidFill>
                <a:latin typeface="Calibri" pitchFamily="34" charset="0"/>
                <a:cs typeface="B Nazanin" panose="00000700000000000000" pitchFamily="2" charset="-78"/>
              </a:rPr>
              <a:t>04</a:t>
            </a:r>
            <a:endParaRPr lang="ko-KR" altLang="en-US" sz="2400" b="1" dirty="0">
              <a:solidFill>
                <a:schemeClr val="bg1"/>
              </a:solidFill>
              <a:latin typeface="Calibri" pitchFamily="34" charset="0"/>
              <a:cs typeface="B Nazanin" panose="000007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17B86E16-84B8-48D0-A337-A9651389CC7F}"/>
              </a:ext>
            </a:extLst>
          </p:cNvPr>
          <p:cNvSpPr txBox="1"/>
          <p:nvPr/>
        </p:nvSpPr>
        <p:spPr>
          <a:xfrm>
            <a:off x="7767280" y="3721619"/>
            <a:ext cx="33647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A0127611-E1CE-4889-8DD8-76A1987F2212}"/>
              </a:ext>
            </a:extLst>
          </p:cNvPr>
          <p:cNvSpPr txBox="1"/>
          <p:nvPr/>
        </p:nvSpPr>
        <p:spPr>
          <a:xfrm>
            <a:off x="6566150" y="4578492"/>
            <a:ext cx="471857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نمونه:</a:t>
            </a: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58827605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F0849E06-6362-437E-80C7-A924B985ED17}"/>
              </a:ext>
            </a:extLst>
          </p:cNvPr>
          <p:cNvSpPr txBox="1">
            <a:spLocks/>
          </p:cNvSpPr>
          <p:nvPr/>
        </p:nvSpPr>
        <p:spPr>
          <a:xfrm>
            <a:off x="8054227" y="437760"/>
            <a:ext cx="3092411" cy="1474068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lnSpc>
                <a:spcPct val="110000"/>
              </a:lnSpc>
              <a:buNone/>
            </a:pPr>
            <a:r>
              <a:rPr lang="fa-IR" altLang="ko-KR" sz="2800" b="1" dirty="0">
                <a:solidFill>
                  <a:schemeClr val="accent1"/>
                </a:solidFill>
                <a:latin typeface="+mj-lt"/>
                <a:cs typeface="B Nazanin" panose="00000700000000000000" pitchFamily="2" charset="-78"/>
              </a:rPr>
              <a:t>نمونه کارها ساده  </a:t>
            </a:r>
          </a:p>
          <a:p>
            <a:pPr marL="0" indent="0" algn="r">
              <a:lnSpc>
                <a:spcPct val="110000"/>
              </a:lnSpc>
              <a:buNone/>
            </a:pPr>
            <a:r>
              <a:rPr lang="fa-IR" altLang="ko-KR" sz="2800" b="1" dirty="0">
                <a:latin typeface="+mj-lt"/>
                <a:cs typeface="B Nazanin" panose="00000700000000000000" pitchFamily="2" charset="-78"/>
              </a:rPr>
              <a:t>ارائه </a:t>
            </a:r>
          </a:p>
          <a:p>
            <a:pPr marL="0" indent="0" algn="r">
              <a:lnSpc>
                <a:spcPct val="110000"/>
              </a:lnSpc>
              <a:buNone/>
            </a:pPr>
            <a:r>
              <a:rPr lang="fa-IR" altLang="ko-KR" sz="2800" b="1" dirty="0">
                <a:latin typeface="+mj-lt"/>
                <a:cs typeface="B Nazanin" panose="00000700000000000000" pitchFamily="2" charset="-78"/>
              </a:rPr>
              <a:t> طراحی شده</a:t>
            </a:r>
            <a:endParaRPr lang="en-US" altLang="ko-KR" sz="2800" b="1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2B97D1B3-E082-46DF-882C-77174F7A5CDD}"/>
              </a:ext>
            </a:extLst>
          </p:cNvPr>
          <p:cNvSpPr txBox="1"/>
          <p:nvPr/>
        </p:nvSpPr>
        <p:spPr>
          <a:xfrm>
            <a:off x="7672199" y="2338691"/>
            <a:ext cx="34744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B08D1B7-B29B-4F7E-B27A-B123FE63DCCB}"/>
              </a:ext>
            </a:extLst>
          </p:cNvPr>
          <p:cNvSpPr txBox="1"/>
          <p:nvPr/>
        </p:nvSpPr>
        <p:spPr>
          <a:xfrm>
            <a:off x="8054227" y="3346106"/>
            <a:ext cx="3098739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B9F6C18B-45B0-4495-9CFA-8524006DA0B7}"/>
              </a:ext>
            </a:extLst>
          </p:cNvPr>
          <p:cNvSpPr txBox="1"/>
          <p:nvPr/>
        </p:nvSpPr>
        <p:spPr>
          <a:xfrm>
            <a:off x="658399" y="470349"/>
            <a:ext cx="608423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</a:t>
            </a:r>
          </a:p>
          <a:p>
            <a:pPr algn="r" rtl="1"/>
            <a:endParaRPr lang="fa-IR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  <a:p>
            <a:pPr algn="r" rtl="1"/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23" name="Group 17">
            <a:extLst>
              <a:ext uri="{FF2B5EF4-FFF2-40B4-BE49-F238E27FC236}">
                <a16:creationId xmlns:a16="http://schemas.microsoft.com/office/drawing/2014/main" id="{57BAA097-B940-4753-BD8F-7ACB7D1B5492}"/>
              </a:ext>
            </a:extLst>
          </p:cNvPr>
          <p:cNvGrpSpPr/>
          <p:nvPr/>
        </p:nvGrpSpPr>
        <p:grpSpPr>
          <a:xfrm>
            <a:off x="10010363" y="1938883"/>
            <a:ext cx="1080120" cy="116632"/>
            <a:chOff x="4031940" y="0"/>
            <a:chExt cx="1080120" cy="116632"/>
          </a:xfrm>
        </p:grpSpPr>
        <p:sp>
          <p:nvSpPr>
            <p:cNvPr id="24" name="Rectangle 18">
              <a:extLst>
                <a:ext uri="{FF2B5EF4-FFF2-40B4-BE49-F238E27FC236}">
                  <a16:creationId xmlns:a16="http://schemas.microsoft.com/office/drawing/2014/main" id="{273FBA52-0943-437C-BF78-238EB28A824A}"/>
                </a:ext>
              </a:extLst>
            </p:cNvPr>
            <p:cNvSpPr/>
            <p:nvPr userDrawn="1"/>
          </p:nvSpPr>
          <p:spPr>
            <a:xfrm>
              <a:off x="4031940" y="0"/>
              <a:ext cx="1080120" cy="11663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5" name="Rectangle 19">
              <a:extLst>
                <a:ext uri="{FF2B5EF4-FFF2-40B4-BE49-F238E27FC236}">
                  <a16:creationId xmlns:a16="http://schemas.microsoft.com/office/drawing/2014/main" id="{666DE64B-2001-45A7-9985-96D7E9ED48B2}"/>
                </a:ext>
              </a:extLst>
            </p:cNvPr>
            <p:cNvSpPr/>
            <p:nvPr userDrawn="1"/>
          </p:nvSpPr>
          <p:spPr>
            <a:xfrm>
              <a:off x="4572000" y="0"/>
              <a:ext cx="540000" cy="116632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4AC4BB32-B94B-2585-62B6-CB0057FCBA9D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75876C70-6EB8-AF79-0637-D0F0F0223940}"/>
              </a:ext>
            </a:extLst>
          </p:cNvPr>
          <p:cNvPicPr>
            <a:picLocks noGrp="1" noChangeAspect="1"/>
          </p:cNvPicPr>
          <p:nvPr>
            <p:ph type="pic" idx="12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</p:spTree>
    <p:extLst>
      <p:ext uri="{BB962C8B-B14F-4D97-AF65-F5344CB8AC3E}">
        <p14:creationId xmlns:p14="http://schemas.microsoft.com/office/powerpoint/2010/main" val="240447941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cxnSp>
        <p:nvCxnSpPr>
          <p:cNvPr id="91" name="Straight Arrow Connector 5">
            <a:extLst>
              <a:ext uri="{FF2B5EF4-FFF2-40B4-BE49-F238E27FC236}">
                <a16:creationId xmlns:a16="http://schemas.microsoft.com/office/drawing/2014/main" id="{62BAE96C-5D46-499F-85DD-DD4A044FACB5}"/>
              </a:ext>
            </a:extLst>
          </p:cNvPr>
          <p:cNvCxnSpPr>
            <a:cxnSpLocks/>
          </p:cNvCxnSpPr>
          <p:nvPr/>
        </p:nvCxnSpPr>
        <p:spPr>
          <a:xfrm>
            <a:off x="954460" y="3711392"/>
            <a:ext cx="10389815" cy="0"/>
          </a:xfrm>
          <a:prstGeom prst="straightConnector1">
            <a:avLst/>
          </a:prstGeom>
          <a:ln w="38100" cmpd="sng">
            <a:solidFill>
              <a:schemeClr val="accent3"/>
            </a:solidFill>
            <a:prstDash val="solid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2" name="Group 6">
            <a:extLst>
              <a:ext uri="{FF2B5EF4-FFF2-40B4-BE49-F238E27FC236}">
                <a16:creationId xmlns:a16="http://schemas.microsoft.com/office/drawing/2014/main" id="{D903A86E-DD79-4AEE-A582-3AAAAAFB9ED6}"/>
              </a:ext>
            </a:extLst>
          </p:cNvPr>
          <p:cNvGrpSpPr/>
          <p:nvPr/>
        </p:nvGrpSpPr>
        <p:grpSpPr>
          <a:xfrm>
            <a:off x="3598078" y="4002670"/>
            <a:ext cx="816317" cy="1630792"/>
            <a:chOff x="2123728" y="1798208"/>
            <a:chExt cx="816317" cy="1630792"/>
          </a:xfrm>
        </p:grpSpPr>
        <p:sp>
          <p:nvSpPr>
            <p:cNvPr id="93" name="Frame 7">
              <a:extLst>
                <a:ext uri="{FF2B5EF4-FFF2-40B4-BE49-F238E27FC236}">
                  <a16:creationId xmlns:a16="http://schemas.microsoft.com/office/drawing/2014/main" id="{FF68433A-1561-469B-9F3D-8A8E4FF9C52B}"/>
                </a:ext>
              </a:extLst>
            </p:cNvPr>
            <p:cNvSpPr/>
            <p:nvPr/>
          </p:nvSpPr>
          <p:spPr>
            <a:xfrm>
              <a:off x="2123728" y="2612683"/>
              <a:ext cx="816317" cy="816317"/>
            </a:xfrm>
            <a:prstGeom prst="fram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" name="Up Arrow 8">
              <a:extLst>
                <a:ext uri="{FF2B5EF4-FFF2-40B4-BE49-F238E27FC236}">
                  <a16:creationId xmlns:a16="http://schemas.microsoft.com/office/drawing/2014/main" id="{BEB9F658-F25A-4523-88D3-C2F36F26D22C}"/>
                </a:ext>
              </a:extLst>
            </p:cNvPr>
            <p:cNvSpPr/>
            <p:nvPr/>
          </p:nvSpPr>
          <p:spPr>
            <a:xfrm>
              <a:off x="2289570" y="1798208"/>
              <a:ext cx="484632" cy="816317"/>
            </a:xfrm>
            <a:prstGeom prst="upArrow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Text Placeholder 12">
              <a:extLst>
                <a:ext uri="{FF2B5EF4-FFF2-40B4-BE49-F238E27FC236}">
                  <a16:creationId xmlns:a16="http://schemas.microsoft.com/office/drawing/2014/main" id="{B4C4A4D7-5389-41BC-934A-0E95A5F1336F}"/>
                </a:ext>
              </a:extLst>
            </p:cNvPr>
            <p:cNvSpPr txBox="1">
              <a:spLocks/>
            </p:cNvSpPr>
            <p:nvPr/>
          </p:nvSpPr>
          <p:spPr>
            <a:xfrm>
              <a:off x="2135462" y="2791287"/>
              <a:ext cx="792848" cy="459108"/>
            </a:xfrm>
            <a:prstGeom prst="rect">
              <a:avLst/>
            </a:prstGeom>
          </p:spPr>
          <p:txBody>
            <a:bodyPr lIns="0" tIns="0" rIns="0" bIns="0" anchor="ctr"/>
            <a:lstStyle>
              <a:lvl1pPr marL="0" indent="0" algn="l" defTabSz="914400" rtl="0" eaLnBrk="1" latinLnBrk="0" hangingPunct="1">
                <a:spcBef>
                  <a:spcPct val="20000"/>
                </a:spcBef>
                <a:buFontTx/>
                <a:buNone/>
                <a:defRPr sz="3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r>
                <a:rPr lang="en-US" sz="1800" dirty="0">
                  <a:cs typeface="B Nazanin" panose="00000700000000000000" pitchFamily="2" charset="-78"/>
                </a:rPr>
                <a:t>2016</a:t>
              </a:r>
            </a:p>
          </p:txBody>
        </p:sp>
      </p:grpSp>
      <p:grpSp>
        <p:nvGrpSpPr>
          <p:cNvPr id="96" name="Group 10">
            <a:extLst>
              <a:ext uri="{FF2B5EF4-FFF2-40B4-BE49-F238E27FC236}">
                <a16:creationId xmlns:a16="http://schemas.microsoft.com/office/drawing/2014/main" id="{5A037482-9AB3-4E15-92BB-C1AF8FF012A5}"/>
              </a:ext>
            </a:extLst>
          </p:cNvPr>
          <p:cNvGrpSpPr/>
          <p:nvPr/>
        </p:nvGrpSpPr>
        <p:grpSpPr>
          <a:xfrm>
            <a:off x="885825" y="4080911"/>
            <a:ext cx="2047248" cy="1107996"/>
            <a:chOff x="668087" y="4221088"/>
            <a:chExt cx="1549271" cy="1107996"/>
          </a:xfrm>
        </p:grpSpPr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9F110F15-F837-42D5-99AC-0FEB05DB2AD6}"/>
                </a:ext>
              </a:extLst>
            </p:cNvPr>
            <p:cNvSpPr txBox="1"/>
            <p:nvPr/>
          </p:nvSpPr>
          <p:spPr>
            <a:xfrm>
              <a:off x="672238" y="4498087"/>
              <a:ext cx="154096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id="{BAD8B6BE-1E26-4C60-AA69-D2C0B3774605}"/>
                </a:ext>
              </a:extLst>
            </p:cNvPr>
            <p:cNvSpPr txBox="1"/>
            <p:nvPr/>
          </p:nvSpPr>
          <p:spPr>
            <a:xfrm>
              <a:off x="668087" y="4221088"/>
              <a:ext cx="154927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" name="Group 13">
            <a:extLst>
              <a:ext uri="{FF2B5EF4-FFF2-40B4-BE49-F238E27FC236}">
                <a16:creationId xmlns:a16="http://schemas.microsoft.com/office/drawing/2014/main" id="{F9B38012-BB0E-4A7C-B522-475654FB3615}"/>
              </a:ext>
            </a:extLst>
          </p:cNvPr>
          <p:cNvGrpSpPr/>
          <p:nvPr/>
        </p:nvGrpSpPr>
        <p:grpSpPr>
          <a:xfrm>
            <a:off x="9272978" y="4080911"/>
            <a:ext cx="2047248" cy="1107996"/>
            <a:chOff x="668087" y="4221088"/>
            <a:chExt cx="1549271" cy="1107996"/>
          </a:xfrm>
        </p:grpSpPr>
        <p:sp>
          <p:nvSpPr>
            <p:cNvPr id="100" name="TextBox 99">
              <a:extLst>
                <a:ext uri="{FF2B5EF4-FFF2-40B4-BE49-F238E27FC236}">
                  <a16:creationId xmlns:a16="http://schemas.microsoft.com/office/drawing/2014/main" id="{CC037F5B-9DDD-4BD5-A192-1BC329EFAD70}"/>
                </a:ext>
              </a:extLst>
            </p:cNvPr>
            <p:cNvSpPr txBox="1"/>
            <p:nvPr/>
          </p:nvSpPr>
          <p:spPr>
            <a:xfrm>
              <a:off x="672238" y="4498087"/>
              <a:ext cx="154096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" name="TextBox 100">
              <a:extLst>
                <a:ext uri="{FF2B5EF4-FFF2-40B4-BE49-F238E27FC236}">
                  <a16:creationId xmlns:a16="http://schemas.microsoft.com/office/drawing/2014/main" id="{C41E0ABE-03BB-41F1-80B5-56626C478195}"/>
                </a:ext>
              </a:extLst>
            </p:cNvPr>
            <p:cNvSpPr txBox="1"/>
            <p:nvPr/>
          </p:nvSpPr>
          <p:spPr>
            <a:xfrm>
              <a:off x="668087" y="4221088"/>
              <a:ext cx="154927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" name="Group 16">
            <a:extLst>
              <a:ext uri="{FF2B5EF4-FFF2-40B4-BE49-F238E27FC236}">
                <a16:creationId xmlns:a16="http://schemas.microsoft.com/office/drawing/2014/main" id="{E912B462-C019-4B3F-97C6-8671D6F60799}"/>
              </a:ext>
            </a:extLst>
          </p:cNvPr>
          <p:cNvGrpSpPr/>
          <p:nvPr/>
        </p:nvGrpSpPr>
        <p:grpSpPr>
          <a:xfrm>
            <a:off x="2982613" y="1867517"/>
            <a:ext cx="2047248" cy="1107996"/>
            <a:chOff x="668087" y="4221088"/>
            <a:chExt cx="1549271" cy="1107996"/>
          </a:xfrm>
        </p:grpSpPr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3FF14138-F0D4-4B49-89D3-0A6284826C78}"/>
                </a:ext>
              </a:extLst>
            </p:cNvPr>
            <p:cNvSpPr txBox="1"/>
            <p:nvPr/>
          </p:nvSpPr>
          <p:spPr>
            <a:xfrm>
              <a:off x="672238" y="4498087"/>
              <a:ext cx="154096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4E4B7B40-E003-4992-BB1F-4B9F08A73D1F}"/>
                </a:ext>
              </a:extLst>
            </p:cNvPr>
            <p:cNvSpPr txBox="1"/>
            <p:nvPr/>
          </p:nvSpPr>
          <p:spPr>
            <a:xfrm>
              <a:off x="668087" y="4221088"/>
              <a:ext cx="154927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" name="Group 19">
            <a:extLst>
              <a:ext uri="{FF2B5EF4-FFF2-40B4-BE49-F238E27FC236}">
                <a16:creationId xmlns:a16="http://schemas.microsoft.com/office/drawing/2014/main" id="{734842EB-C3AC-47DF-9DC8-052BC0116040}"/>
              </a:ext>
            </a:extLst>
          </p:cNvPr>
          <p:cNvGrpSpPr/>
          <p:nvPr/>
        </p:nvGrpSpPr>
        <p:grpSpPr>
          <a:xfrm>
            <a:off x="7176189" y="1867517"/>
            <a:ext cx="2047248" cy="1107996"/>
            <a:chOff x="668087" y="4221088"/>
            <a:chExt cx="1549271" cy="1107996"/>
          </a:xfrm>
        </p:grpSpPr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FADDB3B6-200F-49D4-A326-FD81B9321551}"/>
                </a:ext>
              </a:extLst>
            </p:cNvPr>
            <p:cNvSpPr txBox="1"/>
            <p:nvPr/>
          </p:nvSpPr>
          <p:spPr>
            <a:xfrm>
              <a:off x="672238" y="4498087"/>
              <a:ext cx="154096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" name="TextBox 106">
              <a:extLst>
                <a:ext uri="{FF2B5EF4-FFF2-40B4-BE49-F238E27FC236}">
                  <a16:creationId xmlns:a16="http://schemas.microsoft.com/office/drawing/2014/main" id="{9D777232-92CB-45A5-A4A4-C7639D3E5069}"/>
                </a:ext>
              </a:extLst>
            </p:cNvPr>
            <p:cNvSpPr txBox="1"/>
            <p:nvPr/>
          </p:nvSpPr>
          <p:spPr>
            <a:xfrm>
              <a:off x="668087" y="4221088"/>
              <a:ext cx="154927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" name="Group 22">
            <a:extLst>
              <a:ext uri="{FF2B5EF4-FFF2-40B4-BE49-F238E27FC236}">
                <a16:creationId xmlns:a16="http://schemas.microsoft.com/office/drawing/2014/main" id="{C58E6F92-1D17-44F2-BF42-F1687BCBA539}"/>
              </a:ext>
            </a:extLst>
          </p:cNvPr>
          <p:cNvGrpSpPr/>
          <p:nvPr/>
        </p:nvGrpSpPr>
        <p:grpSpPr>
          <a:xfrm>
            <a:off x="5079401" y="4080911"/>
            <a:ext cx="2047248" cy="1107996"/>
            <a:chOff x="668087" y="4221088"/>
            <a:chExt cx="1549271" cy="1107996"/>
          </a:xfrm>
        </p:grpSpPr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D974A5B3-111A-473B-99D0-D8E37AF3152C}"/>
                </a:ext>
              </a:extLst>
            </p:cNvPr>
            <p:cNvSpPr txBox="1"/>
            <p:nvPr/>
          </p:nvSpPr>
          <p:spPr>
            <a:xfrm>
              <a:off x="672238" y="4498087"/>
              <a:ext cx="154096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id="{FC19D1C8-70F9-40EA-BD14-5A15351FD337}"/>
                </a:ext>
              </a:extLst>
            </p:cNvPr>
            <p:cNvSpPr txBox="1"/>
            <p:nvPr/>
          </p:nvSpPr>
          <p:spPr>
            <a:xfrm>
              <a:off x="668087" y="4221088"/>
              <a:ext cx="154927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" name="Group 25">
            <a:extLst>
              <a:ext uri="{FF2B5EF4-FFF2-40B4-BE49-F238E27FC236}">
                <a16:creationId xmlns:a16="http://schemas.microsoft.com/office/drawing/2014/main" id="{15EFEBC2-0668-4BA4-8AA4-0D7A5378FC82}"/>
              </a:ext>
            </a:extLst>
          </p:cNvPr>
          <p:cNvGrpSpPr/>
          <p:nvPr/>
        </p:nvGrpSpPr>
        <p:grpSpPr>
          <a:xfrm>
            <a:off x="7791656" y="4002670"/>
            <a:ext cx="816317" cy="1630792"/>
            <a:chOff x="2123728" y="1798208"/>
            <a:chExt cx="816317" cy="1630792"/>
          </a:xfrm>
        </p:grpSpPr>
        <p:sp>
          <p:nvSpPr>
            <p:cNvPr id="112" name="Frame 26">
              <a:extLst>
                <a:ext uri="{FF2B5EF4-FFF2-40B4-BE49-F238E27FC236}">
                  <a16:creationId xmlns:a16="http://schemas.microsoft.com/office/drawing/2014/main" id="{899AE077-11F8-4543-8DCD-18BDD5E51C91}"/>
                </a:ext>
              </a:extLst>
            </p:cNvPr>
            <p:cNvSpPr/>
            <p:nvPr/>
          </p:nvSpPr>
          <p:spPr>
            <a:xfrm>
              <a:off x="2123728" y="2612683"/>
              <a:ext cx="816317" cy="816317"/>
            </a:xfrm>
            <a:prstGeom prst="fram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Up Arrow 27">
              <a:extLst>
                <a:ext uri="{FF2B5EF4-FFF2-40B4-BE49-F238E27FC236}">
                  <a16:creationId xmlns:a16="http://schemas.microsoft.com/office/drawing/2014/main" id="{9D23D42F-AE94-40EE-9FAB-7C117377E14F}"/>
                </a:ext>
              </a:extLst>
            </p:cNvPr>
            <p:cNvSpPr/>
            <p:nvPr/>
          </p:nvSpPr>
          <p:spPr>
            <a:xfrm>
              <a:off x="2289570" y="1798208"/>
              <a:ext cx="484632" cy="816317"/>
            </a:xfrm>
            <a:prstGeom prst="upArrow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Text Placeholder 12">
              <a:extLst>
                <a:ext uri="{FF2B5EF4-FFF2-40B4-BE49-F238E27FC236}">
                  <a16:creationId xmlns:a16="http://schemas.microsoft.com/office/drawing/2014/main" id="{54B9A115-982E-4CDB-94CB-D042DE0E6267}"/>
                </a:ext>
              </a:extLst>
            </p:cNvPr>
            <p:cNvSpPr txBox="1">
              <a:spLocks/>
            </p:cNvSpPr>
            <p:nvPr/>
          </p:nvSpPr>
          <p:spPr>
            <a:xfrm>
              <a:off x="2135462" y="2791287"/>
              <a:ext cx="792848" cy="459108"/>
            </a:xfrm>
            <a:prstGeom prst="rect">
              <a:avLst/>
            </a:prstGeom>
          </p:spPr>
          <p:txBody>
            <a:bodyPr lIns="0" tIns="0" rIns="0" bIns="0" anchor="ctr"/>
            <a:lstStyle>
              <a:lvl1pPr marL="0" indent="0" algn="l" defTabSz="914400" rtl="0" eaLnBrk="1" latinLnBrk="0" hangingPunct="1">
                <a:spcBef>
                  <a:spcPct val="20000"/>
                </a:spcBef>
                <a:buFontTx/>
                <a:buNone/>
                <a:defRPr sz="3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r>
                <a:rPr lang="en-US" sz="1800" dirty="0">
                  <a:cs typeface="B Nazanin" panose="00000700000000000000" pitchFamily="2" charset="-78"/>
                </a:rPr>
                <a:t>2018</a:t>
              </a:r>
            </a:p>
          </p:txBody>
        </p:sp>
      </p:grpSp>
      <p:grpSp>
        <p:nvGrpSpPr>
          <p:cNvPr id="115" name="Group 29">
            <a:extLst>
              <a:ext uri="{FF2B5EF4-FFF2-40B4-BE49-F238E27FC236}">
                <a16:creationId xmlns:a16="http://schemas.microsoft.com/office/drawing/2014/main" id="{98856251-D7E1-4D50-966A-AD91806DEFA2}"/>
              </a:ext>
            </a:extLst>
          </p:cNvPr>
          <p:cNvGrpSpPr/>
          <p:nvPr/>
        </p:nvGrpSpPr>
        <p:grpSpPr>
          <a:xfrm rot="10800000">
            <a:off x="1501289" y="1786886"/>
            <a:ext cx="816317" cy="1630792"/>
            <a:chOff x="2123728" y="1798208"/>
            <a:chExt cx="816317" cy="1630792"/>
          </a:xfrm>
        </p:grpSpPr>
        <p:sp>
          <p:nvSpPr>
            <p:cNvPr id="116" name="Frame 30">
              <a:extLst>
                <a:ext uri="{FF2B5EF4-FFF2-40B4-BE49-F238E27FC236}">
                  <a16:creationId xmlns:a16="http://schemas.microsoft.com/office/drawing/2014/main" id="{A7FA8148-2F96-4578-B8C1-28088059184A}"/>
                </a:ext>
              </a:extLst>
            </p:cNvPr>
            <p:cNvSpPr/>
            <p:nvPr/>
          </p:nvSpPr>
          <p:spPr>
            <a:xfrm>
              <a:off x="2123728" y="2612683"/>
              <a:ext cx="816317" cy="816317"/>
            </a:xfrm>
            <a:prstGeom prst="fram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" name="Up Arrow 31">
              <a:extLst>
                <a:ext uri="{FF2B5EF4-FFF2-40B4-BE49-F238E27FC236}">
                  <a16:creationId xmlns:a16="http://schemas.microsoft.com/office/drawing/2014/main" id="{CDD9FA25-935F-4D63-A6B5-2B1696084CB8}"/>
                </a:ext>
              </a:extLst>
            </p:cNvPr>
            <p:cNvSpPr/>
            <p:nvPr/>
          </p:nvSpPr>
          <p:spPr>
            <a:xfrm>
              <a:off x="2289570" y="1798208"/>
              <a:ext cx="484632" cy="816317"/>
            </a:xfrm>
            <a:prstGeom prst="upArrow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" name="Text Placeholder 12">
              <a:extLst>
                <a:ext uri="{FF2B5EF4-FFF2-40B4-BE49-F238E27FC236}">
                  <a16:creationId xmlns:a16="http://schemas.microsoft.com/office/drawing/2014/main" id="{E16C2133-20A6-48AE-8FBF-02A2EAD22080}"/>
                </a:ext>
              </a:extLst>
            </p:cNvPr>
            <p:cNvSpPr txBox="1">
              <a:spLocks/>
            </p:cNvSpPr>
            <p:nvPr/>
          </p:nvSpPr>
          <p:spPr>
            <a:xfrm rot="10800000">
              <a:off x="2135462" y="2791287"/>
              <a:ext cx="792848" cy="459108"/>
            </a:xfrm>
            <a:prstGeom prst="rect">
              <a:avLst/>
            </a:prstGeom>
          </p:spPr>
          <p:txBody>
            <a:bodyPr lIns="0" tIns="0" rIns="0" bIns="0" anchor="ctr"/>
            <a:lstStyle>
              <a:lvl1pPr marL="0" indent="0" algn="l" defTabSz="914400" rtl="0" eaLnBrk="1" latinLnBrk="0" hangingPunct="1">
                <a:spcBef>
                  <a:spcPct val="20000"/>
                </a:spcBef>
                <a:buFontTx/>
                <a:buNone/>
                <a:defRPr sz="3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r>
                <a:rPr lang="en-US" sz="1800" dirty="0">
                  <a:cs typeface="B Nazanin" panose="00000700000000000000" pitchFamily="2" charset="-78"/>
                </a:rPr>
                <a:t>2015</a:t>
              </a:r>
            </a:p>
          </p:txBody>
        </p:sp>
      </p:grpSp>
      <p:grpSp>
        <p:nvGrpSpPr>
          <p:cNvPr id="119" name="Group 33">
            <a:extLst>
              <a:ext uri="{FF2B5EF4-FFF2-40B4-BE49-F238E27FC236}">
                <a16:creationId xmlns:a16="http://schemas.microsoft.com/office/drawing/2014/main" id="{F3FB9B9F-384E-4481-8E32-A3643686C588}"/>
              </a:ext>
            </a:extLst>
          </p:cNvPr>
          <p:cNvGrpSpPr/>
          <p:nvPr/>
        </p:nvGrpSpPr>
        <p:grpSpPr>
          <a:xfrm rot="10800000">
            <a:off x="5694867" y="1786886"/>
            <a:ext cx="816317" cy="1630792"/>
            <a:chOff x="2123728" y="1798208"/>
            <a:chExt cx="816317" cy="1630792"/>
          </a:xfrm>
        </p:grpSpPr>
        <p:sp>
          <p:nvSpPr>
            <p:cNvPr id="120" name="Frame 34">
              <a:extLst>
                <a:ext uri="{FF2B5EF4-FFF2-40B4-BE49-F238E27FC236}">
                  <a16:creationId xmlns:a16="http://schemas.microsoft.com/office/drawing/2014/main" id="{F371470B-721D-42B3-987C-3FA313714D83}"/>
                </a:ext>
              </a:extLst>
            </p:cNvPr>
            <p:cNvSpPr/>
            <p:nvPr/>
          </p:nvSpPr>
          <p:spPr>
            <a:xfrm>
              <a:off x="2123728" y="2612683"/>
              <a:ext cx="816317" cy="816317"/>
            </a:xfrm>
            <a:prstGeom prst="fram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" name="Up Arrow 35">
              <a:extLst>
                <a:ext uri="{FF2B5EF4-FFF2-40B4-BE49-F238E27FC236}">
                  <a16:creationId xmlns:a16="http://schemas.microsoft.com/office/drawing/2014/main" id="{F123493B-ACFC-41EE-B871-224BC6D03AFF}"/>
                </a:ext>
              </a:extLst>
            </p:cNvPr>
            <p:cNvSpPr/>
            <p:nvPr/>
          </p:nvSpPr>
          <p:spPr>
            <a:xfrm>
              <a:off x="2289570" y="1798208"/>
              <a:ext cx="484632" cy="816317"/>
            </a:xfrm>
            <a:prstGeom prst="upArrow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" name="Text Placeholder 12">
              <a:extLst>
                <a:ext uri="{FF2B5EF4-FFF2-40B4-BE49-F238E27FC236}">
                  <a16:creationId xmlns:a16="http://schemas.microsoft.com/office/drawing/2014/main" id="{02A4A3B5-F49B-4577-ABC9-86A91DD1BB15}"/>
                </a:ext>
              </a:extLst>
            </p:cNvPr>
            <p:cNvSpPr txBox="1">
              <a:spLocks/>
            </p:cNvSpPr>
            <p:nvPr/>
          </p:nvSpPr>
          <p:spPr>
            <a:xfrm rot="10800000">
              <a:off x="2135462" y="2791287"/>
              <a:ext cx="792848" cy="459108"/>
            </a:xfrm>
            <a:prstGeom prst="rect">
              <a:avLst/>
            </a:prstGeom>
          </p:spPr>
          <p:txBody>
            <a:bodyPr lIns="0" tIns="0" rIns="0" bIns="0" anchor="ctr"/>
            <a:lstStyle>
              <a:lvl1pPr marL="0" indent="0" algn="l" defTabSz="914400" rtl="0" eaLnBrk="1" latinLnBrk="0" hangingPunct="1">
                <a:spcBef>
                  <a:spcPct val="20000"/>
                </a:spcBef>
                <a:buFontTx/>
                <a:buNone/>
                <a:defRPr sz="3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r>
                <a:rPr lang="en-US" sz="1800" dirty="0">
                  <a:cs typeface="B Nazanin" panose="00000700000000000000" pitchFamily="2" charset="-78"/>
                </a:rPr>
                <a:t>2017</a:t>
              </a:r>
            </a:p>
          </p:txBody>
        </p:sp>
      </p:grpSp>
      <p:grpSp>
        <p:nvGrpSpPr>
          <p:cNvPr id="123" name="Group 37">
            <a:extLst>
              <a:ext uri="{FF2B5EF4-FFF2-40B4-BE49-F238E27FC236}">
                <a16:creationId xmlns:a16="http://schemas.microsoft.com/office/drawing/2014/main" id="{8DDFAB63-FE83-45D4-A95E-284780B74770}"/>
              </a:ext>
            </a:extLst>
          </p:cNvPr>
          <p:cNvGrpSpPr/>
          <p:nvPr/>
        </p:nvGrpSpPr>
        <p:grpSpPr>
          <a:xfrm rot="10800000">
            <a:off x="9888444" y="1786886"/>
            <a:ext cx="816317" cy="1630792"/>
            <a:chOff x="2123728" y="1798208"/>
            <a:chExt cx="816317" cy="1630792"/>
          </a:xfrm>
        </p:grpSpPr>
        <p:sp>
          <p:nvSpPr>
            <p:cNvPr id="124" name="Frame 38">
              <a:extLst>
                <a:ext uri="{FF2B5EF4-FFF2-40B4-BE49-F238E27FC236}">
                  <a16:creationId xmlns:a16="http://schemas.microsoft.com/office/drawing/2014/main" id="{7C491328-D478-4E7D-9B74-257D12F9D348}"/>
                </a:ext>
              </a:extLst>
            </p:cNvPr>
            <p:cNvSpPr/>
            <p:nvPr/>
          </p:nvSpPr>
          <p:spPr>
            <a:xfrm>
              <a:off x="2123728" y="2612683"/>
              <a:ext cx="816317" cy="816317"/>
            </a:xfrm>
            <a:prstGeom prst="fram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" name="Up Arrow 39">
              <a:extLst>
                <a:ext uri="{FF2B5EF4-FFF2-40B4-BE49-F238E27FC236}">
                  <a16:creationId xmlns:a16="http://schemas.microsoft.com/office/drawing/2014/main" id="{3E75C847-BF5E-4ABE-8B4D-2FACCBDB7FBF}"/>
                </a:ext>
              </a:extLst>
            </p:cNvPr>
            <p:cNvSpPr/>
            <p:nvPr/>
          </p:nvSpPr>
          <p:spPr>
            <a:xfrm>
              <a:off x="2289570" y="1798208"/>
              <a:ext cx="484632" cy="816317"/>
            </a:xfrm>
            <a:prstGeom prst="upArrow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" name="Text Placeholder 12">
              <a:extLst>
                <a:ext uri="{FF2B5EF4-FFF2-40B4-BE49-F238E27FC236}">
                  <a16:creationId xmlns:a16="http://schemas.microsoft.com/office/drawing/2014/main" id="{6109D4B9-D1E5-471A-9E32-5CE34EE0CB07}"/>
                </a:ext>
              </a:extLst>
            </p:cNvPr>
            <p:cNvSpPr txBox="1">
              <a:spLocks/>
            </p:cNvSpPr>
            <p:nvPr/>
          </p:nvSpPr>
          <p:spPr>
            <a:xfrm rot="10800000">
              <a:off x="2135462" y="2791287"/>
              <a:ext cx="792848" cy="459108"/>
            </a:xfrm>
            <a:prstGeom prst="rect">
              <a:avLst/>
            </a:prstGeom>
          </p:spPr>
          <p:txBody>
            <a:bodyPr lIns="0" tIns="0" rIns="0" bIns="0" anchor="ctr"/>
            <a:lstStyle>
              <a:lvl1pPr marL="0" indent="0" algn="l" defTabSz="914400" rtl="0" eaLnBrk="1" latinLnBrk="0" hangingPunct="1">
                <a:spcBef>
                  <a:spcPct val="20000"/>
                </a:spcBef>
                <a:buFontTx/>
                <a:buNone/>
                <a:defRPr sz="3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r>
                <a:rPr lang="en-US" sz="1800" dirty="0">
                  <a:cs typeface="B Nazanin" panose="00000700000000000000" pitchFamily="2" charset="-78"/>
                </a:rPr>
                <a:t>2019</a:t>
              </a:r>
            </a:p>
          </p:txBody>
        </p:sp>
      </p:grpSp>
      <p:grpSp>
        <p:nvGrpSpPr>
          <p:cNvPr id="127" name="Group 41">
            <a:extLst>
              <a:ext uri="{FF2B5EF4-FFF2-40B4-BE49-F238E27FC236}">
                <a16:creationId xmlns:a16="http://schemas.microsoft.com/office/drawing/2014/main" id="{9D866F5C-39DD-43C4-9839-0B7FC16E1B0D}"/>
              </a:ext>
            </a:extLst>
          </p:cNvPr>
          <p:cNvGrpSpPr/>
          <p:nvPr/>
        </p:nvGrpSpPr>
        <p:grpSpPr>
          <a:xfrm>
            <a:off x="1747675" y="3556653"/>
            <a:ext cx="323544" cy="323544"/>
            <a:chOff x="1979712" y="4177631"/>
            <a:chExt cx="323544" cy="323544"/>
          </a:xfrm>
        </p:grpSpPr>
        <p:sp>
          <p:nvSpPr>
            <p:cNvPr id="128" name="Oval 42">
              <a:extLst>
                <a:ext uri="{FF2B5EF4-FFF2-40B4-BE49-F238E27FC236}">
                  <a16:creationId xmlns:a16="http://schemas.microsoft.com/office/drawing/2014/main" id="{275DE58A-6524-4464-A0E2-7490C7CFEC15}"/>
                </a:ext>
              </a:extLst>
            </p:cNvPr>
            <p:cNvSpPr/>
            <p:nvPr/>
          </p:nvSpPr>
          <p:spPr>
            <a:xfrm>
              <a:off x="1979712" y="4177631"/>
              <a:ext cx="323544" cy="323544"/>
            </a:xfrm>
            <a:prstGeom prst="ellipse">
              <a:avLst/>
            </a:prstGeom>
            <a:solidFill>
              <a:schemeClr val="accent6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" name="Oval 43">
              <a:extLst>
                <a:ext uri="{FF2B5EF4-FFF2-40B4-BE49-F238E27FC236}">
                  <a16:creationId xmlns:a16="http://schemas.microsoft.com/office/drawing/2014/main" id="{30E958C2-D07D-4B13-9C67-3A7E02614255}"/>
                </a:ext>
              </a:extLst>
            </p:cNvPr>
            <p:cNvSpPr/>
            <p:nvPr/>
          </p:nvSpPr>
          <p:spPr>
            <a:xfrm>
              <a:off x="2051484" y="4249403"/>
              <a:ext cx="180000" cy="1800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0" name="Group 44">
            <a:extLst>
              <a:ext uri="{FF2B5EF4-FFF2-40B4-BE49-F238E27FC236}">
                <a16:creationId xmlns:a16="http://schemas.microsoft.com/office/drawing/2014/main" id="{056EEEA6-57CD-4AFB-A519-F198BCA8B77E}"/>
              </a:ext>
            </a:extLst>
          </p:cNvPr>
          <p:cNvGrpSpPr/>
          <p:nvPr/>
        </p:nvGrpSpPr>
        <p:grpSpPr>
          <a:xfrm>
            <a:off x="3839632" y="3556653"/>
            <a:ext cx="323544" cy="323544"/>
            <a:chOff x="1979712" y="4177631"/>
            <a:chExt cx="323544" cy="323544"/>
          </a:xfrm>
          <a:solidFill>
            <a:schemeClr val="bg1">
              <a:lumMod val="65000"/>
            </a:schemeClr>
          </a:solidFill>
        </p:grpSpPr>
        <p:sp>
          <p:nvSpPr>
            <p:cNvPr id="131" name="Oval 45">
              <a:extLst>
                <a:ext uri="{FF2B5EF4-FFF2-40B4-BE49-F238E27FC236}">
                  <a16:creationId xmlns:a16="http://schemas.microsoft.com/office/drawing/2014/main" id="{D874680E-4F75-45C0-AA06-D98437A5FA76}"/>
                </a:ext>
              </a:extLst>
            </p:cNvPr>
            <p:cNvSpPr/>
            <p:nvPr/>
          </p:nvSpPr>
          <p:spPr>
            <a:xfrm>
              <a:off x="1979712" y="4177631"/>
              <a:ext cx="323544" cy="323544"/>
            </a:xfrm>
            <a:prstGeom prst="ellipse">
              <a:avLst/>
            </a:pr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" name="Oval 46">
              <a:extLst>
                <a:ext uri="{FF2B5EF4-FFF2-40B4-BE49-F238E27FC236}">
                  <a16:creationId xmlns:a16="http://schemas.microsoft.com/office/drawing/2014/main" id="{A6F0C1F8-C0E9-4601-8783-9B42418C8BE6}"/>
                </a:ext>
              </a:extLst>
            </p:cNvPr>
            <p:cNvSpPr/>
            <p:nvPr/>
          </p:nvSpPr>
          <p:spPr>
            <a:xfrm>
              <a:off x="2051484" y="4249403"/>
              <a:ext cx="180000" cy="18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3" name="Group 47">
            <a:extLst>
              <a:ext uri="{FF2B5EF4-FFF2-40B4-BE49-F238E27FC236}">
                <a16:creationId xmlns:a16="http://schemas.microsoft.com/office/drawing/2014/main" id="{F888B454-CD22-4356-A31A-1C414367E82C}"/>
              </a:ext>
            </a:extLst>
          </p:cNvPr>
          <p:cNvGrpSpPr/>
          <p:nvPr/>
        </p:nvGrpSpPr>
        <p:grpSpPr>
          <a:xfrm>
            <a:off x="5931589" y="3547959"/>
            <a:ext cx="323544" cy="323544"/>
            <a:chOff x="1979712" y="4177631"/>
            <a:chExt cx="323544" cy="323544"/>
          </a:xfrm>
        </p:grpSpPr>
        <p:sp>
          <p:nvSpPr>
            <p:cNvPr id="134" name="Oval 48">
              <a:extLst>
                <a:ext uri="{FF2B5EF4-FFF2-40B4-BE49-F238E27FC236}">
                  <a16:creationId xmlns:a16="http://schemas.microsoft.com/office/drawing/2014/main" id="{5D35BE52-5446-4C51-9098-81BF3A31226F}"/>
                </a:ext>
              </a:extLst>
            </p:cNvPr>
            <p:cNvSpPr/>
            <p:nvPr/>
          </p:nvSpPr>
          <p:spPr>
            <a:xfrm>
              <a:off x="1979712" y="4177631"/>
              <a:ext cx="323544" cy="323544"/>
            </a:xfrm>
            <a:prstGeom prst="ellipse">
              <a:avLst/>
            </a:prstGeom>
            <a:solidFill>
              <a:schemeClr val="accent2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" name="Oval 49">
              <a:extLst>
                <a:ext uri="{FF2B5EF4-FFF2-40B4-BE49-F238E27FC236}">
                  <a16:creationId xmlns:a16="http://schemas.microsoft.com/office/drawing/2014/main" id="{43E2298F-3394-44BF-9D19-F18EC9549203}"/>
                </a:ext>
              </a:extLst>
            </p:cNvPr>
            <p:cNvSpPr/>
            <p:nvPr/>
          </p:nvSpPr>
          <p:spPr>
            <a:xfrm>
              <a:off x="2051484" y="4249403"/>
              <a:ext cx="180000" cy="18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" name="Group 50">
            <a:extLst>
              <a:ext uri="{FF2B5EF4-FFF2-40B4-BE49-F238E27FC236}">
                <a16:creationId xmlns:a16="http://schemas.microsoft.com/office/drawing/2014/main" id="{D168AB04-7281-4C12-ACF7-ED203416C1E9}"/>
              </a:ext>
            </a:extLst>
          </p:cNvPr>
          <p:cNvGrpSpPr/>
          <p:nvPr/>
        </p:nvGrpSpPr>
        <p:grpSpPr>
          <a:xfrm>
            <a:off x="8023546" y="3556653"/>
            <a:ext cx="323544" cy="323544"/>
            <a:chOff x="1979712" y="4177631"/>
            <a:chExt cx="323544" cy="323544"/>
          </a:xfrm>
          <a:solidFill>
            <a:schemeClr val="bg1">
              <a:lumMod val="65000"/>
            </a:schemeClr>
          </a:solidFill>
        </p:grpSpPr>
        <p:sp>
          <p:nvSpPr>
            <p:cNvPr id="137" name="Oval 51">
              <a:extLst>
                <a:ext uri="{FF2B5EF4-FFF2-40B4-BE49-F238E27FC236}">
                  <a16:creationId xmlns:a16="http://schemas.microsoft.com/office/drawing/2014/main" id="{AC152A8D-0732-4C50-A94B-ACB20ABFFC8B}"/>
                </a:ext>
              </a:extLst>
            </p:cNvPr>
            <p:cNvSpPr/>
            <p:nvPr/>
          </p:nvSpPr>
          <p:spPr>
            <a:xfrm>
              <a:off x="1979712" y="4177631"/>
              <a:ext cx="323544" cy="323544"/>
            </a:xfrm>
            <a:prstGeom prst="ellipse">
              <a:avLst/>
            </a:prstGeom>
            <a:solidFill>
              <a:schemeClr val="accent3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" name="Oval 52">
              <a:extLst>
                <a:ext uri="{FF2B5EF4-FFF2-40B4-BE49-F238E27FC236}">
                  <a16:creationId xmlns:a16="http://schemas.microsoft.com/office/drawing/2014/main" id="{B8121D85-1379-468C-81E9-C242065B6624}"/>
                </a:ext>
              </a:extLst>
            </p:cNvPr>
            <p:cNvSpPr/>
            <p:nvPr/>
          </p:nvSpPr>
          <p:spPr>
            <a:xfrm>
              <a:off x="2051484" y="4249403"/>
              <a:ext cx="180000" cy="1800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9" name="Group 53">
            <a:extLst>
              <a:ext uri="{FF2B5EF4-FFF2-40B4-BE49-F238E27FC236}">
                <a16:creationId xmlns:a16="http://schemas.microsoft.com/office/drawing/2014/main" id="{E07715CD-A7F5-431B-98F6-380311BC8C7E}"/>
              </a:ext>
            </a:extLst>
          </p:cNvPr>
          <p:cNvGrpSpPr/>
          <p:nvPr/>
        </p:nvGrpSpPr>
        <p:grpSpPr>
          <a:xfrm>
            <a:off x="10026602" y="3439731"/>
            <a:ext cx="540000" cy="540000"/>
            <a:chOff x="8414365" y="3093398"/>
            <a:chExt cx="540000" cy="540000"/>
          </a:xfrm>
        </p:grpSpPr>
        <p:sp>
          <p:nvSpPr>
            <p:cNvPr id="140" name="Oval 54">
              <a:extLst>
                <a:ext uri="{FF2B5EF4-FFF2-40B4-BE49-F238E27FC236}">
                  <a16:creationId xmlns:a16="http://schemas.microsoft.com/office/drawing/2014/main" id="{57C62CB5-A8F2-4843-8894-6A48783C2460}"/>
                </a:ext>
              </a:extLst>
            </p:cNvPr>
            <p:cNvSpPr/>
            <p:nvPr/>
          </p:nvSpPr>
          <p:spPr>
            <a:xfrm>
              <a:off x="8414365" y="3093398"/>
              <a:ext cx="540000" cy="540000"/>
            </a:xfrm>
            <a:prstGeom prst="ellipse">
              <a:avLst/>
            </a:pr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" name="Oval 55">
              <a:extLst>
                <a:ext uri="{FF2B5EF4-FFF2-40B4-BE49-F238E27FC236}">
                  <a16:creationId xmlns:a16="http://schemas.microsoft.com/office/drawing/2014/main" id="{43C3F4D6-0D36-481F-B6C8-7BA935EE4AC8}"/>
                </a:ext>
              </a:extLst>
            </p:cNvPr>
            <p:cNvSpPr/>
            <p:nvPr/>
          </p:nvSpPr>
          <p:spPr>
            <a:xfrm>
              <a:off x="8522593" y="3201626"/>
              <a:ext cx="323544" cy="323544"/>
            </a:xfrm>
            <a:prstGeom prst="ellipse">
              <a:avLst/>
            </a:pr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" name="Oval 56">
              <a:extLst>
                <a:ext uri="{FF2B5EF4-FFF2-40B4-BE49-F238E27FC236}">
                  <a16:creationId xmlns:a16="http://schemas.microsoft.com/office/drawing/2014/main" id="{0CEFE7B6-D4EF-4C80-ACCA-90ABA9B03C09}"/>
                </a:ext>
              </a:extLst>
            </p:cNvPr>
            <p:cNvSpPr/>
            <p:nvPr/>
          </p:nvSpPr>
          <p:spPr>
            <a:xfrm>
              <a:off x="8594365" y="3273398"/>
              <a:ext cx="180000" cy="1800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155258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7" name="Rectangle 28">
            <a:extLst>
              <a:ext uri="{FF2B5EF4-FFF2-40B4-BE49-F238E27FC236}">
                <a16:creationId xmlns:a16="http://schemas.microsoft.com/office/drawing/2014/main" id="{56E6563F-B4D2-4EC8-A92C-CF516871BBA1}"/>
              </a:ext>
            </a:extLst>
          </p:cNvPr>
          <p:cNvSpPr/>
          <p:nvPr/>
        </p:nvSpPr>
        <p:spPr>
          <a:xfrm>
            <a:off x="917210" y="1829197"/>
            <a:ext cx="3234161" cy="2046895"/>
          </a:xfrm>
          <a:prstGeom prst="rect">
            <a:avLst/>
          </a:prstGeom>
          <a:solidFill>
            <a:schemeClr val="bg1"/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8" name="Group 29">
            <a:extLst>
              <a:ext uri="{FF2B5EF4-FFF2-40B4-BE49-F238E27FC236}">
                <a16:creationId xmlns:a16="http://schemas.microsoft.com/office/drawing/2014/main" id="{59D637C6-CFD3-4F88-8F99-9E79834539B8}"/>
              </a:ext>
            </a:extLst>
          </p:cNvPr>
          <p:cNvGrpSpPr/>
          <p:nvPr/>
        </p:nvGrpSpPr>
        <p:grpSpPr>
          <a:xfrm>
            <a:off x="1170781" y="2713447"/>
            <a:ext cx="2727020" cy="979623"/>
            <a:chOff x="686968" y="2662255"/>
            <a:chExt cx="2203975" cy="979623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8A10D491-9617-4534-90C9-CC43EEB3D2F1}"/>
                </a:ext>
              </a:extLst>
            </p:cNvPr>
            <p:cNvSpPr txBox="1"/>
            <p:nvPr/>
          </p:nvSpPr>
          <p:spPr>
            <a:xfrm>
              <a:off x="686968" y="2995547"/>
              <a:ext cx="22039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791055BB-9293-4B9A-962F-CD84FA1BE6B0}"/>
                </a:ext>
              </a:extLst>
            </p:cNvPr>
            <p:cNvSpPr txBox="1"/>
            <p:nvPr/>
          </p:nvSpPr>
          <p:spPr>
            <a:xfrm>
              <a:off x="686968" y="2662255"/>
              <a:ext cx="220397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ساده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5" name="Rectangle 32">
            <a:extLst>
              <a:ext uri="{FF2B5EF4-FFF2-40B4-BE49-F238E27FC236}">
                <a16:creationId xmlns:a16="http://schemas.microsoft.com/office/drawing/2014/main" id="{4FBF4B56-A78E-4F6D-9796-8BC46D95ECDB}"/>
              </a:ext>
            </a:extLst>
          </p:cNvPr>
          <p:cNvSpPr/>
          <p:nvPr/>
        </p:nvSpPr>
        <p:spPr>
          <a:xfrm>
            <a:off x="4459808" y="1829197"/>
            <a:ext cx="3234161" cy="204689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6" name="Rectangle 33">
            <a:extLst>
              <a:ext uri="{FF2B5EF4-FFF2-40B4-BE49-F238E27FC236}">
                <a16:creationId xmlns:a16="http://schemas.microsoft.com/office/drawing/2014/main" id="{E8763190-9559-4541-8E8C-97A01BFD1B59}"/>
              </a:ext>
            </a:extLst>
          </p:cNvPr>
          <p:cNvSpPr/>
          <p:nvPr/>
        </p:nvSpPr>
        <p:spPr>
          <a:xfrm>
            <a:off x="8002406" y="1829197"/>
            <a:ext cx="3234161" cy="2046895"/>
          </a:xfrm>
          <a:prstGeom prst="rect">
            <a:avLst/>
          </a:prstGeom>
          <a:solidFill>
            <a:schemeClr val="bg1"/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7" name="Rectangle 34">
            <a:extLst>
              <a:ext uri="{FF2B5EF4-FFF2-40B4-BE49-F238E27FC236}">
                <a16:creationId xmlns:a16="http://schemas.microsoft.com/office/drawing/2014/main" id="{249D71AD-9733-414B-BB8A-5DC8724D3D48}"/>
              </a:ext>
            </a:extLst>
          </p:cNvPr>
          <p:cNvSpPr/>
          <p:nvPr/>
        </p:nvSpPr>
        <p:spPr>
          <a:xfrm>
            <a:off x="917210" y="4007500"/>
            <a:ext cx="3234161" cy="2046895"/>
          </a:xfrm>
          <a:prstGeom prst="rect">
            <a:avLst/>
          </a:prstGeom>
          <a:solidFill>
            <a:schemeClr val="bg1"/>
          </a:solidFill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8" name="Rectangle 35">
            <a:extLst>
              <a:ext uri="{FF2B5EF4-FFF2-40B4-BE49-F238E27FC236}">
                <a16:creationId xmlns:a16="http://schemas.microsoft.com/office/drawing/2014/main" id="{C29AF5A0-0C9A-4A36-8962-0E1E249F5EE7}"/>
              </a:ext>
            </a:extLst>
          </p:cNvPr>
          <p:cNvSpPr/>
          <p:nvPr/>
        </p:nvSpPr>
        <p:spPr>
          <a:xfrm>
            <a:off x="4459808" y="4007500"/>
            <a:ext cx="3234161" cy="2046895"/>
          </a:xfrm>
          <a:prstGeom prst="rect">
            <a:avLst/>
          </a:prstGeom>
          <a:solidFill>
            <a:schemeClr val="bg1"/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9" name="Rectangle 36">
            <a:extLst>
              <a:ext uri="{FF2B5EF4-FFF2-40B4-BE49-F238E27FC236}">
                <a16:creationId xmlns:a16="http://schemas.microsoft.com/office/drawing/2014/main" id="{D7997F58-688C-42C1-B4F8-7B8BF6B7900C}"/>
              </a:ext>
            </a:extLst>
          </p:cNvPr>
          <p:cNvSpPr/>
          <p:nvPr/>
        </p:nvSpPr>
        <p:spPr>
          <a:xfrm>
            <a:off x="8002406" y="4007500"/>
            <a:ext cx="3234161" cy="2046895"/>
          </a:xfrm>
          <a:prstGeom prst="rect">
            <a:avLst/>
          </a:prstGeom>
          <a:solidFill>
            <a:schemeClr val="bg1"/>
          </a:solidFill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20" name="Group 37">
            <a:extLst>
              <a:ext uri="{FF2B5EF4-FFF2-40B4-BE49-F238E27FC236}">
                <a16:creationId xmlns:a16="http://schemas.microsoft.com/office/drawing/2014/main" id="{05F04C65-D8C3-48B6-BB0B-A3F31EDB2A32}"/>
              </a:ext>
            </a:extLst>
          </p:cNvPr>
          <p:cNvGrpSpPr/>
          <p:nvPr/>
        </p:nvGrpSpPr>
        <p:grpSpPr>
          <a:xfrm>
            <a:off x="4713379" y="2713447"/>
            <a:ext cx="2727020" cy="979623"/>
            <a:chOff x="686968" y="2662255"/>
            <a:chExt cx="2203975" cy="979623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B012E334-DF54-4897-9B72-10ABBC8B81A2}"/>
                </a:ext>
              </a:extLst>
            </p:cNvPr>
            <p:cNvSpPr txBox="1"/>
            <p:nvPr/>
          </p:nvSpPr>
          <p:spPr>
            <a:xfrm>
              <a:off x="686968" y="2995547"/>
              <a:ext cx="22039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6F8B4DB1-97C4-4CA8-8107-E129A9217B34}"/>
                </a:ext>
              </a:extLst>
            </p:cNvPr>
            <p:cNvSpPr txBox="1"/>
            <p:nvPr/>
          </p:nvSpPr>
          <p:spPr>
            <a:xfrm>
              <a:off x="686968" y="2662255"/>
              <a:ext cx="220397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ساده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roup 40">
            <a:extLst>
              <a:ext uri="{FF2B5EF4-FFF2-40B4-BE49-F238E27FC236}">
                <a16:creationId xmlns:a16="http://schemas.microsoft.com/office/drawing/2014/main" id="{9B301CB8-AD3E-4EF0-8087-9CC2285CE513}"/>
              </a:ext>
            </a:extLst>
          </p:cNvPr>
          <p:cNvGrpSpPr/>
          <p:nvPr/>
        </p:nvGrpSpPr>
        <p:grpSpPr>
          <a:xfrm>
            <a:off x="8255977" y="2713447"/>
            <a:ext cx="2727020" cy="979623"/>
            <a:chOff x="686968" y="2662255"/>
            <a:chExt cx="2203975" cy="979623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CDAD12A2-91C7-4EAE-BFD6-6E120B8CD05D}"/>
                </a:ext>
              </a:extLst>
            </p:cNvPr>
            <p:cNvSpPr txBox="1"/>
            <p:nvPr/>
          </p:nvSpPr>
          <p:spPr>
            <a:xfrm>
              <a:off x="686968" y="2995547"/>
              <a:ext cx="22039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B023051C-E1FD-4302-8A96-3DE496C50C21}"/>
                </a:ext>
              </a:extLst>
            </p:cNvPr>
            <p:cNvSpPr txBox="1"/>
            <p:nvPr/>
          </p:nvSpPr>
          <p:spPr>
            <a:xfrm>
              <a:off x="686968" y="2662255"/>
              <a:ext cx="220397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ساده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roup 43">
            <a:extLst>
              <a:ext uri="{FF2B5EF4-FFF2-40B4-BE49-F238E27FC236}">
                <a16:creationId xmlns:a16="http://schemas.microsoft.com/office/drawing/2014/main" id="{FD757E7A-B9D7-4A3F-A09E-67EFA0F400A7}"/>
              </a:ext>
            </a:extLst>
          </p:cNvPr>
          <p:cNvGrpSpPr/>
          <p:nvPr/>
        </p:nvGrpSpPr>
        <p:grpSpPr>
          <a:xfrm>
            <a:off x="1170781" y="4848344"/>
            <a:ext cx="2727020" cy="979623"/>
            <a:chOff x="686968" y="2662255"/>
            <a:chExt cx="2203975" cy="979623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A1138B8F-1CD4-40CB-9EF3-6B0BC1F24079}"/>
                </a:ext>
              </a:extLst>
            </p:cNvPr>
            <p:cNvSpPr txBox="1"/>
            <p:nvPr/>
          </p:nvSpPr>
          <p:spPr>
            <a:xfrm>
              <a:off x="686968" y="2995547"/>
              <a:ext cx="22039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37EFF2FA-19E6-4BC4-8A0B-E140AFBC844F}"/>
                </a:ext>
              </a:extLst>
            </p:cNvPr>
            <p:cNvSpPr txBox="1"/>
            <p:nvPr/>
          </p:nvSpPr>
          <p:spPr>
            <a:xfrm>
              <a:off x="686968" y="2662255"/>
              <a:ext cx="220397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ساده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roup 46">
            <a:extLst>
              <a:ext uri="{FF2B5EF4-FFF2-40B4-BE49-F238E27FC236}">
                <a16:creationId xmlns:a16="http://schemas.microsoft.com/office/drawing/2014/main" id="{41D76B36-5075-4053-9956-20A6F9AE528C}"/>
              </a:ext>
            </a:extLst>
          </p:cNvPr>
          <p:cNvGrpSpPr/>
          <p:nvPr/>
        </p:nvGrpSpPr>
        <p:grpSpPr>
          <a:xfrm>
            <a:off x="4713379" y="4848344"/>
            <a:ext cx="2727020" cy="979623"/>
            <a:chOff x="686968" y="2662255"/>
            <a:chExt cx="2203975" cy="979623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3B865E04-304D-4765-B519-30A0CF9272FB}"/>
                </a:ext>
              </a:extLst>
            </p:cNvPr>
            <p:cNvSpPr txBox="1"/>
            <p:nvPr/>
          </p:nvSpPr>
          <p:spPr>
            <a:xfrm>
              <a:off x="686968" y="2995547"/>
              <a:ext cx="22039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EBB5CE57-BF0E-4938-8B1D-FEEABC89EB4E}"/>
                </a:ext>
              </a:extLst>
            </p:cNvPr>
            <p:cNvSpPr txBox="1"/>
            <p:nvPr/>
          </p:nvSpPr>
          <p:spPr>
            <a:xfrm>
              <a:off x="686968" y="2662255"/>
              <a:ext cx="220397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ساده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2" name="Group 49">
            <a:extLst>
              <a:ext uri="{FF2B5EF4-FFF2-40B4-BE49-F238E27FC236}">
                <a16:creationId xmlns:a16="http://schemas.microsoft.com/office/drawing/2014/main" id="{A167C06A-154C-4998-AC48-06790E050823}"/>
              </a:ext>
            </a:extLst>
          </p:cNvPr>
          <p:cNvGrpSpPr/>
          <p:nvPr/>
        </p:nvGrpSpPr>
        <p:grpSpPr>
          <a:xfrm>
            <a:off x="8255977" y="4848344"/>
            <a:ext cx="2727020" cy="979623"/>
            <a:chOff x="686968" y="2662255"/>
            <a:chExt cx="2203975" cy="979623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8C1D58DF-C1D1-4222-8326-519E81D49C70}"/>
                </a:ext>
              </a:extLst>
            </p:cNvPr>
            <p:cNvSpPr txBox="1"/>
            <p:nvPr/>
          </p:nvSpPr>
          <p:spPr>
            <a:xfrm>
              <a:off x="686968" y="2995547"/>
              <a:ext cx="22039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DA2B8DF5-1F79-4FE5-91F6-38CBABFFE990}"/>
                </a:ext>
              </a:extLst>
            </p:cNvPr>
            <p:cNvSpPr txBox="1"/>
            <p:nvPr/>
          </p:nvSpPr>
          <p:spPr>
            <a:xfrm>
              <a:off x="686968" y="2662255"/>
              <a:ext cx="220397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ساده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5" name="Rounded Rectangle 32">
            <a:extLst>
              <a:ext uri="{FF2B5EF4-FFF2-40B4-BE49-F238E27FC236}">
                <a16:creationId xmlns:a16="http://schemas.microsoft.com/office/drawing/2014/main" id="{5821E224-AB88-4E7B-9E48-FAF8D01B8813}"/>
              </a:ext>
            </a:extLst>
          </p:cNvPr>
          <p:cNvSpPr/>
          <p:nvPr/>
        </p:nvSpPr>
        <p:spPr>
          <a:xfrm>
            <a:off x="9530914" y="4304717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6" name="Rectangle 16">
            <a:extLst>
              <a:ext uri="{FF2B5EF4-FFF2-40B4-BE49-F238E27FC236}">
                <a16:creationId xmlns:a16="http://schemas.microsoft.com/office/drawing/2014/main" id="{DBB27F3A-82E4-4399-A6D5-0EB2556C9BEB}"/>
              </a:ext>
            </a:extLst>
          </p:cNvPr>
          <p:cNvSpPr/>
          <p:nvPr/>
        </p:nvSpPr>
        <p:spPr>
          <a:xfrm rot="2700000">
            <a:off x="2401331" y="4215992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7" name="Rounded Rectangle 5">
            <a:extLst>
              <a:ext uri="{FF2B5EF4-FFF2-40B4-BE49-F238E27FC236}">
                <a16:creationId xmlns:a16="http://schemas.microsoft.com/office/drawing/2014/main" id="{48D75311-ACCD-445D-AF64-65B928C08D99}"/>
              </a:ext>
            </a:extLst>
          </p:cNvPr>
          <p:cNvSpPr/>
          <p:nvPr/>
        </p:nvSpPr>
        <p:spPr>
          <a:xfrm flipH="1">
            <a:off x="2338449" y="2135753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8" name="Rounded Rectangle 7">
            <a:extLst>
              <a:ext uri="{FF2B5EF4-FFF2-40B4-BE49-F238E27FC236}">
                <a16:creationId xmlns:a16="http://schemas.microsoft.com/office/drawing/2014/main" id="{042AB6B3-D895-4BB3-9CC4-AA8D3359C026}"/>
              </a:ext>
            </a:extLst>
          </p:cNvPr>
          <p:cNvSpPr/>
          <p:nvPr/>
        </p:nvSpPr>
        <p:spPr>
          <a:xfrm>
            <a:off x="9501375" y="2119051"/>
            <a:ext cx="352176" cy="3039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9" name="Round Same Side Corner Rectangle 36">
            <a:extLst>
              <a:ext uri="{FF2B5EF4-FFF2-40B4-BE49-F238E27FC236}">
                <a16:creationId xmlns:a16="http://schemas.microsoft.com/office/drawing/2014/main" id="{651BE82E-E83A-47C0-A8E4-068B023B708F}"/>
              </a:ext>
            </a:extLst>
          </p:cNvPr>
          <p:cNvSpPr>
            <a:spLocks noChangeAspect="1"/>
          </p:cNvSpPr>
          <p:nvPr/>
        </p:nvSpPr>
        <p:spPr>
          <a:xfrm>
            <a:off x="5878888" y="4304717"/>
            <a:ext cx="396000" cy="313084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0" name="Donut 24">
            <a:extLst>
              <a:ext uri="{FF2B5EF4-FFF2-40B4-BE49-F238E27FC236}">
                <a16:creationId xmlns:a16="http://schemas.microsoft.com/office/drawing/2014/main" id="{24327636-5829-4AEF-BCA0-4B000E85A2AB}"/>
              </a:ext>
            </a:extLst>
          </p:cNvPr>
          <p:cNvSpPr/>
          <p:nvPr/>
        </p:nvSpPr>
        <p:spPr>
          <a:xfrm>
            <a:off x="5898391" y="2071796"/>
            <a:ext cx="395217" cy="398434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5997845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  <p:cxnSp>
        <p:nvCxnSpPr>
          <p:cNvPr id="7" name="Straight Arrow Connector 9">
            <a:extLst>
              <a:ext uri="{FF2B5EF4-FFF2-40B4-BE49-F238E27FC236}">
                <a16:creationId xmlns:a16="http://schemas.microsoft.com/office/drawing/2014/main" id="{615E2C60-BE19-4CF8-A713-3E51D89E840A}"/>
              </a:ext>
            </a:extLst>
          </p:cNvPr>
          <p:cNvCxnSpPr>
            <a:cxnSpLocks/>
            <a:stCxn id="26" idx="2"/>
          </p:cNvCxnSpPr>
          <p:nvPr/>
        </p:nvCxnSpPr>
        <p:spPr>
          <a:xfrm>
            <a:off x="4780743" y="3571902"/>
            <a:ext cx="1315257" cy="1466162"/>
          </a:xfrm>
          <a:prstGeom prst="straightConnector1">
            <a:avLst/>
          </a:prstGeom>
          <a:ln w="19050">
            <a:solidFill>
              <a:schemeClr val="accent6">
                <a:lumMod val="50000"/>
              </a:schemeClr>
            </a:solidFill>
            <a:prstDash val="sys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Arrow Connector 13">
            <a:extLst>
              <a:ext uri="{FF2B5EF4-FFF2-40B4-BE49-F238E27FC236}">
                <a16:creationId xmlns:a16="http://schemas.microsoft.com/office/drawing/2014/main" id="{B2606A11-4CC0-4E30-A66E-EF89F0A38E0A}"/>
              </a:ext>
            </a:extLst>
          </p:cNvPr>
          <p:cNvCxnSpPr>
            <a:cxnSpLocks/>
            <a:stCxn id="25" idx="2"/>
          </p:cNvCxnSpPr>
          <p:nvPr/>
        </p:nvCxnSpPr>
        <p:spPr>
          <a:xfrm>
            <a:off x="2164881" y="3571902"/>
            <a:ext cx="2956098" cy="1397004"/>
          </a:xfrm>
          <a:prstGeom prst="straightConnector1">
            <a:avLst/>
          </a:prstGeom>
          <a:ln w="19050">
            <a:solidFill>
              <a:schemeClr val="accent6">
                <a:lumMod val="50000"/>
              </a:schemeClr>
            </a:solidFill>
            <a:prstDash val="sys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Arrow Connector 14">
            <a:extLst>
              <a:ext uri="{FF2B5EF4-FFF2-40B4-BE49-F238E27FC236}">
                <a16:creationId xmlns:a16="http://schemas.microsoft.com/office/drawing/2014/main" id="{61154B01-BB98-4D90-BDE7-B3052BFA959F}"/>
              </a:ext>
            </a:extLst>
          </p:cNvPr>
          <p:cNvCxnSpPr>
            <a:cxnSpLocks/>
            <a:stCxn id="27" idx="2"/>
          </p:cNvCxnSpPr>
          <p:nvPr/>
        </p:nvCxnSpPr>
        <p:spPr>
          <a:xfrm flipH="1">
            <a:off x="6096003" y="3571902"/>
            <a:ext cx="1300602" cy="1466162"/>
          </a:xfrm>
          <a:prstGeom prst="straightConnector1">
            <a:avLst/>
          </a:prstGeom>
          <a:ln w="19050">
            <a:solidFill>
              <a:schemeClr val="accent6">
                <a:lumMod val="50000"/>
              </a:schemeClr>
            </a:solidFill>
            <a:prstDash val="sys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Arrow Connector 15">
            <a:extLst>
              <a:ext uri="{FF2B5EF4-FFF2-40B4-BE49-F238E27FC236}">
                <a16:creationId xmlns:a16="http://schemas.microsoft.com/office/drawing/2014/main" id="{5347D23D-F7C1-46FE-90F5-0DA47D6F8DD6}"/>
              </a:ext>
            </a:extLst>
          </p:cNvPr>
          <p:cNvCxnSpPr>
            <a:cxnSpLocks/>
            <a:stCxn id="28" idx="2"/>
          </p:cNvCxnSpPr>
          <p:nvPr/>
        </p:nvCxnSpPr>
        <p:spPr>
          <a:xfrm flipH="1">
            <a:off x="7036780" y="3571902"/>
            <a:ext cx="2975688" cy="1397004"/>
          </a:xfrm>
          <a:prstGeom prst="straightConnector1">
            <a:avLst/>
          </a:prstGeom>
          <a:ln w="19050">
            <a:solidFill>
              <a:schemeClr val="accent6">
                <a:lumMod val="50000"/>
              </a:schemeClr>
            </a:solidFill>
            <a:prstDash val="sys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" name="Group 16">
            <a:extLst>
              <a:ext uri="{FF2B5EF4-FFF2-40B4-BE49-F238E27FC236}">
                <a16:creationId xmlns:a16="http://schemas.microsoft.com/office/drawing/2014/main" id="{87E855B9-4E48-400B-989D-A6703C58DFE2}"/>
              </a:ext>
            </a:extLst>
          </p:cNvPr>
          <p:cNvGrpSpPr/>
          <p:nvPr/>
        </p:nvGrpSpPr>
        <p:grpSpPr>
          <a:xfrm>
            <a:off x="7902785" y="4653576"/>
            <a:ext cx="3459753" cy="923330"/>
            <a:chOff x="2551705" y="4283314"/>
            <a:chExt cx="2357003" cy="923330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F07C45AF-07A0-4C61-8B9C-E2995841035F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988F009F-0D7E-4653-B37D-7727FD17E0FD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9">
            <a:extLst>
              <a:ext uri="{FF2B5EF4-FFF2-40B4-BE49-F238E27FC236}">
                <a16:creationId xmlns:a16="http://schemas.microsoft.com/office/drawing/2014/main" id="{73793370-B37A-4754-B6D7-043F8F35D776}"/>
              </a:ext>
            </a:extLst>
          </p:cNvPr>
          <p:cNvGrpSpPr/>
          <p:nvPr/>
        </p:nvGrpSpPr>
        <p:grpSpPr>
          <a:xfrm>
            <a:off x="829462" y="4653576"/>
            <a:ext cx="3430340" cy="923330"/>
            <a:chOff x="2551705" y="4283314"/>
            <a:chExt cx="2357003" cy="923330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4464EC51-625E-4ED0-A438-0DA668EFEEC1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9294DDF7-37C9-4E5E-B3CB-2C05180BB463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1" name="Oval 23">
            <a:extLst>
              <a:ext uri="{FF2B5EF4-FFF2-40B4-BE49-F238E27FC236}">
                <a16:creationId xmlns:a16="http://schemas.microsoft.com/office/drawing/2014/main" id="{129F8E5E-4C1F-4D50-A5EA-A6D3F8C41B7D}"/>
              </a:ext>
            </a:extLst>
          </p:cNvPr>
          <p:cNvSpPr/>
          <p:nvPr/>
        </p:nvSpPr>
        <p:spPr>
          <a:xfrm>
            <a:off x="5183609" y="4105216"/>
            <a:ext cx="1809042" cy="1809042"/>
          </a:xfrm>
          <a:prstGeom prst="ellipse">
            <a:avLst/>
          </a:prstGeom>
          <a:solidFill>
            <a:schemeClr val="accent6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rgbClr val="FAB117"/>
              </a:solidFill>
              <a:cs typeface="B Nazanin" panose="00000700000000000000" pitchFamily="2" charset="-78"/>
            </a:endParaRPr>
          </a:p>
        </p:txBody>
      </p:sp>
      <p:grpSp>
        <p:nvGrpSpPr>
          <p:cNvPr id="22" name="Group 25">
            <a:extLst>
              <a:ext uri="{FF2B5EF4-FFF2-40B4-BE49-F238E27FC236}">
                <a16:creationId xmlns:a16="http://schemas.microsoft.com/office/drawing/2014/main" id="{648A10B7-8B1B-4F10-B872-FCA5BD01D1C3}"/>
              </a:ext>
            </a:extLst>
          </p:cNvPr>
          <p:cNvGrpSpPr/>
          <p:nvPr/>
        </p:nvGrpSpPr>
        <p:grpSpPr>
          <a:xfrm>
            <a:off x="5432815" y="4525222"/>
            <a:ext cx="1326371" cy="1001848"/>
            <a:chOff x="4601865" y="1984732"/>
            <a:chExt cx="2232249" cy="1001848"/>
          </a:xfrm>
        </p:grpSpPr>
        <p:sp>
          <p:nvSpPr>
            <p:cNvPr id="23" name="Text Placeholder 12">
              <a:extLst>
                <a:ext uri="{FF2B5EF4-FFF2-40B4-BE49-F238E27FC236}">
                  <a16:creationId xmlns:a16="http://schemas.microsoft.com/office/drawing/2014/main" id="{3E2427DB-E120-407C-AB9E-6AC836292B7C}"/>
                </a:ext>
              </a:extLst>
            </p:cNvPr>
            <p:cNvSpPr txBox="1">
              <a:spLocks/>
            </p:cNvSpPr>
            <p:nvPr/>
          </p:nvSpPr>
          <p:spPr>
            <a:xfrm>
              <a:off x="4615812" y="2220900"/>
              <a:ext cx="2218302" cy="765680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آسان برای تغییر رنگ، عکس و متن.</a:t>
              </a:r>
              <a:endParaRPr 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 Placeholder 13">
              <a:extLst>
                <a:ext uri="{FF2B5EF4-FFF2-40B4-BE49-F238E27FC236}">
                  <a16:creationId xmlns:a16="http://schemas.microsoft.com/office/drawing/2014/main" id="{6E7ACFD8-7F61-4A99-A247-782F2552FE3D}"/>
                </a:ext>
              </a:extLst>
            </p:cNvPr>
            <p:cNvSpPr txBox="1">
              <a:spLocks/>
            </p:cNvSpPr>
            <p:nvPr/>
          </p:nvSpPr>
          <p:spPr>
            <a:xfrm>
              <a:off x="4601865" y="1984732"/>
              <a:ext cx="2232248" cy="305326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aphicFrame>
        <p:nvGraphicFramePr>
          <p:cNvPr id="25" name="Table 34">
            <a:extLst>
              <a:ext uri="{FF2B5EF4-FFF2-40B4-BE49-F238E27FC236}">
                <a16:creationId xmlns:a16="http://schemas.microsoft.com/office/drawing/2014/main" id="{1F3ADE9C-9866-4B69-A838-3D8D2098667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39667849"/>
              </p:ext>
            </p:extLst>
          </p:nvPr>
        </p:nvGraphicFramePr>
        <p:xfrm>
          <a:off x="940779" y="1741896"/>
          <a:ext cx="2448205" cy="183000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735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908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8376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864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89242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شما به سادگی می توانید مخاطبان خود را تحت تاثیر قرار دهید و یک </a:t>
                      </a:r>
                      <a:r>
                        <a:rPr lang="en-US" altLang="ko-KR" sz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zing </a:t>
                      </a:r>
                      <a:r>
                        <a:rPr lang="fa-IR" altLang="ko-KR" sz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منحصر به فرد اضافه کنید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124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اضافه کردن متن</a:t>
                      </a:r>
                      <a:endParaRPr lang="en-US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08994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26" name="Table 45">
            <a:extLst>
              <a:ext uri="{FF2B5EF4-FFF2-40B4-BE49-F238E27FC236}">
                <a16:creationId xmlns:a16="http://schemas.microsoft.com/office/drawing/2014/main" id="{A4F531CE-A9B3-49E3-979C-0287CB6E87C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222341"/>
              </p:ext>
            </p:extLst>
          </p:nvPr>
        </p:nvGraphicFramePr>
        <p:xfrm>
          <a:off x="3556641" y="1741896"/>
          <a:ext cx="2448205" cy="183000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735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908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8376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864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strike="sngStrike" dirty="0">
                        <a:solidFill>
                          <a:schemeClr val="bg1"/>
                        </a:solidFill>
                        <a:latin typeface="+mn-lt"/>
                        <a:ea typeface="+mj-ea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strike="sngStrike" dirty="0">
                        <a:solidFill>
                          <a:schemeClr val="bg1"/>
                        </a:solidFill>
                        <a:latin typeface="+mn-lt"/>
                        <a:ea typeface="+mj-ea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strike="sngStrike" dirty="0">
                        <a:solidFill>
                          <a:schemeClr val="bg1"/>
                        </a:solidFill>
                        <a:latin typeface="+mn-lt"/>
                        <a:ea typeface="+mj-ea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89242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strike="sngStrike" dirty="0">
                        <a:solidFill>
                          <a:schemeClr val="bg1"/>
                        </a:solidFill>
                        <a:latin typeface="+mn-lt"/>
                        <a:ea typeface="+mj-ea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strike="noStrike" dirty="0">
                          <a:solidFill>
                            <a:schemeClr val="bg1"/>
                          </a:solidFill>
                          <a:latin typeface="+mn-lt"/>
                          <a:ea typeface="+mj-ea"/>
                          <a:cs typeface="Arial" pitchFamily="34" charset="0"/>
                        </a:rPr>
                        <a:t>شما به سادگی می توانید مخاطبان خود را تحت تاثیر قرار دهید و یک </a:t>
                      </a:r>
                      <a:r>
                        <a:rPr lang="en-US" altLang="ko-KR" sz="1200" strike="noStrike" dirty="0">
                          <a:solidFill>
                            <a:schemeClr val="bg1"/>
                          </a:solidFill>
                          <a:latin typeface="+mn-lt"/>
                          <a:ea typeface="+mj-ea"/>
                          <a:cs typeface="Arial" pitchFamily="34" charset="0"/>
                        </a:rPr>
                        <a:t>zing </a:t>
                      </a:r>
                      <a:r>
                        <a:rPr lang="fa-IR" altLang="ko-KR" sz="1200" strike="noStrike" dirty="0">
                          <a:solidFill>
                            <a:schemeClr val="bg1"/>
                          </a:solidFill>
                          <a:latin typeface="+mn-lt"/>
                          <a:ea typeface="+mj-ea"/>
                          <a:cs typeface="Arial" pitchFamily="34" charset="0"/>
                        </a:rPr>
                        <a:t>منحصر به فرد اضافه کنید</a:t>
                      </a:r>
                      <a:endParaRPr lang="en-US" altLang="ko-KR" sz="1200" b="0" strike="noStrike" dirty="0">
                        <a:solidFill>
                          <a:schemeClr val="bg1"/>
                        </a:solidFill>
                        <a:latin typeface="+mn-lt"/>
                        <a:ea typeface="+mj-ea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strike="sngStrike" dirty="0">
                        <a:solidFill>
                          <a:schemeClr val="bg1"/>
                        </a:solidFill>
                        <a:latin typeface="+mn-lt"/>
                        <a:ea typeface="+mj-ea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strike="sngStrike" dirty="0">
                        <a:solidFill>
                          <a:schemeClr val="bg1"/>
                        </a:solidFill>
                        <a:latin typeface="+mn-lt"/>
                        <a:ea typeface="+mj-ea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strike="sngStrike" dirty="0">
                        <a:solidFill>
                          <a:schemeClr val="bg1"/>
                        </a:solidFill>
                        <a:latin typeface="+mn-lt"/>
                        <a:ea typeface="+mj-ea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strike="sngStrike" dirty="0">
                        <a:solidFill>
                          <a:schemeClr val="bg1"/>
                        </a:solidFill>
                        <a:latin typeface="+mn-lt"/>
                        <a:ea typeface="+mj-ea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124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strike="sngStrike" dirty="0">
                        <a:solidFill>
                          <a:schemeClr val="bg1"/>
                        </a:solidFill>
                        <a:latin typeface="+mn-lt"/>
                        <a:ea typeface="+mj-ea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j-ea"/>
                          <a:cs typeface="Arial" pitchFamily="34" charset="0"/>
                        </a:rPr>
                        <a:t>اضافه کردن متن</a:t>
                      </a:r>
                      <a:endParaRPr lang="en-US" altLang="ko-KR" sz="1200" b="0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j-ea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strike="sngStrike" dirty="0">
                        <a:solidFill>
                          <a:schemeClr val="bg1"/>
                        </a:solidFill>
                        <a:latin typeface="+mn-lt"/>
                        <a:ea typeface="+mj-ea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08994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strike="sngStrike" dirty="0">
                        <a:solidFill>
                          <a:schemeClr val="bg1"/>
                        </a:solidFill>
                        <a:latin typeface="+mn-lt"/>
                        <a:ea typeface="+mj-ea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strike="sngStrike" dirty="0">
                        <a:solidFill>
                          <a:schemeClr val="bg1"/>
                        </a:solidFill>
                        <a:latin typeface="+mn-lt"/>
                        <a:ea typeface="+mj-ea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strike="sngStrike" dirty="0">
                        <a:solidFill>
                          <a:schemeClr val="bg1"/>
                        </a:solidFill>
                        <a:latin typeface="+mn-lt"/>
                        <a:ea typeface="+mj-ea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27" name="Table 46">
            <a:extLst>
              <a:ext uri="{FF2B5EF4-FFF2-40B4-BE49-F238E27FC236}">
                <a16:creationId xmlns:a16="http://schemas.microsoft.com/office/drawing/2014/main" id="{902B74DC-F998-43D5-8B2D-B548F13330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06944294"/>
              </p:ext>
            </p:extLst>
          </p:nvPr>
        </p:nvGraphicFramePr>
        <p:xfrm>
          <a:off x="6172503" y="1741896"/>
          <a:ext cx="2448205" cy="183000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735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908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8376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864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89242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شما به سادگی می توانید مخاطبان خود را تحت تاثیر قرار دهید و یک </a:t>
                      </a: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zing </a:t>
                      </a: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منحصر به فرد اضافه کنید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124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اضافه کردن متن</a:t>
                      </a:r>
                      <a:endParaRPr lang="en-US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08994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28" name="Table 47">
            <a:extLst>
              <a:ext uri="{FF2B5EF4-FFF2-40B4-BE49-F238E27FC236}">
                <a16:creationId xmlns:a16="http://schemas.microsoft.com/office/drawing/2014/main" id="{CBE40D8B-B61A-49B9-B498-42E9FAB3436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50318194"/>
              </p:ext>
            </p:extLst>
          </p:nvPr>
        </p:nvGraphicFramePr>
        <p:xfrm>
          <a:off x="8788366" y="1741896"/>
          <a:ext cx="2448205" cy="183000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735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908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8376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864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rgbClr val="FAB117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rgbClr val="FAB117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rgbClr val="FAB117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89242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rgbClr val="FAB117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شما به سادگی می توانید مخاطبان خود را تحت تاثیر قرار دهید و یک </a:t>
                      </a:r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zing </a:t>
                      </a:r>
                      <a:r>
                        <a:rPr lang="fa-IR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منحصر به فرد اضافه کنید</a:t>
                      </a:r>
                      <a:endParaRPr lang="en-US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accent2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rgbClr val="FAB117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rgbClr val="FAB117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124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rgbClr val="FAB117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اضافه کردن متن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rgbClr val="FAB117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08994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rgbClr val="FAB117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rgbClr val="FAB117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rgbClr val="FAB117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3458298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>
            <a:extLst>
              <a:ext uri="{FF2B5EF4-FFF2-40B4-BE49-F238E27FC236}">
                <a16:creationId xmlns:a16="http://schemas.microsoft.com/office/drawing/2014/main" id="{D223E769-0778-4C4B-AC14-1BC9E2ADDFDE}"/>
              </a:ext>
            </a:extLst>
          </p:cNvPr>
          <p:cNvSpPr/>
          <p:nvPr/>
        </p:nvSpPr>
        <p:spPr>
          <a:xfrm>
            <a:off x="651022" y="2901552"/>
            <a:ext cx="278284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en-US" altLang="ko-KR" sz="1400" b="1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19733922-09D0-4947-A22F-827D7C734182}"/>
              </a:ext>
            </a:extLst>
          </p:cNvPr>
          <p:cNvSpPr/>
          <p:nvPr/>
        </p:nvSpPr>
        <p:spPr>
          <a:xfrm>
            <a:off x="651022" y="466703"/>
            <a:ext cx="2996401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3600" b="1" dirty="0">
                <a:solidFill>
                  <a:srgbClr val="5D6268"/>
                </a:solidFill>
                <a:cs typeface="B Nazanin" panose="00000700000000000000" pitchFamily="2" charset="-78"/>
              </a:rPr>
              <a:t>ارائه</a:t>
            </a:r>
          </a:p>
          <a:p>
            <a:pPr algn="r" rtl="1"/>
            <a:r>
              <a:rPr lang="fa-IR" altLang="ko-KR" sz="3600" b="1" dirty="0">
                <a:solidFill>
                  <a:schemeClr val="accent4">
                    <a:lumMod val="60000"/>
                    <a:lumOff val="40000"/>
                  </a:schemeClr>
                </a:solidFill>
                <a:cs typeface="B Nazanin" panose="00000700000000000000" pitchFamily="2" charset="-78"/>
              </a:rPr>
              <a:t> نمونه کارها </a:t>
            </a:r>
          </a:p>
          <a:p>
            <a:pPr algn="r" rtl="1"/>
            <a:r>
              <a:rPr lang="fa-IR" altLang="ko-KR" sz="3600" b="1" dirty="0">
                <a:solidFill>
                  <a:srgbClr val="5D6268"/>
                </a:solidFill>
                <a:cs typeface="B Nazanin" panose="00000700000000000000" pitchFamily="2" charset="-78"/>
              </a:rPr>
              <a:t>ساده </a:t>
            </a:r>
          </a:p>
          <a:p>
            <a:pPr algn="r" rtl="1"/>
            <a:r>
              <a:rPr lang="fa-IR" altLang="ko-KR" sz="3600" b="1" dirty="0">
                <a:solidFill>
                  <a:srgbClr val="5D6268"/>
                </a:solidFill>
                <a:cs typeface="B Nazanin" panose="00000700000000000000" pitchFamily="2" charset="-78"/>
              </a:rPr>
              <a:t>طراحی شده است</a:t>
            </a:r>
            <a:endParaRPr lang="ko-KR" altLang="en-US" sz="3600" b="1" dirty="0">
              <a:cs typeface="B Nazanin" panose="00000700000000000000" pitchFamily="2" charset="-78"/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5172D32C-9036-4FEC-AC8F-BAD42E3307F5}"/>
              </a:ext>
            </a:extLst>
          </p:cNvPr>
          <p:cNvSpPr/>
          <p:nvPr/>
        </p:nvSpPr>
        <p:spPr>
          <a:xfrm>
            <a:off x="4941203" y="4330908"/>
            <a:ext cx="3041844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2800" b="1" dirty="0">
                <a:solidFill>
                  <a:schemeClr val="bg1"/>
                </a:solidFill>
                <a:cs typeface="B Nazanin" panose="00000700000000000000" pitchFamily="2" charset="-78"/>
              </a:rPr>
              <a:t>ارائه</a:t>
            </a:r>
          </a:p>
          <a:p>
            <a:pPr algn="r" rtl="1"/>
            <a:r>
              <a:rPr lang="fa-IR" altLang="ko-KR" sz="2800" b="1" dirty="0">
                <a:solidFill>
                  <a:schemeClr val="bg1"/>
                </a:solidFill>
                <a:cs typeface="B Nazanin" panose="00000700000000000000" pitchFamily="2" charset="-78"/>
              </a:rPr>
              <a:t> نمونه کارها ساده</a:t>
            </a:r>
            <a:endParaRPr lang="en-US" altLang="ko-KR" sz="28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직사각형 12">
            <a:extLst>
              <a:ext uri="{FF2B5EF4-FFF2-40B4-BE49-F238E27FC236}">
                <a16:creationId xmlns:a16="http://schemas.microsoft.com/office/drawing/2014/main" id="{939B2C4E-5E6E-4C15-9A3F-9E84FF72DEB1}"/>
              </a:ext>
            </a:extLst>
          </p:cNvPr>
          <p:cNvSpPr/>
          <p:nvPr/>
        </p:nvSpPr>
        <p:spPr>
          <a:xfrm>
            <a:off x="4941203" y="5411028"/>
            <a:ext cx="6352609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</a:t>
            </a:r>
            <a:endParaRPr lang="en-US" altLang="ko-KR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6" name="직사각형 5">
            <a:extLst>
              <a:ext uri="{FF2B5EF4-FFF2-40B4-BE49-F238E27FC236}">
                <a16:creationId xmlns:a16="http://schemas.microsoft.com/office/drawing/2014/main" id="{E62EFE2B-7A81-4AE1-9662-5682C7416783}"/>
              </a:ext>
            </a:extLst>
          </p:cNvPr>
          <p:cNvSpPr/>
          <p:nvPr/>
        </p:nvSpPr>
        <p:spPr>
          <a:xfrm>
            <a:off x="4941202" y="5993863"/>
            <a:ext cx="6644439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ko-KR" altLang="en-US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pic>
        <p:nvPicPr>
          <p:cNvPr id="9" name="Picture Placeholder 8">
            <a:extLst>
              <a:ext uri="{FF2B5EF4-FFF2-40B4-BE49-F238E27FC236}">
                <a16:creationId xmlns:a16="http://schemas.microsoft.com/office/drawing/2014/main" id="{20469933-BE5E-71B9-2351-42F675C3514D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11" name="Picture Placeholder 10">
            <a:extLst>
              <a:ext uri="{FF2B5EF4-FFF2-40B4-BE49-F238E27FC236}">
                <a16:creationId xmlns:a16="http://schemas.microsoft.com/office/drawing/2014/main" id="{74F1D46F-44D3-F438-2DEA-D3345CC336C0}"/>
              </a:ext>
            </a:extLst>
          </p:cNvPr>
          <p:cNvPicPr>
            <a:picLocks noGrp="1" noChangeAspect="1"/>
          </p:cNvPicPr>
          <p:nvPr>
            <p:ph type="pic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</p:spTree>
    <p:extLst>
      <p:ext uri="{BB962C8B-B14F-4D97-AF65-F5344CB8AC3E}">
        <p14:creationId xmlns:p14="http://schemas.microsoft.com/office/powerpoint/2010/main" val="337803383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7" name="Oval 1">
            <a:extLst>
              <a:ext uri="{FF2B5EF4-FFF2-40B4-BE49-F238E27FC236}">
                <a16:creationId xmlns:a16="http://schemas.microsoft.com/office/drawing/2014/main" id="{12496059-E14D-4D93-9689-B7942689C950}"/>
              </a:ext>
            </a:extLst>
          </p:cNvPr>
          <p:cNvSpPr/>
          <p:nvPr/>
        </p:nvSpPr>
        <p:spPr>
          <a:xfrm>
            <a:off x="5217731" y="2853230"/>
            <a:ext cx="1658427" cy="1658427"/>
          </a:xfrm>
          <a:prstGeom prst="ellipse">
            <a:avLst/>
          </a:prstGeom>
          <a:solidFill>
            <a:schemeClr val="bg1"/>
          </a:solidFill>
          <a:ln w="635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B6C8ADB-520D-4B1B-858D-B0897E17FEEF}"/>
              </a:ext>
            </a:extLst>
          </p:cNvPr>
          <p:cNvSpPr txBox="1"/>
          <p:nvPr/>
        </p:nvSpPr>
        <p:spPr>
          <a:xfrm>
            <a:off x="5614045" y="3220777"/>
            <a:ext cx="86579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شما</a:t>
            </a:r>
          </a:p>
          <a:p>
            <a:pPr algn="ctr"/>
            <a:r>
              <a:rPr lang="fa-IR" altLang="ko-KR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متن</a:t>
            </a:r>
          </a:p>
          <a:p>
            <a:pPr algn="ctr"/>
            <a:r>
              <a:rPr lang="fa-IR" altLang="ko-KR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اینجا</a:t>
            </a:r>
            <a:endParaRPr lang="ko-KR" altLang="en-US" b="1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3" name="Group 4">
            <a:extLst>
              <a:ext uri="{FF2B5EF4-FFF2-40B4-BE49-F238E27FC236}">
                <a16:creationId xmlns:a16="http://schemas.microsoft.com/office/drawing/2014/main" id="{42A4F0BD-A5AD-4D81-82BE-88B4A6C5EC9B}"/>
              </a:ext>
            </a:extLst>
          </p:cNvPr>
          <p:cNvGrpSpPr/>
          <p:nvPr/>
        </p:nvGrpSpPr>
        <p:grpSpPr>
          <a:xfrm>
            <a:off x="4016500" y="1578729"/>
            <a:ext cx="4060889" cy="4207426"/>
            <a:chOff x="2355806" y="1647580"/>
            <a:chExt cx="4360380" cy="4517724"/>
          </a:xfrm>
        </p:grpSpPr>
        <p:sp>
          <p:nvSpPr>
            <p:cNvPr id="14" name="Donut 5">
              <a:extLst>
                <a:ext uri="{FF2B5EF4-FFF2-40B4-BE49-F238E27FC236}">
                  <a16:creationId xmlns:a16="http://schemas.microsoft.com/office/drawing/2014/main" id="{5BAA5999-7891-442C-9AC4-6574B3F77E76}"/>
                </a:ext>
              </a:extLst>
            </p:cNvPr>
            <p:cNvSpPr/>
            <p:nvPr/>
          </p:nvSpPr>
          <p:spPr>
            <a:xfrm>
              <a:off x="2771800" y="2179613"/>
              <a:ext cx="3553643" cy="3553643"/>
            </a:xfrm>
            <a:prstGeom prst="donut">
              <a:avLst>
                <a:gd name="adj" fmla="val 2462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Rounded Rectangle 6">
              <a:extLst>
                <a:ext uri="{FF2B5EF4-FFF2-40B4-BE49-F238E27FC236}">
                  <a16:creationId xmlns:a16="http://schemas.microsoft.com/office/drawing/2014/main" id="{F8B42397-E821-4EC3-BE3B-8866CF9C0E6C}"/>
                </a:ext>
              </a:extLst>
            </p:cNvPr>
            <p:cNvSpPr/>
            <p:nvPr/>
          </p:nvSpPr>
          <p:spPr>
            <a:xfrm>
              <a:off x="3059832" y="1647580"/>
              <a:ext cx="1064066" cy="1064066"/>
            </a:xfrm>
            <a:prstGeom prst="roundRect">
              <a:avLst>
                <a:gd name="adj" fmla="val 10715"/>
              </a:avLst>
            </a:prstGeom>
            <a:solidFill>
              <a:schemeClr val="bg1"/>
            </a:solidFill>
            <a:ln w="635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16" name="Rounded Rectangle 7">
              <a:extLst>
                <a:ext uri="{FF2B5EF4-FFF2-40B4-BE49-F238E27FC236}">
                  <a16:creationId xmlns:a16="http://schemas.microsoft.com/office/drawing/2014/main" id="{3C25BDDD-EE9B-4BD9-9099-AE17616DAFF9}"/>
                </a:ext>
              </a:extLst>
            </p:cNvPr>
            <p:cNvSpPr/>
            <p:nvPr/>
          </p:nvSpPr>
          <p:spPr>
            <a:xfrm>
              <a:off x="5020102" y="1647580"/>
              <a:ext cx="1064066" cy="1064066"/>
            </a:xfrm>
            <a:prstGeom prst="roundRect">
              <a:avLst>
                <a:gd name="adj" fmla="val 10715"/>
              </a:avLst>
            </a:prstGeom>
            <a:solidFill>
              <a:schemeClr val="bg1"/>
            </a:solidFill>
            <a:ln w="635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7" name="Rounded Rectangle 8">
              <a:extLst>
                <a:ext uri="{FF2B5EF4-FFF2-40B4-BE49-F238E27FC236}">
                  <a16:creationId xmlns:a16="http://schemas.microsoft.com/office/drawing/2014/main" id="{FD5BCE61-A568-4BA5-ADBB-D3FE36A5F620}"/>
                </a:ext>
              </a:extLst>
            </p:cNvPr>
            <p:cNvSpPr/>
            <p:nvPr/>
          </p:nvSpPr>
          <p:spPr>
            <a:xfrm>
              <a:off x="3059832" y="5101238"/>
              <a:ext cx="1064066" cy="1064066"/>
            </a:xfrm>
            <a:prstGeom prst="roundRect">
              <a:avLst>
                <a:gd name="adj" fmla="val 10715"/>
              </a:avLst>
            </a:prstGeom>
            <a:solidFill>
              <a:schemeClr val="bg1"/>
            </a:solidFill>
            <a:ln w="635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8" name="Rounded Rectangle 9">
              <a:extLst>
                <a:ext uri="{FF2B5EF4-FFF2-40B4-BE49-F238E27FC236}">
                  <a16:creationId xmlns:a16="http://schemas.microsoft.com/office/drawing/2014/main" id="{47DE6975-758E-490D-8C7E-AB3EF23ED21F}"/>
                </a:ext>
              </a:extLst>
            </p:cNvPr>
            <p:cNvSpPr/>
            <p:nvPr/>
          </p:nvSpPr>
          <p:spPr>
            <a:xfrm>
              <a:off x="5020102" y="5101238"/>
              <a:ext cx="1064066" cy="1064066"/>
            </a:xfrm>
            <a:prstGeom prst="roundRect">
              <a:avLst>
                <a:gd name="adj" fmla="val 10715"/>
              </a:avLst>
            </a:prstGeom>
            <a:solidFill>
              <a:schemeClr val="bg1"/>
            </a:solidFill>
            <a:ln w="63500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9" name="Rounded Rectangle 10">
              <a:extLst>
                <a:ext uri="{FF2B5EF4-FFF2-40B4-BE49-F238E27FC236}">
                  <a16:creationId xmlns:a16="http://schemas.microsoft.com/office/drawing/2014/main" id="{E58A05AD-D2E7-46DB-A095-109800CFC451}"/>
                </a:ext>
              </a:extLst>
            </p:cNvPr>
            <p:cNvSpPr/>
            <p:nvPr/>
          </p:nvSpPr>
          <p:spPr>
            <a:xfrm>
              <a:off x="2355806" y="3378773"/>
              <a:ext cx="1064066" cy="1064066"/>
            </a:xfrm>
            <a:prstGeom prst="roundRect">
              <a:avLst>
                <a:gd name="adj" fmla="val 10715"/>
              </a:avLst>
            </a:prstGeom>
            <a:solidFill>
              <a:schemeClr val="bg1"/>
            </a:solidFill>
            <a:ln w="635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0" name="Rounded Rectangle 11">
              <a:extLst>
                <a:ext uri="{FF2B5EF4-FFF2-40B4-BE49-F238E27FC236}">
                  <a16:creationId xmlns:a16="http://schemas.microsoft.com/office/drawing/2014/main" id="{21F589AD-1A41-4C5D-A745-179D2A61D3CC}"/>
                </a:ext>
              </a:extLst>
            </p:cNvPr>
            <p:cNvSpPr/>
            <p:nvPr/>
          </p:nvSpPr>
          <p:spPr>
            <a:xfrm>
              <a:off x="5652120" y="3378773"/>
              <a:ext cx="1064066" cy="1064066"/>
            </a:xfrm>
            <a:prstGeom prst="roundRect">
              <a:avLst>
                <a:gd name="adj" fmla="val 10715"/>
              </a:avLst>
            </a:prstGeom>
            <a:solidFill>
              <a:schemeClr val="bg1"/>
            </a:solidFill>
            <a:ln w="635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oup 12">
            <a:extLst>
              <a:ext uri="{FF2B5EF4-FFF2-40B4-BE49-F238E27FC236}">
                <a16:creationId xmlns:a16="http://schemas.microsoft.com/office/drawing/2014/main" id="{36238DC3-6EED-4E8D-8839-278D66273670}"/>
              </a:ext>
            </a:extLst>
          </p:cNvPr>
          <p:cNvGrpSpPr/>
          <p:nvPr/>
        </p:nvGrpSpPr>
        <p:grpSpPr>
          <a:xfrm>
            <a:off x="7670045" y="4865850"/>
            <a:ext cx="3250335" cy="678649"/>
            <a:chOff x="993672" y="3698889"/>
            <a:chExt cx="1998939" cy="678649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DCB06478-F0F8-4595-8C4F-8EAF748F024F}"/>
                </a:ext>
              </a:extLst>
            </p:cNvPr>
            <p:cNvSpPr txBox="1"/>
            <p:nvPr/>
          </p:nvSpPr>
          <p:spPr>
            <a:xfrm>
              <a:off x="993672" y="3698889"/>
              <a:ext cx="19894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BABBA998-3464-4D29-915D-494A609B5345}"/>
                </a:ext>
              </a:extLst>
            </p:cNvPr>
            <p:cNvSpPr txBox="1"/>
            <p:nvPr/>
          </p:nvSpPr>
          <p:spPr>
            <a:xfrm>
              <a:off x="1003197" y="3915873"/>
              <a:ext cx="198941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roup 15">
            <a:extLst>
              <a:ext uri="{FF2B5EF4-FFF2-40B4-BE49-F238E27FC236}">
                <a16:creationId xmlns:a16="http://schemas.microsoft.com/office/drawing/2014/main" id="{44E24FDB-97EC-4219-9594-5B1FE1DBCA0A}"/>
              </a:ext>
            </a:extLst>
          </p:cNvPr>
          <p:cNvGrpSpPr/>
          <p:nvPr/>
        </p:nvGrpSpPr>
        <p:grpSpPr>
          <a:xfrm>
            <a:off x="1310386" y="4865850"/>
            <a:ext cx="3204909" cy="678649"/>
            <a:chOff x="993672" y="3698889"/>
            <a:chExt cx="1998939" cy="678649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2A715C55-F46A-423B-8B07-5B8BD18792EB}"/>
                </a:ext>
              </a:extLst>
            </p:cNvPr>
            <p:cNvSpPr txBox="1"/>
            <p:nvPr/>
          </p:nvSpPr>
          <p:spPr>
            <a:xfrm>
              <a:off x="993672" y="3698889"/>
              <a:ext cx="19894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EC98FFD2-B1B4-4B96-886E-BC2E811A6731}"/>
                </a:ext>
              </a:extLst>
            </p:cNvPr>
            <p:cNvSpPr txBox="1"/>
            <p:nvPr/>
          </p:nvSpPr>
          <p:spPr>
            <a:xfrm>
              <a:off x="1003197" y="3915873"/>
              <a:ext cx="198941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7" name="Group 18">
            <a:extLst>
              <a:ext uri="{FF2B5EF4-FFF2-40B4-BE49-F238E27FC236}">
                <a16:creationId xmlns:a16="http://schemas.microsoft.com/office/drawing/2014/main" id="{BB758766-30F7-4AF5-B77A-461882D4B052}"/>
              </a:ext>
            </a:extLst>
          </p:cNvPr>
          <p:cNvGrpSpPr/>
          <p:nvPr/>
        </p:nvGrpSpPr>
        <p:grpSpPr>
          <a:xfrm>
            <a:off x="8246109" y="3264309"/>
            <a:ext cx="3193017" cy="678649"/>
            <a:chOff x="993672" y="3698889"/>
            <a:chExt cx="1998939" cy="67864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79E61604-301D-4138-B126-0761793EAB82}"/>
                </a:ext>
              </a:extLst>
            </p:cNvPr>
            <p:cNvSpPr txBox="1"/>
            <p:nvPr/>
          </p:nvSpPr>
          <p:spPr>
            <a:xfrm>
              <a:off x="993672" y="3698889"/>
              <a:ext cx="19894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4EA8305A-0C6B-4720-BE8F-0744BBFD2634}"/>
                </a:ext>
              </a:extLst>
            </p:cNvPr>
            <p:cNvSpPr txBox="1"/>
            <p:nvPr/>
          </p:nvSpPr>
          <p:spPr>
            <a:xfrm>
              <a:off x="1003197" y="3915873"/>
              <a:ext cx="198941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roup 21">
            <a:extLst>
              <a:ext uri="{FF2B5EF4-FFF2-40B4-BE49-F238E27FC236}">
                <a16:creationId xmlns:a16="http://schemas.microsoft.com/office/drawing/2014/main" id="{A0C0A177-4B09-4612-9D8D-A0CBBDAB724D}"/>
              </a:ext>
            </a:extLst>
          </p:cNvPr>
          <p:cNvGrpSpPr/>
          <p:nvPr/>
        </p:nvGrpSpPr>
        <p:grpSpPr>
          <a:xfrm>
            <a:off x="1310386" y="1658098"/>
            <a:ext cx="3204909" cy="678649"/>
            <a:chOff x="993672" y="3698889"/>
            <a:chExt cx="1998939" cy="678649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47D8BE92-7E23-4A32-A3CC-1DF192C006EA}"/>
                </a:ext>
              </a:extLst>
            </p:cNvPr>
            <p:cNvSpPr txBox="1"/>
            <p:nvPr/>
          </p:nvSpPr>
          <p:spPr>
            <a:xfrm>
              <a:off x="993672" y="3698889"/>
              <a:ext cx="19894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B0A5E7F2-F336-4683-872C-14809616DC79}"/>
                </a:ext>
              </a:extLst>
            </p:cNvPr>
            <p:cNvSpPr txBox="1"/>
            <p:nvPr/>
          </p:nvSpPr>
          <p:spPr>
            <a:xfrm>
              <a:off x="1003197" y="3915873"/>
              <a:ext cx="198941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3" name="Group 24">
            <a:extLst>
              <a:ext uri="{FF2B5EF4-FFF2-40B4-BE49-F238E27FC236}">
                <a16:creationId xmlns:a16="http://schemas.microsoft.com/office/drawing/2014/main" id="{53E6113D-3C1B-4B77-8F22-669A64AD0575}"/>
              </a:ext>
            </a:extLst>
          </p:cNvPr>
          <p:cNvGrpSpPr/>
          <p:nvPr/>
        </p:nvGrpSpPr>
        <p:grpSpPr>
          <a:xfrm>
            <a:off x="7670045" y="1658098"/>
            <a:ext cx="3250335" cy="678649"/>
            <a:chOff x="993672" y="3698889"/>
            <a:chExt cx="1998939" cy="678649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6964B0C9-092F-4B78-9616-279B027D5DFA}"/>
                </a:ext>
              </a:extLst>
            </p:cNvPr>
            <p:cNvSpPr txBox="1"/>
            <p:nvPr/>
          </p:nvSpPr>
          <p:spPr>
            <a:xfrm>
              <a:off x="993672" y="3698889"/>
              <a:ext cx="19894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38AF0140-D783-4872-9AE9-896458C5F2F9}"/>
                </a:ext>
              </a:extLst>
            </p:cNvPr>
            <p:cNvSpPr txBox="1"/>
            <p:nvPr/>
          </p:nvSpPr>
          <p:spPr>
            <a:xfrm>
              <a:off x="1003197" y="3915873"/>
              <a:ext cx="198941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6" name="Group 27">
            <a:extLst>
              <a:ext uri="{FF2B5EF4-FFF2-40B4-BE49-F238E27FC236}">
                <a16:creationId xmlns:a16="http://schemas.microsoft.com/office/drawing/2014/main" id="{8BBCFBD0-A8BD-4B84-B27E-48627867BBAD}"/>
              </a:ext>
            </a:extLst>
          </p:cNvPr>
          <p:cNvGrpSpPr/>
          <p:nvPr/>
        </p:nvGrpSpPr>
        <p:grpSpPr>
          <a:xfrm>
            <a:off x="662819" y="3264309"/>
            <a:ext cx="3204909" cy="678649"/>
            <a:chOff x="993672" y="3698889"/>
            <a:chExt cx="1998939" cy="678649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149B00F2-EABD-43A0-80EF-E4DB80340111}"/>
                </a:ext>
              </a:extLst>
            </p:cNvPr>
            <p:cNvSpPr txBox="1"/>
            <p:nvPr/>
          </p:nvSpPr>
          <p:spPr>
            <a:xfrm>
              <a:off x="993672" y="3698889"/>
              <a:ext cx="19894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07F6943B-9B23-4669-A156-CC9B9405E891}"/>
                </a:ext>
              </a:extLst>
            </p:cNvPr>
            <p:cNvSpPr txBox="1"/>
            <p:nvPr/>
          </p:nvSpPr>
          <p:spPr>
            <a:xfrm>
              <a:off x="1003197" y="3915873"/>
              <a:ext cx="198941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9" name="Isosceles Triangle 51">
            <a:extLst>
              <a:ext uri="{FF2B5EF4-FFF2-40B4-BE49-F238E27FC236}">
                <a16:creationId xmlns:a16="http://schemas.microsoft.com/office/drawing/2014/main" id="{73E6C93B-B793-4CEE-A68E-258D058B408F}"/>
              </a:ext>
            </a:extLst>
          </p:cNvPr>
          <p:cNvSpPr/>
          <p:nvPr/>
        </p:nvSpPr>
        <p:spPr>
          <a:xfrm>
            <a:off x="7444771" y="3579939"/>
            <a:ext cx="333042" cy="244221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0" name="Rectangle 15">
            <a:extLst>
              <a:ext uri="{FF2B5EF4-FFF2-40B4-BE49-F238E27FC236}">
                <a16:creationId xmlns:a16="http://schemas.microsoft.com/office/drawing/2014/main" id="{B4D21890-4B73-4C02-AA00-F29664FBD81B}"/>
              </a:ext>
            </a:extLst>
          </p:cNvPr>
          <p:cNvSpPr/>
          <p:nvPr/>
        </p:nvSpPr>
        <p:spPr>
          <a:xfrm rot="5400000">
            <a:off x="5012418" y="1913198"/>
            <a:ext cx="322469" cy="322041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1" name="Rounded Rectangle 32">
            <a:extLst>
              <a:ext uri="{FF2B5EF4-FFF2-40B4-BE49-F238E27FC236}">
                <a16:creationId xmlns:a16="http://schemas.microsoft.com/office/drawing/2014/main" id="{37A0FEDD-1694-41B9-8BDA-2A654EF013F4}"/>
              </a:ext>
            </a:extLst>
          </p:cNvPr>
          <p:cNvSpPr/>
          <p:nvPr/>
        </p:nvSpPr>
        <p:spPr>
          <a:xfrm>
            <a:off x="6831971" y="5137474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2" name="Rounded Rectangle 5">
            <a:extLst>
              <a:ext uri="{FF2B5EF4-FFF2-40B4-BE49-F238E27FC236}">
                <a16:creationId xmlns:a16="http://schemas.microsoft.com/office/drawing/2014/main" id="{EAB8A49B-8190-4D4C-82F7-87E4E3E717E5}"/>
              </a:ext>
            </a:extLst>
          </p:cNvPr>
          <p:cNvSpPr/>
          <p:nvPr/>
        </p:nvSpPr>
        <p:spPr>
          <a:xfrm flipH="1">
            <a:off x="4339593" y="3549343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3" name="Oval 21">
            <a:extLst>
              <a:ext uri="{FF2B5EF4-FFF2-40B4-BE49-F238E27FC236}">
                <a16:creationId xmlns:a16="http://schemas.microsoft.com/office/drawing/2014/main" id="{F29F2584-0749-4F12-B1BE-794F510A846B}"/>
              </a:ext>
            </a:extLst>
          </p:cNvPr>
          <p:cNvSpPr>
            <a:spLocks noChangeAspect="1"/>
          </p:cNvSpPr>
          <p:nvPr/>
        </p:nvSpPr>
        <p:spPr>
          <a:xfrm>
            <a:off x="4977901" y="5111845"/>
            <a:ext cx="354676" cy="357638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4" name="Rectangle 16">
            <a:extLst>
              <a:ext uri="{FF2B5EF4-FFF2-40B4-BE49-F238E27FC236}">
                <a16:creationId xmlns:a16="http://schemas.microsoft.com/office/drawing/2014/main" id="{CAF49BEE-EBA2-4B48-82FA-CAE352EE2BCB}"/>
              </a:ext>
            </a:extLst>
          </p:cNvPr>
          <p:cNvSpPr/>
          <p:nvPr/>
        </p:nvSpPr>
        <p:spPr>
          <a:xfrm>
            <a:off x="6796231" y="1934185"/>
            <a:ext cx="394118" cy="25902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23392011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288" name="TextBox 287">
            <a:extLst>
              <a:ext uri="{FF2B5EF4-FFF2-40B4-BE49-F238E27FC236}">
                <a16:creationId xmlns:a16="http://schemas.microsoft.com/office/drawing/2014/main" id="{D5EECE3D-0FF4-44BC-A9B6-412F1914F386}"/>
              </a:ext>
            </a:extLst>
          </p:cNvPr>
          <p:cNvSpPr txBox="1"/>
          <p:nvPr/>
        </p:nvSpPr>
        <p:spPr>
          <a:xfrm>
            <a:off x="7089532" y="1572890"/>
            <a:ext cx="864571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800" b="1" dirty="0">
                <a:solidFill>
                  <a:schemeClr val="accent1"/>
                </a:solidFill>
                <a:cs typeface="B Nazanin" panose="00000700000000000000" pitchFamily="2" charset="-78"/>
              </a:rPr>
              <a:t>50</a:t>
            </a:r>
            <a:r>
              <a:rPr lang="en-US" altLang="ko-KR" b="1" dirty="0">
                <a:solidFill>
                  <a:schemeClr val="accent1"/>
                </a:solidFill>
                <a:cs typeface="B Nazanin" panose="00000700000000000000" pitchFamily="2" charset="-78"/>
              </a:rPr>
              <a:t>%</a:t>
            </a:r>
            <a:endParaRPr lang="ko-KR" altLang="en-US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289" name="TextBox 288">
            <a:extLst>
              <a:ext uri="{FF2B5EF4-FFF2-40B4-BE49-F238E27FC236}">
                <a16:creationId xmlns:a16="http://schemas.microsoft.com/office/drawing/2014/main" id="{D159240F-67CE-4A60-9754-311629E35940}"/>
              </a:ext>
            </a:extLst>
          </p:cNvPr>
          <p:cNvSpPr txBox="1"/>
          <p:nvPr/>
        </p:nvSpPr>
        <p:spPr>
          <a:xfrm>
            <a:off x="7089532" y="3237680"/>
            <a:ext cx="864571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800" b="1" dirty="0">
                <a:solidFill>
                  <a:schemeClr val="accent2"/>
                </a:solidFill>
                <a:cs typeface="B Nazanin" panose="00000700000000000000" pitchFamily="2" charset="-78"/>
              </a:rPr>
              <a:t>45</a:t>
            </a:r>
            <a:r>
              <a:rPr lang="en-US" altLang="ko-KR" b="1" dirty="0">
                <a:solidFill>
                  <a:schemeClr val="accent2"/>
                </a:solidFill>
                <a:cs typeface="B Nazanin" panose="00000700000000000000" pitchFamily="2" charset="-78"/>
              </a:rPr>
              <a:t>%</a:t>
            </a:r>
            <a:endParaRPr lang="ko-KR" altLang="en-US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290" name="Round Same Side Corner Rectangle 20">
            <a:extLst>
              <a:ext uri="{FF2B5EF4-FFF2-40B4-BE49-F238E27FC236}">
                <a16:creationId xmlns:a16="http://schemas.microsoft.com/office/drawing/2014/main" id="{43CDCF7B-C941-40E1-B3CE-411AEA924469}"/>
              </a:ext>
            </a:extLst>
          </p:cNvPr>
          <p:cNvSpPr/>
          <p:nvPr/>
        </p:nvSpPr>
        <p:spPr>
          <a:xfrm rot="10800000">
            <a:off x="7211512" y="2292622"/>
            <a:ext cx="347053" cy="740333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91" name="Round Same Side Corner Rectangle 8">
            <a:extLst>
              <a:ext uri="{FF2B5EF4-FFF2-40B4-BE49-F238E27FC236}">
                <a16:creationId xmlns:a16="http://schemas.microsoft.com/office/drawing/2014/main" id="{C1536CBB-8771-426A-A2A1-45E414F9DEA5}"/>
              </a:ext>
            </a:extLst>
          </p:cNvPr>
          <p:cNvSpPr/>
          <p:nvPr/>
        </p:nvSpPr>
        <p:spPr>
          <a:xfrm flipH="1">
            <a:off x="7248257" y="3946484"/>
            <a:ext cx="273560" cy="720488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292" name="Group 286">
            <a:extLst>
              <a:ext uri="{FF2B5EF4-FFF2-40B4-BE49-F238E27FC236}">
                <a16:creationId xmlns:a16="http://schemas.microsoft.com/office/drawing/2014/main" id="{1A921173-079F-4676-AF67-990E93EE7C24}"/>
              </a:ext>
            </a:extLst>
          </p:cNvPr>
          <p:cNvGrpSpPr/>
          <p:nvPr/>
        </p:nvGrpSpPr>
        <p:grpSpPr>
          <a:xfrm>
            <a:off x="7967023" y="2108790"/>
            <a:ext cx="3677635" cy="923330"/>
            <a:chOff x="2551705" y="4283314"/>
            <a:chExt cx="2357002" cy="923330"/>
          </a:xfrm>
        </p:grpSpPr>
        <p:sp>
          <p:nvSpPr>
            <p:cNvPr id="293" name="TextBox 292">
              <a:extLst>
                <a:ext uri="{FF2B5EF4-FFF2-40B4-BE49-F238E27FC236}">
                  <a16:creationId xmlns:a16="http://schemas.microsoft.com/office/drawing/2014/main" id="{27A26F84-2F8A-4ADD-A576-C05B49B8580F}"/>
                </a:ext>
              </a:extLst>
            </p:cNvPr>
            <p:cNvSpPr txBox="1"/>
            <p:nvPr/>
          </p:nvSpPr>
          <p:spPr>
            <a:xfrm>
              <a:off x="2551705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4" name="TextBox 293">
              <a:extLst>
                <a:ext uri="{FF2B5EF4-FFF2-40B4-BE49-F238E27FC236}">
                  <a16:creationId xmlns:a16="http://schemas.microsoft.com/office/drawing/2014/main" id="{1A160E91-E3BA-4E69-8143-C3D7BC296B89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5" name="Group 289">
            <a:extLst>
              <a:ext uri="{FF2B5EF4-FFF2-40B4-BE49-F238E27FC236}">
                <a16:creationId xmlns:a16="http://schemas.microsoft.com/office/drawing/2014/main" id="{91DF2CE7-A3A6-4C0C-9E7C-E7760E08915F}"/>
              </a:ext>
            </a:extLst>
          </p:cNvPr>
          <p:cNvGrpSpPr/>
          <p:nvPr/>
        </p:nvGrpSpPr>
        <p:grpSpPr>
          <a:xfrm>
            <a:off x="7951628" y="3752730"/>
            <a:ext cx="3677635" cy="923330"/>
            <a:chOff x="2551705" y="4283314"/>
            <a:chExt cx="2357002" cy="923330"/>
          </a:xfrm>
        </p:grpSpPr>
        <p:sp>
          <p:nvSpPr>
            <p:cNvPr id="296" name="TextBox 295">
              <a:extLst>
                <a:ext uri="{FF2B5EF4-FFF2-40B4-BE49-F238E27FC236}">
                  <a16:creationId xmlns:a16="http://schemas.microsoft.com/office/drawing/2014/main" id="{99DE2C14-6653-482F-8D5F-B92166E1DE94}"/>
                </a:ext>
              </a:extLst>
            </p:cNvPr>
            <p:cNvSpPr txBox="1"/>
            <p:nvPr/>
          </p:nvSpPr>
          <p:spPr>
            <a:xfrm>
              <a:off x="2551705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7" name="TextBox 296">
              <a:extLst>
                <a:ext uri="{FF2B5EF4-FFF2-40B4-BE49-F238E27FC236}">
                  <a16:creationId xmlns:a16="http://schemas.microsoft.com/office/drawing/2014/main" id="{D052D269-4070-4EA6-A52F-316272310E99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98" name="Rectangle 292">
            <a:extLst>
              <a:ext uri="{FF2B5EF4-FFF2-40B4-BE49-F238E27FC236}">
                <a16:creationId xmlns:a16="http://schemas.microsoft.com/office/drawing/2014/main" id="{BF349904-7492-4A05-A78D-D35DCF994F23}"/>
              </a:ext>
            </a:extLst>
          </p:cNvPr>
          <p:cNvSpPr/>
          <p:nvPr/>
        </p:nvSpPr>
        <p:spPr>
          <a:xfrm>
            <a:off x="0" y="5013175"/>
            <a:ext cx="12192000" cy="2106777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99" name="Rectangle 293">
            <a:extLst>
              <a:ext uri="{FF2B5EF4-FFF2-40B4-BE49-F238E27FC236}">
                <a16:creationId xmlns:a16="http://schemas.microsoft.com/office/drawing/2014/main" id="{08DDCE39-0CFE-41F0-9B39-BB56D42E0F96}"/>
              </a:ext>
            </a:extLst>
          </p:cNvPr>
          <p:cNvSpPr/>
          <p:nvPr/>
        </p:nvSpPr>
        <p:spPr>
          <a:xfrm>
            <a:off x="1180275" y="5463804"/>
            <a:ext cx="9831450" cy="1205518"/>
          </a:xfrm>
          <a:prstGeom prst="rect">
            <a:avLst/>
          </a:prstGeom>
          <a:noFill/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00" name="TextBox 299">
            <a:extLst>
              <a:ext uri="{FF2B5EF4-FFF2-40B4-BE49-F238E27FC236}">
                <a16:creationId xmlns:a16="http://schemas.microsoft.com/office/drawing/2014/main" id="{38D0C237-24B4-4622-8BF1-E6D5A21A3015}"/>
              </a:ext>
            </a:extLst>
          </p:cNvPr>
          <p:cNvSpPr txBox="1"/>
          <p:nvPr/>
        </p:nvSpPr>
        <p:spPr>
          <a:xfrm>
            <a:off x="1902042" y="5743398"/>
            <a:ext cx="868402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ko-KR" altLang="en-US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301" name="Group 35">
            <a:extLst>
              <a:ext uri="{FF2B5EF4-FFF2-40B4-BE49-F238E27FC236}">
                <a16:creationId xmlns:a16="http://schemas.microsoft.com/office/drawing/2014/main" id="{6D3E1A52-6499-487B-97E4-5DF3C111D129}"/>
              </a:ext>
            </a:extLst>
          </p:cNvPr>
          <p:cNvGrpSpPr/>
          <p:nvPr/>
        </p:nvGrpSpPr>
        <p:grpSpPr>
          <a:xfrm flipV="1">
            <a:off x="1402734" y="5648882"/>
            <a:ext cx="327554" cy="307795"/>
            <a:chOff x="2300733" y="2007958"/>
            <a:chExt cx="834252" cy="783928"/>
          </a:xfrm>
          <a:solidFill>
            <a:schemeClr val="bg1">
              <a:alpha val="95000"/>
            </a:schemeClr>
          </a:solidFill>
        </p:grpSpPr>
        <p:sp>
          <p:nvSpPr>
            <p:cNvPr id="302" name="Freeform 36">
              <a:extLst>
                <a:ext uri="{FF2B5EF4-FFF2-40B4-BE49-F238E27FC236}">
                  <a16:creationId xmlns:a16="http://schemas.microsoft.com/office/drawing/2014/main" id="{ACC4B031-9EB2-411B-BBED-AF052996A267}"/>
                </a:ext>
              </a:extLst>
            </p:cNvPr>
            <p:cNvSpPr/>
            <p:nvPr/>
          </p:nvSpPr>
          <p:spPr>
            <a:xfrm>
              <a:off x="2300733" y="2007958"/>
              <a:ext cx="370398" cy="783928"/>
            </a:xfrm>
            <a:custGeom>
              <a:avLst/>
              <a:gdLst>
                <a:gd name="connsiteX0" fmla="*/ 188798 w 1132764"/>
                <a:gd name="connsiteY0" fmla="*/ 0 h 2397435"/>
                <a:gd name="connsiteX1" fmla="*/ 943966 w 1132764"/>
                <a:gd name="connsiteY1" fmla="*/ 0 h 2397435"/>
                <a:gd name="connsiteX2" fmla="*/ 1132764 w 1132764"/>
                <a:gd name="connsiteY2" fmla="*/ 188798 h 2397435"/>
                <a:gd name="connsiteX3" fmla="*/ 1132764 w 1132764"/>
                <a:gd name="connsiteY3" fmla="*/ 1035815 h 2397435"/>
                <a:gd name="connsiteX4" fmla="*/ 943966 w 1132764"/>
                <a:gd name="connsiteY4" fmla="*/ 1224613 h 2397435"/>
                <a:gd name="connsiteX5" fmla="*/ 555971 w 1132764"/>
                <a:gd name="connsiteY5" fmla="*/ 1224613 h 2397435"/>
                <a:gd name="connsiteX6" fmla="*/ 556177 w 1132764"/>
                <a:gd name="connsiteY6" fmla="*/ 1225922 h 2397435"/>
                <a:gd name="connsiteX7" fmla="*/ 983506 w 1132764"/>
                <a:gd name="connsiteY7" fmla="*/ 1928815 h 2397435"/>
                <a:gd name="connsiteX8" fmla="*/ 1132764 w 1132764"/>
                <a:gd name="connsiteY8" fmla="*/ 2051963 h 2397435"/>
                <a:gd name="connsiteX9" fmla="*/ 1064525 w 1132764"/>
                <a:gd name="connsiteY9" fmla="*/ 2397435 h 2397435"/>
                <a:gd name="connsiteX10" fmla="*/ 865938 w 1132764"/>
                <a:gd name="connsiteY10" fmla="*/ 2313437 h 2397435"/>
                <a:gd name="connsiteX11" fmla="*/ 16118 w 1132764"/>
                <a:gd name="connsiteY11" fmla="*/ 1178727 h 2397435"/>
                <a:gd name="connsiteX12" fmla="*/ 5759 w 1132764"/>
                <a:gd name="connsiteY12" fmla="*/ 1080058 h 2397435"/>
                <a:gd name="connsiteX13" fmla="*/ 3836 w 1132764"/>
                <a:gd name="connsiteY13" fmla="*/ 1073864 h 2397435"/>
                <a:gd name="connsiteX14" fmla="*/ 0 w 1132764"/>
                <a:gd name="connsiteY14" fmla="*/ 1035815 h 2397435"/>
                <a:gd name="connsiteX15" fmla="*/ 0 w 1132764"/>
                <a:gd name="connsiteY15" fmla="*/ 942490 h 2397435"/>
                <a:gd name="connsiteX16" fmla="*/ 0 w 1132764"/>
                <a:gd name="connsiteY16" fmla="*/ 317733 h 2397435"/>
                <a:gd name="connsiteX17" fmla="*/ 0 w 1132764"/>
                <a:gd name="connsiteY17" fmla="*/ 188798 h 2397435"/>
                <a:gd name="connsiteX18" fmla="*/ 188798 w 1132764"/>
                <a:gd name="connsiteY18" fmla="*/ 0 h 2397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764" h="2397435">
                  <a:moveTo>
                    <a:pt x="188798" y="0"/>
                  </a:moveTo>
                  <a:lnTo>
                    <a:pt x="943966" y="0"/>
                  </a:lnTo>
                  <a:cubicBezTo>
                    <a:pt x="1048236" y="0"/>
                    <a:pt x="1132764" y="84528"/>
                    <a:pt x="1132764" y="188798"/>
                  </a:cubicBezTo>
                  <a:lnTo>
                    <a:pt x="1132764" y="1035815"/>
                  </a:lnTo>
                  <a:cubicBezTo>
                    <a:pt x="1132764" y="1140085"/>
                    <a:pt x="1048236" y="1224613"/>
                    <a:pt x="943966" y="1224613"/>
                  </a:cubicBezTo>
                  <a:lnTo>
                    <a:pt x="555971" y="1224613"/>
                  </a:lnTo>
                  <a:lnTo>
                    <a:pt x="556177" y="1225922"/>
                  </a:lnTo>
                  <a:cubicBezTo>
                    <a:pt x="629881" y="1592732"/>
                    <a:pt x="759260" y="1704569"/>
                    <a:pt x="983506" y="1928815"/>
                  </a:cubicBezTo>
                  <a:lnTo>
                    <a:pt x="1132764" y="2051963"/>
                  </a:lnTo>
                  <a:lnTo>
                    <a:pt x="1064525" y="2397435"/>
                  </a:lnTo>
                  <a:lnTo>
                    <a:pt x="865938" y="2313437"/>
                  </a:lnTo>
                  <a:cubicBezTo>
                    <a:pt x="416006" y="2009468"/>
                    <a:pt x="90471" y="1698688"/>
                    <a:pt x="16118" y="1178727"/>
                  </a:cubicBezTo>
                  <a:lnTo>
                    <a:pt x="5759" y="1080058"/>
                  </a:lnTo>
                  <a:lnTo>
                    <a:pt x="3836" y="1073864"/>
                  </a:lnTo>
                  <a:cubicBezTo>
                    <a:pt x="1321" y="1061574"/>
                    <a:pt x="0" y="1048849"/>
                    <a:pt x="0" y="1035815"/>
                  </a:cubicBezTo>
                  <a:lnTo>
                    <a:pt x="0" y="942490"/>
                  </a:lnTo>
                  <a:lnTo>
                    <a:pt x="0" y="317733"/>
                  </a:lnTo>
                  <a:lnTo>
                    <a:pt x="0" y="188798"/>
                  </a:lnTo>
                  <a:cubicBezTo>
                    <a:pt x="0" y="84528"/>
                    <a:pt x="84528" y="0"/>
                    <a:pt x="18879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03" name="Freeform 37">
              <a:extLst>
                <a:ext uri="{FF2B5EF4-FFF2-40B4-BE49-F238E27FC236}">
                  <a16:creationId xmlns:a16="http://schemas.microsoft.com/office/drawing/2014/main" id="{954E04D6-82A3-47CE-96A2-BF3D0CC245F7}"/>
                </a:ext>
              </a:extLst>
            </p:cNvPr>
            <p:cNvSpPr/>
            <p:nvPr/>
          </p:nvSpPr>
          <p:spPr>
            <a:xfrm>
              <a:off x="2764587" y="2007958"/>
              <a:ext cx="370398" cy="783928"/>
            </a:xfrm>
            <a:custGeom>
              <a:avLst/>
              <a:gdLst>
                <a:gd name="connsiteX0" fmla="*/ 188798 w 1132764"/>
                <a:gd name="connsiteY0" fmla="*/ 0 h 2397435"/>
                <a:gd name="connsiteX1" fmla="*/ 943966 w 1132764"/>
                <a:gd name="connsiteY1" fmla="*/ 0 h 2397435"/>
                <a:gd name="connsiteX2" fmla="*/ 1132764 w 1132764"/>
                <a:gd name="connsiteY2" fmla="*/ 188798 h 2397435"/>
                <a:gd name="connsiteX3" fmla="*/ 1132764 w 1132764"/>
                <a:gd name="connsiteY3" fmla="*/ 1035815 h 2397435"/>
                <a:gd name="connsiteX4" fmla="*/ 943966 w 1132764"/>
                <a:gd name="connsiteY4" fmla="*/ 1224613 h 2397435"/>
                <a:gd name="connsiteX5" fmla="*/ 555971 w 1132764"/>
                <a:gd name="connsiteY5" fmla="*/ 1224613 h 2397435"/>
                <a:gd name="connsiteX6" fmla="*/ 556177 w 1132764"/>
                <a:gd name="connsiteY6" fmla="*/ 1225922 h 2397435"/>
                <a:gd name="connsiteX7" fmla="*/ 983506 w 1132764"/>
                <a:gd name="connsiteY7" fmla="*/ 1928815 h 2397435"/>
                <a:gd name="connsiteX8" fmla="*/ 1132764 w 1132764"/>
                <a:gd name="connsiteY8" fmla="*/ 2051963 h 2397435"/>
                <a:gd name="connsiteX9" fmla="*/ 1064525 w 1132764"/>
                <a:gd name="connsiteY9" fmla="*/ 2397435 h 2397435"/>
                <a:gd name="connsiteX10" fmla="*/ 865938 w 1132764"/>
                <a:gd name="connsiteY10" fmla="*/ 2313437 h 2397435"/>
                <a:gd name="connsiteX11" fmla="*/ 16118 w 1132764"/>
                <a:gd name="connsiteY11" fmla="*/ 1178727 h 2397435"/>
                <a:gd name="connsiteX12" fmla="*/ 5759 w 1132764"/>
                <a:gd name="connsiteY12" fmla="*/ 1080058 h 2397435"/>
                <a:gd name="connsiteX13" fmla="*/ 3836 w 1132764"/>
                <a:gd name="connsiteY13" fmla="*/ 1073864 h 2397435"/>
                <a:gd name="connsiteX14" fmla="*/ 0 w 1132764"/>
                <a:gd name="connsiteY14" fmla="*/ 1035815 h 2397435"/>
                <a:gd name="connsiteX15" fmla="*/ 0 w 1132764"/>
                <a:gd name="connsiteY15" fmla="*/ 942490 h 2397435"/>
                <a:gd name="connsiteX16" fmla="*/ 0 w 1132764"/>
                <a:gd name="connsiteY16" fmla="*/ 317733 h 2397435"/>
                <a:gd name="connsiteX17" fmla="*/ 0 w 1132764"/>
                <a:gd name="connsiteY17" fmla="*/ 188798 h 2397435"/>
                <a:gd name="connsiteX18" fmla="*/ 188798 w 1132764"/>
                <a:gd name="connsiteY18" fmla="*/ 0 h 2397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764" h="2397435">
                  <a:moveTo>
                    <a:pt x="188798" y="0"/>
                  </a:moveTo>
                  <a:lnTo>
                    <a:pt x="943966" y="0"/>
                  </a:lnTo>
                  <a:cubicBezTo>
                    <a:pt x="1048236" y="0"/>
                    <a:pt x="1132764" y="84528"/>
                    <a:pt x="1132764" y="188798"/>
                  </a:cubicBezTo>
                  <a:lnTo>
                    <a:pt x="1132764" y="1035815"/>
                  </a:lnTo>
                  <a:cubicBezTo>
                    <a:pt x="1132764" y="1140085"/>
                    <a:pt x="1048236" y="1224613"/>
                    <a:pt x="943966" y="1224613"/>
                  </a:cubicBezTo>
                  <a:lnTo>
                    <a:pt x="555971" y="1224613"/>
                  </a:lnTo>
                  <a:lnTo>
                    <a:pt x="556177" y="1225922"/>
                  </a:lnTo>
                  <a:cubicBezTo>
                    <a:pt x="629881" y="1592732"/>
                    <a:pt x="759260" y="1704569"/>
                    <a:pt x="983506" y="1928815"/>
                  </a:cubicBezTo>
                  <a:lnTo>
                    <a:pt x="1132764" y="2051963"/>
                  </a:lnTo>
                  <a:lnTo>
                    <a:pt x="1064525" y="2397435"/>
                  </a:lnTo>
                  <a:lnTo>
                    <a:pt x="865938" y="2313437"/>
                  </a:lnTo>
                  <a:cubicBezTo>
                    <a:pt x="416006" y="2009468"/>
                    <a:pt x="90471" y="1698688"/>
                    <a:pt x="16118" y="1178727"/>
                  </a:cubicBezTo>
                  <a:lnTo>
                    <a:pt x="5759" y="1080058"/>
                  </a:lnTo>
                  <a:lnTo>
                    <a:pt x="3836" y="1073864"/>
                  </a:lnTo>
                  <a:cubicBezTo>
                    <a:pt x="1321" y="1061574"/>
                    <a:pt x="0" y="1048849"/>
                    <a:pt x="0" y="1035815"/>
                  </a:cubicBezTo>
                  <a:lnTo>
                    <a:pt x="0" y="942490"/>
                  </a:lnTo>
                  <a:lnTo>
                    <a:pt x="0" y="317733"/>
                  </a:lnTo>
                  <a:lnTo>
                    <a:pt x="0" y="188798"/>
                  </a:lnTo>
                  <a:cubicBezTo>
                    <a:pt x="0" y="84528"/>
                    <a:pt x="84528" y="0"/>
                    <a:pt x="18879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304" name="Group 41">
            <a:extLst>
              <a:ext uri="{FF2B5EF4-FFF2-40B4-BE49-F238E27FC236}">
                <a16:creationId xmlns:a16="http://schemas.microsoft.com/office/drawing/2014/main" id="{A9236395-5258-4FC5-9AEE-2F498FF9F25A}"/>
              </a:ext>
            </a:extLst>
          </p:cNvPr>
          <p:cNvGrpSpPr/>
          <p:nvPr/>
        </p:nvGrpSpPr>
        <p:grpSpPr>
          <a:xfrm rot="10800000" flipV="1">
            <a:off x="11174594" y="6445364"/>
            <a:ext cx="327554" cy="307795"/>
            <a:chOff x="2300733" y="2007958"/>
            <a:chExt cx="834252" cy="783928"/>
          </a:xfrm>
          <a:solidFill>
            <a:schemeClr val="bg1">
              <a:alpha val="95000"/>
            </a:schemeClr>
          </a:solidFill>
        </p:grpSpPr>
        <p:sp>
          <p:nvSpPr>
            <p:cNvPr id="305" name="Freeform 42">
              <a:extLst>
                <a:ext uri="{FF2B5EF4-FFF2-40B4-BE49-F238E27FC236}">
                  <a16:creationId xmlns:a16="http://schemas.microsoft.com/office/drawing/2014/main" id="{CEEDDA79-FBBC-48FA-9AAD-CB9517ACCACF}"/>
                </a:ext>
              </a:extLst>
            </p:cNvPr>
            <p:cNvSpPr/>
            <p:nvPr/>
          </p:nvSpPr>
          <p:spPr>
            <a:xfrm>
              <a:off x="2300733" y="2007958"/>
              <a:ext cx="370398" cy="783928"/>
            </a:xfrm>
            <a:custGeom>
              <a:avLst/>
              <a:gdLst>
                <a:gd name="connsiteX0" fmla="*/ 188798 w 1132764"/>
                <a:gd name="connsiteY0" fmla="*/ 0 h 2397435"/>
                <a:gd name="connsiteX1" fmla="*/ 943966 w 1132764"/>
                <a:gd name="connsiteY1" fmla="*/ 0 h 2397435"/>
                <a:gd name="connsiteX2" fmla="*/ 1132764 w 1132764"/>
                <a:gd name="connsiteY2" fmla="*/ 188798 h 2397435"/>
                <a:gd name="connsiteX3" fmla="*/ 1132764 w 1132764"/>
                <a:gd name="connsiteY3" fmla="*/ 1035815 h 2397435"/>
                <a:gd name="connsiteX4" fmla="*/ 943966 w 1132764"/>
                <a:gd name="connsiteY4" fmla="*/ 1224613 h 2397435"/>
                <a:gd name="connsiteX5" fmla="*/ 555971 w 1132764"/>
                <a:gd name="connsiteY5" fmla="*/ 1224613 h 2397435"/>
                <a:gd name="connsiteX6" fmla="*/ 556177 w 1132764"/>
                <a:gd name="connsiteY6" fmla="*/ 1225922 h 2397435"/>
                <a:gd name="connsiteX7" fmla="*/ 983506 w 1132764"/>
                <a:gd name="connsiteY7" fmla="*/ 1928815 h 2397435"/>
                <a:gd name="connsiteX8" fmla="*/ 1132764 w 1132764"/>
                <a:gd name="connsiteY8" fmla="*/ 2051963 h 2397435"/>
                <a:gd name="connsiteX9" fmla="*/ 1064525 w 1132764"/>
                <a:gd name="connsiteY9" fmla="*/ 2397435 h 2397435"/>
                <a:gd name="connsiteX10" fmla="*/ 865938 w 1132764"/>
                <a:gd name="connsiteY10" fmla="*/ 2313437 h 2397435"/>
                <a:gd name="connsiteX11" fmla="*/ 16118 w 1132764"/>
                <a:gd name="connsiteY11" fmla="*/ 1178727 h 2397435"/>
                <a:gd name="connsiteX12" fmla="*/ 5759 w 1132764"/>
                <a:gd name="connsiteY12" fmla="*/ 1080058 h 2397435"/>
                <a:gd name="connsiteX13" fmla="*/ 3836 w 1132764"/>
                <a:gd name="connsiteY13" fmla="*/ 1073864 h 2397435"/>
                <a:gd name="connsiteX14" fmla="*/ 0 w 1132764"/>
                <a:gd name="connsiteY14" fmla="*/ 1035815 h 2397435"/>
                <a:gd name="connsiteX15" fmla="*/ 0 w 1132764"/>
                <a:gd name="connsiteY15" fmla="*/ 942490 h 2397435"/>
                <a:gd name="connsiteX16" fmla="*/ 0 w 1132764"/>
                <a:gd name="connsiteY16" fmla="*/ 317733 h 2397435"/>
                <a:gd name="connsiteX17" fmla="*/ 0 w 1132764"/>
                <a:gd name="connsiteY17" fmla="*/ 188798 h 2397435"/>
                <a:gd name="connsiteX18" fmla="*/ 188798 w 1132764"/>
                <a:gd name="connsiteY18" fmla="*/ 0 h 2397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764" h="2397435">
                  <a:moveTo>
                    <a:pt x="188798" y="0"/>
                  </a:moveTo>
                  <a:lnTo>
                    <a:pt x="943966" y="0"/>
                  </a:lnTo>
                  <a:cubicBezTo>
                    <a:pt x="1048236" y="0"/>
                    <a:pt x="1132764" y="84528"/>
                    <a:pt x="1132764" y="188798"/>
                  </a:cubicBezTo>
                  <a:lnTo>
                    <a:pt x="1132764" y="1035815"/>
                  </a:lnTo>
                  <a:cubicBezTo>
                    <a:pt x="1132764" y="1140085"/>
                    <a:pt x="1048236" y="1224613"/>
                    <a:pt x="943966" y="1224613"/>
                  </a:cubicBezTo>
                  <a:lnTo>
                    <a:pt x="555971" y="1224613"/>
                  </a:lnTo>
                  <a:lnTo>
                    <a:pt x="556177" y="1225922"/>
                  </a:lnTo>
                  <a:cubicBezTo>
                    <a:pt x="629881" y="1592732"/>
                    <a:pt x="759260" y="1704569"/>
                    <a:pt x="983506" y="1928815"/>
                  </a:cubicBezTo>
                  <a:lnTo>
                    <a:pt x="1132764" y="2051963"/>
                  </a:lnTo>
                  <a:lnTo>
                    <a:pt x="1064525" y="2397435"/>
                  </a:lnTo>
                  <a:lnTo>
                    <a:pt x="865938" y="2313437"/>
                  </a:lnTo>
                  <a:cubicBezTo>
                    <a:pt x="416006" y="2009468"/>
                    <a:pt x="90471" y="1698688"/>
                    <a:pt x="16118" y="1178727"/>
                  </a:cubicBezTo>
                  <a:lnTo>
                    <a:pt x="5759" y="1080058"/>
                  </a:lnTo>
                  <a:lnTo>
                    <a:pt x="3836" y="1073864"/>
                  </a:lnTo>
                  <a:cubicBezTo>
                    <a:pt x="1321" y="1061574"/>
                    <a:pt x="0" y="1048849"/>
                    <a:pt x="0" y="1035815"/>
                  </a:cubicBezTo>
                  <a:lnTo>
                    <a:pt x="0" y="942490"/>
                  </a:lnTo>
                  <a:lnTo>
                    <a:pt x="0" y="317733"/>
                  </a:lnTo>
                  <a:lnTo>
                    <a:pt x="0" y="188798"/>
                  </a:lnTo>
                  <a:cubicBezTo>
                    <a:pt x="0" y="84528"/>
                    <a:pt x="84528" y="0"/>
                    <a:pt x="18879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06" name="Freeform 43">
              <a:extLst>
                <a:ext uri="{FF2B5EF4-FFF2-40B4-BE49-F238E27FC236}">
                  <a16:creationId xmlns:a16="http://schemas.microsoft.com/office/drawing/2014/main" id="{3B00B44B-1996-4767-8873-D781417EDA53}"/>
                </a:ext>
              </a:extLst>
            </p:cNvPr>
            <p:cNvSpPr/>
            <p:nvPr/>
          </p:nvSpPr>
          <p:spPr>
            <a:xfrm>
              <a:off x="2764587" y="2007958"/>
              <a:ext cx="370398" cy="783928"/>
            </a:xfrm>
            <a:custGeom>
              <a:avLst/>
              <a:gdLst>
                <a:gd name="connsiteX0" fmla="*/ 188798 w 1132764"/>
                <a:gd name="connsiteY0" fmla="*/ 0 h 2397435"/>
                <a:gd name="connsiteX1" fmla="*/ 943966 w 1132764"/>
                <a:gd name="connsiteY1" fmla="*/ 0 h 2397435"/>
                <a:gd name="connsiteX2" fmla="*/ 1132764 w 1132764"/>
                <a:gd name="connsiteY2" fmla="*/ 188798 h 2397435"/>
                <a:gd name="connsiteX3" fmla="*/ 1132764 w 1132764"/>
                <a:gd name="connsiteY3" fmla="*/ 1035815 h 2397435"/>
                <a:gd name="connsiteX4" fmla="*/ 943966 w 1132764"/>
                <a:gd name="connsiteY4" fmla="*/ 1224613 h 2397435"/>
                <a:gd name="connsiteX5" fmla="*/ 555971 w 1132764"/>
                <a:gd name="connsiteY5" fmla="*/ 1224613 h 2397435"/>
                <a:gd name="connsiteX6" fmla="*/ 556177 w 1132764"/>
                <a:gd name="connsiteY6" fmla="*/ 1225922 h 2397435"/>
                <a:gd name="connsiteX7" fmla="*/ 983506 w 1132764"/>
                <a:gd name="connsiteY7" fmla="*/ 1928815 h 2397435"/>
                <a:gd name="connsiteX8" fmla="*/ 1132764 w 1132764"/>
                <a:gd name="connsiteY8" fmla="*/ 2051963 h 2397435"/>
                <a:gd name="connsiteX9" fmla="*/ 1064525 w 1132764"/>
                <a:gd name="connsiteY9" fmla="*/ 2397435 h 2397435"/>
                <a:gd name="connsiteX10" fmla="*/ 865938 w 1132764"/>
                <a:gd name="connsiteY10" fmla="*/ 2313437 h 2397435"/>
                <a:gd name="connsiteX11" fmla="*/ 16118 w 1132764"/>
                <a:gd name="connsiteY11" fmla="*/ 1178727 h 2397435"/>
                <a:gd name="connsiteX12" fmla="*/ 5759 w 1132764"/>
                <a:gd name="connsiteY12" fmla="*/ 1080058 h 2397435"/>
                <a:gd name="connsiteX13" fmla="*/ 3836 w 1132764"/>
                <a:gd name="connsiteY13" fmla="*/ 1073864 h 2397435"/>
                <a:gd name="connsiteX14" fmla="*/ 0 w 1132764"/>
                <a:gd name="connsiteY14" fmla="*/ 1035815 h 2397435"/>
                <a:gd name="connsiteX15" fmla="*/ 0 w 1132764"/>
                <a:gd name="connsiteY15" fmla="*/ 942490 h 2397435"/>
                <a:gd name="connsiteX16" fmla="*/ 0 w 1132764"/>
                <a:gd name="connsiteY16" fmla="*/ 317733 h 2397435"/>
                <a:gd name="connsiteX17" fmla="*/ 0 w 1132764"/>
                <a:gd name="connsiteY17" fmla="*/ 188798 h 2397435"/>
                <a:gd name="connsiteX18" fmla="*/ 188798 w 1132764"/>
                <a:gd name="connsiteY18" fmla="*/ 0 h 2397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764" h="2397435">
                  <a:moveTo>
                    <a:pt x="188798" y="0"/>
                  </a:moveTo>
                  <a:lnTo>
                    <a:pt x="943966" y="0"/>
                  </a:lnTo>
                  <a:cubicBezTo>
                    <a:pt x="1048236" y="0"/>
                    <a:pt x="1132764" y="84528"/>
                    <a:pt x="1132764" y="188798"/>
                  </a:cubicBezTo>
                  <a:lnTo>
                    <a:pt x="1132764" y="1035815"/>
                  </a:lnTo>
                  <a:cubicBezTo>
                    <a:pt x="1132764" y="1140085"/>
                    <a:pt x="1048236" y="1224613"/>
                    <a:pt x="943966" y="1224613"/>
                  </a:cubicBezTo>
                  <a:lnTo>
                    <a:pt x="555971" y="1224613"/>
                  </a:lnTo>
                  <a:lnTo>
                    <a:pt x="556177" y="1225922"/>
                  </a:lnTo>
                  <a:cubicBezTo>
                    <a:pt x="629881" y="1592732"/>
                    <a:pt x="759260" y="1704569"/>
                    <a:pt x="983506" y="1928815"/>
                  </a:cubicBezTo>
                  <a:lnTo>
                    <a:pt x="1132764" y="2051963"/>
                  </a:lnTo>
                  <a:lnTo>
                    <a:pt x="1064525" y="2397435"/>
                  </a:lnTo>
                  <a:lnTo>
                    <a:pt x="865938" y="2313437"/>
                  </a:lnTo>
                  <a:cubicBezTo>
                    <a:pt x="416006" y="2009468"/>
                    <a:pt x="90471" y="1698688"/>
                    <a:pt x="16118" y="1178727"/>
                  </a:cubicBezTo>
                  <a:lnTo>
                    <a:pt x="5759" y="1080058"/>
                  </a:lnTo>
                  <a:lnTo>
                    <a:pt x="3836" y="1073864"/>
                  </a:lnTo>
                  <a:cubicBezTo>
                    <a:pt x="1321" y="1061574"/>
                    <a:pt x="0" y="1048849"/>
                    <a:pt x="0" y="1035815"/>
                  </a:cubicBezTo>
                  <a:lnTo>
                    <a:pt x="0" y="942490"/>
                  </a:lnTo>
                  <a:lnTo>
                    <a:pt x="0" y="317733"/>
                  </a:lnTo>
                  <a:lnTo>
                    <a:pt x="0" y="188798"/>
                  </a:lnTo>
                  <a:cubicBezTo>
                    <a:pt x="0" y="84528"/>
                    <a:pt x="84528" y="0"/>
                    <a:pt x="18879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307" name="Group 306"/>
          <p:cNvGrpSpPr/>
          <p:nvPr/>
        </p:nvGrpSpPr>
        <p:grpSpPr>
          <a:xfrm>
            <a:off x="904597" y="1572890"/>
            <a:ext cx="5276398" cy="3065569"/>
            <a:chOff x="637381" y="1143000"/>
            <a:chExt cx="7869238" cy="4572000"/>
          </a:xfrm>
          <a:solidFill>
            <a:schemeClr val="bg1">
              <a:lumMod val="95000"/>
            </a:schemeClr>
          </a:solidFill>
        </p:grpSpPr>
        <p:sp>
          <p:nvSpPr>
            <p:cNvPr id="308" name="Freeform 307"/>
            <p:cNvSpPr>
              <a:spLocks noEditPoints="1"/>
            </p:cNvSpPr>
            <p:nvPr/>
          </p:nvSpPr>
          <p:spPr bwMode="auto">
            <a:xfrm>
              <a:off x="637381" y="1982787"/>
              <a:ext cx="3430588" cy="3732213"/>
            </a:xfrm>
            <a:custGeom>
              <a:avLst/>
              <a:gdLst>
                <a:gd name="T0" fmla="*/ 1503 w 2161"/>
                <a:gd name="T1" fmla="*/ 2272 h 2351"/>
                <a:gd name="T2" fmla="*/ 1677 w 2161"/>
                <a:gd name="T3" fmla="*/ 1440 h 2351"/>
                <a:gd name="T4" fmla="*/ 1475 w 2161"/>
                <a:gd name="T5" fmla="*/ 1175 h 2351"/>
                <a:gd name="T6" fmla="*/ 1401 w 2161"/>
                <a:gd name="T7" fmla="*/ 1164 h 2351"/>
                <a:gd name="T8" fmla="*/ 253 w 2161"/>
                <a:gd name="T9" fmla="*/ 1129 h 2351"/>
                <a:gd name="T10" fmla="*/ 1279 w 2161"/>
                <a:gd name="T11" fmla="*/ 1145 h 2351"/>
                <a:gd name="T12" fmla="*/ 117 w 2161"/>
                <a:gd name="T13" fmla="*/ 1077 h 2351"/>
                <a:gd name="T14" fmla="*/ 1283 w 2161"/>
                <a:gd name="T15" fmla="*/ 1061 h 2351"/>
                <a:gd name="T16" fmla="*/ 1501 w 2161"/>
                <a:gd name="T17" fmla="*/ 726 h 2351"/>
                <a:gd name="T18" fmla="*/ 1141 w 2161"/>
                <a:gd name="T19" fmla="*/ 792 h 2351"/>
                <a:gd name="T20" fmla="*/ 1302 w 2161"/>
                <a:gd name="T21" fmla="*/ 745 h 2351"/>
                <a:gd name="T22" fmla="*/ 1187 w 2161"/>
                <a:gd name="T23" fmla="*/ 712 h 2351"/>
                <a:gd name="T24" fmla="*/ 1595 w 2161"/>
                <a:gd name="T25" fmla="*/ 689 h 2351"/>
                <a:gd name="T26" fmla="*/ 1558 w 2161"/>
                <a:gd name="T27" fmla="*/ 717 h 2351"/>
                <a:gd name="T28" fmla="*/ 541 w 2161"/>
                <a:gd name="T29" fmla="*/ 553 h 2351"/>
                <a:gd name="T30" fmla="*/ 49 w 2161"/>
                <a:gd name="T31" fmla="*/ 386 h 2351"/>
                <a:gd name="T32" fmla="*/ 1215 w 2161"/>
                <a:gd name="T33" fmla="*/ 326 h 2351"/>
                <a:gd name="T34" fmla="*/ 1283 w 2161"/>
                <a:gd name="T35" fmla="*/ 295 h 2351"/>
                <a:gd name="T36" fmla="*/ 1234 w 2161"/>
                <a:gd name="T37" fmla="*/ 298 h 2351"/>
                <a:gd name="T38" fmla="*/ 1160 w 2161"/>
                <a:gd name="T39" fmla="*/ 251 h 2351"/>
                <a:gd name="T40" fmla="*/ 2021 w 2161"/>
                <a:gd name="T41" fmla="*/ 265 h 2351"/>
                <a:gd name="T42" fmla="*/ 2136 w 2161"/>
                <a:gd name="T43" fmla="*/ 199 h 2351"/>
                <a:gd name="T44" fmla="*/ 1630 w 2161"/>
                <a:gd name="T45" fmla="*/ 129 h 2351"/>
                <a:gd name="T46" fmla="*/ 979 w 2161"/>
                <a:gd name="T47" fmla="*/ 101 h 2351"/>
                <a:gd name="T48" fmla="*/ 1094 w 2161"/>
                <a:gd name="T49" fmla="*/ 127 h 2351"/>
                <a:gd name="T50" fmla="*/ 1201 w 2161"/>
                <a:gd name="T51" fmla="*/ 98 h 2351"/>
                <a:gd name="T52" fmla="*/ 1113 w 2161"/>
                <a:gd name="T53" fmla="*/ 239 h 2351"/>
                <a:gd name="T54" fmla="*/ 1043 w 2161"/>
                <a:gd name="T55" fmla="*/ 400 h 2351"/>
                <a:gd name="T56" fmla="*/ 1216 w 2161"/>
                <a:gd name="T57" fmla="*/ 565 h 2351"/>
                <a:gd name="T58" fmla="*/ 1274 w 2161"/>
                <a:gd name="T59" fmla="*/ 415 h 2351"/>
                <a:gd name="T60" fmla="*/ 1441 w 2161"/>
                <a:gd name="T61" fmla="*/ 400 h 2351"/>
                <a:gd name="T62" fmla="*/ 1546 w 2161"/>
                <a:gd name="T63" fmla="*/ 530 h 2351"/>
                <a:gd name="T64" fmla="*/ 1459 w 2161"/>
                <a:gd name="T65" fmla="*/ 651 h 2351"/>
                <a:gd name="T66" fmla="*/ 1414 w 2161"/>
                <a:gd name="T67" fmla="*/ 747 h 2351"/>
                <a:gd name="T68" fmla="*/ 1223 w 2161"/>
                <a:gd name="T69" fmla="*/ 995 h 2351"/>
                <a:gd name="T70" fmla="*/ 1021 w 2161"/>
                <a:gd name="T71" fmla="*/ 1023 h 2351"/>
                <a:gd name="T72" fmla="*/ 1133 w 2161"/>
                <a:gd name="T73" fmla="*/ 1122 h 2351"/>
                <a:gd name="T74" fmla="*/ 1267 w 2161"/>
                <a:gd name="T75" fmla="*/ 1295 h 2351"/>
                <a:gd name="T76" fmla="*/ 1398 w 2161"/>
                <a:gd name="T77" fmla="*/ 1274 h 2351"/>
                <a:gd name="T78" fmla="*/ 1703 w 2161"/>
                <a:gd name="T79" fmla="*/ 1442 h 2351"/>
                <a:gd name="T80" fmla="*/ 1805 w 2161"/>
                <a:gd name="T81" fmla="*/ 1688 h 2351"/>
                <a:gd name="T82" fmla="*/ 1632 w 2161"/>
                <a:gd name="T83" fmla="*/ 1878 h 2351"/>
                <a:gd name="T84" fmla="*/ 1469 w 2161"/>
                <a:gd name="T85" fmla="*/ 2061 h 2351"/>
                <a:gd name="T86" fmla="*/ 1393 w 2161"/>
                <a:gd name="T87" fmla="*/ 2243 h 2351"/>
                <a:gd name="T88" fmla="*/ 1417 w 2161"/>
                <a:gd name="T89" fmla="*/ 2339 h 2351"/>
                <a:gd name="T90" fmla="*/ 1335 w 2161"/>
                <a:gd name="T91" fmla="*/ 2070 h 2351"/>
                <a:gd name="T92" fmla="*/ 1216 w 2161"/>
                <a:gd name="T93" fmla="*/ 1510 h 2351"/>
                <a:gd name="T94" fmla="*/ 1241 w 2161"/>
                <a:gd name="T95" fmla="*/ 1321 h 2351"/>
                <a:gd name="T96" fmla="*/ 986 w 2161"/>
                <a:gd name="T97" fmla="*/ 1204 h 2351"/>
                <a:gd name="T98" fmla="*/ 768 w 2161"/>
                <a:gd name="T99" fmla="*/ 974 h 2351"/>
                <a:gd name="T100" fmla="*/ 759 w 2161"/>
                <a:gd name="T101" fmla="*/ 1030 h 2351"/>
                <a:gd name="T102" fmla="*/ 628 w 2161"/>
                <a:gd name="T103" fmla="*/ 688 h 2351"/>
                <a:gd name="T104" fmla="*/ 614 w 2161"/>
                <a:gd name="T105" fmla="*/ 668 h 2351"/>
                <a:gd name="T106" fmla="*/ 323 w 2161"/>
                <a:gd name="T107" fmla="*/ 375 h 2351"/>
                <a:gd name="T108" fmla="*/ 139 w 2161"/>
                <a:gd name="T109" fmla="*/ 490 h 2351"/>
                <a:gd name="T110" fmla="*/ 63 w 2161"/>
                <a:gd name="T111" fmla="*/ 344 h 2351"/>
                <a:gd name="T112" fmla="*/ 61 w 2161"/>
                <a:gd name="T113" fmla="*/ 211 h 2351"/>
                <a:gd name="T114" fmla="*/ 70 w 2161"/>
                <a:gd name="T115" fmla="*/ 103 h 2351"/>
                <a:gd name="T116" fmla="*/ 275 w 2161"/>
                <a:gd name="T117" fmla="*/ 54 h 2351"/>
                <a:gd name="T118" fmla="*/ 539 w 2161"/>
                <a:gd name="T119" fmla="*/ 61 h 2351"/>
                <a:gd name="T120" fmla="*/ 682 w 2161"/>
                <a:gd name="T121" fmla="*/ 82 h 2351"/>
                <a:gd name="T122" fmla="*/ 867 w 2161"/>
                <a:gd name="T123" fmla="*/ 146 h 2351"/>
                <a:gd name="T124" fmla="*/ 1026 w 2161"/>
                <a:gd name="T125" fmla="*/ 152 h 2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61" h="2351">
                  <a:moveTo>
                    <a:pt x="1401" y="2278"/>
                  </a:moveTo>
                  <a:lnTo>
                    <a:pt x="1415" y="2286"/>
                  </a:lnTo>
                  <a:lnTo>
                    <a:pt x="1429" y="2299"/>
                  </a:lnTo>
                  <a:lnTo>
                    <a:pt x="1443" y="2311"/>
                  </a:lnTo>
                  <a:lnTo>
                    <a:pt x="1459" y="2320"/>
                  </a:lnTo>
                  <a:lnTo>
                    <a:pt x="1459" y="2328"/>
                  </a:lnTo>
                  <a:lnTo>
                    <a:pt x="1450" y="2328"/>
                  </a:lnTo>
                  <a:lnTo>
                    <a:pt x="1441" y="2330"/>
                  </a:lnTo>
                  <a:lnTo>
                    <a:pt x="1427" y="2330"/>
                  </a:lnTo>
                  <a:lnTo>
                    <a:pt x="1415" y="2327"/>
                  </a:lnTo>
                  <a:lnTo>
                    <a:pt x="1408" y="2325"/>
                  </a:lnTo>
                  <a:lnTo>
                    <a:pt x="1405" y="2311"/>
                  </a:lnTo>
                  <a:lnTo>
                    <a:pt x="1401" y="2293"/>
                  </a:lnTo>
                  <a:lnTo>
                    <a:pt x="1401" y="2278"/>
                  </a:lnTo>
                  <a:close/>
                  <a:moveTo>
                    <a:pt x="1513" y="2248"/>
                  </a:moveTo>
                  <a:lnTo>
                    <a:pt x="1527" y="2251"/>
                  </a:lnTo>
                  <a:lnTo>
                    <a:pt x="1543" y="2257"/>
                  </a:lnTo>
                  <a:lnTo>
                    <a:pt x="1555" y="2262"/>
                  </a:lnTo>
                  <a:lnTo>
                    <a:pt x="1551" y="2262"/>
                  </a:lnTo>
                  <a:lnTo>
                    <a:pt x="1539" y="2269"/>
                  </a:lnTo>
                  <a:lnTo>
                    <a:pt x="1527" y="2274"/>
                  </a:lnTo>
                  <a:lnTo>
                    <a:pt x="1513" y="2278"/>
                  </a:lnTo>
                  <a:lnTo>
                    <a:pt x="1513" y="2271"/>
                  </a:lnTo>
                  <a:lnTo>
                    <a:pt x="1515" y="2269"/>
                  </a:lnTo>
                  <a:lnTo>
                    <a:pt x="1518" y="2267"/>
                  </a:lnTo>
                  <a:lnTo>
                    <a:pt x="1520" y="2265"/>
                  </a:lnTo>
                  <a:lnTo>
                    <a:pt x="1520" y="2264"/>
                  </a:lnTo>
                  <a:lnTo>
                    <a:pt x="1522" y="2262"/>
                  </a:lnTo>
                  <a:lnTo>
                    <a:pt x="1523" y="2258"/>
                  </a:lnTo>
                  <a:lnTo>
                    <a:pt x="1520" y="2258"/>
                  </a:lnTo>
                  <a:lnTo>
                    <a:pt x="1511" y="2267"/>
                  </a:lnTo>
                  <a:lnTo>
                    <a:pt x="1503" y="2272"/>
                  </a:lnTo>
                  <a:lnTo>
                    <a:pt x="1494" y="2274"/>
                  </a:lnTo>
                  <a:lnTo>
                    <a:pt x="1482" y="2278"/>
                  </a:lnTo>
                  <a:lnTo>
                    <a:pt x="1482" y="2262"/>
                  </a:lnTo>
                  <a:lnTo>
                    <a:pt x="1492" y="2258"/>
                  </a:lnTo>
                  <a:lnTo>
                    <a:pt x="1503" y="2253"/>
                  </a:lnTo>
                  <a:lnTo>
                    <a:pt x="1513" y="2248"/>
                  </a:lnTo>
                  <a:close/>
                  <a:moveTo>
                    <a:pt x="1485" y="2051"/>
                  </a:moveTo>
                  <a:lnTo>
                    <a:pt x="1489" y="2054"/>
                  </a:lnTo>
                  <a:lnTo>
                    <a:pt x="1492" y="2056"/>
                  </a:lnTo>
                  <a:lnTo>
                    <a:pt x="1494" y="2058"/>
                  </a:lnTo>
                  <a:lnTo>
                    <a:pt x="1496" y="2061"/>
                  </a:lnTo>
                  <a:lnTo>
                    <a:pt x="1496" y="2065"/>
                  </a:lnTo>
                  <a:lnTo>
                    <a:pt x="1497" y="2070"/>
                  </a:lnTo>
                  <a:lnTo>
                    <a:pt x="1489" y="2070"/>
                  </a:lnTo>
                  <a:lnTo>
                    <a:pt x="1487" y="2066"/>
                  </a:lnTo>
                  <a:lnTo>
                    <a:pt x="1485" y="2063"/>
                  </a:lnTo>
                  <a:lnTo>
                    <a:pt x="1485" y="2061"/>
                  </a:lnTo>
                  <a:lnTo>
                    <a:pt x="1483" y="2059"/>
                  </a:lnTo>
                  <a:lnTo>
                    <a:pt x="1485" y="2056"/>
                  </a:lnTo>
                  <a:lnTo>
                    <a:pt x="1485" y="2051"/>
                  </a:lnTo>
                  <a:close/>
                  <a:moveTo>
                    <a:pt x="1654" y="1414"/>
                  </a:moveTo>
                  <a:lnTo>
                    <a:pt x="1647" y="1426"/>
                  </a:lnTo>
                  <a:lnTo>
                    <a:pt x="1642" y="1426"/>
                  </a:lnTo>
                  <a:lnTo>
                    <a:pt x="1642" y="1429"/>
                  </a:lnTo>
                  <a:lnTo>
                    <a:pt x="1653" y="1433"/>
                  </a:lnTo>
                  <a:lnTo>
                    <a:pt x="1663" y="1438"/>
                  </a:lnTo>
                  <a:lnTo>
                    <a:pt x="1670" y="1443"/>
                  </a:lnTo>
                  <a:lnTo>
                    <a:pt x="1674" y="1445"/>
                  </a:lnTo>
                  <a:lnTo>
                    <a:pt x="1675" y="1443"/>
                  </a:lnTo>
                  <a:lnTo>
                    <a:pt x="1675" y="1442"/>
                  </a:lnTo>
                  <a:lnTo>
                    <a:pt x="1675" y="1442"/>
                  </a:lnTo>
                  <a:lnTo>
                    <a:pt x="1677" y="1440"/>
                  </a:lnTo>
                  <a:lnTo>
                    <a:pt x="1677" y="1436"/>
                  </a:lnTo>
                  <a:lnTo>
                    <a:pt x="1670" y="1436"/>
                  </a:lnTo>
                  <a:lnTo>
                    <a:pt x="1668" y="1436"/>
                  </a:lnTo>
                  <a:lnTo>
                    <a:pt x="1667" y="1435"/>
                  </a:lnTo>
                  <a:lnTo>
                    <a:pt x="1665" y="1435"/>
                  </a:lnTo>
                  <a:lnTo>
                    <a:pt x="1661" y="1435"/>
                  </a:lnTo>
                  <a:lnTo>
                    <a:pt x="1658" y="1433"/>
                  </a:lnTo>
                  <a:lnTo>
                    <a:pt x="1658" y="1414"/>
                  </a:lnTo>
                  <a:lnTo>
                    <a:pt x="1654" y="1414"/>
                  </a:lnTo>
                  <a:close/>
                  <a:moveTo>
                    <a:pt x="1354" y="1286"/>
                  </a:moveTo>
                  <a:lnTo>
                    <a:pt x="1356" y="1291"/>
                  </a:lnTo>
                  <a:lnTo>
                    <a:pt x="1356" y="1293"/>
                  </a:lnTo>
                  <a:lnTo>
                    <a:pt x="1356" y="1295"/>
                  </a:lnTo>
                  <a:lnTo>
                    <a:pt x="1356" y="1295"/>
                  </a:lnTo>
                  <a:lnTo>
                    <a:pt x="1358" y="1297"/>
                  </a:lnTo>
                  <a:lnTo>
                    <a:pt x="1359" y="1297"/>
                  </a:lnTo>
                  <a:lnTo>
                    <a:pt x="1363" y="1298"/>
                  </a:lnTo>
                  <a:lnTo>
                    <a:pt x="1363" y="1291"/>
                  </a:lnTo>
                  <a:lnTo>
                    <a:pt x="1354" y="1286"/>
                  </a:lnTo>
                  <a:close/>
                  <a:moveTo>
                    <a:pt x="1482" y="1175"/>
                  </a:moveTo>
                  <a:lnTo>
                    <a:pt x="1489" y="1176"/>
                  </a:lnTo>
                  <a:lnTo>
                    <a:pt x="1497" y="1180"/>
                  </a:lnTo>
                  <a:lnTo>
                    <a:pt x="1494" y="1182"/>
                  </a:lnTo>
                  <a:lnTo>
                    <a:pt x="1492" y="1185"/>
                  </a:lnTo>
                  <a:lnTo>
                    <a:pt x="1489" y="1187"/>
                  </a:lnTo>
                  <a:lnTo>
                    <a:pt x="1483" y="1187"/>
                  </a:lnTo>
                  <a:lnTo>
                    <a:pt x="1478" y="1185"/>
                  </a:lnTo>
                  <a:lnTo>
                    <a:pt x="1473" y="1185"/>
                  </a:lnTo>
                  <a:lnTo>
                    <a:pt x="1468" y="1185"/>
                  </a:lnTo>
                  <a:lnTo>
                    <a:pt x="1462" y="1187"/>
                  </a:lnTo>
                  <a:lnTo>
                    <a:pt x="1462" y="1176"/>
                  </a:lnTo>
                  <a:lnTo>
                    <a:pt x="1475" y="1175"/>
                  </a:lnTo>
                  <a:lnTo>
                    <a:pt x="1482" y="1175"/>
                  </a:lnTo>
                  <a:close/>
                  <a:moveTo>
                    <a:pt x="1417" y="1164"/>
                  </a:moveTo>
                  <a:lnTo>
                    <a:pt x="1424" y="1164"/>
                  </a:lnTo>
                  <a:lnTo>
                    <a:pt x="1431" y="1166"/>
                  </a:lnTo>
                  <a:lnTo>
                    <a:pt x="1438" y="1166"/>
                  </a:lnTo>
                  <a:lnTo>
                    <a:pt x="1443" y="1168"/>
                  </a:lnTo>
                  <a:lnTo>
                    <a:pt x="1443" y="1176"/>
                  </a:lnTo>
                  <a:lnTo>
                    <a:pt x="1417" y="1176"/>
                  </a:lnTo>
                  <a:lnTo>
                    <a:pt x="1417" y="1164"/>
                  </a:lnTo>
                  <a:close/>
                  <a:moveTo>
                    <a:pt x="1270" y="1164"/>
                  </a:moveTo>
                  <a:lnTo>
                    <a:pt x="1279" y="1166"/>
                  </a:lnTo>
                  <a:lnTo>
                    <a:pt x="1284" y="1169"/>
                  </a:lnTo>
                  <a:lnTo>
                    <a:pt x="1291" y="1173"/>
                  </a:lnTo>
                  <a:lnTo>
                    <a:pt x="1297" y="1176"/>
                  </a:lnTo>
                  <a:lnTo>
                    <a:pt x="1297" y="1180"/>
                  </a:lnTo>
                  <a:lnTo>
                    <a:pt x="1290" y="1180"/>
                  </a:lnTo>
                  <a:lnTo>
                    <a:pt x="1284" y="1182"/>
                  </a:lnTo>
                  <a:lnTo>
                    <a:pt x="1279" y="1183"/>
                  </a:lnTo>
                  <a:lnTo>
                    <a:pt x="1276" y="1182"/>
                  </a:lnTo>
                  <a:lnTo>
                    <a:pt x="1269" y="1182"/>
                  </a:lnTo>
                  <a:lnTo>
                    <a:pt x="1263" y="1180"/>
                  </a:lnTo>
                  <a:lnTo>
                    <a:pt x="1263" y="1168"/>
                  </a:lnTo>
                  <a:lnTo>
                    <a:pt x="1265" y="1168"/>
                  </a:lnTo>
                  <a:lnTo>
                    <a:pt x="1267" y="1166"/>
                  </a:lnTo>
                  <a:lnTo>
                    <a:pt x="1269" y="1166"/>
                  </a:lnTo>
                  <a:lnTo>
                    <a:pt x="1269" y="1166"/>
                  </a:lnTo>
                  <a:lnTo>
                    <a:pt x="1270" y="1164"/>
                  </a:lnTo>
                  <a:close/>
                  <a:moveTo>
                    <a:pt x="1331" y="1148"/>
                  </a:moveTo>
                  <a:lnTo>
                    <a:pt x="1352" y="1150"/>
                  </a:lnTo>
                  <a:lnTo>
                    <a:pt x="1370" y="1154"/>
                  </a:lnTo>
                  <a:lnTo>
                    <a:pt x="1384" y="1159"/>
                  </a:lnTo>
                  <a:lnTo>
                    <a:pt x="1401" y="1164"/>
                  </a:lnTo>
                  <a:lnTo>
                    <a:pt x="1401" y="1173"/>
                  </a:lnTo>
                  <a:lnTo>
                    <a:pt x="1394" y="1173"/>
                  </a:lnTo>
                  <a:lnTo>
                    <a:pt x="1391" y="1175"/>
                  </a:lnTo>
                  <a:lnTo>
                    <a:pt x="1386" y="1176"/>
                  </a:lnTo>
                  <a:lnTo>
                    <a:pt x="1382" y="1178"/>
                  </a:lnTo>
                  <a:lnTo>
                    <a:pt x="1379" y="1180"/>
                  </a:lnTo>
                  <a:lnTo>
                    <a:pt x="1373" y="1180"/>
                  </a:lnTo>
                  <a:lnTo>
                    <a:pt x="1373" y="1178"/>
                  </a:lnTo>
                  <a:lnTo>
                    <a:pt x="1373" y="1176"/>
                  </a:lnTo>
                  <a:lnTo>
                    <a:pt x="1372" y="1175"/>
                  </a:lnTo>
                  <a:lnTo>
                    <a:pt x="1370" y="1173"/>
                  </a:lnTo>
                  <a:lnTo>
                    <a:pt x="1368" y="1171"/>
                  </a:lnTo>
                  <a:lnTo>
                    <a:pt x="1366" y="1173"/>
                  </a:lnTo>
                  <a:lnTo>
                    <a:pt x="1363" y="1183"/>
                  </a:lnTo>
                  <a:lnTo>
                    <a:pt x="1358" y="1183"/>
                  </a:lnTo>
                  <a:lnTo>
                    <a:pt x="1345" y="1182"/>
                  </a:lnTo>
                  <a:lnTo>
                    <a:pt x="1331" y="1180"/>
                  </a:lnTo>
                  <a:lnTo>
                    <a:pt x="1321" y="1180"/>
                  </a:lnTo>
                  <a:lnTo>
                    <a:pt x="1316" y="1168"/>
                  </a:lnTo>
                  <a:lnTo>
                    <a:pt x="1325" y="1168"/>
                  </a:lnTo>
                  <a:lnTo>
                    <a:pt x="1331" y="1168"/>
                  </a:lnTo>
                  <a:lnTo>
                    <a:pt x="1338" y="1166"/>
                  </a:lnTo>
                  <a:lnTo>
                    <a:pt x="1344" y="1164"/>
                  </a:lnTo>
                  <a:lnTo>
                    <a:pt x="1340" y="1162"/>
                  </a:lnTo>
                  <a:lnTo>
                    <a:pt x="1337" y="1159"/>
                  </a:lnTo>
                  <a:lnTo>
                    <a:pt x="1335" y="1157"/>
                  </a:lnTo>
                  <a:lnTo>
                    <a:pt x="1333" y="1154"/>
                  </a:lnTo>
                  <a:lnTo>
                    <a:pt x="1331" y="1148"/>
                  </a:lnTo>
                  <a:close/>
                  <a:moveTo>
                    <a:pt x="211" y="1110"/>
                  </a:moveTo>
                  <a:lnTo>
                    <a:pt x="227" y="1115"/>
                  </a:lnTo>
                  <a:lnTo>
                    <a:pt x="239" y="1122"/>
                  </a:lnTo>
                  <a:lnTo>
                    <a:pt x="253" y="1129"/>
                  </a:lnTo>
                  <a:lnTo>
                    <a:pt x="253" y="1133"/>
                  </a:lnTo>
                  <a:lnTo>
                    <a:pt x="249" y="1133"/>
                  </a:lnTo>
                  <a:lnTo>
                    <a:pt x="237" y="1141"/>
                  </a:lnTo>
                  <a:lnTo>
                    <a:pt x="225" y="1143"/>
                  </a:lnTo>
                  <a:lnTo>
                    <a:pt x="214" y="1145"/>
                  </a:lnTo>
                  <a:lnTo>
                    <a:pt x="202" y="1148"/>
                  </a:lnTo>
                  <a:lnTo>
                    <a:pt x="202" y="1145"/>
                  </a:lnTo>
                  <a:lnTo>
                    <a:pt x="199" y="1145"/>
                  </a:lnTo>
                  <a:lnTo>
                    <a:pt x="202" y="1136"/>
                  </a:lnTo>
                  <a:lnTo>
                    <a:pt x="202" y="1127"/>
                  </a:lnTo>
                  <a:lnTo>
                    <a:pt x="202" y="1115"/>
                  </a:lnTo>
                  <a:lnTo>
                    <a:pt x="206" y="1113"/>
                  </a:lnTo>
                  <a:lnTo>
                    <a:pt x="207" y="1113"/>
                  </a:lnTo>
                  <a:lnTo>
                    <a:pt x="207" y="1112"/>
                  </a:lnTo>
                  <a:lnTo>
                    <a:pt x="209" y="1112"/>
                  </a:lnTo>
                  <a:lnTo>
                    <a:pt x="211" y="1110"/>
                  </a:lnTo>
                  <a:close/>
                  <a:moveTo>
                    <a:pt x="1209" y="1099"/>
                  </a:moveTo>
                  <a:lnTo>
                    <a:pt x="1237" y="1105"/>
                  </a:lnTo>
                  <a:lnTo>
                    <a:pt x="1262" y="1113"/>
                  </a:lnTo>
                  <a:lnTo>
                    <a:pt x="1281" y="1122"/>
                  </a:lnTo>
                  <a:lnTo>
                    <a:pt x="1300" y="1131"/>
                  </a:lnTo>
                  <a:lnTo>
                    <a:pt x="1321" y="1141"/>
                  </a:lnTo>
                  <a:lnTo>
                    <a:pt x="1321" y="1148"/>
                  </a:lnTo>
                  <a:lnTo>
                    <a:pt x="1312" y="1148"/>
                  </a:lnTo>
                  <a:lnTo>
                    <a:pt x="1302" y="1152"/>
                  </a:lnTo>
                  <a:lnTo>
                    <a:pt x="1290" y="1155"/>
                  </a:lnTo>
                  <a:lnTo>
                    <a:pt x="1277" y="1157"/>
                  </a:lnTo>
                  <a:lnTo>
                    <a:pt x="1279" y="1154"/>
                  </a:lnTo>
                  <a:lnTo>
                    <a:pt x="1279" y="1150"/>
                  </a:lnTo>
                  <a:lnTo>
                    <a:pt x="1279" y="1148"/>
                  </a:lnTo>
                  <a:lnTo>
                    <a:pt x="1279" y="1147"/>
                  </a:lnTo>
                  <a:lnTo>
                    <a:pt x="1279" y="1145"/>
                  </a:lnTo>
                  <a:lnTo>
                    <a:pt x="1277" y="1141"/>
                  </a:lnTo>
                  <a:lnTo>
                    <a:pt x="1251" y="1134"/>
                  </a:lnTo>
                  <a:lnTo>
                    <a:pt x="1227" y="1122"/>
                  </a:lnTo>
                  <a:lnTo>
                    <a:pt x="1201" y="1110"/>
                  </a:lnTo>
                  <a:lnTo>
                    <a:pt x="1195" y="1115"/>
                  </a:lnTo>
                  <a:lnTo>
                    <a:pt x="1192" y="1120"/>
                  </a:lnTo>
                  <a:lnTo>
                    <a:pt x="1187" y="1126"/>
                  </a:lnTo>
                  <a:lnTo>
                    <a:pt x="1181" y="1124"/>
                  </a:lnTo>
                  <a:lnTo>
                    <a:pt x="1174" y="1120"/>
                  </a:lnTo>
                  <a:lnTo>
                    <a:pt x="1171" y="1119"/>
                  </a:lnTo>
                  <a:lnTo>
                    <a:pt x="1178" y="1119"/>
                  </a:lnTo>
                  <a:lnTo>
                    <a:pt x="1183" y="1112"/>
                  </a:lnTo>
                  <a:lnTo>
                    <a:pt x="1188" y="1108"/>
                  </a:lnTo>
                  <a:lnTo>
                    <a:pt x="1194" y="1103"/>
                  </a:lnTo>
                  <a:lnTo>
                    <a:pt x="1199" y="1103"/>
                  </a:lnTo>
                  <a:lnTo>
                    <a:pt x="1202" y="1101"/>
                  </a:lnTo>
                  <a:lnTo>
                    <a:pt x="1206" y="1101"/>
                  </a:lnTo>
                  <a:lnTo>
                    <a:pt x="1209" y="1099"/>
                  </a:lnTo>
                  <a:close/>
                  <a:moveTo>
                    <a:pt x="188" y="1091"/>
                  </a:moveTo>
                  <a:lnTo>
                    <a:pt x="202" y="1096"/>
                  </a:lnTo>
                  <a:lnTo>
                    <a:pt x="202" y="1099"/>
                  </a:lnTo>
                  <a:lnTo>
                    <a:pt x="199" y="1099"/>
                  </a:lnTo>
                  <a:lnTo>
                    <a:pt x="188" y="1103"/>
                  </a:lnTo>
                  <a:lnTo>
                    <a:pt x="178" y="1103"/>
                  </a:lnTo>
                  <a:lnTo>
                    <a:pt x="169" y="1103"/>
                  </a:lnTo>
                  <a:lnTo>
                    <a:pt x="169" y="1096"/>
                  </a:lnTo>
                  <a:lnTo>
                    <a:pt x="174" y="1094"/>
                  </a:lnTo>
                  <a:lnTo>
                    <a:pt x="179" y="1094"/>
                  </a:lnTo>
                  <a:lnTo>
                    <a:pt x="183" y="1093"/>
                  </a:lnTo>
                  <a:lnTo>
                    <a:pt x="188" y="1091"/>
                  </a:lnTo>
                  <a:close/>
                  <a:moveTo>
                    <a:pt x="111" y="1075"/>
                  </a:moveTo>
                  <a:lnTo>
                    <a:pt x="117" y="1077"/>
                  </a:lnTo>
                  <a:lnTo>
                    <a:pt x="124" y="1077"/>
                  </a:lnTo>
                  <a:lnTo>
                    <a:pt x="127" y="1077"/>
                  </a:lnTo>
                  <a:lnTo>
                    <a:pt x="132" y="1079"/>
                  </a:lnTo>
                  <a:lnTo>
                    <a:pt x="138" y="1080"/>
                  </a:lnTo>
                  <a:lnTo>
                    <a:pt x="138" y="1087"/>
                  </a:lnTo>
                  <a:lnTo>
                    <a:pt x="134" y="1087"/>
                  </a:lnTo>
                  <a:lnTo>
                    <a:pt x="129" y="1089"/>
                  </a:lnTo>
                  <a:lnTo>
                    <a:pt x="124" y="1091"/>
                  </a:lnTo>
                  <a:lnTo>
                    <a:pt x="118" y="1091"/>
                  </a:lnTo>
                  <a:lnTo>
                    <a:pt x="111" y="1091"/>
                  </a:lnTo>
                  <a:lnTo>
                    <a:pt x="111" y="1075"/>
                  </a:lnTo>
                  <a:close/>
                  <a:moveTo>
                    <a:pt x="1263" y="1072"/>
                  </a:moveTo>
                  <a:lnTo>
                    <a:pt x="1269" y="1075"/>
                  </a:lnTo>
                  <a:lnTo>
                    <a:pt x="1272" y="1079"/>
                  </a:lnTo>
                  <a:lnTo>
                    <a:pt x="1276" y="1082"/>
                  </a:lnTo>
                  <a:lnTo>
                    <a:pt x="1277" y="1087"/>
                  </a:lnTo>
                  <a:lnTo>
                    <a:pt x="1277" y="1096"/>
                  </a:lnTo>
                  <a:lnTo>
                    <a:pt x="1270" y="1096"/>
                  </a:lnTo>
                  <a:lnTo>
                    <a:pt x="1269" y="1091"/>
                  </a:lnTo>
                  <a:lnTo>
                    <a:pt x="1267" y="1089"/>
                  </a:lnTo>
                  <a:lnTo>
                    <a:pt x="1265" y="1086"/>
                  </a:lnTo>
                  <a:lnTo>
                    <a:pt x="1263" y="1082"/>
                  </a:lnTo>
                  <a:lnTo>
                    <a:pt x="1263" y="1079"/>
                  </a:lnTo>
                  <a:lnTo>
                    <a:pt x="1263" y="1072"/>
                  </a:lnTo>
                  <a:close/>
                  <a:moveTo>
                    <a:pt x="1255" y="1049"/>
                  </a:moveTo>
                  <a:lnTo>
                    <a:pt x="1277" y="1049"/>
                  </a:lnTo>
                  <a:lnTo>
                    <a:pt x="1279" y="1052"/>
                  </a:lnTo>
                  <a:lnTo>
                    <a:pt x="1283" y="1054"/>
                  </a:lnTo>
                  <a:lnTo>
                    <a:pt x="1283" y="1056"/>
                  </a:lnTo>
                  <a:lnTo>
                    <a:pt x="1284" y="1058"/>
                  </a:lnTo>
                  <a:lnTo>
                    <a:pt x="1284" y="1059"/>
                  </a:lnTo>
                  <a:lnTo>
                    <a:pt x="1283" y="1061"/>
                  </a:lnTo>
                  <a:lnTo>
                    <a:pt x="1283" y="1065"/>
                  </a:lnTo>
                  <a:lnTo>
                    <a:pt x="1277" y="1061"/>
                  </a:lnTo>
                  <a:lnTo>
                    <a:pt x="1272" y="1059"/>
                  </a:lnTo>
                  <a:lnTo>
                    <a:pt x="1267" y="1059"/>
                  </a:lnTo>
                  <a:lnTo>
                    <a:pt x="1263" y="1058"/>
                  </a:lnTo>
                  <a:lnTo>
                    <a:pt x="1260" y="1058"/>
                  </a:lnTo>
                  <a:lnTo>
                    <a:pt x="1256" y="1056"/>
                  </a:lnTo>
                  <a:lnTo>
                    <a:pt x="1255" y="1052"/>
                  </a:lnTo>
                  <a:lnTo>
                    <a:pt x="1255" y="1049"/>
                  </a:lnTo>
                  <a:close/>
                  <a:moveTo>
                    <a:pt x="1328" y="722"/>
                  </a:moveTo>
                  <a:lnTo>
                    <a:pt x="1326" y="726"/>
                  </a:lnTo>
                  <a:lnTo>
                    <a:pt x="1323" y="729"/>
                  </a:lnTo>
                  <a:lnTo>
                    <a:pt x="1321" y="731"/>
                  </a:lnTo>
                  <a:lnTo>
                    <a:pt x="1319" y="733"/>
                  </a:lnTo>
                  <a:lnTo>
                    <a:pt x="1319" y="735"/>
                  </a:lnTo>
                  <a:lnTo>
                    <a:pt x="1321" y="736"/>
                  </a:lnTo>
                  <a:lnTo>
                    <a:pt x="1325" y="738"/>
                  </a:lnTo>
                  <a:lnTo>
                    <a:pt x="1326" y="733"/>
                  </a:lnTo>
                  <a:lnTo>
                    <a:pt x="1326" y="731"/>
                  </a:lnTo>
                  <a:lnTo>
                    <a:pt x="1328" y="728"/>
                  </a:lnTo>
                  <a:lnTo>
                    <a:pt x="1330" y="726"/>
                  </a:lnTo>
                  <a:lnTo>
                    <a:pt x="1331" y="722"/>
                  </a:lnTo>
                  <a:lnTo>
                    <a:pt x="1328" y="722"/>
                  </a:lnTo>
                  <a:close/>
                  <a:moveTo>
                    <a:pt x="1501" y="691"/>
                  </a:moveTo>
                  <a:lnTo>
                    <a:pt x="1504" y="700"/>
                  </a:lnTo>
                  <a:lnTo>
                    <a:pt x="1506" y="712"/>
                  </a:lnTo>
                  <a:lnTo>
                    <a:pt x="1508" y="722"/>
                  </a:lnTo>
                  <a:lnTo>
                    <a:pt x="1506" y="724"/>
                  </a:lnTo>
                  <a:lnTo>
                    <a:pt x="1504" y="724"/>
                  </a:lnTo>
                  <a:lnTo>
                    <a:pt x="1503" y="724"/>
                  </a:lnTo>
                  <a:lnTo>
                    <a:pt x="1503" y="726"/>
                  </a:lnTo>
                  <a:lnTo>
                    <a:pt x="1501" y="726"/>
                  </a:lnTo>
                  <a:lnTo>
                    <a:pt x="1494" y="726"/>
                  </a:lnTo>
                  <a:lnTo>
                    <a:pt x="1492" y="724"/>
                  </a:lnTo>
                  <a:lnTo>
                    <a:pt x="1492" y="722"/>
                  </a:lnTo>
                  <a:lnTo>
                    <a:pt x="1492" y="721"/>
                  </a:lnTo>
                  <a:lnTo>
                    <a:pt x="1490" y="721"/>
                  </a:lnTo>
                  <a:lnTo>
                    <a:pt x="1489" y="719"/>
                  </a:lnTo>
                  <a:lnTo>
                    <a:pt x="1501" y="691"/>
                  </a:lnTo>
                  <a:close/>
                  <a:moveTo>
                    <a:pt x="1113" y="658"/>
                  </a:moveTo>
                  <a:lnTo>
                    <a:pt x="1105" y="670"/>
                  </a:lnTo>
                  <a:lnTo>
                    <a:pt x="1096" y="681"/>
                  </a:lnTo>
                  <a:lnTo>
                    <a:pt x="1091" y="696"/>
                  </a:lnTo>
                  <a:lnTo>
                    <a:pt x="1101" y="695"/>
                  </a:lnTo>
                  <a:lnTo>
                    <a:pt x="1108" y="698"/>
                  </a:lnTo>
                  <a:lnTo>
                    <a:pt x="1113" y="703"/>
                  </a:lnTo>
                  <a:lnTo>
                    <a:pt x="1120" y="712"/>
                  </a:lnTo>
                  <a:lnTo>
                    <a:pt x="1122" y="705"/>
                  </a:lnTo>
                  <a:lnTo>
                    <a:pt x="1122" y="700"/>
                  </a:lnTo>
                  <a:lnTo>
                    <a:pt x="1124" y="696"/>
                  </a:lnTo>
                  <a:lnTo>
                    <a:pt x="1124" y="691"/>
                  </a:lnTo>
                  <a:lnTo>
                    <a:pt x="1133" y="691"/>
                  </a:lnTo>
                  <a:lnTo>
                    <a:pt x="1138" y="703"/>
                  </a:lnTo>
                  <a:lnTo>
                    <a:pt x="1146" y="707"/>
                  </a:lnTo>
                  <a:lnTo>
                    <a:pt x="1153" y="710"/>
                  </a:lnTo>
                  <a:lnTo>
                    <a:pt x="1160" y="714"/>
                  </a:lnTo>
                  <a:lnTo>
                    <a:pt x="1167" y="722"/>
                  </a:lnTo>
                  <a:lnTo>
                    <a:pt x="1160" y="733"/>
                  </a:lnTo>
                  <a:lnTo>
                    <a:pt x="1152" y="745"/>
                  </a:lnTo>
                  <a:lnTo>
                    <a:pt x="1145" y="761"/>
                  </a:lnTo>
                  <a:lnTo>
                    <a:pt x="1139" y="775"/>
                  </a:lnTo>
                  <a:lnTo>
                    <a:pt x="1139" y="784"/>
                  </a:lnTo>
                  <a:lnTo>
                    <a:pt x="1141" y="789"/>
                  </a:lnTo>
                  <a:lnTo>
                    <a:pt x="1141" y="792"/>
                  </a:lnTo>
                  <a:lnTo>
                    <a:pt x="1143" y="794"/>
                  </a:lnTo>
                  <a:lnTo>
                    <a:pt x="1145" y="796"/>
                  </a:lnTo>
                  <a:lnTo>
                    <a:pt x="1146" y="798"/>
                  </a:lnTo>
                  <a:lnTo>
                    <a:pt x="1152" y="799"/>
                  </a:lnTo>
                  <a:lnTo>
                    <a:pt x="1152" y="796"/>
                  </a:lnTo>
                  <a:lnTo>
                    <a:pt x="1155" y="789"/>
                  </a:lnTo>
                  <a:lnTo>
                    <a:pt x="1160" y="778"/>
                  </a:lnTo>
                  <a:lnTo>
                    <a:pt x="1166" y="764"/>
                  </a:lnTo>
                  <a:lnTo>
                    <a:pt x="1171" y="752"/>
                  </a:lnTo>
                  <a:lnTo>
                    <a:pt x="1176" y="742"/>
                  </a:lnTo>
                  <a:lnTo>
                    <a:pt x="1178" y="735"/>
                  </a:lnTo>
                  <a:lnTo>
                    <a:pt x="1190" y="735"/>
                  </a:lnTo>
                  <a:lnTo>
                    <a:pt x="1192" y="754"/>
                  </a:lnTo>
                  <a:lnTo>
                    <a:pt x="1192" y="771"/>
                  </a:lnTo>
                  <a:lnTo>
                    <a:pt x="1192" y="792"/>
                  </a:lnTo>
                  <a:lnTo>
                    <a:pt x="1194" y="815"/>
                  </a:lnTo>
                  <a:lnTo>
                    <a:pt x="1216" y="818"/>
                  </a:lnTo>
                  <a:lnTo>
                    <a:pt x="1225" y="805"/>
                  </a:lnTo>
                  <a:lnTo>
                    <a:pt x="1241" y="796"/>
                  </a:lnTo>
                  <a:lnTo>
                    <a:pt x="1258" y="787"/>
                  </a:lnTo>
                  <a:lnTo>
                    <a:pt x="1276" y="780"/>
                  </a:lnTo>
                  <a:lnTo>
                    <a:pt x="1293" y="773"/>
                  </a:lnTo>
                  <a:lnTo>
                    <a:pt x="1309" y="764"/>
                  </a:lnTo>
                  <a:lnTo>
                    <a:pt x="1316" y="754"/>
                  </a:lnTo>
                  <a:lnTo>
                    <a:pt x="1312" y="754"/>
                  </a:lnTo>
                  <a:lnTo>
                    <a:pt x="1311" y="750"/>
                  </a:lnTo>
                  <a:lnTo>
                    <a:pt x="1311" y="749"/>
                  </a:lnTo>
                  <a:lnTo>
                    <a:pt x="1309" y="747"/>
                  </a:lnTo>
                  <a:lnTo>
                    <a:pt x="1309" y="747"/>
                  </a:lnTo>
                  <a:lnTo>
                    <a:pt x="1307" y="747"/>
                  </a:lnTo>
                  <a:lnTo>
                    <a:pt x="1305" y="747"/>
                  </a:lnTo>
                  <a:lnTo>
                    <a:pt x="1302" y="745"/>
                  </a:lnTo>
                  <a:lnTo>
                    <a:pt x="1295" y="750"/>
                  </a:lnTo>
                  <a:lnTo>
                    <a:pt x="1283" y="757"/>
                  </a:lnTo>
                  <a:lnTo>
                    <a:pt x="1269" y="768"/>
                  </a:lnTo>
                  <a:lnTo>
                    <a:pt x="1251" y="777"/>
                  </a:lnTo>
                  <a:lnTo>
                    <a:pt x="1235" y="787"/>
                  </a:lnTo>
                  <a:lnTo>
                    <a:pt x="1220" y="794"/>
                  </a:lnTo>
                  <a:lnTo>
                    <a:pt x="1209" y="798"/>
                  </a:lnTo>
                  <a:lnTo>
                    <a:pt x="1206" y="799"/>
                  </a:lnTo>
                  <a:lnTo>
                    <a:pt x="1204" y="798"/>
                  </a:lnTo>
                  <a:lnTo>
                    <a:pt x="1202" y="796"/>
                  </a:lnTo>
                  <a:lnTo>
                    <a:pt x="1202" y="794"/>
                  </a:lnTo>
                  <a:lnTo>
                    <a:pt x="1202" y="792"/>
                  </a:lnTo>
                  <a:lnTo>
                    <a:pt x="1201" y="789"/>
                  </a:lnTo>
                  <a:lnTo>
                    <a:pt x="1206" y="780"/>
                  </a:lnTo>
                  <a:lnTo>
                    <a:pt x="1206" y="773"/>
                  </a:lnTo>
                  <a:lnTo>
                    <a:pt x="1204" y="768"/>
                  </a:lnTo>
                  <a:lnTo>
                    <a:pt x="1202" y="759"/>
                  </a:lnTo>
                  <a:lnTo>
                    <a:pt x="1206" y="749"/>
                  </a:lnTo>
                  <a:lnTo>
                    <a:pt x="1208" y="747"/>
                  </a:lnTo>
                  <a:lnTo>
                    <a:pt x="1209" y="745"/>
                  </a:lnTo>
                  <a:lnTo>
                    <a:pt x="1211" y="743"/>
                  </a:lnTo>
                  <a:lnTo>
                    <a:pt x="1213" y="743"/>
                  </a:lnTo>
                  <a:lnTo>
                    <a:pt x="1215" y="743"/>
                  </a:lnTo>
                  <a:lnTo>
                    <a:pt x="1216" y="742"/>
                  </a:lnTo>
                  <a:lnTo>
                    <a:pt x="1218" y="740"/>
                  </a:lnTo>
                  <a:lnTo>
                    <a:pt x="1218" y="736"/>
                  </a:lnTo>
                  <a:lnTo>
                    <a:pt x="1220" y="731"/>
                  </a:lnTo>
                  <a:lnTo>
                    <a:pt x="1220" y="722"/>
                  </a:lnTo>
                  <a:lnTo>
                    <a:pt x="1211" y="717"/>
                  </a:lnTo>
                  <a:lnTo>
                    <a:pt x="1202" y="715"/>
                  </a:lnTo>
                  <a:lnTo>
                    <a:pt x="1195" y="715"/>
                  </a:lnTo>
                  <a:lnTo>
                    <a:pt x="1187" y="712"/>
                  </a:lnTo>
                  <a:lnTo>
                    <a:pt x="1174" y="703"/>
                  </a:lnTo>
                  <a:lnTo>
                    <a:pt x="1166" y="695"/>
                  </a:lnTo>
                  <a:lnTo>
                    <a:pt x="1160" y="684"/>
                  </a:lnTo>
                  <a:lnTo>
                    <a:pt x="1153" y="674"/>
                  </a:lnTo>
                  <a:lnTo>
                    <a:pt x="1145" y="667"/>
                  </a:lnTo>
                  <a:lnTo>
                    <a:pt x="1131" y="660"/>
                  </a:lnTo>
                  <a:lnTo>
                    <a:pt x="1113" y="658"/>
                  </a:lnTo>
                  <a:close/>
                  <a:moveTo>
                    <a:pt x="1469" y="639"/>
                  </a:moveTo>
                  <a:lnTo>
                    <a:pt x="1482" y="640"/>
                  </a:lnTo>
                  <a:lnTo>
                    <a:pt x="1490" y="642"/>
                  </a:lnTo>
                  <a:lnTo>
                    <a:pt x="1501" y="646"/>
                  </a:lnTo>
                  <a:lnTo>
                    <a:pt x="1501" y="654"/>
                  </a:lnTo>
                  <a:lnTo>
                    <a:pt x="1497" y="654"/>
                  </a:lnTo>
                  <a:lnTo>
                    <a:pt x="1494" y="656"/>
                  </a:lnTo>
                  <a:lnTo>
                    <a:pt x="1490" y="656"/>
                  </a:lnTo>
                  <a:lnTo>
                    <a:pt x="1487" y="656"/>
                  </a:lnTo>
                  <a:lnTo>
                    <a:pt x="1482" y="658"/>
                  </a:lnTo>
                  <a:lnTo>
                    <a:pt x="1478" y="653"/>
                  </a:lnTo>
                  <a:lnTo>
                    <a:pt x="1476" y="651"/>
                  </a:lnTo>
                  <a:lnTo>
                    <a:pt x="1475" y="647"/>
                  </a:lnTo>
                  <a:lnTo>
                    <a:pt x="1473" y="644"/>
                  </a:lnTo>
                  <a:lnTo>
                    <a:pt x="1469" y="639"/>
                  </a:lnTo>
                  <a:close/>
                  <a:moveTo>
                    <a:pt x="1551" y="619"/>
                  </a:moveTo>
                  <a:lnTo>
                    <a:pt x="1562" y="619"/>
                  </a:lnTo>
                  <a:lnTo>
                    <a:pt x="1562" y="633"/>
                  </a:lnTo>
                  <a:lnTo>
                    <a:pt x="1562" y="646"/>
                  </a:lnTo>
                  <a:lnTo>
                    <a:pt x="1564" y="656"/>
                  </a:lnTo>
                  <a:lnTo>
                    <a:pt x="1565" y="668"/>
                  </a:lnTo>
                  <a:lnTo>
                    <a:pt x="1585" y="668"/>
                  </a:lnTo>
                  <a:lnTo>
                    <a:pt x="1585" y="688"/>
                  </a:lnTo>
                  <a:lnTo>
                    <a:pt x="1593" y="688"/>
                  </a:lnTo>
                  <a:lnTo>
                    <a:pt x="1595" y="689"/>
                  </a:lnTo>
                  <a:lnTo>
                    <a:pt x="1597" y="689"/>
                  </a:lnTo>
                  <a:lnTo>
                    <a:pt x="1599" y="689"/>
                  </a:lnTo>
                  <a:lnTo>
                    <a:pt x="1600" y="689"/>
                  </a:lnTo>
                  <a:lnTo>
                    <a:pt x="1602" y="689"/>
                  </a:lnTo>
                  <a:lnTo>
                    <a:pt x="1604" y="691"/>
                  </a:lnTo>
                  <a:lnTo>
                    <a:pt x="1602" y="702"/>
                  </a:lnTo>
                  <a:lnTo>
                    <a:pt x="1599" y="714"/>
                  </a:lnTo>
                  <a:lnTo>
                    <a:pt x="1597" y="726"/>
                  </a:lnTo>
                  <a:lnTo>
                    <a:pt x="1593" y="726"/>
                  </a:lnTo>
                  <a:lnTo>
                    <a:pt x="1592" y="722"/>
                  </a:lnTo>
                  <a:lnTo>
                    <a:pt x="1592" y="721"/>
                  </a:lnTo>
                  <a:lnTo>
                    <a:pt x="1592" y="719"/>
                  </a:lnTo>
                  <a:lnTo>
                    <a:pt x="1590" y="717"/>
                  </a:lnTo>
                  <a:lnTo>
                    <a:pt x="1590" y="715"/>
                  </a:lnTo>
                  <a:lnTo>
                    <a:pt x="1588" y="719"/>
                  </a:lnTo>
                  <a:lnTo>
                    <a:pt x="1586" y="719"/>
                  </a:lnTo>
                  <a:lnTo>
                    <a:pt x="1586" y="721"/>
                  </a:lnTo>
                  <a:lnTo>
                    <a:pt x="1586" y="721"/>
                  </a:lnTo>
                  <a:lnTo>
                    <a:pt x="1586" y="721"/>
                  </a:lnTo>
                  <a:lnTo>
                    <a:pt x="1585" y="721"/>
                  </a:lnTo>
                  <a:lnTo>
                    <a:pt x="1581" y="722"/>
                  </a:lnTo>
                  <a:lnTo>
                    <a:pt x="1581" y="715"/>
                  </a:lnTo>
                  <a:lnTo>
                    <a:pt x="1583" y="714"/>
                  </a:lnTo>
                  <a:lnTo>
                    <a:pt x="1583" y="712"/>
                  </a:lnTo>
                  <a:lnTo>
                    <a:pt x="1585" y="710"/>
                  </a:lnTo>
                  <a:lnTo>
                    <a:pt x="1585" y="707"/>
                  </a:lnTo>
                  <a:lnTo>
                    <a:pt x="1585" y="703"/>
                  </a:lnTo>
                  <a:lnTo>
                    <a:pt x="1581" y="703"/>
                  </a:lnTo>
                  <a:lnTo>
                    <a:pt x="1574" y="710"/>
                  </a:lnTo>
                  <a:lnTo>
                    <a:pt x="1567" y="717"/>
                  </a:lnTo>
                  <a:lnTo>
                    <a:pt x="1558" y="722"/>
                  </a:lnTo>
                  <a:lnTo>
                    <a:pt x="1558" y="717"/>
                  </a:lnTo>
                  <a:lnTo>
                    <a:pt x="1558" y="712"/>
                  </a:lnTo>
                  <a:lnTo>
                    <a:pt x="1558" y="710"/>
                  </a:lnTo>
                  <a:lnTo>
                    <a:pt x="1557" y="709"/>
                  </a:lnTo>
                  <a:lnTo>
                    <a:pt x="1553" y="707"/>
                  </a:lnTo>
                  <a:lnTo>
                    <a:pt x="1548" y="707"/>
                  </a:lnTo>
                  <a:lnTo>
                    <a:pt x="1539" y="707"/>
                  </a:lnTo>
                  <a:lnTo>
                    <a:pt x="1536" y="707"/>
                  </a:lnTo>
                  <a:lnTo>
                    <a:pt x="1532" y="707"/>
                  </a:lnTo>
                  <a:lnTo>
                    <a:pt x="1527" y="705"/>
                  </a:lnTo>
                  <a:lnTo>
                    <a:pt x="1522" y="705"/>
                  </a:lnTo>
                  <a:lnTo>
                    <a:pt x="1517" y="703"/>
                  </a:lnTo>
                  <a:lnTo>
                    <a:pt x="1513" y="700"/>
                  </a:lnTo>
                  <a:lnTo>
                    <a:pt x="1523" y="686"/>
                  </a:lnTo>
                  <a:lnTo>
                    <a:pt x="1534" y="665"/>
                  </a:lnTo>
                  <a:lnTo>
                    <a:pt x="1541" y="642"/>
                  </a:lnTo>
                  <a:lnTo>
                    <a:pt x="1551" y="619"/>
                  </a:lnTo>
                  <a:close/>
                  <a:moveTo>
                    <a:pt x="1220" y="558"/>
                  </a:moveTo>
                  <a:lnTo>
                    <a:pt x="1235" y="558"/>
                  </a:lnTo>
                  <a:lnTo>
                    <a:pt x="1235" y="565"/>
                  </a:lnTo>
                  <a:lnTo>
                    <a:pt x="1232" y="565"/>
                  </a:lnTo>
                  <a:lnTo>
                    <a:pt x="1230" y="567"/>
                  </a:lnTo>
                  <a:lnTo>
                    <a:pt x="1229" y="567"/>
                  </a:lnTo>
                  <a:lnTo>
                    <a:pt x="1227" y="567"/>
                  </a:lnTo>
                  <a:lnTo>
                    <a:pt x="1225" y="569"/>
                  </a:lnTo>
                  <a:lnTo>
                    <a:pt x="1220" y="569"/>
                  </a:lnTo>
                  <a:lnTo>
                    <a:pt x="1220" y="558"/>
                  </a:lnTo>
                  <a:close/>
                  <a:moveTo>
                    <a:pt x="515" y="550"/>
                  </a:moveTo>
                  <a:lnTo>
                    <a:pt x="522" y="550"/>
                  </a:lnTo>
                  <a:lnTo>
                    <a:pt x="525" y="551"/>
                  </a:lnTo>
                  <a:lnTo>
                    <a:pt x="529" y="553"/>
                  </a:lnTo>
                  <a:lnTo>
                    <a:pt x="534" y="553"/>
                  </a:lnTo>
                  <a:lnTo>
                    <a:pt x="541" y="553"/>
                  </a:lnTo>
                  <a:lnTo>
                    <a:pt x="543" y="567"/>
                  </a:lnTo>
                  <a:lnTo>
                    <a:pt x="546" y="578"/>
                  </a:lnTo>
                  <a:lnTo>
                    <a:pt x="548" y="592"/>
                  </a:lnTo>
                  <a:lnTo>
                    <a:pt x="541" y="592"/>
                  </a:lnTo>
                  <a:lnTo>
                    <a:pt x="537" y="586"/>
                  </a:lnTo>
                  <a:lnTo>
                    <a:pt x="534" y="583"/>
                  </a:lnTo>
                  <a:lnTo>
                    <a:pt x="529" y="579"/>
                  </a:lnTo>
                  <a:lnTo>
                    <a:pt x="525" y="576"/>
                  </a:lnTo>
                  <a:lnTo>
                    <a:pt x="522" y="571"/>
                  </a:lnTo>
                  <a:lnTo>
                    <a:pt x="518" y="565"/>
                  </a:lnTo>
                  <a:lnTo>
                    <a:pt x="516" y="562"/>
                  </a:lnTo>
                  <a:lnTo>
                    <a:pt x="515" y="558"/>
                  </a:lnTo>
                  <a:lnTo>
                    <a:pt x="515" y="555"/>
                  </a:lnTo>
                  <a:lnTo>
                    <a:pt x="515" y="550"/>
                  </a:lnTo>
                  <a:close/>
                  <a:moveTo>
                    <a:pt x="246" y="454"/>
                  </a:moveTo>
                  <a:lnTo>
                    <a:pt x="251" y="462"/>
                  </a:lnTo>
                  <a:lnTo>
                    <a:pt x="251" y="469"/>
                  </a:lnTo>
                  <a:lnTo>
                    <a:pt x="246" y="478"/>
                  </a:lnTo>
                  <a:lnTo>
                    <a:pt x="239" y="483"/>
                  </a:lnTo>
                  <a:lnTo>
                    <a:pt x="232" y="487"/>
                  </a:lnTo>
                  <a:lnTo>
                    <a:pt x="230" y="489"/>
                  </a:lnTo>
                  <a:lnTo>
                    <a:pt x="227" y="485"/>
                  </a:lnTo>
                  <a:lnTo>
                    <a:pt x="225" y="482"/>
                  </a:lnTo>
                  <a:lnTo>
                    <a:pt x="223" y="476"/>
                  </a:lnTo>
                  <a:lnTo>
                    <a:pt x="223" y="471"/>
                  </a:lnTo>
                  <a:lnTo>
                    <a:pt x="221" y="466"/>
                  </a:lnTo>
                  <a:lnTo>
                    <a:pt x="234" y="461"/>
                  </a:lnTo>
                  <a:lnTo>
                    <a:pt x="237" y="459"/>
                  </a:lnTo>
                  <a:lnTo>
                    <a:pt x="242" y="457"/>
                  </a:lnTo>
                  <a:lnTo>
                    <a:pt x="246" y="454"/>
                  </a:lnTo>
                  <a:close/>
                  <a:moveTo>
                    <a:pt x="29" y="386"/>
                  </a:moveTo>
                  <a:lnTo>
                    <a:pt x="49" y="386"/>
                  </a:lnTo>
                  <a:lnTo>
                    <a:pt x="49" y="393"/>
                  </a:lnTo>
                  <a:lnTo>
                    <a:pt x="45" y="393"/>
                  </a:lnTo>
                  <a:lnTo>
                    <a:pt x="45" y="396"/>
                  </a:lnTo>
                  <a:lnTo>
                    <a:pt x="40" y="394"/>
                  </a:lnTo>
                  <a:lnTo>
                    <a:pt x="36" y="391"/>
                  </a:lnTo>
                  <a:lnTo>
                    <a:pt x="33" y="389"/>
                  </a:lnTo>
                  <a:lnTo>
                    <a:pt x="29" y="386"/>
                  </a:lnTo>
                  <a:close/>
                  <a:moveTo>
                    <a:pt x="1239" y="331"/>
                  </a:moveTo>
                  <a:lnTo>
                    <a:pt x="1244" y="335"/>
                  </a:lnTo>
                  <a:lnTo>
                    <a:pt x="1249" y="340"/>
                  </a:lnTo>
                  <a:lnTo>
                    <a:pt x="1253" y="347"/>
                  </a:lnTo>
                  <a:lnTo>
                    <a:pt x="1255" y="354"/>
                  </a:lnTo>
                  <a:lnTo>
                    <a:pt x="1251" y="354"/>
                  </a:lnTo>
                  <a:lnTo>
                    <a:pt x="1248" y="356"/>
                  </a:lnTo>
                  <a:lnTo>
                    <a:pt x="1246" y="356"/>
                  </a:lnTo>
                  <a:lnTo>
                    <a:pt x="1241" y="358"/>
                  </a:lnTo>
                  <a:lnTo>
                    <a:pt x="1235" y="358"/>
                  </a:lnTo>
                  <a:lnTo>
                    <a:pt x="1235" y="354"/>
                  </a:lnTo>
                  <a:lnTo>
                    <a:pt x="1234" y="354"/>
                  </a:lnTo>
                  <a:lnTo>
                    <a:pt x="1234" y="352"/>
                  </a:lnTo>
                  <a:lnTo>
                    <a:pt x="1234" y="352"/>
                  </a:lnTo>
                  <a:lnTo>
                    <a:pt x="1232" y="351"/>
                  </a:lnTo>
                  <a:lnTo>
                    <a:pt x="1234" y="347"/>
                  </a:lnTo>
                  <a:lnTo>
                    <a:pt x="1234" y="345"/>
                  </a:lnTo>
                  <a:lnTo>
                    <a:pt x="1234" y="345"/>
                  </a:lnTo>
                  <a:lnTo>
                    <a:pt x="1234" y="344"/>
                  </a:lnTo>
                  <a:lnTo>
                    <a:pt x="1235" y="342"/>
                  </a:lnTo>
                  <a:lnTo>
                    <a:pt x="1239" y="331"/>
                  </a:lnTo>
                  <a:close/>
                  <a:moveTo>
                    <a:pt x="1209" y="319"/>
                  </a:moveTo>
                  <a:lnTo>
                    <a:pt x="1213" y="323"/>
                  </a:lnTo>
                  <a:lnTo>
                    <a:pt x="1215" y="325"/>
                  </a:lnTo>
                  <a:lnTo>
                    <a:pt x="1215" y="326"/>
                  </a:lnTo>
                  <a:lnTo>
                    <a:pt x="1216" y="330"/>
                  </a:lnTo>
                  <a:lnTo>
                    <a:pt x="1216" y="333"/>
                  </a:lnTo>
                  <a:lnTo>
                    <a:pt x="1216" y="338"/>
                  </a:lnTo>
                  <a:lnTo>
                    <a:pt x="1213" y="338"/>
                  </a:lnTo>
                  <a:lnTo>
                    <a:pt x="1213" y="342"/>
                  </a:lnTo>
                  <a:lnTo>
                    <a:pt x="1206" y="340"/>
                  </a:lnTo>
                  <a:lnTo>
                    <a:pt x="1199" y="338"/>
                  </a:lnTo>
                  <a:lnTo>
                    <a:pt x="1194" y="335"/>
                  </a:lnTo>
                  <a:lnTo>
                    <a:pt x="1190" y="335"/>
                  </a:lnTo>
                  <a:lnTo>
                    <a:pt x="1190" y="331"/>
                  </a:lnTo>
                  <a:lnTo>
                    <a:pt x="1197" y="328"/>
                  </a:lnTo>
                  <a:lnTo>
                    <a:pt x="1204" y="325"/>
                  </a:lnTo>
                  <a:lnTo>
                    <a:pt x="1209" y="319"/>
                  </a:lnTo>
                  <a:close/>
                  <a:moveTo>
                    <a:pt x="1286" y="288"/>
                  </a:moveTo>
                  <a:lnTo>
                    <a:pt x="1290" y="290"/>
                  </a:lnTo>
                  <a:lnTo>
                    <a:pt x="1290" y="290"/>
                  </a:lnTo>
                  <a:lnTo>
                    <a:pt x="1291" y="291"/>
                  </a:lnTo>
                  <a:lnTo>
                    <a:pt x="1291" y="291"/>
                  </a:lnTo>
                  <a:lnTo>
                    <a:pt x="1293" y="293"/>
                  </a:lnTo>
                  <a:lnTo>
                    <a:pt x="1297" y="293"/>
                  </a:lnTo>
                  <a:lnTo>
                    <a:pt x="1297" y="295"/>
                  </a:lnTo>
                  <a:lnTo>
                    <a:pt x="1297" y="297"/>
                  </a:lnTo>
                  <a:lnTo>
                    <a:pt x="1295" y="298"/>
                  </a:lnTo>
                  <a:lnTo>
                    <a:pt x="1295" y="298"/>
                  </a:lnTo>
                  <a:lnTo>
                    <a:pt x="1293" y="300"/>
                  </a:lnTo>
                  <a:lnTo>
                    <a:pt x="1291" y="302"/>
                  </a:lnTo>
                  <a:lnTo>
                    <a:pt x="1290" y="302"/>
                  </a:lnTo>
                  <a:lnTo>
                    <a:pt x="1288" y="304"/>
                  </a:lnTo>
                  <a:lnTo>
                    <a:pt x="1286" y="304"/>
                  </a:lnTo>
                  <a:lnTo>
                    <a:pt x="1283" y="304"/>
                  </a:lnTo>
                  <a:lnTo>
                    <a:pt x="1283" y="298"/>
                  </a:lnTo>
                  <a:lnTo>
                    <a:pt x="1283" y="295"/>
                  </a:lnTo>
                  <a:lnTo>
                    <a:pt x="1284" y="293"/>
                  </a:lnTo>
                  <a:lnTo>
                    <a:pt x="1286" y="288"/>
                  </a:lnTo>
                  <a:close/>
                  <a:moveTo>
                    <a:pt x="0" y="269"/>
                  </a:moveTo>
                  <a:lnTo>
                    <a:pt x="17" y="272"/>
                  </a:lnTo>
                  <a:lnTo>
                    <a:pt x="29" y="277"/>
                  </a:lnTo>
                  <a:lnTo>
                    <a:pt x="38" y="288"/>
                  </a:lnTo>
                  <a:lnTo>
                    <a:pt x="35" y="291"/>
                  </a:lnTo>
                  <a:lnTo>
                    <a:pt x="31" y="291"/>
                  </a:lnTo>
                  <a:lnTo>
                    <a:pt x="29" y="293"/>
                  </a:lnTo>
                  <a:lnTo>
                    <a:pt x="28" y="295"/>
                  </a:lnTo>
                  <a:lnTo>
                    <a:pt x="22" y="297"/>
                  </a:lnTo>
                  <a:lnTo>
                    <a:pt x="19" y="293"/>
                  </a:lnTo>
                  <a:lnTo>
                    <a:pt x="14" y="290"/>
                  </a:lnTo>
                  <a:lnTo>
                    <a:pt x="10" y="286"/>
                  </a:lnTo>
                  <a:lnTo>
                    <a:pt x="5" y="284"/>
                  </a:lnTo>
                  <a:lnTo>
                    <a:pt x="3" y="283"/>
                  </a:lnTo>
                  <a:lnTo>
                    <a:pt x="0" y="279"/>
                  </a:lnTo>
                  <a:lnTo>
                    <a:pt x="0" y="276"/>
                  </a:lnTo>
                  <a:lnTo>
                    <a:pt x="0" y="269"/>
                  </a:lnTo>
                  <a:close/>
                  <a:moveTo>
                    <a:pt x="1178" y="227"/>
                  </a:moveTo>
                  <a:lnTo>
                    <a:pt x="1178" y="235"/>
                  </a:lnTo>
                  <a:lnTo>
                    <a:pt x="1180" y="239"/>
                  </a:lnTo>
                  <a:lnTo>
                    <a:pt x="1181" y="242"/>
                  </a:lnTo>
                  <a:lnTo>
                    <a:pt x="1181" y="248"/>
                  </a:lnTo>
                  <a:lnTo>
                    <a:pt x="1181" y="255"/>
                  </a:lnTo>
                  <a:lnTo>
                    <a:pt x="1201" y="255"/>
                  </a:lnTo>
                  <a:lnTo>
                    <a:pt x="1218" y="274"/>
                  </a:lnTo>
                  <a:lnTo>
                    <a:pt x="1235" y="293"/>
                  </a:lnTo>
                  <a:lnTo>
                    <a:pt x="1235" y="295"/>
                  </a:lnTo>
                  <a:lnTo>
                    <a:pt x="1234" y="297"/>
                  </a:lnTo>
                  <a:lnTo>
                    <a:pt x="1234" y="298"/>
                  </a:lnTo>
                  <a:lnTo>
                    <a:pt x="1234" y="298"/>
                  </a:lnTo>
                  <a:lnTo>
                    <a:pt x="1232" y="300"/>
                  </a:lnTo>
                  <a:lnTo>
                    <a:pt x="1229" y="304"/>
                  </a:lnTo>
                  <a:lnTo>
                    <a:pt x="1227" y="305"/>
                  </a:lnTo>
                  <a:lnTo>
                    <a:pt x="1225" y="307"/>
                  </a:lnTo>
                  <a:lnTo>
                    <a:pt x="1223" y="307"/>
                  </a:lnTo>
                  <a:lnTo>
                    <a:pt x="1218" y="307"/>
                  </a:lnTo>
                  <a:lnTo>
                    <a:pt x="1213" y="309"/>
                  </a:lnTo>
                  <a:lnTo>
                    <a:pt x="1213" y="304"/>
                  </a:lnTo>
                  <a:lnTo>
                    <a:pt x="1213" y="298"/>
                  </a:lnTo>
                  <a:lnTo>
                    <a:pt x="1213" y="295"/>
                  </a:lnTo>
                  <a:lnTo>
                    <a:pt x="1213" y="293"/>
                  </a:lnTo>
                  <a:lnTo>
                    <a:pt x="1209" y="290"/>
                  </a:lnTo>
                  <a:lnTo>
                    <a:pt x="1206" y="288"/>
                  </a:lnTo>
                  <a:lnTo>
                    <a:pt x="1201" y="284"/>
                  </a:lnTo>
                  <a:lnTo>
                    <a:pt x="1195" y="298"/>
                  </a:lnTo>
                  <a:lnTo>
                    <a:pt x="1185" y="307"/>
                  </a:lnTo>
                  <a:lnTo>
                    <a:pt x="1171" y="312"/>
                  </a:lnTo>
                  <a:lnTo>
                    <a:pt x="1171" y="307"/>
                  </a:lnTo>
                  <a:lnTo>
                    <a:pt x="1171" y="304"/>
                  </a:lnTo>
                  <a:lnTo>
                    <a:pt x="1173" y="300"/>
                  </a:lnTo>
                  <a:lnTo>
                    <a:pt x="1171" y="297"/>
                  </a:lnTo>
                  <a:lnTo>
                    <a:pt x="1169" y="293"/>
                  </a:lnTo>
                  <a:lnTo>
                    <a:pt x="1167" y="288"/>
                  </a:lnTo>
                  <a:lnTo>
                    <a:pt x="1162" y="286"/>
                  </a:lnTo>
                  <a:lnTo>
                    <a:pt x="1159" y="284"/>
                  </a:lnTo>
                  <a:lnTo>
                    <a:pt x="1155" y="284"/>
                  </a:lnTo>
                  <a:lnTo>
                    <a:pt x="1152" y="283"/>
                  </a:lnTo>
                  <a:lnTo>
                    <a:pt x="1150" y="283"/>
                  </a:lnTo>
                  <a:lnTo>
                    <a:pt x="1146" y="281"/>
                  </a:lnTo>
                  <a:lnTo>
                    <a:pt x="1143" y="277"/>
                  </a:lnTo>
                  <a:lnTo>
                    <a:pt x="1153" y="265"/>
                  </a:lnTo>
                  <a:lnTo>
                    <a:pt x="1160" y="251"/>
                  </a:lnTo>
                  <a:lnTo>
                    <a:pt x="1167" y="237"/>
                  </a:lnTo>
                  <a:lnTo>
                    <a:pt x="1178" y="227"/>
                  </a:lnTo>
                  <a:close/>
                  <a:moveTo>
                    <a:pt x="2150" y="197"/>
                  </a:moveTo>
                  <a:lnTo>
                    <a:pt x="2152" y="201"/>
                  </a:lnTo>
                  <a:lnTo>
                    <a:pt x="2154" y="204"/>
                  </a:lnTo>
                  <a:lnTo>
                    <a:pt x="2155" y="206"/>
                  </a:lnTo>
                  <a:lnTo>
                    <a:pt x="2155" y="209"/>
                  </a:lnTo>
                  <a:lnTo>
                    <a:pt x="2157" y="213"/>
                  </a:lnTo>
                  <a:lnTo>
                    <a:pt x="2157" y="220"/>
                  </a:lnTo>
                  <a:lnTo>
                    <a:pt x="2157" y="225"/>
                  </a:lnTo>
                  <a:lnTo>
                    <a:pt x="2159" y="239"/>
                  </a:lnTo>
                  <a:lnTo>
                    <a:pt x="2161" y="255"/>
                  </a:lnTo>
                  <a:lnTo>
                    <a:pt x="2161" y="269"/>
                  </a:lnTo>
                  <a:lnTo>
                    <a:pt x="2141" y="279"/>
                  </a:lnTo>
                  <a:lnTo>
                    <a:pt x="2119" y="288"/>
                  </a:lnTo>
                  <a:lnTo>
                    <a:pt x="2098" y="298"/>
                  </a:lnTo>
                  <a:lnTo>
                    <a:pt x="2080" y="312"/>
                  </a:lnTo>
                  <a:lnTo>
                    <a:pt x="2075" y="309"/>
                  </a:lnTo>
                  <a:lnTo>
                    <a:pt x="2066" y="305"/>
                  </a:lnTo>
                  <a:lnTo>
                    <a:pt x="2054" y="298"/>
                  </a:lnTo>
                  <a:lnTo>
                    <a:pt x="2044" y="293"/>
                  </a:lnTo>
                  <a:lnTo>
                    <a:pt x="2035" y="288"/>
                  </a:lnTo>
                  <a:lnTo>
                    <a:pt x="2031" y="284"/>
                  </a:lnTo>
                  <a:lnTo>
                    <a:pt x="2033" y="283"/>
                  </a:lnTo>
                  <a:lnTo>
                    <a:pt x="2035" y="281"/>
                  </a:lnTo>
                  <a:lnTo>
                    <a:pt x="2035" y="281"/>
                  </a:lnTo>
                  <a:lnTo>
                    <a:pt x="2037" y="279"/>
                  </a:lnTo>
                  <a:lnTo>
                    <a:pt x="2037" y="277"/>
                  </a:lnTo>
                  <a:lnTo>
                    <a:pt x="2038" y="274"/>
                  </a:lnTo>
                  <a:lnTo>
                    <a:pt x="2033" y="270"/>
                  </a:lnTo>
                  <a:lnTo>
                    <a:pt x="2026" y="269"/>
                  </a:lnTo>
                  <a:lnTo>
                    <a:pt x="2021" y="265"/>
                  </a:lnTo>
                  <a:lnTo>
                    <a:pt x="2016" y="262"/>
                  </a:lnTo>
                  <a:lnTo>
                    <a:pt x="2019" y="262"/>
                  </a:lnTo>
                  <a:lnTo>
                    <a:pt x="2023" y="258"/>
                  </a:lnTo>
                  <a:lnTo>
                    <a:pt x="2024" y="256"/>
                  </a:lnTo>
                  <a:lnTo>
                    <a:pt x="2026" y="256"/>
                  </a:lnTo>
                  <a:lnTo>
                    <a:pt x="2028" y="255"/>
                  </a:lnTo>
                  <a:lnTo>
                    <a:pt x="2033" y="255"/>
                  </a:lnTo>
                  <a:lnTo>
                    <a:pt x="2038" y="255"/>
                  </a:lnTo>
                  <a:lnTo>
                    <a:pt x="2038" y="242"/>
                  </a:lnTo>
                  <a:lnTo>
                    <a:pt x="2012" y="242"/>
                  </a:lnTo>
                  <a:lnTo>
                    <a:pt x="2007" y="232"/>
                  </a:lnTo>
                  <a:lnTo>
                    <a:pt x="2016" y="225"/>
                  </a:lnTo>
                  <a:lnTo>
                    <a:pt x="2023" y="218"/>
                  </a:lnTo>
                  <a:lnTo>
                    <a:pt x="2031" y="215"/>
                  </a:lnTo>
                  <a:lnTo>
                    <a:pt x="2045" y="211"/>
                  </a:lnTo>
                  <a:lnTo>
                    <a:pt x="2051" y="216"/>
                  </a:lnTo>
                  <a:lnTo>
                    <a:pt x="2054" y="222"/>
                  </a:lnTo>
                  <a:lnTo>
                    <a:pt x="2058" y="225"/>
                  </a:lnTo>
                  <a:lnTo>
                    <a:pt x="2061" y="232"/>
                  </a:lnTo>
                  <a:lnTo>
                    <a:pt x="2072" y="223"/>
                  </a:lnTo>
                  <a:lnTo>
                    <a:pt x="2082" y="216"/>
                  </a:lnTo>
                  <a:lnTo>
                    <a:pt x="2096" y="211"/>
                  </a:lnTo>
                  <a:lnTo>
                    <a:pt x="2098" y="216"/>
                  </a:lnTo>
                  <a:lnTo>
                    <a:pt x="2101" y="218"/>
                  </a:lnTo>
                  <a:lnTo>
                    <a:pt x="2101" y="220"/>
                  </a:lnTo>
                  <a:lnTo>
                    <a:pt x="2103" y="220"/>
                  </a:lnTo>
                  <a:lnTo>
                    <a:pt x="2105" y="220"/>
                  </a:lnTo>
                  <a:lnTo>
                    <a:pt x="2108" y="220"/>
                  </a:lnTo>
                  <a:lnTo>
                    <a:pt x="2117" y="215"/>
                  </a:lnTo>
                  <a:lnTo>
                    <a:pt x="2122" y="209"/>
                  </a:lnTo>
                  <a:lnTo>
                    <a:pt x="2129" y="204"/>
                  </a:lnTo>
                  <a:lnTo>
                    <a:pt x="2136" y="199"/>
                  </a:lnTo>
                  <a:lnTo>
                    <a:pt x="2150" y="197"/>
                  </a:lnTo>
                  <a:close/>
                  <a:moveTo>
                    <a:pt x="1302" y="134"/>
                  </a:moveTo>
                  <a:lnTo>
                    <a:pt x="1305" y="136"/>
                  </a:lnTo>
                  <a:lnTo>
                    <a:pt x="1307" y="138"/>
                  </a:lnTo>
                  <a:lnTo>
                    <a:pt x="1309" y="138"/>
                  </a:lnTo>
                  <a:lnTo>
                    <a:pt x="1311" y="139"/>
                  </a:lnTo>
                  <a:lnTo>
                    <a:pt x="1311" y="141"/>
                  </a:lnTo>
                  <a:lnTo>
                    <a:pt x="1311" y="143"/>
                  </a:lnTo>
                  <a:lnTo>
                    <a:pt x="1312" y="146"/>
                  </a:lnTo>
                  <a:lnTo>
                    <a:pt x="1316" y="152"/>
                  </a:lnTo>
                  <a:lnTo>
                    <a:pt x="1318" y="157"/>
                  </a:lnTo>
                  <a:lnTo>
                    <a:pt x="1319" y="162"/>
                  </a:lnTo>
                  <a:lnTo>
                    <a:pt x="1321" y="169"/>
                  </a:lnTo>
                  <a:lnTo>
                    <a:pt x="1316" y="171"/>
                  </a:lnTo>
                  <a:lnTo>
                    <a:pt x="1311" y="173"/>
                  </a:lnTo>
                  <a:lnTo>
                    <a:pt x="1305" y="173"/>
                  </a:lnTo>
                  <a:lnTo>
                    <a:pt x="1297" y="174"/>
                  </a:lnTo>
                  <a:lnTo>
                    <a:pt x="1295" y="166"/>
                  </a:lnTo>
                  <a:lnTo>
                    <a:pt x="1293" y="157"/>
                  </a:lnTo>
                  <a:lnTo>
                    <a:pt x="1293" y="146"/>
                  </a:lnTo>
                  <a:lnTo>
                    <a:pt x="1297" y="143"/>
                  </a:lnTo>
                  <a:lnTo>
                    <a:pt x="1298" y="139"/>
                  </a:lnTo>
                  <a:lnTo>
                    <a:pt x="1302" y="134"/>
                  </a:lnTo>
                  <a:close/>
                  <a:moveTo>
                    <a:pt x="1604" y="105"/>
                  </a:moveTo>
                  <a:lnTo>
                    <a:pt x="1611" y="108"/>
                  </a:lnTo>
                  <a:lnTo>
                    <a:pt x="1618" y="112"/>
                  </a:lnTo>
                  <a:lnTo>
                    <a:pt x="1621" y="115"/>
                  </a:lnTo>
                  <a:lnTo>
                    <a:pt x="1626" y="119"/>
                  </a:lnTo>
                  <a:lnTo>
                    <a:pt x="1632" y="124"/>
                  </a:lnTo>
                  <a:lnTo>
                    <a:pt x="1630" y="127"/>
                  </a:lnTo>
                  <a:lnTo>
                    <a:pt x="1630" y="127"/>
                  </a:lnTo>
                  <a:lnTo>
                    <a:pt x="1630" y="129"/>
                  </a:lnTo>
                  <a:lnTo>
                    <a:pt x="1628" y="129"/>
                  </a:lnTo>
                  <a:lnTo>
                    <a:pt x="1628" y="131"/>
                  </a:lnTo>
                  <a:lnTo>
                    <a:pt x="1625" y="134"/>
                  </a:lnTo>
                  <a:lnTo>
                    <a:pt x="1625" y="136"/>
                  </a:lnTo>
                  <a:lnTo>
                    <a:pt x="1623" y="136"/>
                  </a:lnTo>
                  <a:lnTo>
                    <a:pt x="1621" y="136"/>
                  </a:lnTo>
                  <a:lnTo>
                    <a:pt x="1619" y="138"/>
                  </a:lnTo>
                  <a:lnTo>
                    <a:pt x="1616" y="139"/>
                  </a:lnTo>
                  <a:lnTo>
                    <a:pt x="1611" y="134"/>
                  </a:lnTo>
                  <a:lnTo>
                    <a:pt x="1606" y="129"/>
                  </a:lnTo>
                  <a:lnTo>
                    <a:pt x="1599" y="124"/>
                  </a:lnTo>
                  <a:lnTo>
                    <a:pt x="1593" y="120"/>
                  </a:lnTo>
                  <a:lnTo>
                    <a:pt x="1597" y="108"/>
                  </a:lnTo>
                  <a:lnTo>
                    <a:pt x="1600" y="108"/>
                  </a:lnTo>
                  <a:lnTo>
                    <a:pt x="1602" y="106"/>
                  </a:lnTo>
                  <a:lnTo>
                    <a:pt x="1602" y="106"/>
                  </a:lnTo>
                  <a:lnTo>
                    <a:pt x="1602" y="106"/>
                  </a:lnTo>
                  <a:lnTo>
                    <a:pt x="1604" y="105"/>
                  </a:lnTo>
                  <a:close/>
                  <a:moveTo>
                    <a:pt x="989" y="77"/>
                  </a:moveTo>
                  <a:lnTo>
                    <a:pt x="1005" y="87"/>
                  </a:lnTo>
                  <a:lnTo>
                    <a:pt x="1019" y="99"/>
                  </a:lnTo>
                  <a:lnTo>
                    <a:pt x="1033" y="112"/>
                  </a:lnTo>
                  <a:lnTo>
                    <a:pt x="1028" y="112"/>
                  </a:lnTo>
                  <a:lnTo>
                    <a:pt x="1024" y="117"/>
                  </a:lnTo>
                  <a:lnTo>
                    <a:pt x="1021" y="119"/>
                  </a:lnTo>
                  <a:lnTo>
                    <a:pt x="1016" y="119"/>
                  </a:lnTo>
                  <a:lnTo>
                    <a:pt x="1010" y="120"/>
                  </a:lnTo>
                  <a:lnTo>
                    <a:pt x="1002" y="120"/>
                  </a:lnTo>
                  <a:lnTo>
                    <a:pt x="995" y="113"/>
                  </a:lnTo>
                  <a:lnTo>
                    <a:pt x="988" y="108"/>
                  </a:lnTo>
                  <a:lnTo>
                    <a:pt x="979" y="105"/>
                  </a:lnTo>
                  <a:lnTo>
                    <a:pt x="979" y="101"/>
                  </a:lnTo>
                  <a:lnTo>
                    <a:pt x="995" y="92"/>
                  </a:lnTo>
                  <a:lnTo>
                    <a:pt x="993" y="89"/>
                  </a:lnTo>
                  <a:lnTo>
                    <a:pt x="991" y="87"/>
                  </a:lnTo>
                  <a:lnTo>
                    <a:pt x="991" y="84"/>
                  </a:lnTo>
                  <a:lnTo>
                    <a:pt x="989" y="77"/>
                  </a:lnTo>
                  <a:close/>
                  <a:moveTo>
                    <a:pt x="1063" y="0"/>
                  </a:moveTo>
                  <a:lnTo>
                    <a:pt x="1064" y="7"/>
                  </a:lnTo>
                  <a:lnTo>
                    <a:pt x="1064" y="12"/>
                  </a:lnTo>
                  <a:lnTo>
                    <a:pt x="1066" y="14"/>
                  </a:lnTo>
                  <a:lnTo>
                    <a:pt x="1068" y="16"/>
                  </a:lnTo>
                  <a:lnTo>
                    <a:pt x="1070" y="17"/>
                  </a:lnTo>
                  <a:lnTo>
                    <a:pt x="1073" y="21"/>
                  </a:lnTo>
                  <a:lnTo>
                    <a:pt x="1075" y="24"/>
                  </a:lnTo>
                  <a:lnTo>
                    <a:pt x="1073" y="28"/>
                  </a:lnTo>
                  <a:lnTo>
                    <a:pt x="1071" y="33"/>
                  </a:lnTo>
                  <a:lnTo>
                    <a:pt x="1070" y="37"/>
                  </a:lnTo>
                  <a:lnTo>
                    <a:pt x="1068" y="40"/>
                  </a:lnTo>
                  <a:lnTo>
                    <a:pt x="1066" y="47"/>
                  </a:lnTo>
                  <a:lnTo>
                    <a:pt x="1073" y="49"/>
                  </a:lnTo>
                  <a:lnTo>
                    <a:pt x="1077" y="52"/>
                  </a:lnTo>
                  <a:lnTo>
                    <a:pt x="1080" y="56"/>
                  </a:lnTo>
                  <a:lnTo>
                    <a:pt x="1082" y="59"/>
                  </a:lnTo>
                  <a:lnTo>
                    <a:pt x="1082" y="66"/>
                  </a:lnTo>
                  <a:lnTo>
                    <a:pt x="1082" y="73"/>
                  </a:lnTo>
                  <a:lnTo>
                    <a:pt x="1077" y="77"/>
                  </a:lnTo>
                  <a:lnTo>
                    <a:pt x="1073" y="80"/>
                  </a:lnTo>
                  <a:lnTo>
                    <a:pt x="1071" y="85"/>
                  </a:lnTo>
                  <a:lnTo>
                    <a:pt x="1070" y="91"/>
                  </a:lnTo>
                  <a:lnTo>
                    <a:pt x="1066" y="98"/>
                  </a:lnTo>
                  <a:lnTo>
                    <a:pt x="1091" y="98"/>
                  </a:lnTo>
                  <a:lnTo>
                    <a:pt x="1091" y="113"/>
                  </a:lnTo>
                  <a:lnTo>
                    <a:pt x="1094" y="127"/>
                  </a:lnTo>
                  <a:lnTo>
                    <a:pt x="1105" y="127"/>
                  </a:lnTo>
                  <a:lnTo>
                    <a:pt x="1110" y="122"/>
                  </a:lnTo>
                  <a:lnTo>
                    <a:pt x="1115" y="117"/>
                  </a:lnTo>
                  <a:lnTo>
                    <a:pt x="1120" y="112"/>
                  </a:lnTo>
                  <a:lnTo>
                    <a:pt x="1129" y="108"/>
                  </a:lnTo>
                  <a:lnTo>
                    <a:pt x="1129" y="119"/>
                  </a:lnTo>
                  <a:lnTo>
                    <a:pt x="1127" y="133"/>
                  </a:lnTo>
                  <a:lnTo>
                    <a:pt x="1126" y="145"/>
                  </a:lnTo>
                  <a:lnTo>
                    <a:pt x="1126" y="153"/>
                  </a:lnTo>
                  <a:lnTo>
                    <a:pt x="1124" y="159"/>
                  </a:lnTo>
                  <a:lnTo>
                    <a:pt x="1127" y="162"/>
                  </a:lnTo>
                  <a:lnTo>
                    <a:pt x="1129" y="164"/>
                  </a:lnTo>
                  <a:lnTo>
                    <a:pt x="1131" y="166"/>
                  </a:lnTo>
                  <a:lnTo>
                    <a:pt x="1134" y="167"/>
                  </a:lnTo>
                  <a:lnTo>
                    <a:pt x="1139" y="169"/>
                  </a:lnTo>
                  <a:lnTo>
                    <a:pt x="1148" y="155"/>
                  </a:lnTo>
                  <a:lnTo>
                    <a:pt x="1155" y="139"/>
                  </a:lnTo>
                  <a:lnTo>
                    <a:pt x="1155" y="127"/>
                  </a:lnTo>
                  <a:lnTo>
                    <a:pt x="1153" y="115"/>
                  </a:lnTo>
                  <a:lnTo>
                    <a:pt x="1153" y="103"/>
                  </a:lnTo>
                  <a:lnTo>
                    <a:pt x="1157" y="91"/>
                  </a:lnTo>
                  <a:lnTo>
                    <a:pt x="1167" y="82"/>
                  </a:lnTo>
                  <a:lnTo>
                    <a:pt x="1171" y="78"/>
                  </a:lnTo>
                  <a:lnTo>
                    <a:pt x="1174" y="78"/>
                  </a:lnTo>
                  <a:lnTo>
                    <a:pt x="1178" y="80"/>
                  </a:lnTo>
                  <a:lnTo>
                    <a:pt x="1181" y="82"/>
                  </a:lnTo>
                  <a:lnTo>
                    <a:pt x="1183" y="85"/>
                  </a:lnTo>
                  <a:lnTo>
                    <a:pt x="1187" y="89"/>
                  </a:lnTo>
                  <a:lnTo>
                    <a:pt x="1188" y="92"/>
                  </a:lnTo>
                  <a:lnTo>
                    <a:pt x="1192" y="94"/>
                  </a:lnTo>
                  <a:lnTo>
                    <a:pt x="1194" y="98"/>
                  </a:lnTo>
                  <a:lnTo>
                    <a:pt x="1201" y="98"/>
                  </a:lnTo>
                  <a:lnTo>
                    <a:pt x="1209" y="94"/>
                  </a:lnTo>
                  <a:lnTo>
                    <a:pt x="1218" y="92"/>
                  </a:lnTo>
                  <a:lnTo>
                    <a:pt x="1225" y="98"/>
                  </a:lnTo>
                  <a:lnTo>
                    <a:pt x="1225" y="112"/>
                  </a:lnTo>
                  <a:lnTo>
                    <a:pt x="1225" y="119"/>
                  </a:lnTo>
                  <a:lnTo>
                    <a:pt x="1223" y="131"/>
                  </a:lnTo>
                  <a:lnTo>
                    <a:pt x="1222" y="146"/>
                  </a:lnTo>
                  <a:lnTo>
                    <a:pt x="1218" y="164"/>
                  </a:lnTo>
                  <a:lnTo>
                    <a:pt x="1215" y="178"/>
                  </a:lnTo>
                  <a:lnTo>
                    <a:pt x="1213" y="188"/>
                  </a:lnTo>
                  <a:lnTo>
                    <a:pt x="1206" y="188"/>
                  </a:lnTo>
                  <a:lnTo>
                    <a:pt x="1202" y="187"/>
                  </a:lnTo>
                  <a:lnTo>
                    <a:pt x="1199" y="185"/>
                  </a:lnTo>
                  <a:lnTo>
                    <a:pt x="1195" y="183"/>
                  </a:lnTo>
                  <a:lnTo>
                    <a:pt x="1190" y="181"/>
                  </a:lnTo>
                  <a:lnTo>
                    <a:pt x="1190" y="185"/>
                  </a:lnTo>
                  <a:lnTo>
                    <a:pt x="1192" y="187"/>
                  </a:lnTo>
                  <a:lnTo>
                    <a:pt x="1194" y="188"/>
                  </a:lnTo>
                  <a:lnTo>
                    <a:pt x="1195" y="190"/>
                  </a:lnTo>
                  <a:lnTo>
                    <a:pt x="1195" y="192"/>
                  </a:lnTo>
                  <a:lnTo>
                    <a:pt x="1197" y="195"/>
                  </a:lnTo>
                  <a:lnTo>
                    <a:pt x="1197" y="201"/>
                  </a:lnTo>
                  <a:lnTo>
                    <a:pt x="1148" y="204"/>
                  </a:lnTo>
                  <a:lnTo>
                    <a:pt x="1148" y="208"/>
                  </a:lnTo>
                  <a:lnTo>
                    <a:pt x="1152" y="218"/>
                  </a:lnTo>
                  <a:lnTo>
                    <a:pt x="1150" y="229"/>
                  </a:lnTo>
                  <a:lnTo>
                    <a:pt x="1148" y="246"/>
                  </a:lnTo>
                  <a:lnTo>
                    <a:pt x="1139" y="246"/>
                  </a:lnTo>
                  <a:lnTo>
                    <a:pt x="1127" y="239"/>
                  </a:lnTo>
                  <a:lnTo>
                    <a:pt x="1110" y="235"/>
                  </a:lnTo>
                  <a:lnTo>
                    <a:pt x="1110" y="239"/>
                  </a:lnTo>
                  <a:lnTo>
                    <a:pt x="1113" y="239"/>
                  </a:lnTo>
                  <a:lnTo>
                    <a:pt x="1117" y="242"/>
                  </a:lnTo>
                  <a:lnTo>
                    <a:pt x="1119" y="244"/>
                  </a:lnTo>
                  <a:lnTo>
                    <a:pt x="1120" y="246"/>
                  </a:lnTo>
                  <a:lnTo>
                    <a:pt x="1122" y="248"/>
                  </a:lnTo>
                  <a:lnTo>
                    <a:pt x="1124" y="253"/>
                  </a:lnTo>
                  <a:lnTo>
                    <a:pt x="1124" y="258"/>
                  </a:lnTo>
                  <a:lnTo>
                    <a:pt x="1122" y="262"/>
                  </a:lnTo>
                  <a:lnTo>
                    <a:pt x="1119" y="265"/>
                  </a:lnTo>
                  <a:lnTo>
                    <a:pt x="1117" y="269"/>
                  </a:lnTo>
                  <a:lnTo>
                    <a:pt x="1108" y="276"/>
                  </a:lnTo>
                  <a:lnTo>
                    <a:pt x="1101" y="283"/>
                  </a:lnTo>
                  <a:lnTo>
                    <a:pt x="1098" y="291"/>
                  </a:lnTo>
                  <a:lnTo>
                    <a:pt x="1094" y="304"/>
                  </a:lnTo>
                  <a:lnTo>
                    <a:pt x="1087" y="304"/>
                  </a:lnTo>
                  <a:lnTo>
                    <a:pt x="1082" y="302"/>
                  </a:lnTo>
                  <a:lnTo>
                    <a:pt x="1077" y="300"/>
                  </a:lnTo>
                  <a:lnTo>
                    <a:pt x="1073" y="298"/>
                  </a:lnTo>
                  <a:lnTo>
                    <a:pt x="1066" y="297"/>
                  </a:lnTo>
                  <a:lnTo>
                    <a:pt x="1066" y="300"/>
                  </a:lnTo>
                  <a:lnTo>
                    <a:pt x="1075" y="300"/>
                  </a:lnTo>
                  <a:lnTo>
                    <a:pt x="1077" y="304"/>
                  </a:lnTo>
                  <a:lnTo>
                    <a:pt x="1078" y="307"/>
                  </a:lnTo>
                  <a:lnTo>
                    <a:pt x="1080" y="309"/>
                  </a:lnTo>
                  <a:lnTo>
                    <a:pt x="1080" y="312"/>
                  </a:lnTo>
                  <a:lnTo>
                    <a:pt x="1082" y="318"/>
                  </a:lnTo>
                  <a:lnTo>
                    <a:pt x="1082" y="323"/>
                  </a:lnTo>
                  <a:lnTo>
                    <a:pt x="1066" y="328"/>
                  </a:lnTo>
                  <a:lnTo>
                    <a:pt x="1052" y="337"/>
                  </a:lnTo>
                  <a:lnTo>
                    <a:pt x="1043" y="347"/>
                  </a:lnTo>
                  <a:lnTo>
                    <a:pt x="1037" y="363"/>
                  </a:lnTo>
                  <a:lnTo>
                    <a:pt x="1037" y="386"/>
                  </a:lnTo>
                  <a:lnTo>
                    <a:pt x="1043" y="400"/>
                  </a:lnTo>
                  <a:lnTo>
                    <a:pt x="1047" y="419"/>
                  </a:lnTo>
                  <a:lnTo>
                    <a:pt x="1047" y="438"/>
                  </a:lnTo>
                  <a:lnTo>
                    <a:pt x="1066" y="438"/>
                  </a:lnTo>
                  <a:lnTo>
                    <a:pt x="1066" y="447"/>
                  </a:lnTo>
                  <a:lnTo>
                    <a:pt x="1070" y="450"/>
                  </a:lnTo>
                  <a:lnTo>
                    <a:pt x="1070" y="454"/>
                  </a:lnTo>
                  <a:lnTo>
                    <a:pt x="1070" y="457"/>
                  </a:lnTo>
                  <a:lnTo>
                    <a:pt x="1070" y="459"/>
                  </a:lnTo>
                  <a:lnTo>
                    <a:pt x="1070" y="461"/>
                  </a:lnTo>
                  <a:lnTo>
                    <a:pt x="1070" y="462"/>
                  </a:lnTo>
                  <a:lnTo>
                    <a:pt x="1071" y="464"/>
                  </a:lnTo>
                  <a:lnTo>
                    <a:pt x="1077" y="464"/>
                  </a:lnTo>
                  <a:lnTo>
                    <a:pt x="1082" y="466"/>
                  </a:lnTo>
                  <a:lnTo>
                    <a:pt x="1094" y="464"/>
                  </a:lnTo>
                  <a:lnTo>
                    <a:pt x="1106" y="469"/>
                  </a:lnTo>
                  <a:lnTo>
                    <a:pt x="1119" y="478"/>
                  </a:lnTo>
                  <a:lnTo>
                    <a:pt x="1131" y="490"/>
                  </a:lnTo>
                  <a:lnTo>
                    <a:pt x="1141" y="501"/>
                  </a:lnTo>
                  <a:lnTo>
                    <a:pt x="1152" y="508"/>
                  </a:lnTo>
                  <a:lnTo>
                    <a:pt x="1157" y="510"/>
                  </a:lnTo>
                  <a:lnTo>
                    <a:pt x="1160" y="511"/>
                  </a:lnTo>
                  <a:lnTo>
                    <a:pt x="1164" y="510"/>
                  </a:lnTo>
                  <a:lnTo>
                    <a:pt x="1167" y="510"/>
                  </a:lnTo>
                  <a:lnTo>
                    <a:pt x="1169" y="508"/>
                  </a:lnTo>
                  <a:lnTo>
                    <a:pt x="1173" y="506"/>
                  </a:lnTo>
                  <a:lnTo>
                    <a:pt x="1174" y="504"/>
                  </a:lnTo>
                  <a:lnTo>
                    <a:pt x="1178" y="504"/>
                  </a:lnTo>
                  <a:lnTo>
                    <a:pt x="1206" y="511"/>
                  </a:lnTo>
                  <a:lnTo>
                    <a:pt x="1209" y="530"/>
                  </a:lnTo>
                  <a:lnTo>
                    <a:pt x="1213" y="544"/>
                  </a:lnTo>
                  <a:lnTo>
                    <a:pt x="1215" y="555"/>
                  </a:lnTo>
                  <a:lnTo>
                    <a:pt x="1216" y="565"/>
                  </a:lnTo>
                  <a:lnTo>
                    <a:pt x="1220" y="576"/>
                  </a:lnTo>
                  <a:lnTo>
                    <a:pt x="1229" y="588"/>
                  </a:lnTo>
                  <a:lnTo>
                    <a:pt x="1239" y="604"/>
                  </a:lnTo>
                  <a:lnTo>
                    <a:pt x="1242" y="602"/>
                  </a:lnTo>
                  <a:lnTo>
                    <a:pt x="1244" y="602"/>
                  </a:lnTo>
                  <a:lnTo>
                    <a:pt x="1244" y="602"/>
                  </a:lnTo>
                  <a:lnTo>
                    <a:pt x="1246" y="600"/>
                  </a:lnTo>
                  <a:lnTo>
                    <a:pt x="1248" y="600"/>
                  </a:lnTo>
                  <a:lnTo>
                    <a:pt x="1251" y="599"/>
                  </a:lnTo>
                  <a:lnTo>
                    <a:pt x="1253" y="599"/>
                  </a:lnTo>
                  <a:lnTo>
                    <a:pt x="1253" y="597"/>
                  </a:lnTo>
                  <a:lnTo>
                    <a:pt x="1253" y="597"/>
                  </a:lnTo>
                  <a:lnTo>
                    <a:pt x="1253" y="597"/>
                  </a:lnTo>
                  <a:lnTo>
                    <a:pt x="1253" y="595"/>
                  </a:lnTo>
                  <a:lnTo>
                    <a:pt x="1255" y="592"/>
                  </a:lnTo>
                  <a:lnTo>
                    <a:pt x="1255" y="581"/>
                  </a:lnTo>
                  <a:lnTo>
                    <a:pt x="1253" y="567"/>
                  </a:lnTo>
                  <a:lnTo>
                    <a:pt x="1249" y="550"/>
                  </a:lnTo>
                  <a:lnTo>
                    <a:pt x="1244" y="534"/>
                  </a:lnTo>
                  <a:lnTo>
                    <a:pt x="1258" y="527"/>
                  </a:lnTo>
                  <a:lnTo>
                    <a:pt x="1272" y="517"/>
                  </a:lnTo>
                  <a:lnTo>
                    <a:pt x="1281" y="503"/>
                  </a:lnTo>
                  <a:lnTo>
                    <a:pt x="1286" y="485"/>
                  </a:lnTo>
                  <a:lnTo>
                    <a:pt x="1288" y="475"/>
                  </a:lnTo>
                  <a:lnTo>
                    <a:pt x="1286" y="459"/>
                  </a:lnTo>
                  <a:lnTo>
                    <a:pt x="1286" y="443"/>
                  </a:lnTo>
                  <a:lnTo>
                    <a:pt x="1279" y="440"/>
                  </a:lnTo>
                  <a:lnTo>
                    <a:pt x="1276" y="438"/>
                  </a:lnTo>
                  <a:lnTo>
                    <a:pt x="1272" y="436"/>
                  </a:lnTo>
                  <a:lnTo>
                    <a:pt x="1269" y="433"/>
                  </a:lnTo>
                  <a:lnTo>
                    <a:pt x="1267" y="427"/>
                  </a:lnTo>
                  <a:lnTo>
                    <a:pt x="1274" y="415"/>
                  </a:lnTo>
                  <a:lnTo>
                    <a:pt x="1277" y="401"/>
                  </a:lnTo>
                  <a:lnTo>
                    <a:pt x="1274" y="386"/>
                  </a:lnTo>
                  <a:lnTo>
                    <a:pt x="1270" y="370"/>
                  </a:lnTo>
                  <a:lnTo>
                    <a:pt x="1265" y="352"/>
                  </a:lnTo>
                  <a:lnTo>
                    <a:pt x="1263" y="335"/>
                  </a:lnTo>
                  <a:lnTo>
                    <a:pt x="1267" y="335"/>
                  </a:lnTo>
                  <a:lnTo>
                    <a:pt x="1267" y="331"/>
                  </a:lnTo>
                  <a:lnTo>
                    <a:pt x="1291" y="335"/>
                  </a:lnTo>
                  <a:lnTo>
                    <a:pt x="1312" y="335"/>
                  </a:lnTo>
                  <a:lnTo>
                    <a:pt x="1335" y="331"/>
                  </a:lnTo>
                  <a:lnTo>
                    <a:pt x="1340" y="340"/>
                  </a:lnTo>
                  <a:lnTo>
                    <a:pt x="1345" y="352"/>
                  </a:lnTo>
                  <a:lnTo>
                    <a:pt x="1351" y="361"/>
                  </a:lnTo>
                  <a:lnTo>
                    <a:pt x="1356" y="365"/>
                  </a:lnTo>
                  <a:lnTo>
                    <a:pt x="1359" y="366"/>
                  </a:lnTo>
                  <a:lnTo>
                    <a:pt x="1365" y="366"/>
                  </a:lnTo>
                  <a:lnTo>
                    <a:pt x="1370" y="368"/>
                  </a:lnTo>
                  <a:lnTo>
                    <a:pt x="1375" y="370"/>
                  </a:lnTo>
                  <a:lnTo>
                    <a:pt x="1379" y="373"/>
                  </a:lnTo>
                  <a:lnTo>
                    <a:pt x="1380" y="382"/>
                  </a:lnTo>
                  <a:lnTo>
                    <a:pt x="1384" y="398"/>
                  </a:lnTo>
                  <a:lnTo>
                    <a:pt x="1386" y="412"/>
                  </a:lnTo>
                  <a:lnTo>
                    <a:pt x="1389" y="422"/>
                  </a:lnTo>
                  <a:lnTo>
                    <a:pt x="1391" y="424"/>
                  </a:lnTo>
                  <a:lnTo>
                    <a:pt x="1394" y="427"/>
                  </a:lnTo>
                  <a:lnTo>
                    <a:pt x="1398" y="429"/>
                  </a:lnTo>
                  <a:lnTo>
                    <a:pt x="1401" y="433"/>
                  </a:lnTo>
                  <a:lnTo>
                    <a:pt x="1407" y="434"/>
                  </a:lnTo>
                  <a:lnTo>
                    <a:pt x="1408" y="438"/>
                  </a:lnTo>
                  <a:lnTo>
                    <a:pt x="1422" y="427"/>
                  </a:lnTo>
                  <a:lnTo>
                    <a:pt x="1433" y="414"/>
                  </a:lnTo>
                  <a:lnTo>
                    <a:pt x="1441" y="400"/>
                  </a:lnTo>
                  <a:lnTo>
                    <a:pt x="1455" y="389"/>
                  </a:lnTo>
                  <a:lnTo>
                    <a:pt x="1457" y="401"/>
                  </a:lnTo>
                  <a:lnTo>
                    <a:pt x="1462" y="408"/>
                  </a:lnTo>
                  <a:lnTo>
                    <a:pt x="1469" y="415"/>
                  </a:lnTo>
                  <a:lnTo>
                    <a:pt x="1476" y="422"/>
                  </a:lnTo>
                  <a:lnTo>
                    <a:pt x="1482" y="431"/>
                  </a:lnTo>
                  <a:lnTo>
                    <a:pt x="1482" y="434"/>
                  </a:lnTo>
                  <a:lnTo>
                    <a:pt x="1482" y="438"/>
                  </a:lnTo>
                  <a:lnTo>
                    <a:pt x="1480" y="440"/>
                  </a:lnTo>
                  <a:lnTo>
                    <a:pt x="1480" y="443"/>
                  </a:lnTo>
                  <a:lnTo>
                    <a:pt x="1478" y="447"/>
                  </a:lnTo>
                  <a:lnTo>
                    <a:pt x="1480" y="450"/>
                  </a:lnTo>
                  <a:lnTo>
                    <a:pt x="1482" y="454"/>
                  </a:lnTo>
                  <a:lnTo>
                    <a:pt x="1483" y="455"/>
                  </a:lnTo>
                  <a:lnTo>
                    <a:pt x="1487" y="455"/>
                  </a:lnTo>
                  <a:lnTo>
                    <a:pt x="1490" y="455"/>
                  </a:lnTo>
                  <a:lnTo>
                    <a:pt x="1492" y="455"/>
                  </a:lnTo>
                  <a:lnTo>
                    <a:pt x="1496" y="455"/>
                  </a:lnTo>
                  <a:lnTo>
                    <a:pt x="1497" y="457"/>
                  </a:lnTo>
                  <a:lnTo>
                    <a:pt x="1503" y="471"/>
                  </a:lnTo>
                  <a:lnTo>
                    <a:pt x="1503" y="482"/>
                  </a:lnTo>
                  <a:lnTo>
                    <a:pt x="1501" y="492"/>
                  </a:lnTo>
                  <a:lnTo>
                    <a:pt x="1504" y="501"/>
                  </a:lnTo>
                  <a:lnTo>
                    <a:pt x="1517" y="511"/>
                  </a:lnTo>
                  <a:lnTo>
                    <a:pt x="1506" y="532"/>
                  </a:lnTo>
                  <a:lnTo>
                    <a:pt x="1494" y="550"/>
                  </a:lnTo>
                  <a:lnTo>
                    <a:pt x="1497" y="550"/>
                  </a:lnTo>
                  <a:lnTo>
                    <a:pt x="1508" y="539"/>
                  </a:lnTo>
                  <a:lnTo>
                    <a:pt x="1518" y="530"/>
                  </a:lnTo>
                  <a:lnTo>
                    <a:pt x="1527" y="520"/>
                  </a:lnTo>
                  <a:lnTo>
                    <a:pt x="1539" y="523"/>
                  </a:lnTo>
                  <a:lnTo>
                    <a:pt x="1546" y="530"/>
                  </a:lnTo>
                  <a:lnTo>
                    <a:pt x="1553" y="539"/>
                  </a:lnTo>
                  <a:lnTo>
                    <a:pt x="1555" y="553"/>
                  </a:lnTo>
                  <a:lnTo>
                    <a:pt x="1571" y="553"/>
                  </a:lnTo>
                  <a:lnTo>
                    <a:pt x="1571" y="558"/>
                  </a:lnTo>
                  <a:lnTo>
                    <a:pt x="1572" y="562"/>
                  </a:lnTo>
                  <a:lnTo>
                    <a:pt x="1572" y="567"/>
                  </a:lnTo>
                  <a:lnTo>
                    <a:pt x="1574" y="572"/>
                  </a:lnTo>
                  <a:lnTo>
                    <a:pt x="1572" y="578"/>
                  </a:lnTo>
                  <a:lnTo>
                    <a:pt x="1572" y="581"/>
                  </a:lnTo>
                  <a:lnTo>
                    <a:pt x="1572" y="585"/>
                  </a:lnTo>
                  <a:lnTo>
                    <a:pt x="1574" y="586"/>
                  </a:lnTo>
                  <a:lnTo>
                    <a:pt x="1574" y="590"/>
                  </a:lnTo>
                  <a:lnTo>
                    <a:pt x="1574" y="592"/>
                  </a:lnTo>
                  <a:lnTo>
                    <a:pt x="1574" y="595"/>
                  </a:lnTo>
                  <a:lnTo>
                    <a:pt x="1555" y="609"/>
                  </a:lnTo>
                  <a:lnTo>
                    <a:pt x="1534" y="618"/>
                  </a:lnTo>
                  <a:lnTo>
                    <a:pt x="1510" y="623"/>
                  </a:lnTo>
                  <a:lnTo>
                    <a:pt x="1485" y="626"/>
                  </a:lnTo>
                  <a:lnTo>
                    <a:pt x="1461" y="630"/>
                  </a:lnTo>
                  <a:lnTo>
                    <a:pt x="1436" y="633"/>
                  </a:lnTo>
                  <a:lnTo>
                    <a:pt x="1415" y="640"/>
                  </a:lnTo>
                  <a:lnTo>
                    <a:pt x="1396" y="649"/>
                  </a:lnTo>
                  <a:lnTo>
                    <a:pt x="1382" y="665"/>
                  </a:lnTo>
                  <a:lnTo>
                    <a:pt x="1386" y="665"/>
                  </a:lnTo>
                  <a:lnTo>
                    <a:pt x="1403" y="653"/>
                  </a:lnTo>
                  <a:lnTo>
                    <a:pt x="1424" y="644"/>
                  </a:lnTo>
                  <a:lnTo>
                    <a:pt x="1447" y="639"/>
                  </a:lnTo>
                  <a:lnTo>
                    <a:pt x="1448" y="642"/>
                  </a:lnTo>
                  <a:lnTo>
                    <a:pt x="1450" y="646"/>
                  </a:lnTo>
                  <a:lnTo>
                    <a:pt x="1452" y="647"/>
                  </a:lnTo>
                  <a:lnTo>
                    <a:pt x="1455" y="649"/>
                  </a:lnTo>
                  <a:lnTo>
                    <a:pt x="1459" y="651"/>
                  </a:lnTo>
                  <a:lnTo>
                    <a:pt x="1462" y="654"/>
                  </a:lnTo>
                  <a:lnTo>
                    <a:pt x="1457" y="663"/>
                  </a:lnTo>
                  <a:lnTo>
                    <a:pt x="1454" y="670"/>
                  </a:lnTo>
                  <a:lnTo>
                    <a:pt x="1452" y="677"/>
                  </a:lnTo>
                  <a:lnTo>
                    <a:pt x="1450" y="688"/>
                  </a:lnTo>
                  <a:lnTo>
                    <a:pt x="1464" y="695"/>
                  </a:lnTo>
                  <a:lnTo>
                    <a:pt x="1473" y="705"/>
                  </a:lnTo>
                  <a:lnTo>
                    <a:pt x="1480" y="715"/>
                  </a:lnTo>
                  <a:lnTo>
                    <a:pt x="1489" y="726"/>
                  </a:lnTo>
                  <a:lnTo>
                    <a:pt x="1489" y="729"/>
                  </a:lnTo>
                  <a:lnTo>
                    <a:pt x="1489" y="731"/>
                  </a:lnTo>
                  <a:lnTo>
                    <a:pt x="1487" y="731"/>
                  </a:lnTo>
                  <a:lnTo>
                    <a:pt x="1487" y="733"/>
                  </a:lnTo>
                  <a:lnTo>
                    <a:pt x="1485" y="735"/>
                  </a:lnTo>
                  <a:lnTo>
                    <a:pt x="1475" y="747"/>
                  </a:lnTo>
                  <a:lnTo>
                    <a:pt x="1461" y="757"/>
                  </a:lnTo>
                  <a:lnTo>
                    <a:pt x="1443" y="764"/>
                  </a:lnTo>
                  <a:lnTo>
                    <a:pt x="1443" y="749"/>
                  </a:lnTo>
                  <a:lnTo>
                    <a:pt x="1452" y="743"/>
                  </a:lnTo>
                  <a:lnTo>
                    <a:pt x="1459" y="738"/>
                  </a:lnTo>
                  <a:lnTo>
                    <a:pt x="1466" y="729"/>
                  </a:lnTo>
                  <a:lnTo>
                    <a:pt x="1459" y="726"/>
                  </a:lnTo>
                  <a:lnTo>
                    <a:pt x="1459" y="722"/>
                  </a:lnTo>
                  <a:lnTo>
                    <a:pt x="1457" y="722"/>
                  </a:lnTo>
                  <a:lnTo>
                    <a:pt x="1455" y="722"/>
                  </a:lnTo>
                  <a:lnTo>
                    <a:pt x="1455" y="722"/>
                  </a:lnTo>
                  <a:lnTo>
                    <a:pt x="1455" y="724"/>
                  </a:lnTo>
                  <a:lnTo>
                    <a:pt x="1455" y="726"/>
                  </a:lnTo>
                  <a:lnTo>
                    <a:pt x="1455" y="726"/>
                  </a:lnTo>
                  <a:lnTo>
                    <a:pt x="1443" y="735"/>
                  </a:lnTo>
                  <a:lnTo>
                    <a:pt x="1427" y="742"/>
                  </a:lnTo>
                  <a:lnTo>
                    <a:pt x="1414" y="747"/>
                  </a:lnTo>
                  <a:lnTo>
                    <a:pt x="1400" y="754"/>
                  </a:lnTo>
                  <a:lnTo>
                    <a:pt x="1387" y="763"/>
                  </a:lnTo>
                  <a:lnTo>
                    <a:pt x="1379" y="775"/>
                  </a:lnTo>
                  <a:lnTo>
                    <a:pt x="1373" y="792"/>
                  </a:lnTo>
                  <a:lnTo>
                    <a:pt x="1379" y="794"/>
                  </a:lnTo>
                  <a:lnTo>
                    <a:pt x="1386" y="796"/>
                  </a:lnTo>
                  <a:lnTo>
                    <a:pt x="1389" y="799"/>
                  </a:lnTo>
                  <a:lnTo>
                    <a:pt x="1382" y="799"/>
                  </a:lnTo>
                  <a:lnTo>
                    <a:pt x="1372" y="808"/>
                  </a:lnTo>
                  <a:lnTo>
                    <a:pt x="1358" y="811"/>
                  </a:lnTo>
                  <a:lnTo>
                    <a:pt x="1345" y="813"/>
                  </a:lnTo>
                  <a:lnTo>
                    <a:pt x="1331" y="815"/>
                  </a:lnTo>
                  <a:lnTo>
                    <a:pt x="1321" y="843"/>
                  </a:lnTo>
                  <a:lnTo>
                    <a:pt x="1309" y="873"/>
                  </a:lnTo>
                  <a:lnTo>
                    <a:pt x="1305" y="869"/>
                  </a:lnTo>
                  <a:lnTo>
                    <a:pt x="1304" y="867"/>
                  </a:lnTo>
                  <a:lnTo>
                    <a:pt x="1300" y="866"/>
                  </a:lnTo>
                  <a:lnTo>
                    <a:pt x="1298" y="864"/>
                  </a:lnTo>
                  <a:lnTo>
                    <a:pt x="1293" y="860"/>
                  </a:lnTo>
                  <a:lnTo>
                    <a:pt x="1293" y="869"/>
                  </a:lnTo>
                  <a:lnTo>
                    <a:pt x="1295" y="873"/>
                  </a:lnTo>
                  <a:lnTo>
                    <a:pt x="1298" y="883"/>
                  </a:lnTo>
                  <a:lnTo>
                    <a:pt x="1302" y="895"/>
                  </a:lnTo>
                  <a:lnTo>
                    <a:pt x="1305" y="906"/>
                  </a:lnTo>
                  <a:lnTo>
                    <a:pt x="1305" y="911"/>
                  </a:lnTo>
                  <a:lnTo>
                    <a:pt x="1291" y="920"/>
                  </a:lnTo>
                  <a:lnTo>
                    <a:pt x="1276" y="928"/>
                  </a:lnTo>
                  <a:lnTo>
                    <a:pt x="1260" y="939"/>
                  </a:lnTo>
                  <a:lnTo>
                    <a:pt x="1244" y="949"/>
                  </a:lnTo>
                  <a:lnTo>
                    <a:pt x="1234" y="963"/>
                  </a:lnTo>
                  <a:lnTo>
                    <a:pt x="1229" y="981"/>
                  </a:lnTo>
                  <a:lnTo>
                    <a:pt x="1223" y="995"/>
                  </a:lnTo>
                  <a:lnTo>
                    <a:pt x="1225" y="1012"/>
                  </a:lnTo>
                  <a:lnTo>
                    <a:pt x="1230" y="1031"/>
                  </a:lnTo>
                  <a:lnTo>
                    <a:pt x="1237" y="1051"/>
                  </a:lnTo>
                  <a:lnTo>
                    <a:pt x="1244" y="1070"/>
                  </a:lnTo>
                  <a:lnTo>
                    <a:pt x="1248" y="1087"/>
                  </a:lnTo>
                  <a:lnTo>
                    <a:pt x="1244" y="1087"/>
                  </a:lnTo>
                  <a:lnTo>
                    <a:pt x="1244" y="1091"/>
                  </a:lnTo>
                  <a:lnTo>
                    <a:pt x="1232" y="1087"/>
                  </a:lnTo>
                  <a:lnTo>
                    <a:pt x="1227" y="1072"/>
                  </a:lnTo>
                  <a:lnTo>
                    <a:pt x="1218" y="1052"/>
                  </a:lnTo>
                  <a:lnTo>
                    <a:pt x="1208" y="1031"/>
                  </a:lnTo>
                  <a:lnTo>
                    <a:pt x="1197" y="1016"/>
                  </a:lnTo>
                  <a:lnTo>
                    <a:pt x="1187" y="1007"/>
                  </a:lnTo>
                  <a:lnTo>
                    <a:pt x="1174" y="1005"/>
                  </a:lnTo>
                  <a:lnTo>
                    <a:pt x="1159" y="998"/>
                  </a:lnTo>
                  <a:lnTo>
                    <a:pt x="1141" y="991"/>
                  </a:lnTo>
                  <a:lnTo>
                    <a:pt x="1120" y="988"/>
                  </a:lnTo>
                  <a:lnTo>
                    <a:pt x="1120" y="991"/>
                  </a:lnTo>
                  <a:lnTo>
                    <a:pt x="1117" y="991"/>
                  </a:lnTo>
                  <a:lnTo>
                    <a:pt x="1119" y="997"/>
                  </a:lnTo>
                  <a:lnTo>
                    <a:pt x="1122" y="1002"/>
                  </a:lnTo>
                  <a:lnTo>
                    <a:pt x="1124" y="1005"/>
                  </a:lnTo>
                  <a:lnTo>
                    <a:pt x="1126" y="1009"/>
                  </a:lnTo>
                  <a:lnTo>
                    <a:pt x="1129" y="1014"/>
                  </a:lnTo>
                  <a:lnTo>
                    <a:pt x="1113" y="1014"/>
                  </a:lnTo>
                  <a:lnTo>
                    <a:pt x="1101" y="1009"/>
                  </a:lnTo>
                  <a:lnTo>
                    <a:pt x="1085" y="1005"/>
                  </a:lnTo>
                  <a:lnTo>
                    <a:pt x="1070" y="1005"/>
                  </a:lnTo>
                  <a:lnTo>
                    <a:pt x="1054" y="1007"/>
                  </a:lnTo>
                  <a:lnTo>
                    <a:pt x="1043" y="1010"/>
                  </a:lnTo>
                  <a:lnTo>
                    <a:pt x="1031" y="1016"/>
                  </a:lnTo>
                  <a:lnTo>
                    <a:pt x="1021" y="1023"/>
                  </a:lnTo>
                  <a:lnTo>
                    <a:pt x="1014" y="1033"/>
                  </a:lnTo>
                  <a:lnTo>
                    <a:pt x="1010" y="1042"/>
                  </a:lnTo>
                  <a:lnTo>
                    <a:pt x="1012" y="1049"/>
                  </a:lnTo>
                  <a:lnTo>
                    <a:pt x="1012" y="1058"/>
                  </a:lnTo>
                  <a:lnTo>
                    <a:pt x="1009" y="1068"/>
                  </a:lnTo>
                  <a:lnTo>
                    <a:pt x="1002" y="1091"/>
                  </a:lnTo>
                  <a:lnTo>
                    <a:pt x="1002" y="1108"/>
                  </a:lnTo>
                  <a:lnTo>
                    <a:pt x="1003" y="1126"/>
                  </a:lnTo>
                  <a:lnTo>
                    <a:pt x="1010" y="1143"/>
                  </a:lnTo>
                  <a:lnTo>
                    <a:pt x="1021" y="1164"/>
                  </a:lnTo>
                  <a:lnTo>
                    <a:pt x="1033" y="1166"/>
                  </a:lnTo>
                  <a:lnTo>
                    <a:pt x="1040" y="1168"/>
                  </a:lnTo>
                  <a:lnTo>
                    <a:pt x="1043" y="1171"/>
                  </a:lnTo>
                  <a:lnTo>
                    <a:pt x="1047" y="1173"/>
                  </a:lnTo>
                  <a:lnTo>
                    <a:pt x="1052" y="1175"/>
                  </a:lnTo>
                  <a:lnTo>
                    <a:pt x="1061" y="1171"/>
                  </a:lnTo>
                  <a:lnTo>
                    <a:pt x="1075" y="1164"/>
                  </a:lnTo>
                  <a:lnTo>
                    <a:pt x="1078" y="1162"/>
                  </a:lnTo>
                  <a:lnTo>
                    <a:pt x="1080" y="1162"/>
                  </a:lnTo>
                  <a:lnTo>
                    <a:pt x="1084" y="1162"/>
                  </a:lnTo>
                  <a:lnTo>
                    <a:pt x="1084" y="1162"/>
                  </a:lnTo>
                  <a:lnTo>
                    <a:pt x="1085" y="1162"/>
                  </a:lnTo>
                  <a:lnTo>
                    <a:pt x="1087" y="1162"/>
                  </a:lnTo>
                  <a:lnTo>
                    <a:pt x="1087" y="1161"/>
                  </a:lnTo>
                  <a:lnTo>
                    <a:pt x="1091" y="1157"/>
                  </a:lnTo>
                  <a:lnTo>
                    <a:pt x="1092" y="1152"/>
                  </a:lnTo>
                  <a:lnTo>
                    <a:pt x="1094" y="1147"/>
                  </a:lnTo>
                  <a:lnTo>
                    <a:pt x="1096" y="1141"/>
                  </a:lnTo>
                  <a:lnTo>
                    <a:pt x="1098" y="1138"/>
                  </a:lnTo>
                  <a:lnTo>
                    <a:pt x="1106" y="1129"/>
                  </a:lnTo>
                  <a:lnTo>
                    <a:pt x="1117" y="1124"/>
                  </a:lnTo>
                  <a:lnTo>
                    <a:pt x="1133" y="1122"/>
                  </a:lnTo>
                  <a:lnTo>
                    <a:pt x="1134" y="1126"/>
                  </a:lnTo>
                  <a:lnTo>
                    <a:pt x="1136" y="1127"/>
                  </a:lnTo>
                  <a:lnTo>
                    <a:pt x="1136" y="1129"/>
                  </a:lnTo>
                  <a:lnTo>
                    <a:pt x="1138" y="1129"/>
                  </a:lnTo>
                  <a:lnTo>
                    <a:pt x="1138" y="1127"/>
                  </a:lnTo>
                  <a:lnTo>
                    <a:pt x="1139" y="1127"/>
                  </a:lnTo>
                  <a:lnTo>
                    <a:pt x="1143" y="1127"/>
                  </a:lnTo>
                  <a:lnTo>
                    <a:pt x="1148" y="1126"/>
                  </a:lnTo>
                  <a:lnTo>
                    <a:pt x="1148" y="1141"/>
                  </a:lnTo>
                  <a:lnTo>
                    <a:pt x="1141" y="1148"/>
                  </a:lnTo>
                  <a:lnTo>
                    <a:pt x="1136" y="1161"/>
                  </a:lnTo>
                  <a:lnTo>
                    <a:pt x="1131" y="1178"/>
                  </a:lnTo>
                  <a:lnTo>
                    <a:pt x="1126" y="1194"/>
                  </a:lnTo>
                  <a:lnTo>
                    <a:pt x="1120" y="1206"/>
                  </a:lnTo>
                  <a:lnTo>
                    <a:pt x="1138" y="1206"/>
                  </a:lnTo>
                  <a:lnTo>
                    <a:pt x="1153" y="1204"/>
                  </a:lnTo>
                  <a:lnTo>
                    <a:pt x="1167" y="1204"/>
                  </a:lnTo>
                  <a:lnTo>
                    <a:pt x="1180" y="1206"/>
                  </a:lnTo>
                  <a:lnTo>
                    <a:pt x="1188" y="1211"/>
                  </a:lnTo>
                  <a:lnTo>
                    <a:pt x="1195" y="1222"/>
                  </a:lnTo>
                  <a:lnTo>
                    <a:pt x="1197" y="1237"/>
                  </a:lnTo>
                  <a:lnTo>
                    <a:pt x="1194" y="1248"/>
                  </a:lnTo>
                  <a:lnTo>
                    <a:pt x="1190" y="1262"/>
                  </a:lnTo>
                  <a:lnTo>
                    <a:pt x="1190" y="1276"/>
                  </a:lnTo>
                  <a:lnTo>
                    <a:pt x="1199" y="1285"/>
                  </a:lnTo>
                  <a:lnTo>
                    <a:pt x="1204" y="1291"/>
                  </a:lnTo>
                  <a:lnTo>
                    <a:pt x="1211" y="1298"/>
                  </a:lnTo>
                  <a:lnTo>
                    <a:pt x="1222" y="1304"/>
                  </a:lnTo>
                  <a:lnTo>
                    <a:pt x="1235" y="1307"/>
                  </a:lnTo>
                  <a:lnTo>
                    <a:pt x="1242" y="1298"/>
                  </a:lnTo>
                  <a:lnTo>
                    <a:pt x="1251" y="1295"/>
                  </a:lnTo>
                  <a:lnTo>
                    <a:pt x="1267" y="1295"/>
                  </a:lnTo>
                  <a:lnTo>
                    <a:pt x="1269" y="1298"/>
                  </a:lnTo>
                  <a:lnTo>
                    <a:pt x="1272" y="1302"/>
                  </a:lnTo>
                  <a:lnTo>
                    <a:pt x="1274" y="1304"/>
                  </a:lnTo>
                  <a:lnTo>
                    <a:pt x="1276" y="1304"/>
                  </a:lnTo>
                  <a:lnTo>
                    <a:pt x="1281" y="1305"/>
                  </a:lnTo>
                  <a:lnTo>
                    <a:pt x="1286" y="1307"/>
                  </a:lnTo>
                  <a:lnTo>
                    <a:pt x="1293" y="1293"/>
                  </a:lnTo>
                  <a:lnTo>
                    <a:pt x="1302" y="1283"/>
                  </a:lnTo>
                  <a:lnTo>
                    <a:pt x="1312" y="1274"/>
                  </a:lnTo>
                  <a:lnTo>
                    <a:pt x="1325" y="1267"/>
                  </a:lnTo>
                  <a:lnTo>
                    <a:pt x="1344" y="1264"/>
                  </a:lnTo>
                  <a:lnTo>
                    <a:pt x="1347" y="1262"/>
                  </a:lnTo>
                  <a:lnTo>
                    <a:pt x="1349" y="1262"/>
                  </a:lnTo>
                  <a:lnTo>
                    <a:pt x="1352" y="1262"/>
                  </a:lnTo>
                  <a:lnTo>
                    <a:pt x="1354" y="1262"/>
                  </a:lnTo>
                  <a:lnTo>
                    <a:pt x="1358" y="1264"/>
                  </a:lnTo>
                  <a:lnTo>
                    <a:pt x="1363" y="1264"/>
                  </a:lnTo>
                  <a:lnTo>
                    <a:pt x="1361" y="1267"/>
                  </a:lnTo>
                  <a:lnTo>
                    <a:pt x="1361" y="1271"/>
                  </a:lnTo>
                  <a:lnTo>
                    <a:pt x="1359" y="1271"/>
                  </a:lnTo>
                  <a:lnTo>
                    <a:pt x="1359" y="1272"/>
                  </a:lnTo>
                  <a:lnTo>
                    <a:pt x="1361" y="1272"/>
                  </a:lnTo>
                  <a:lnTo>
                    <a:pt x="1363" y="1274"/>
                  </a:lnTo>
                  <a:lnTo>
                    <a:pt x="1366" y="1276"/>
                  </a:lnTo>
                  <a:lnTo>
                    <a:pt x="1366" y="1272"/>
                  </a:lnTo>
                  <a:lnTo>
                    <a:pt x="1370" y="1269"/>
                  </a:lnTo>
                  <a:lnTo>
                    <a:pt x="1372" y="1267"/>
                  </a:lnTo>
                  <a:lnTo>
                    <a:pt x="1373" y="1265"/>
                  </a:lnTo>
                  <a:lnTo>
                    <a:pt x="1375" y="1264"/>
                  </a:lnTo>
                  <a:lnTo>
                    <a:pt x="1379" y="1262"/>
                  </a:lnTo>
                  <a:lnTo>
                    <a:pt x="1382" y="1260"/>
                  </a:lnTo>
                  <a:lnTo>
                    <a:pt x="1398" y="1274"/>
                  </a:lnTo>
                  <a:lnTo>
                    <a:pt x="1419" y="1281"/>
                  </a:lnTo>
                  <a:lnTo>
                    <a:pt x="1440" y="1283"/>
                  </a:lnTo>
                  <a:lnTo>
                    <a:pt x="1464" y="1281"/>
                  </a:lnTo>
                  <a:lnTo>
                    <a:pt x="1489" y="1279"/>
                  </a:lnTo>
                  <a:lnTo>
                    <a:pt x="1489" y="1283"/>
                  </a:lnTo>
                  <a:lnTo>
                    <a:pt x="1489" y="1285"/>
                  </a:lnTo>
                  <a:lnTo>
                    <a:pt x="1487" y="1286"/>
                  </a:lnTo>
                  <a:lnTo>
                    <a:pt x="1487" y="1286"/>
                  </a:lnTo>
                  <a:lnTo>
                    <a:pt x="1487" y="1288"/>
                  </a:lnTo>
                  <a:lnTo>
                    <a:pt x="1485" y="1291"/>
                  </a:lnTo>
                  <a:lnTo>
                    <a:pt x="1497" y="1295"/>
                  </a:lnTo>
                  <a:lnTo>
                    <a:pt x="1504" y="1300"/>
                  </a:lnTo>
                  <a:lnTo>
                    <a:pt x="1511" y="1305"/>
                  </a:lnTo>
                  <a:lnTo>
                    <a:pt x="1523" y="1311"/>
                  </a:lnTo>
                  <a:lnTo>
                    <a:pt x="1523" y="1321"/>
                  </a:lnTo>
                  <a:lnTo>
                    <a:pt x="1536" y="1325"/>
                  </a:lnTo>
                  <a:lnTo>
                    <a:pt x="1544" y="1326"/>
                  </a:lnTo>
                  <a:lnTo>
                    <a:pt x="1551" y="1333"/>
                  </a:lnTo>
                  <a:lnTo>
                    <a:pt x="1555" y="1344"/>
                  </a:lnTo>
                  <a:lnTo>
                    <a:pt x="1576" y="1346"/>
                  </a:lnTo>
                  <a:lnTo>
                    <a:pt x="1593" y="1347"/>
                  </a:lnTo>
                  <a:lnTo>
                    <a:pt x="1616" y="1349"/>
                  </a:lnTo>
                  <a:lnTo>
                    <a:pt x="1632" y="1370"/>
                  </a:lnTo>
                  <a:lnTo>
                    <a:pt x="1651" y="1389"/>
                  </a:lnTo>
                  <a:lnTo>
                    <a:pt x="1672" y="1405"/>
                  </a:lnTo>
                  <a:lnTo>
                    <a:pt x="1696" y="1417"/>
                  </a:lnTo>
                  <a:lnTo>
                    <a:pt x="1695" y="1424"/>
                  </a:lnTo>
                  <a:lnTo>
                    <a:pt x="1691" y="1428"/>
                  </a:lnTo>
                  <a:lnTo>
                    <a:pt x="1688" y="1433"/>
                  </a:lnTo>
                  <a:lnTo>
                    <a:pt x="1684" y="1436"/>
                  </a:lnTo>
                  <a:lnTo>
                    <a:pt x="1681" y="1442"/>
                  </a:lnTo>
                  <a:lnTo>
                    <a:pt x="1703" y="1442"/>
                  </a:lnTo>
                  <a:lnTo>
                    <a:pt x="1724" y="1449"/>
                  </a:lnTo>
                  <a:lnTo>
                    <a:pt x="1728" y="1461"/>
                  </a:lnTo>
                  <a:lnTo>
                    <a:pt x="1733" y="1459"/>
                  </a:lnTo>
                  <a:lnTo>
                    <a:pt x="1736" y="1457"/>
                  </a:lnTo>
                  <a:lnTo>
                    <a:pt x="1742" y="1459"/>
                  </a:lnTo>
                  <a:lnTo>
                    <a:pt x="1743" y="1459"/>
                  </a:lnTo>
                  <a:lnTo>
                    <a:pt x="1747" y="1461"/>
                  </a:lnTo>
                  <a:lnTo>
                    <a:pt x="1750" y="1463"/>
                  </a:lnTo>
                  <a:lnTo>
                    <a:pt x="1754" y="1464"/>
                  </a:lnTo>
                  <a:lnTo>
                    <a:pt x="1808" y="1468"/>
                  </a:lnTo>
                  <a:lnTo>
                    <a:pt x="1813" y="1473"/>
                  </a:lnTo>
                  <a:lnTo>
                    <a:pt x="1817" y="1483"/>
                  </a:lnTo>
                  <a:lnTo>
                    <a:pt x="1818" y="1492"/>
                  </a:lnTo>
                  <a:lnTo>
                    <a:pt x="1824" y="1499"/>
                  </a:lnTo>
                  <a:lnTo>
                    <a:pt x="1832" y="1501"/>
                  </a:lnTo>
                  <a:lnTo>
                    <a:pt x="1841" y="1501"/>
                  </a:lnTo>
                  <a:lnTo>
                    <a:pt x="1848" y="1499"/>
                  </a:lnTo>
                  <a:lnTo>
                    <a:pt x="1853" y="1506"/>
                  </a:lnTo>
                  <a:lnTo>
                    <a:pt x="1859" y="1511"/>
                  </a:lnTo>
                  <a:lnTo>
                    <a:pt x="1862" y="1517"/>
                  </a:lnTo>
                  <a:lnTo>
                    <a:pt x="1864" y="1524"/>
                  </a:lnTo>
                  <a:lnTo>
                    <a:pt x="1866" y="1532"/>
                  </a:lnTo>
                  <a:lnTo>
                    <a:pt x="1853" y="1548"/>
                  </a:lnTo>
                  <a:lnTo>
                    <a:pt x="1839" y="1567"/>
                  </a:lnTo>
                  <a:lnTo>
                    <a:pt x="1825" y="1588"/>
                  </a:lnTo>
                  <a:lnTo>
                    <a:pt x="1813" y="1609"/>
                  </a:lnTo>
                  <a:lnTo>
                    <a:pt x="1805" y="1625"/>
                  </a:lnTo>
                  <a:lnTo>
                    <a:pt x="1805" y="1635"/>
                  </a:lnTo>
                  <a:lnTo>
                    <a:pt x="1806" y="1649"/>
                  </a:lnTo>
                  <a:lnTo>
                    <a:pt x="1810" y="1665"/>
                  </a:lnTo>
                  <a:lnTo>
                    <a:pt x="1808" y="1679"/>
                  </a:lnTo>
                  <a:lnTo>
                    <a:pt x="1805" y="1688"/>
                  </a:lnTo>
                  <a:lnTo>
                    <a:pt x="1798" y="1702"/>
                  </a:lnTo>
                  <a:lnTo>
                    <a:pt x="1789" y="1717"/>
                  </a:lnTo>
                  <a:lnTo>
                    <a:pt x="1780" y="1733"/>
                  </a:lnTo>
                  <a:lnTo>
                    <a:pt x="1771" y="1745"/>
                  </a:lnTo>
                  <a:lnTo>
                    <a:pt x="1766" y="1752"/>
                  </a:lnTo>
                  <a:lnTo>
                    <a:pt x="1756" y="1756"/>
                  </a:lnTo>
                  <a:lnTo>
                    <a:pt x="1740" y="1758"/>
                  </a:lnTo>
                  <a:lnTo>
                    <a:pt x="1724" y="1759"/>
                  </a:lnTo>
                  <a:lnTo>
                    <a:pt x="1709" y="1763"/>
                  </a:lnTo>
                  <a:lnTo>
                    <a:pt x="1695" y="1768"/>
                  </a:lnTo>
                  <a:lnTo>
                    <a:pt x="1686" y="1778"/>
                  </a:lnTo>
                  <a:lnTo>
                    <a:pt x="1682" y="1784"/>
                  </a:lnTo>
                  <a:lnTo>
                    <a:pt x="1682" y="1787"/>
                  </a:lnTo>
                  <a:lnTo>
                    <a:pt x="1682" y="1791"/>
                  </a:lnTo>
                  <a:lnTo>
                    <a:pt x="1684" y="1796"/>
                  </a:lnTo>
                  <a:lnTo>
                    <a:pt x="1686" y="1801"/>
                  </a:lnTo>
                  <a:lnTo>
                    <a:pt x="1674" y="1801"/>
                  </a:lnTo>
                  <a:lnTo>
                    <a:pt x="1672" y="1824"/>
                  </a:lnTo>
                  <a:lnTo>
                    <a:pt x="1668" y="1843"/>
                  </a:lnTo>
                  <a:lnTo>
                    <a:pt x="1661" y="1859"/>
                  </a:lnTo>
                  <a:lnTo>
                    <a:pt x="1654" y="1874"/>
                  </a:lnTo>
                  <a:lnTo>
                    <a:pt x="1647" y="1894"/>
                  </a:lnTo>
                  <a:lnTo>
                    <a:pt x="1642" y="1894"/>
                  </a:lnTo>
                  <a:lnTo>
                    <a:pt x="1642" y="1887"/>
                  </a:lnTo>
                  <a:lnTo>
                    <a:pt x="1642" y="1883"/>
                  </a:lnTo>
                  <a:lnTo>
                    <a:pt x="1640" y="1878"/>
                  </a:lnTo>
                  <a:lnTo>
                    <a:pt x="1639" y="1874"/>
                  </a:lnTo>
                  <a:lnTo>
                    <a:pt x="1637" y="1876"/>
                  </a:lnTo>
                  <a:lnTo>
                    <a:pt x="1637" y="1876"/>
                  </a:lnTo>
                  <a:lnTo>
                    <a:pt x="1635" y="1876"/>
                  </a:lnTo>
                  <a:lnTo>
                    <a:pt x="1633" y="1878"/>
                  </a:lnTo>
                  <a:lnTo>
                    <a:pt x="1632" y="1878"/>
                  </a:lnTo>
                  <a:lnTo>
                    <a:pt x="1623" y="1899"/>
                  </a:lnTo>
                  <a:lnTo>
                    <a:pt x="1613" y="1913"/>
                  </a:lnTo>
                  <a:lnTo>
                    <a:pt x="1602" y="1925"/>
                  </a:lnTo>
                  <a:lnTo>
                    <a:pt x="1590" y="1939"/>
                  </a:lnTo>
                  <a:lnTo>
                    <a:pt x="1565" y="1934"/>
                  </a:lnTo>
                  <a:lnTo>
                    <a:pt x="1543" y="1929"/>
                  </a:lnTo>
                  <a:lnTo>
                    <a:pt x="1543" y="1936"/>
                  </a:lnTo>
                  <a:lnTo>
                    <a:pt x="1555" y="1943"/>
                  </a:lnTo>
                  <a:lnTo>
                    <a:pt x="1560" y="1953"/>
                  </a:lnTo>
                  <a:lnTo>
                    <a:pt x="1562" y="1963"/>
                  </a:lnTo>
                  <a:lnTo>
                    <a:pt x="1560" y="1976"/>
                  </a:lnTo>
                  <a:lnTo>
                    <a:pt x="1558" y="1990"/>
                  </a:lnTo>
                  <a:lnTo>
                    <a:pt x="1527" y="1991"/>
                  </a:lnTo>
                  <a:lnTo>
                    <a:pt x="1501" y="1998"/>
                  </a:lnTo>
                  <a:lnTo>
                    <a:pt x="1499" y="2002"/>
                  </a:lnTo>
                  <a:lnTo>
                    <a:pt x="1497" y="2007"/>
                  </a:lnTo>
                  <a:lnTo>
                    <a:pt x="1497" y="2014"/>
                  </a:lnTo>
                  <a:lnTo>
                    <a:pt x="1497" y="2021"/>
                  </a:lnTo>
                  <a:lnTo>
                    <a:pt x="1496" y="2025"/>
                  </a:lnTo>
                  <a:lnTo>
                    <a:pt x="1496" y="2026"/>
                  </a:lnTo>
                  <a:lnTo>
                    <a:pt x="1496" y="2030"/>
                  </a:lnTo>
                  <a:lnTo>
                    <a:pt x="1496" y="2033"/>
                  </a:lnTo>
                  <a:lnTo>
                    <a:pt x="1497" y="2040"/>
                  </a:lnTo>
                  <a:lnTo>
                    <a:pt x="1489" y="2040"/>
                  </a:lnTo>
                  <a:lnTo>
                    <a:pt x="1478" y="2042"/>
                  </a:lnTo>
                  <a:lnTo>
                    <a:pt x="1464" y="2042"/>
                  </a:lnTo>
                  <a:lnTo>
                    <a:pt x="1450" y="2044"/>
                  </a:lnTo>
                  <a:lnTo>
                    <a:pt x="1450" y="2051"/>
                  </a:lnTo>
                  <a:lnTo>
                    <a:pt x="1457" y="2054"/>
                  </a:lnTo>
                  <a:lnTo>
                    <a:pt x="1462" y="2058"/>
                  </a:lnTo>
                  <a:lnTo>
                    <a:pt x="1466" y="2059"/>
                  </a:lnTo>
                  <a:lnTo>
                    <a:pt x="1469" y="2061"/>
                  </a:lnTo>
                  <a:lnTo>
                    <a:pt x="1473" y="2065"/>
                  </a:lnTo>
                  <a:lnTo>
                    <a:pt x="1475" y="2068"/>
                  </a:lnTo>
                  <a:lnTo>
                    <a:pt x="1478" y="2073"/>
                  </a:lnTo>
                  <a:lnTo>
                    <a:pt x="1471" y="2075"/>
                  </a:lnTo>
                  <a:lnTo>
                    <a:pt x="1466" y="2077"/>
                  </a:lnTo>
                  <a:lnTo>
                    <a:pt x="1461" y="2079"/>
                  </a:lnTo>
                  <a:lnTo>
                    <a:pt x="1457" y="2080"/>
                  </a:lnTo>
                  <a:lnTo>
                    <a:pt x="1455" y="2086"/>
                  </a:lnTo>
                  <a:lnTo>
                    <a:pt x="1450" y="2096"/>
                  </a:lnTo>
                  <a:lnTo>
                    <a:pt x="1447" y="2107"/>
                  </a:lnTo>
                  <a:lnTo>
                    <a:pt x="1443" y="2117"/>
                  </a:lnTo>
                  <a:lnTo>
                    <a:pt x="1440" y="2119"/>
                  </a:lnTo>
                  <a:lnTo>
                    <a:pt x="1438" y="2119"/>
                  </a:lnTo>
                  <a:lnTo>
                    <a:pt x="1433" y="2121"/>
                  </a:lnTo>
                  <a:lnTo>
                    <a:pt x="1427" y="2121"/>
                  </a:lnTo>
                  <a:lnTo>
                    <a:pt x="1427" y="2126"/>
                  </a:lnTo>
                  <a:lnTo>
                    <a:pt x="1427" y="2129"/>
                  </a:lnTo>
                  <a:lnTo>
                    <a:pt x="1427" y="2131"/>
                  </a:lnTo>
                  <a:lnTo>
                    <a:pt x="1426" y="2133"/>
                  </a:lnTo>
                  <a:lnTo>
                    <a:pt x="1427" y="2135"/>
                  </a:lnTo>
                  <a:lnTo>
                    <a:pt x="1427" y="2136"/>
                  </a:lnTo>
                  <a:lnTo>
                    <a:pt x="1431" y="2143"/>
                  </a:lnTo>
                  <a:lnTo>
                    <a:pt x="1434" y="2149"/>
                  </a:lnTo>
                  <a:lnTo>
                    <a:pt x="1440" y="2152"/>
                  </a:lnTo>
                  <a:lnTo>
                    <a:pt x="1445" y="2155"/>
                  </a:lnTo>
                  <a:lnTo>
                    <a:pt x="1450" y="2159"/>
                  </a:lnTo>
                  <a:lnTo>
                    <a:pt x="1447" y="2171"/>
                  </a:lnTo>
                  <a:lnTo>
                    <a:pt x="1433" y="2178"/>
                  </a:lnTo>
                  <a:lnTo>
                    <a:pt x="1419" y="2192"/>
                  </a:lnTo>
                  <a:lnTo>
                    <a:pt x="1407" y="2210"/>
                  </a:lnTo>
                  <a:lnTo>
                    <a:pt x="1398" y="2227"/>
                  </a:lnTo>
                  <a:lnTo>
                    <a:pt x="1393" y="2243"/>
                  </a:lnTo>
                  <a:lnTo>
                    <a:pt x="1398" y="2248"/>
                  </a:lnTo>
                  <a:lnTo>
                    <a:pt x="1403" y="2253"/>
                  </a:lnTo>
                  <a:lnTo>
                    <a:pt x="1407" y="2258"/>
                  </a:lnTo>
                  <a:lnTo>
                    <a:pt x="1408" y="2267"/>
                  </a:lnTo>
                  <a:lnTo>
                    <a:pt x="1400" y="2269"/>
                  </a:lnTo>
                  <a:lnTo>
                    <a:pt x="1387" y="2276"/>
                  </a:lnTo>
                  <a:lnTo>
                    <a:pt x="1375" y="2286"/>
                  </a:lnTo>
                  <a:lnTo>
                    <a:pt x="1366" y="2297"/>
                  </a:lnTo>
                  <a:lnTo>
                    <a:pt x="1365" y="2300"/>
                  </a:lnTo>
                  <a:lnTo>
                    <a:pt x="1363" y="2304"/>
                  </a:lnTo>
                  <a:lnTo>
                    <a:pt x="1363" y="2307"/>
                  </a:lnTo>
                  <a:lnTo>
                    <a:pt x="1363" y="2313"/>
                  </a:lnTo>
                  <a:lnTo>
                    <a:pt x="1366" y="2313"/>
                  </a:lnTo>
                  <a:lnTo>
                    <a:pt x="1366" y="2309"/>
                  </a:lnTo>
                  <a:lnTo>
                    <a:pt x="1377" y="2297"/>
                  </a:lnTo>
                  <a:lnTo>
                    <a:pt x="1386" y="2285"/>
                  </a:lnTo>
                  <a:lnTo>
                    <a:pt x="1389" y="2286"/>
                  </a:lnTo>
                  <a:lnTo>
                    <a:pt x="1391" y="2286"/>
                  </a:lnTo>
                  <a:lnTo>
                    <a:pt x="1391" y="2288"/>
                  </a:lnTo>
                  <a:lnTo>
                    <a:pt x="1391" y="2288"/>
                  </a:lnTo>
                  <a:lnTo>
                    <a:pt x="1393" y="2290"/>
                  </a:lnTo>
                  <a:lnTo>
                    <a:pt x="1396" y="2299"/>
                  </a:lnTo>
                  <a:lnTo>
                    <a:pt x="1398" y="2309"/>
                  </a:lnTo>
                  <a:lnTo>
                    <a:pt x="1400" y="2321"/>
                  </a:lnTo>
                  <a:lnTo>
                    <a:pt x="1401" y="2332"/>
                  </a:lnTo>
                  <a:lnTo>
                    <a:pt x="1407" y="2332"/>
                  </a:lnTo>
                  <a:lnTo>
                    <a:pt x="1408" y="2332"/>
                  </a:lnTo>
                  <a:lnTo>
                    <a:pt x="1412" y="2332"/>
                  </a:lnTo>
                  <a:lnTo>
                    <a:pt x="1412" y="2334"/>
                  </a:lnTo>
                  <a:lnTo>
                    <a:pt x="1414" y="2334"/>
                  </a:lnTo>
                  <a:lnTo>
                    <a:pt x="1414" y="2335"/>
                  </a:lnTo>
                  <a:lnTo>
                    <a:pt x="1417" y="2339"/>
                  </a:lnTo>
                  <a:lnTo>
                    <a:pt x="1414" y="2341"/>
                  </a:lnTo>
                  <a:lnTo>
                    <a:pt x="1412" y="2342"/>
                  </a:lnTo>
                  <a:lnTo>
                    <a:pt x="1412" y="2344"/>
                  </a:lnTo>
                  <a:lnTo>
                    <a:pt x="1410" y="2344"/>
                  </a:lnTo>
                  <a:lnTo>
                    <a:pt x="1408" y="2346"/>
                  </a:lnTo>
                  <a:lnTo>
                    <a:pt x="1405" y="2347"/>
                  </a:lnTo>
                  <a:lnTo>
                    <a:pt x="1389" y="2351"/>
                  </a:lnTo>
                  <a:lnTo>
                    <a:pt x="1373" y="2347"/>
                  </a:lnTo>
                  <a:lnTo>
                    <a:pt x="1358" y="2339"/>
                  </a:lnTo>
                  <a:lnTo>
                    <a:pt x="1342" y="2327"/>
                  </a:lnTo>
                  <a:lnTo>
                    <a:pt x="1328" y="2313"/>
                  </a:lnTo>
                  <a:lnTo>
                    <a:pt x="1318" y="2299"/>
                  </a:lnTo>
                  <a:lnTo>
                    <a:pt x="1312" y="2285"/>
                  </a:lnTo>
                  <a:lnTo>
                    <a:pt x="1316" y="2285"/>
                  </a:lnTo>
                  <a:lnTo>
                    <a:pt x="1328" y="2297"/>
                  </a:lnTo>
                  <a:lnTo>
                    <a:pt x="1340" y="2307"/>
                  </a:lnTo>
                  <a:lnTo>
                    <a:pt x="1354" y="2316"/>
                  </a:lnTo>
                  <a:lnTo>
                    <a:pt x="1354" y="2309"/>
                  </a:lnTo>
                  <a:lnTo>
                    <a:pt x="1335" y="2299"/>
                  </a:lnTo>
                  <a:lnTo>
                    <a:pt x="1319" y="2285"/>
                  </a:lnTo>
                  <a:lnTo>
                    <a:pt x="1309" y="2265"/>
                  </a:lnTo>
                  <a:lnTo>
                    <a:pt x="1302" y="2243"/>
                  </a:lnTo>
                  <a:lnTo>
                    <a:pt x="1298" y="2220"/>
                  </a:lnTo>
                  <a:lnTo>
                    <a:pt x="1300" y="2194"/>
                  </a:lnTo>
                  <a:lnTo>
                    <a:pt x="1302" y="2169"/>
                  </a:lnTo>
                  <a:lnTo>
                    <a:pt x="1307" y="2147"/>
                  </a:lnTo>
                  <a:lnTo>
                    <a:pt x="1314" y="2126"/>
                  </a:lnTo>
                  <a:lnTo>
                    <a:pt x="1321" y="2108"/>
                  </a:lnTo>
                  <a:lnTo>
                    <a:pt x="1331" y="2108"/>
                  </a:lnTo>
                  <a:lnTo>
                    <a:pt x="1340" y="2073"/>
                  </a:lnTo>
                  <a:lnTo>
                    <a:pt x="1335" y="2073"/>
                  </a:lnTo>
                  <a:lnTo>
                    <a:pt x="1335" y="2070"/>
                  </a:lnTo>
                  <a:lnTo>
                    <a:pt x="1331" y="2073"/>
                  </a:lnTo>
                  <a:lnTo>
                    <a:pt x="1328" y="2077"/>
                  </a:lnTo>
                  <a:lnTo>
                    <a:pt x="1326" y="2080"/>
                  </a:lnTo>
                  <a:lnTo>
                    <a:pt x="1323" y="2084"/>
                  </a:lnTo>
                  <a:lnTo>
                    <a:pt x="1316" y="2086"/>
                  </a:lnTo>
                  <a:lnTo>
                    <a:pt x="1316" y="2082"/>
                  </a:lnTo>
                  <a:lnTo>
                    <a:pt x="1328" y="2009"/>
                  </a:lnTo>
                  <a:lnTo>
                    <a:pt x="1326" y="2002"/>
                  </a:lnTo>
                  <a:lnTo>
                    <a:pt x="1323" y="1990"/>
                  </a:lnTo>
                  <a:lnTo>
                    <a:pt x="1325" y="1979"/>
                  </a:lnTo>
                  <a:lnTo>
                    <a:pt x="1337" y="1937"/>
                  </a:lnTo>
                  <a:lnTo>
                    <a:pt x="1347" y="1894"/>
                  </a:lnTo>
                  <a:lnTo>
                    <a:pt x="1356" y="1847"/>
                  </a:lnTo>
                  <a:lnTo>
                    <a:pt x="1366" y="1801"/>
                  </a:lnTo>
                  <a:lnTo>
                    <a:pt x="1372" y="1771"/>
                  </a:lnTo>
                  <a:lnTo>
                    <a:pt x="1373" y="1740"/>
                  </a:lnTo>
                  <a:lnTo>
                    <a:pt x="1375" y="1710"/>
                  </a:lnTo>
                  <a:lnTo>
                    <a:pt x="1379" y="1682"/>
                  </a:lnTo>
                  <a:lnTo>
                    <a:pt x="1344" y="1669"/>
                  </a:lnTo>
                  <a:lnTo>
                    <a:pt x="1314" y="1649"/>
                  </a:lnTo>
                  <a:lnTo>
                    <a:pt x="1290" y="1623"/>
                  </a:lnTo>
                  <a:lnTo>
                    <a:pt x="1270" y="1595"/>
                  </a:lnTo>
                  <a:lnTo>
                    <a:pt x="1263" y="1579"/>
                  </a:lnTo>
                  <a:lnTo>
                    <a:pt x="1258" y="1564"/>
                  </a:lnTo>
                  <a:lnTo>
                    <a:pt x="1253" y="1546"/>
                  </a:lnTo>
                  <a:lnTo>
                    <a:pt x="1246" y="1532"/>
                  </a:lnTo>
                  <a:lnTo>
                    <a:pt x="1235" y="1522"/>
                  </a:lnTo>
                  <a:lnTo>
                    <a:pt x="1232" y="1518"/>
                  </a:lnTo>
                  <a:lnTo>
                    <a:pt x="1227" y="1518"/>
                  </a:lnTo>
                  <a:lnTo>
                    <a:pt x="1223" y="1517"/>
                  </a:lnTo>
                  <a:lnTo>
                    <a:pt x="1220" y="1513"/>
                  </a:lnTo>
                  <a:lnTo>
                    <a:pt x="1216" y="1510"/>
                  </a:lnTo>
                  <a:lnTo>
                    <a:pt x="1220" y="1503"/>
                  </a:lnTo>
                  <a:lnTo>
                    <a:pt x="1220" y="1497"/>
                  </a:lnTo>
                  <a:lnTo>
                    <a:pt x="1220" y="1490"/>
                  </a:lnTo>
                  <a:lnTo>
                    <a:pt x="1220" y="1483"/>
                  </a:lnTo>
                  <a:lnTo>
                    <a:pt x="1229" y="1478"/>
                  </a:lnTo>
                  <a:lnTo>
                    <a:pt x="1235" y="1473"/>
                  </a:lnTo>
                  <a:lnTo>
                    <a:pt x="1244" y="1468"/>
                  </a:lnTo>
                  <a:lnTo>
                    <a:pt x="1244" y="1464"/>
                  </a:lnTo>
                  <a:lnTo>
                    <a:pt x="1235" y="1464"/>
                  </a:lnTo>
                  <a:lnTo>
                    <a:pt x="1230" y="1463"/>
                  </a:lnTo>
                  <a:lnTo>
                    <a:pt x="1225" y="1463"/>
                  </a:lnTo>
                  <a:lnTo>
                    <a:pt x="1220" y="1461"/>
                  </a:lnTo>
                  <a:lnTo>
                    <a:pt x="1227" y="1445"/>
                  </a:lnTo>
                  <a:lnTo>
                    <a:pt x="1232" y="1429"/>
                  </a:lnTo>
                  <a:lnTo>
                    <a:pt x="1239" y="1414"/>
                  </a:lnTo>
                  <a:lnTo>
                    <a:pt x="1251" y="1401"/>
                  </a:lnTo>
                  <a:lnTo>
                    <a:pt x="1265" y="1389"/>
                  </a:lnTo>
                  <a:lnTo>
                    <a:pt x="1277" y="1375"/>
                  </a:lnTo>
                  <a:lnTo>
                    <a:pt x="1276" y="1365"/>
                  </a:lnTo>
                  <a:lnTo>
                    <a:pt x="1276" y="1351"/>
                  </a:lnTo>
                  <a:lnTo>
                    <a:pt x="1274" y="1337"/>
                  </a:lnTo>
                  <a:lnTo>
                    <a:pt x="1269" y="1328"/>
                  </a:lnTo>
                  <a:lnTo>
                    <a:pt x="1262" y="1318"/>
                  </a:lnTo>
                  <a:lnTo>
                    <a:pt x="1255" y="1307"/>
                  </a:lnTo>
                  <a:lnTo>
                    <a:pt x="1248" y="1307"/>
                  </a:lnTo>
                  <a:lnTo>
                    <a:pt x="1246" y="1309"/>
                  </a:lnTo>
                  <a:lnTo>
                    <a:pt x="1244" y="1311"/>
                  </a:lnTo>
                  <a:lnTo>
                    <a:pt x="1242" y="1312"/>
                  </a:lnTo>
                  <a:lnTo>
                    <a:pt x="1239" y="1314"/>
                  </a:lnTo>
                  <a:lnTo>
                    <a:pt x="1241" y="1318"/>
                  </a:lnTo>
                  <a:lnTo>
                    <a:pt x="1241" y="1321"/>
                  </a:lnTo>
                  <a:lnTo>
                    <a:pt x="1241" y="1321"/>
                  </a:lnTo>
                  <a:lnTo>
                    <a:pt x="1241" y="1323"/>
                  </a:lnTo>
                  <a:lnTo>
                    <a:pt x="1241" y="1323"/>
                  </a:lnTo>
                  <a:lnTo>
                    <a:pt x="1239" y="1326"/>
                  </a:lnTo>
                  <a:lnTo>
                    <a:pt x="1237" y="1326"/>
                  </a:lnTo>
                  <a:lnTo>
                    <a:pt x="1235" y="1328"/>
                  </a:lnTo>
                  <a:lnTo>
                    <a:pt x="1234" y="1328"/>
                  </a:lnTo>
                  <a:lnTo>
                    <a:pt x="1232" y="1328"/>
                  </a:lnTo>
                  <a:lnTo>
                    <a:pt x="1229" y="1330"/>
                  </a:lnTo>
                  <a:lnTo>
                    <a:pt x="1220" y="1323"/>
                  </a:lnTo>
                  <a:lnTo>
                    <a:pt x="1204" y="1314"/>
                  </a:lnTo>
                  <a:lnTo>
                    <a:pt x="1188" y="1305"/>
                  </a:lnTo>
                  <a:lnTo>
                    <a:pt x="1173" y="1298"/>
                  </a:lnTo>
                  <a:lnTo>
                    <a:pt x="1162" y="1295"/>
                  </a:lnTo>
                  <a:lnTo>
                    <a:pt x="1153" y="1274"/>
                  </a:lnTo>
                  <a:lnTo>
                    <a:pt x="1145" y="1262"/>
                  </a:lnTo>
                  <a:lnTo>
                    <a:pt x="1136" y="1253"/>
                  </a:lnTo>
                  <a:lnTo>
                    <a:pt x="1127" y="1250"/>
                  </a:lnTo>
                  <a:lnTo>
                    <a:pt x="1113" y="1246"/>
                  </a:lnTo>
                  <a:lnTo>
                    <a:pt x="1098" y="1241"/>
                  </a:lnTo>
                  <a:lnTo>
                    <a:pt x="1078" y="1234"/>
                  </a:lnTo>
                  <a:lnTo>
                    <a:pt x="1066" y="1225"/>
                  </a:lnTo>
                  <a:lnTo>
                    <a:pt x="1056" y="1216"/>
                  </a:lnTo>
                  <a:lnTo>
                    <a:pt x="1040" y="1209"/>
                  </a:lnTo>
                  <a:lnTo>
                    <a:pt x="1030" y="1209"/>
                  </a:lnTo>
                  <a:lnTo>
                    <a:pt x="1023" y="1213"/>
                  </a:lnTo>
                  <a:lnTo>
                    <a:pt x="1017" y="1216"/>
                  </a:lnTo>
                  <a:lnTo>
                    <a:pt x="1010" y="1220"/>
                  </a:lnTo>
                  <a:lnTo>
                    <a:pt x="1002" y="1218"/>
                  </a:lnTo>
                  <a:lnTo>
                    <a:pt x="998" y="1216"/>
                  </a:lnTo>
                  <a:lnTo>
                    <a:pt x="995" y="1213"/>
                  </a:lnTo>
                  <a:lnTo>
                    <a:pt x="991" y="1209"/>
                  </a:lnTo>
                  <a:lnTo>
                    <a:pt x="986" y="1204"/>
                  </a:lnTo>
                  <a:lnTo>
                    <a:pt x="982" y="1201"/>
                  </a:lnTo>
                  <a:lnTo>
                    <a:pt x="979" y="1199"/>
                  </a:lnTo>
                  <a:lnTo>
                    <a:pt x="956" y="1195"/>
                  </a:lnTo>
                  <a:lnTo>
                    <a:pt x="953" y="1192"/>
                  </a:lnTo>
                  <a:lnTo>
                    <a:pt x="949" y="1189"/>
                  </a:lnTo>
                  <a:lnTo>
                    <a:pt x="946" y="1185"/>
                  </a:lnTo>
                  <a:lnTo>
                    <a:pt x="942" y="1182"/>
                  </a:lnTo>
                  <a:lnTo>
                    <a:pt x="941" y="1180"/>
                  </a:lnTo>
                  <a:lnTo>
                    <a:pt x="921" y="1183"/>
                  </a:lnTo>
                  <a:lnTo>
                    <a:pt x="918" y="1182"/>
                  </a:lnTo>
                  <a:lnTo>
                    <a:pt x="913" y="1175"/>
                  </a:lnTo>
                  <a:lnTo>
                    <a:pt x="904" y="1168"/>
                  </a:lnTo>
                  <a:lnTo>
                    <a:pt x="897" y="1159"/>
                  </a:lnTo>
                  <a:lnTo>
                    <a:pt x="890" y="1152"/>
                  </a:lnTo>
                  <a:lnTo>
                    <a:pt x="886" y="1148"/>
                  </a:lnTo>
                  <a:lnTo>
                    <a:pt x="893" y="1126"/>
                  </a:lnTo>
                  <a:lnTo>
                    <a:pt x="874" y="1105"/>
                  </a:lnTo>
                  <a:lnTo>
                    <a:pt x="857" y="1082"/>
                  </a:lnTo>
                  <a:lnTo>
                    <a:pt x="839" y="1058"/>
                  </a:lnTo>
                  <a:lnTo>
                    <a:pt x="822" y="1033"/>
                  </a:lnTo>
                  <a:lnTo>
                    <a:pt x="818" y="1031"/>
                  </a:lnTo>
                  <a:lnTo>
                    <a:pt x="813" y="1030"/>
                  </a:lnTo>
                  <a:lnTo>
                    <a:pt x="810" y="1030"/>
                  </a:lnTo>
                  <a:lnTo>
                    <a:pt x="804" y="1028"/>
                  </a:lnTo>
                  <a:lnTo>
                    <a:pt x="803" y="1026"/>
                  </a:lnTo>
                  <a:lnTo>
                    <a:pt x="796" y="1017"/>
                  </a:lnTo>
                  <a:lnTo>
                    <a:pt x="792" y="1007"/>
                  </a:lnTo>
                  <a:lnTo>
                    <a:pt x="789" y="997"/>
                  </a:lnTo>
                  <a:lnTo>
                    <a:pt x="783" y="986"/>
                  </a:lnTo>
                  <a:lnTo>
                    <a:pt x="775" y="981"/>
                  </a:lnTo>
                  <a:lnTo>
                    <a:pt x="771" y="977"/>
                  </a:lnTo>
                  <a:lnTo>
                    <a:pt x="768" y="974"/>
                  </a:lnTo>
                  <a:lnTo>
                    <a:pt x="764" y="972"/>
                  </a:lnTo>
                  <a:lnTo>
                    <a:pt x="764" y="991"/>
                  </a:lnTo>
                  <a:lnTo>
                    <a:pt x="769" y="998"/>
                  </a:lnTo>
                  <a:lnTo>
                    <a:pt x="780" y="1010"/>
                  </a:lnTo>
                  <a:lnTo>
                    <a:pt x="790" y="1024"/>
                  </a:lnTo>
                  <a:lnTo>
                    <a:pt x="803" y="1042"/>
                  </a:lnTo>
                  <a:lnTo>
                    <a:pt x="813" y="1059"/>
                  </a:lnTo>
                  <a:lnTo>
                    <a:pt x="824" y="1077"/>
                  </a:lnTo>
                  <a:lnTo>
                    <a:pt x="832" y="1093"/>
                  </a:lnTo>
                  <a:lnTo>
                    <a:pt x="836" y="1103"/>
                  </a:lnTo>
                  <a:lnTo>
                    <a:pt x="836" y="1110"/>
                  </a:lnTo>
                  <a:lnTo>
                    <a:pt x="834" y="1113"/>
                  </a:lnTo>
                  <a:lnTo>
                    <a:pt x="832" y="1115"/>
                  </a:lnTo>
                  <a:lnTo>
                    <a:pt x="832" y="1117"/>
                  </a:lnTo>
                  <a:lnTo>
                    <a:pt x="829" y="1119"/>
                  </a:lnTo>
                  <a:lnTo>
                    <a:pt x="829" y="1112"/>
                  </a:lnTo>
                  <a:lnTo>
                    <a:pt x="827" y="1106"/>
                  </a:lnTo>
                  <a:lnTo>
                    <a:pt x="827" y="1103"/>
                  </a:lnTo>
                  <a:lnTo>
                    <a:pt x="825" y="1099"/>
                  </a:lnTo>
                  <a:lnTo>
                    <a:pt x="822" y="1099"/>
                  </a:lnTo>
                  <a:lnTo>
                    <a:pt x="820" y="1099"/>
                  </a:lnTo>
                  <a:lnTo>
                    <a:pt x="818" y="1099"/>
                  </a:lnTo>
                  <a:lnTo>
                    <a:pt x="817" y="1099"/>
                  </a:lnTo>
                  <a:lnTo>
                    <a:pt x="815" y="1099"/>
                  </a:lnTo>
                  <a:lnTo>
                    <a:pt x="810" y="1099"/>
                  </a:lnTo>
                  <a:lnTo>
                    <a:pt x="806" y="1087"/>
                  </a:lnTo>
                  <a:lnTo>
                    <a:pt x="803" y="1075"/>
                  </a:lnTo>
                  <a:lnTo>
                    <a:pt x="797" y="1065"/>
                  </a:lnTo>
                  <a:lnTo>
                    <a:pt x="789" y="1056"/>
                  </a:lnTo>
                  <a:lnTo>
                    <a:pt x="778" y="1049"/>
                  </a:lnTo>
                  <a:lnTo>
                    <a:pt x="768" y="1042"/>
                  </a:lnTo>
                  <a:lnTo>
                    <a:pt x="759" y="1030"/>
                  </a:lnTo>
                  <a:lnTo>
                    <a:pt x="762" y="1028"/>
                  </a:lnTo>
                  <a:lnTo>
                    <a:pt x="764" y="1028"/>
                  </a:lnTo>
                  <a:lnTo>
                    <a:pt x="764" y="1028"/>
                  </a:lnTo>
                  <a:lnTo>
                    <a:pt x="766" y="1028"/>
                  </a:lnTo>
                  <a:lnTo>
                    <a:pt x="766" y="1026"/>
                  </a:lnTo>
                  <a:lnTo>
                    <a:pt x="766" y="1024"/>
                  </a:lnTo>
                  <a:lnTo>
                    <a:pt x="768" y="1023"/>
                  </a:lnTo>
                  <a:lnTo>
                    <a:pt x="755" y="1014"/>
                  </a:lnTo>
                  <a:lnTo>
                    <a:pt x="749" y="1003"/>
                  </a:lnTo>
                  <a:lnTo>
                    <a:pt x="743" y="991"/>
                  </a:lnTo>
                  <a:lnTo>
                    <a:pt x="740" y="977"/>
                  </a:lnTo>
                  <a:lnTo>
                    <a:pt x="733" y="965"/>
                  </a:lnTo>
                  <a:lnTo>
                    <a:pt x="724" y="955"/>
                  </a:lnTo>
                  <a:lnTo>
                    <a:pt x="714" y="949"/>
                  </a:lnTo>
                  <a:lnTo>
                    <a:pt x="701" y="944"/>
                  </a:lnTo>
                  <a:lnTo>
                    <a:pt x="691" y="937"/>
                  </a:lnTo>
                  <a:lnTo>
                    <a:pt x="684" y="928"/>
                  </a:lnTo>
                  <a:lnTo>
                    <a:pt x="680" y="918"/>
                  </a:lnTo>
                  <a:lnTo>
                    <a:pt x="675" y="907"/>
                  </a:lnTo>
                  <a:lnTo>
                    <a:pt x="663" y="890"/>
                  </a:lnTo>
                  <a:lnTo>
                    <a:pt x="653" y="878"/>
                  </a:lnTo>
                  <a:lnTo>
                    <a:pt x="642" y="867"/>
                  </a:lnTo>
                  <a:lnTo>
                    <a:pt x="635" y="855"/>
                  </a:lnTo>
                  <a:lnTo>
                    <a:pt x="630" y="839"/>
                  </a:lnTo>
                  <a:lnTo>
                    <a:pt x="626" y="818"/>
                  </a:lnTo>
                  <a:lnTo>
                    <a:pt x="625" y="789"/>
                  </a:lnTo>
                  <a:lnTo>
                    <a:pt x="625" y="782"/>
                  </a:lnTo>
                  <a:lnTo>
                    <a:pt x="626" y="768"/>
                  </a:lnTo>
                  <a:lnTo>
                    <a:pt x="626" y="749"/>
                  </a:lnTo>
                  <a:lnTo>
                    <a:pt x="626" y="726"/>
                  </a:lnTo>
                  <a:lnTo>
                    <a:pt x="626" y="705"/>
                  </a:lnTo>
                  <a:lnTo>
                    <a:pt x="628" y="688"/>
                  </a:lnTo>
                  <a:lnTo>
                    <a:pt x="630" y="677"/>
                  </a:lnTo>
                  <a:lnTo>
                    <a:pt x="635" y="675"/>
                  </a:lnTo>
                  <a:lnTo>
                    <a:pt x="639" y="675"/>
                  </a:lnTo>
                  <a:lnTo>
                    <a:pt x="642" y="675"/>
                  </a:lnTo>
                  <a:lnTo>
                    <a:pt x="646" y="675"/>
                  </a:lnTo>
                  <a:lnTo>
                    <a:pt x="649" y="677"/>
                  </a:lnTo>
                  <a:lnTo>
                    <a:pt x="651" y="681"/>
                  </a:lnTo>
                  <a:lnTo>
                    <a:pt x="654" y="684"/>
                  </a:lnTo>
                  <a:lnTo>
                    <a:pt x="656" y="688"/>
                  </a:lnTo>
                  <a:lnTo>
                    <a:pt x="656" y="668"/>
                  </a:lnTo>
                  <a:lnTo>
                    <a:pt x="644" y="654"/>
                  </a:lnTo>
                  <a:lnTo>
                    <a:pt x="630" y="640"/>
                  </a:lnTo>
                  <a:lnTo>
                    <a:pt x="614" y="630"/>
                  </a:lnTo>
                  <a:lnTo>
                    <a:pt x="614" y="639"/>
                  </a:lnTo>
                  <a:lnTo>
                    <a:pt x="621" y="644"/>
                  </a:lnTo>
                  <a:lnTo>
                    <a:pt x="628" y="649"/>
                  </a:lnTo>
                  <a:lnTo>
                    <a:pt x="635" y="654"/>
                  </a:lnTo>
                  <a:lnTo>
                    <a:pt x="640" y="661"/>
                  </a:lnTo>
                  <a:lnTo>
                    <a:pt x="640" y="665"/>
                  </a:lnTo>
                  <a:lnTo>
                    <a:pt x="639" y="665"/>
                  </a:lnTo>
                  <a:lnTo>
                    <a:pt x="639" y="667"/>
                  </a:lnTo>
                  <a:lnTo>
                    <a:pt x="639" y="667"/>
                  </a:lnTo>
                  <a:lnTo>
                    <a:pt x="637" y="668"/>
                  </a:lnTo>
                  <a:lnTo>
                    <a:pt x="633" y="670"/>
                  </a:lnTo>
                  <a:lnTo>
                    <a:pt x="632" y="672"/>
                  </a:lnTo>
                  <a:lnTo>
                    <a:pt x="626" y="672"/>
                  </a:lnTo>
                  <a:lnTo>
                    <a:pt x="621" y="672"/>
                  </a:lnTo>
                  <a:lnTo>
                    <a:pt x="619" y="672"/>
                  </a:lnTo>
                  <a:lnTo>
                    <a:pt x="619" y="670"/>
                  </a:lnTo>
                  <a:lnTo>
                    <a:pt x="618" y="670"/>
                  </a:lnTo>
                  <a:lnTo>
                    <a:pt x="618" y="670"/>
                  </a:lnTo>
                  <a:lnTo>
                    <a:pt x="614" y="668"/>
                  </a:lnTo>
                  <a:lnTo>
                    <a:pt x="602" y="653"/>
                  </a:lnTo>
                  <a:lnTo>
                    <a:pt x="591" y="637"/>
                  </a:lnTo>
                  <a:lnTo>
                    <a:pt x="583" y="619"/>
                  </a:lnTo>
                  <a:lnTo>
                    <a:pt x="591" y="619"/>
                  </a:lnTo>
                  <a:lnTo>
                    <a:pt x="595" y="621"/>
                  </a:lnTo>
                  <a:lnTo>
                    <a:pt x="598" y="621"/>
                  </a:lnTo>
                  <a:lnTo>
                    <a:pt x="602" y="621"/>
                  </a:lnTo>
                  <a:lnTo>
                    <a:pt x="605" y="619"/>
                  </a:lnTo>
                  <a:lnTo>
                    <a:pt x="591" y="614"/>
                  </a:lnTo>
                  <a:lnTo>
                    <a:pt x="583" y="606"/>
                  </a:lnTo>
                  <a:lnTo>
                    <a:pt x="576" y="595"/>
                  </a:lnTo>
                  <a:lnTo>
                    <a:pt x="570" y="583"/>
                  </a:lnTo>
                  <a:lnTo>
                    <a:pt x="567" y="571"/>
                  </a:lnTo>
                  <a:lnTo>
                    <a:pt x="562" y="560"/>
                  </a:lnTo>
                  <a:lnTo>
                    <a:pt x="555" y="551"/>
                  </a:lnTo>
                  <a:lnTo>
                    <a:pt x="544" y="546"/>
                  </a:lnTo>
                  <a:lnTo>
                    <a:pt x="548" y="523"/>
                  </a:lnTo>
                  <a:lnTo>
                    <a:pt x="536" y="510"/>
                  </a:lnTo>
                  <a:lnTo>
                    <a:pt x="525" y="494"/>
                  </a:lnTo>
                  <a:lnTo>
                    <a:pt x="516" y="478"/>
                  </a:lnTo>
                  <a:lnTo>
                    <a:pt x="504" y="462"/>
                  </a:lnTo>
                  <a:lnTo>
                    <a:pt x="490" y="450"/>
                  </a:lnTo>
                  <a:lnTo>
                    <a:pt x="471" y="441"/>
                  </a:lnTo>
                  <a:lnTo>
                    <a:pt x="448" y="436"/>
                  </a:lnTo>
                  <a:lnTo>
                    <a:pt x="429" y="427"/>
                  </a:lnTo>
                  <a:lnTo>
                    <a:pt x="415" y="415"/>
                  </a:lnTo>
                  <a:lnTo>
                    <a:pt x="399" y="401"/>
                  </a:lnTo>
                  <a:lnTo>
                    <a:pt x="384" y="393"/>
                  </a:lnTo>
                  <a:lnTo>
                    <a:pt x="352" y="393"/>
                  </a:lnTo>
                  <a:lnTo>
                    <a:pt x="342" y="387"/>
                  </a:lnTo>
                  <a:lnTo>
                    <a:pt x="333" y="380"/>
                  </a:lnTo>
                  <a:lnTo>
                    <a:pt x="323" y="375"/>
                  </a:lnTo>
                  <a:lnTo>
                    <a:pt x="307" y="373"/>
                  </a:lnTo>
                  <a:lnTo>
                    <a:pt x="307" y="396"/>
                  </a:lnTo>
                  <a:lnTo>
                    <a:pt x="289" y="405"/>
                  </a:lnTo>
                  <a:lnTo>
                    <a:pt x="274" y="414"/>
                  </a:lnTo>
                  <a:lnTo>
                    <a:pt x="253" y="419"/>
                  </a:lnTo>
                  <a:lnTo>
                    <a:pt x="258" y="403"/>
                  </a:lnTo>
                  <a:lnTo>
                    <a:pt x="265" y="387"/>
                  </a:lnTo>
                  <a:lnTo>
                    <a:pt x="275" y="373"/>
                  </a:lnTo>
                  <a:lnTo>
                    <a:pt x="284" y="358"/>
                  </a:lnTo>
                  <a:lnTo>
                    <a:pt x="275" y="358"/>
                  </a:lnTo>
                  <a:lnTo>
                    <a:pt x="275" y="361"/>
                  </a:lnTo>
                  <a:lnTo>
                    <a:pt x="262" y="372"/>
                  </a:lnTo>
                  <a:lnTo>
                    <a:pt x="251" y="386"/>
                  </a:lnTo>
                  <a:lnTo>
                    <a:pt x="244" y="401"/>
                  </a:lnTo>
                  <a:lnTo>
                    <a:pt x="239" y="417"/>
                  </a:lnTo>
                  <a:lnTo>
                    <a:pt x="232" y="434"/>
                  </a:lnTo>
                  <a:lnTo>
                    <a:pt x="221" y="450"/>
                  </a:lnTo>
                  <a:lnTo>
                    <a:pt x="214" y="457"/>
                  </a:lnTo>
                  <a:lnTo>
                    <a:pt x="200" y="468"/>
                  </a:lnTo>
                  <a:lnTo>
                    <a:pt x="183" y="478"/>
                  </a:lnTo>
                  <a:lnTo>
                    <a:pt x="162" y="490"/>
                  </a:lnTo>
                  <a:lnTo>
                    <a:pt x="141" y="504"/>
                  </a:lnTo>
                  <a:lnTo>
                    <a:pt x="120" y="517"/>
                  </a:lnTo>
                  <a:lnTo>
                    <a:pt x="99" y="527"/>
                  </a:lnTo>
                  <a:lnTo>
                    <a:pt x="83" y="534"/>
                  </a:lnTo>
                  <a:lnTo>
                    <a:pt x="73" y="537"/>
                  </a:lnTo>
                  <a:lnTo>
                    <a:pt x="73" y="534"/>
                  </a:lnTo>
                  <a:lnTo>
                    <a:pt x="77" y="534"/>
                  </a:lnTo>
                  <a:lnTo>
                    <a:pt x="89" y="522"/>
                  </a:lnTo>
                  <a:lnTo>
                    <a:pt x="104" y="511"/>
                  </a:lnTo>
                  <a:lnTo>
                    <a:pt x="122" y="501"/>
                  </a:lnTo>
                  <a:lnTo>
                    <a:pt x="139" y="490"/>
                  </a:lnTo>
                  <a:lnTo>
                    <a:pt x="155" y="478"/>
                  </a:lnTo>
                  <a:lnTo>
                    <a:pt x="167" y="464"/>
                  </a:lnTo>
                  <a:lnTo>
                    <a:pt x="176" y="448"/>
                  </a:lnTo>
                  <a:lnTo>
                    <a:pt x="179" y="427"/>
                  </a:lnTo>
                  <a:lnTo>
                    <a:pt x="166" y="431"/>
                  </a:lnTo>
                  <a:lnTo>
                    <a:pt x="157" y="434"/>
                  </a:lnTo>
                  <a:lnTo>
                    <a:pt x="145" y="438"/>
                  </a:lnTo>
                  <a:lnTo>
                    <a:pt x="145" y="434"/>
                  </a:lnTo>
                  <a:lnTo>
                    <a:pt x="145" y="431"/>
                  </a:lnTo>
                  <a:lnTo>
                    <a:pt x="145" y="431"/>
                  </a:lnTo>
                  <a:lnTo>
                    <a:pt x="143" y="429"/>
                  </a:lnTo>
                  <a:lnTo>
                    <a:pt x="143" y="429"/>
                  </a:lnTo>
                  <a:lnTo>
                    <a:pt x="141" y="429"/>
                  </a:lnTo>
                  <a:lnTo>
                    <a:pt x="138" y="427"/>
                  </a:lnTo>
                  <a:lnTo>
                    <a:pt x="136" y="429"/>
                  </a:lnTo>
                  <a:lnTo>
                    <a:pt x="134" y="431"/>
                  </a:lnTo>
                  <a:lnTo>
                    <a:pt x="132" y="433"/>
                  </a:lnTo>
                  <a:lnTo>
                    <a:pt x="131" y="433"/>
                  </a:lnTo>
                  <a:lnTo>
                    <a:pt x="127" y="434"/>
                  </a:lnTo>
                  <a:lnTo>
                    <a:pt x="122" y="434"/>
                  </a:lnTo>
                  <a:lnTo>
                    <a:pt x="120" y="424"/>
                  </a:lnTo>
                  <a:lnTo>
                    <a:pt x="115" y="410"/>
                  </a:lnTo>
                  <a:lnTo>
                    <a:pt x="111" y="400"/>
                  </a:lnTo>
                  <a:lnTo>
                    <a:pt x="108" y="403"/>
                  </a:lnTo>
                  <a:lnTo>
                    <a:pt x="106" y="405"/>
                  </a:lnTo>
                  <a:lnTo>
                    <a:pt x="104" y="405"/>
                  </a:lnTo>
                  <a:lnTo>
                    <a:pt x="101" y="405"/>
                  </a:lnTo>
                  <a:lnTo>
                    <a:pt x="99" y="403"/>
                  </a:lnTo>
                  <a:lnTo>
                    <a:pt x="82" y="391"/>
                  </a:lnTo>
                  <a:lnTo>
                    <a:pt x="68" y="373"/>
                  </a:lnTo>
                  <a:lnTo>
                    <a:pt x="57" y="354"/>
                  </a:lnTo>
                  <a:lnTo>
                    <a:pt x="63" y="344"/>
                  </a:lnTo>
                  <a:lnTo>
                    <a:pt x="68" y="331"/>
                  </a:lnTo>
                  <a:lnTo>
                    <a:pt x="73" y="321"/>
                  </a:lnTo>
                  <a:lnTo>
                    <a:pt x="80" y="312"/>
                  </a:lnTo>
                  <a:lnTo>
                    <a:pt x="92" y="305"/>
                  </a:lnTo>
                  <a:lnTo>
                    <a:pt x="103" y="302"/>
                  </a:lnTo>
                  <a:lnTo>
                    <a:pt x="113" y="297"/>
                  </a:lnTo>
                  <a:lnTo>
                    <a:pt x="120" y="290"/>
                  </a:lnTo>
                  <a:lnTo>
                    <a:pt x="125" y="279"/>
                  </a:lnTo>
                  <a:lnTo>
                    <a:pt x="125" y="262"/>
                  </a:lnTo>
                  <a:lnTo>
                    <a:pt x="127" y="260"/>
                  </a:lnTo>
                  <a:lnTo>
                    <a:pt x="129" y="260"/>
                  </a:lnTo>
                  <a:lnTo>
                    <a:pt x="129" y="258"/>
                  </a:lnTo>
                  <a:lnTo>
                    <a:pt x="129" y="256"/>
                  </a:lnTo>
                  <a:lnTo>
                    <a:pt x="131" y="255"/>
                  </a:lnTo>
                  <a:lnTo>
                    <a:pt x="115" y="255"/>
                  </a:lnTo>
                  <a:lnTo>
                    <a:pt x="111" y="258"/>
                  </a:lnTo>
                  <a:lnTo>
                    <a:pt x="110" y="260"/>
                  </a:lnTo>
                  <a:lnTo>
                    <a:pt x="108" y="262"/>
                  </a:lnTo>
                  <a:lnTo>
                    <a:pt x="104" y="263"/>
                  </a:lnTo>
                  <a:lnTo>
                    <a:pt x="101" y="265"/>
                  </a:lnTo>
                  <a:lnTo>
                    <a:pt x="96" y="265"/>
                  </a:lnTo>
                  <a:lnTo>
                    <a:pt x="85" y="262"/>
                  </a:lnTo>
                  <a:lnTo>
                    <a:pt x="70" y="256"/>
                  </a:lnTo>
                  <a:lnTo>
                    <a:pt x="52" y="253"/>
                  </a:lnTo>
                  <a:lnTo>
                    <a:pt x="38" y="246"/>
                  </a:lnTo>
                  <a:lnTo>
                    <a:pt x="35" y="220"/>
                  </a:lnTo>
                  <a:lnTo>
                    <a:pt x="42" y="220"/>
                  </a:lnTo>
                  <a:lnTo>
                    <a:pt x="45" y="218"/>
                  </a:lnTo>
                  <a:lnTo>
                    <a:pt x="50" y="216"/>
                  </a:lnTo>
                  <a:lnTo>
                    <a:pt x="54" y="215"/>
                  </a:lnTo>
                  <a:lnTo>
                    <a:pt x="57" y="215"/>
                  </a:lnTo>
                  <a:lnTo>
                    <a:pt x="61" y="211"/>
                  </a:lnTo>
                  <a:lnTo>
                    <a:pt x="64" y="208"/>
                  </a:lnTo>
                  <a:lnTo>
                    <a:pt x="63" y="206"/>
                  </a:lnTo>
                  <a:lnTo>
                    <a:pt x="63" y="206"/>
                  </a:lnTo>
                  <a:lnTo>
                    <a:pt x="63" y="204"/>
                  </a:lnTo>
                  <a:lnTo>
                    <a:pt x="63" y="204"/>
                  </a:lnTo>
                  <a:lnTo>
                    <a:pt x="61" y="201"/>
                  </a:lnTo>
                  <a:lnTo>
                    <a:pt x="77" y="201"/>
                  </a:lnTo>
                  <a:lnTo>
                    <a:pt x="78" y="199"/>
                  </a:lnTo>
                  <a:lnTo>
                    <a:pt x="80" y="199"/>
                  </a:lnTo>
                  <a:lnTo>
                    <a:pt x="82" y="197"/>
                  </a:lnTo>
                  <a:lnTo>
                    <a:pt x="83" y="197"/>
                  </a:lnTo>
                  <a:lnTo>
                    <a:pt x="87" y="197"/>
                  </a:lnTo>
                  <a:lnTo>
                    <a:pt x="92" y="202"/>
                  </a:lnTo>
                  <a:lnTo>
                    <a:pt x="97" y="206"/>
                  </a:lnTo>
                  <a:lnTo>
                    <a:pt x="103" y="211"/>
                  </a:lnTo>
                  <a:lnTo>
                    <a:pt x="106" y="216"/>
                  </a:lnTo>
                  <a:lnTo>
                    <a:pt x="118" y="211"/>
                  </a:lnTo>
                  <a:lnTo>
                    <a:pt x="118" y="204"/>
                  </a:lnTo>
                  <a:lnTo>
                    <a:pt x="115" y="199"/>
                  </a:lnTo>
                  <a:lnTo>
                    <a:pt x="113" y="194"/>
                  </a:lnTo>
                  <a:lnTo>
                    <a:pt x="111" y="188"/>
                  </a:lnTo>
                  <a:lnTo>
                    <a:pt x="110" y="183"/>
                  </a:lnTo>
                  <a:lnTo>
                    <a:pt x="106" y="178"/>
                  </a:lnTo>
                  <a:lnTo>
                    <a:pt x="94" y="164"/>
                  </a:lnTo>
                  <a:lnTo>
                    <a:pt x="80" y="153"/>
                  </a:lnTo>
                  <a:lnTo>
                    <a:pt x="64" y="143"/>
                  </a:lnTo>
                  <a:lnTo>
                    <a:pt x="50" y="133"/>
                  </a:lnTo>
                  <a:lnTo>
                    <a:pt x="42" y="117"/>
                  </a:lnTo>
                  <a:lnTo>
                    <a:pt x="45" y="112"/>
                  </a:lnTo>
                  <a:lnTo>
                    <a:pt x="47" y="106"/>
                  </a:lnTo>
                  <a:lnTo>
                    <a:pt x="49" y="101"/>
                  </a:lnTo>
                  <a:lnTo>
                    <a:pt x="70" y="103"/>
                  </a:lnTo>
                  <a:lnTo>
                    <a:pt x="90" y="101"/>
                  </a:lnTo>
                  <a:lnTo>
                    <a:pt x="106" y="92"/>
                  </a:lnTo>
                  <a:lnTo>
                    <a:pt x="111" y="80"/>
                  </a:lnTo>
                  <a:lnTo>
                    <a:pt x="115" y="68"/>
                  </a:lnTo>
                  <a:lnTo>
                    <a:pt x="118" y="57"/>
                  </a:lnTo>
                  <a:lnTo>
                    <a:pt x="131" y="47"/>
                  </a:lnTo>
                  <a:lnTo>
                    <a:pt x="148" y="38"/>
                  </a:lnTo>
                  <a:lnTo>
                    <a:pt x="167" y="33"/>
                  </a:lnTo>
                  <a:lnTo>
                    <a:pt x="183" y="26"/>
                  </a:lnTo>
                  <a:lnTo>
                    <a:pt x="199" y="16"/>
                  </a:lnTo>
                  <a:lnTo>
                    <a:pt x="204" y="19"/>
                  </a:lnTo>
                  <a:lnTo>
                    <a:pt x="207" y="21"/>
                  </a:lnTo>
                  <a:lnTo>
                    <a:pt x="207" y="24"/>
                  </a:lnTo>
                  <a:lnTo>
                    <a:pt x="209" y="26"/>
                  </a:lnTo>
                  <a:lnTo>
                    <a:pt x="209" y="30"/>
                  </a:lnTo>
                  <a:lnTo>
                    <a:pt x="211" y="31"/>
                  </a:lnTo>
                  <a:lnTo>
                    <a:pt x="214" y="35"/>
                  </a:lnTo>
                  <a:lnTo>
                    <a:pt x="218" y="38"/>
                  </a:lnTo>
                  <a:lnTo>
                    <a:pt x="223" y="38"/>
                  </a:lnTo>
                  <a:lnTo>
                    <a:pt x="227" y="38"/>
                  </a:lnTo>
                  <a:lnTo>
                    <a:pt x="230" y="37"/>
                  </a:lnTo>
                  <a:lnTo>
                    <a:pt x="234" y="35"/>
                  </a:lnTo>
                  <a:lnTo>
                    <a:pt x="237" y="35"/>
                  </a:lnTo>
                  <a:lnTo>
                    <a:pt x="241" y="35"/>
                  </a:lnTo>
                  <a:lnTo>
                    <a:pt x="244" y="37"/>
                  </a:lnTo>
                  <a:lnTo>
                    <a:pt x="248" y="40"/>
                  </a:lnTo>
                  <a:lnTo>
                    <a:pt x="253" y="45"/>
                  </a:lnTo>
                  <a:lnTo>
                    <a:pt x="256" y="49"/>
                  </a:lnTo>
                  <a:lnTo>
                    <a:pt x="260" y="52"/>
                  </a:lnTo>
                  <a:lnTo>
                    <a:pt x="265" y="54"/>
                  </a:lnTo>
                  <a:lnTo>
                    <a:pt x="270" y="56"/>
                  </a:lnTo>
                  <a:lnTo>
                    <a:pt x="275" y="54"/>
                  </a:lnTo>
                  <a:lnTo>
                    <a:pt x="279" y="54"/>
                  </a:lnTo>
                  <a:lnTo>
                    <a:pt x="282" y="52"/>
                  </a:lnTo>
                  <a:lnTo>
                    <a:pt x="288" y="50"/>
                  </a:lnTo>
                  <a:lnTo>
                    <a:pt x="291" y="50"/>
                  </a:lnTo>
                  <a:lnTo>
                    <a:pt x="302" y="54"/>
                  </a:lnTo>
                  <a:lnTo>
                    <a:pt x="317" y="59"/>
                  </a:lnTo>
                  <a:lnTo>
                    <a:pt x="331" y="66"/>
                  </a:lnTo>
                  <a:lnTo>
                    <a:pt x="345" y="70"/>
                  </a:lnTo>
                  <a:lnTo>
                    <a:pt x="375" y="66"/>
                  </a:lnTo>
                  <a:lnTo>
                    <a:pt x="394" y="75"/>
                  </a:lnTo>
                  <a:lnTo>
                    <a:pt x="412" y="87"/>
                  </a:lnTo>
                  <a:lnTo>
                    <a:pt x="429" y="98"/>
                  </a:lnTo>
                  <a:lnTo>
                    <a:pt x="448" y="108"/>
                  </a:lnTo>
                  <a:lnTo>
                    <a:pt x="471" y="112"/>
                  </a:lnTo>
                  <a:lnTo>
                    <a:pt x="471" y="105"/>
                  </a:lnTo>
                  <a:lnTo>
                    <a:pt x="466" y="99"/>
                  </a:lnTo>
                  <a:lnTo>
                    <a:pt x="461" y="92"/>
                  </a:lnTo>
                  <a:lnTo>
                    <a:pt x="455" y="85"/>
                  </a:lnTo>
                  <a:lnTo>
                    <a:pt x="452" y="77"/>
                  </a:lnTo>
                  <a:lnTo>
                    <a:pt x="473" y="75"/>
                  </a:lnTo>
                  <a:lnTo>
                    <a:pt x="487" y="71"/>
                  </a:lnTo>
                  <a:lnTo>
                    <a:pt x="499" y="64"/>
                  </a:lnTo>
                  <a:lnTo>
                    <a:pt x="509" y="57"/>
                  </a:lnTo>
                  <a:lnTo>
                    <a:pt x="520" y="49"/>
                  </a:lnTo>
                  <a:lnTo>
                    <a:pt x="532" y="43"/>
                  </a:lnTo>
                  <a:lnTo>
                    <a:pt x="548" y="40"/>
                  </a:lnTo>
                  <a:lnTo>
                    <a:pt x="551" y="42"/>
                  </a:lnTo>
                  <a:lnTo>
                    <a:pt x="557" y="43"/>
                  </a:lnTo>
                  <a:lnTo>
                    <a:pt x="560" y="45"/>
                  </a:lnTo>
                  <a:lnTo>
                    <a:pt x="563" y="47"/>
                  </a:lnTo>
                  <a:lnTo>
                    <a:pt x="557" y="47"/>
                  </a:lnTo>
                  <a:lnTo>
                    <a:pt x="539" y="61"/>
                  </a:lnTo>
                  <a:lnTo>
                    <a:pt x="520" y="73"/>
                  </a:lnTo>
                  <a:lnTo>
                    <a:pt x="499" y="82"/>
                  </a:lnTo>
                  <a:lnTo>
                    <a:pt x="499" y="89"/>
                  </a:lnTo>
                  <a:lnTo>
                    <a:pt x="518" y="92"/>
                  </a:lnTo>
                  <a:lnTo>
                    <a:pt x="527" y="82"/>
                  </a:lnTo>
                  <a:lnTo>
                    <a:pt x="536" y="77"/>
                  </a:lnTo>
                  <a:lnTo>
                    <a:pt x="548" y="75"/>
                  </a:lnTo>
                  <a:lnTo>
                    <a:pt x="560" y="75"/>
                  </a:lnTo>
                  <a:lnTo>
                    <a:pt x="576" y="73"/>
                  </a:lnTo>
                  <a:lnTo>
                    <a:pt x="577" y="68"/>
                  </a:lnTo>
                  <a:lnTo>
                    <a:pt x="579" y="63"/>
                  </a:lnTo>
                  <a:lnTo>
                    <a:pt x="583" y="57"/>
                  </a:lnTo>
                  <a:lnTo>
                    <a:pt x="586" y="54"/>
                  </a:lnTo>
                  <a:lnTo>
                    <a:pt x="591" y="66"/>
                  </a:lnTo>
                  <a:lnTo>
                    <a:pt x="597" y="75"/>
                  </a:lnTo>
                  <a:lnTo>
                    <a:pt x="605" y="82"/>
                  </a:lnTo>
                  <a:lnTo>
                    <a:pt x="618" y="85"/>
                  </a:lnTo>
                  <a:lnTo>
                    <a:pt x="621" y="82"/>
                  </a:lnTo>
                  <a:lnTo>
                    <a:pt x="623" y="80"/>
                  </a:lnTo>
                  <a:lnTo>
                    <a:pt x="626" y="78"/>
                  </a:lnTo>
                  <a:lnTo>
                    <a:pt x="628" y="77"/>
                  </a:lnTo>
                  <a:lnTo>
                    <a:pt x="632" y="77"/>
                  </a:lnTo>
                  <a:lnTo>
                    <a:pt x="633" y="77"/>
                  </a:lnTo>
                  <a:lnTo>
                    <a:pt x="637" y="82"/>
                  </a:lnTo>
                  <a:lnTo>
                    <a:pt x="639" y="85"/>
                  </a:lnTo>
                  <a:lnTo>
                    <a:pt x="640" y="89"/>
                  </a:lnTo>
                  <a:lnTo>
                    <a:pt x="646" y="87"/>
                  </a:lnTo>
                  <a:lnTo>
                    <a:pt x="651" y="84"/>
                  </a:lnTo>
                  <a:lnTo>
                    <a:pt x="654" y="80"/>
                  </a:lnTo>
                  <a:lnTo>
                    <a:pt x="659" y="78"/>
                  </a:lnTo>
                  <a:lnTo>
                    <a:pt x="663" y="77"/>
                  </a:lnTo>
                  <a:lnTo>
                    <a:pt x="682" y="82"/>
                  </a:lnTo>
                  <a:lnTo>
                    <a:pt x="698" y="94"/>
                  </a:lnTo>
                  <a:lnTo>
                    <a:pt x="714" y="106"/>
                  </a:lnTo>
                  <a:lnTo>
                    <a:pt x="729" y="117"/>
                  </a:lnTo>
                  <a:lnTo>
                    <a:pt x="735" y="117"/>
                  </a:lnTo>
                  <a:lnTo>
                    <a:pt x="740" y="117"/>
                  </a:lnTo>
                  <a:lnTo>
                    <a:pt x="743" y="115"/>
                  </a:lnTo>
                  <a:lnTo>
                    <a:pt x="749" y="113"/>
                  </a:lnTo>
                  <a:lnTo>
                    <a:pt x="752" y="112"/>
                  </a:lnTo>
                  <a:lnTo>
                    <a:pt x="755" y="112"/>
                  </a:lnTo>
                  <a:lnTo>
                    <a:pt x="759" y="115"/>
                  </a:lnTo>
                  <a:lnTo>
                    <a:pt x="762" y="119"/>
                  </a:lnTo>
                  <a:lnTo>
                    <a:pt x="766" y="124"/>
                  </a:lnTo>
                  <a:lnTo>
                    <a:pt x="769" y="131"/>
                  </a:lnTo>
                  <a:lnTo>
                    <a:pt x="771" y="134"/>
                  </a:lnTo>
                  <a:lnTo>
                    <a:pt x="768" y="136"/>
                  </a:lnTo>
                  <a:lnTo>
                    <a:pt x="764" y="138"/>
                  </a:lnTo>
                  <a:lnTo>
                    <a:pt x="764" y="138"/>
                  </a:lnTo>
                  <a:lnTo>
                    <a:pt x="762" y="139"/>
                  </a:lnTo>
                  <a:lnTo>
                    <a:pt x="762" y="141"/>
                  </a:lnTo>
                  <a:lnTo>
                    <a:pt x="761" y="143"/>
                  </a:lnTo>
                  <a:lnTo>
                    <a:pt x="759" y="146"/>
                  </a:lnTo>
                  <a:lnTo>
                    <a:pt x="771" y="146"/>
                  </a:lnTo>
                  <a:lnTo>
                    <a:pt x="787" y="148"/>
                  </a:lnTo>
                  <a:lnTo>
                    <a:pt x="803" y="148"/>
                  </a:lnTo>
                  <a:lnTo>
                    <a:pt x="817" y="148"/>
                  </a:lnTo>
                  <a:lnTo>
                    <a:pt x="825" y="150"/>
                  </a:lnTo>
                  <a:lnTo>
                    <a:pt x="834" y="160"/>
                  </a:lnTo>
                  <a:lnTo>
                    <a:pt x="843" y="171"/>
                  </a:lnTo>
                  <a:lnTo>
                    <a:pt x="851" y="181"/>
                  </a:lnTo>
                  <a:lnTo>
                    <a:pt x="851" y="146"/>
                  </a:lnTo>
                  <a:lnTo>
                    <a:pt x="860" y="146"/>
                  </a:lnTo>
                  <a:lnTo>
                    <a:pt x="867" y="146"/>
                  </a:lnTo>
                  <a:lnTo>
                    <a:pt x="872" y="145"/>
                  </a:lnTo>
                  <a:lnTo>
                    <a:pt x="879" y="143"/>
                  </a:lnTo>
                  <a:lnTo>
                    <a:pt x="879" y="139"/>
                  </a:lnTo>
                  <a:lnTo>
                    <a:pt x="848" y="139"/>
                  </a:lnTo>
                  <a:lnTo>
                    <a:pt x="846" y="134"/>
                  </a:lnTo>
                  <a:lnTo>
                    <a:pt x="845" y="133"/>
                  </a:lnTo>
                  <a:lnTo>
                    <a:pt x="843" y="129"/>
                  </a:lnTo>
                  <a:lnTo>
                    <a:pt x="841" y="126"/>
                  </a:lnTo>
                  <a:lnTo>
                    <a:pt x="841" y="120"/>
                  </a:lnTo>
                  <a:lnTo>
                    <a:pt x="845" y="120"/>
                  </a:lnTo>
                  <a:lnTo>
                    <a:pt x="845" y="117"/>
                  </a:lnTo>
                  <a:lnTo>
                    <a:pt x="890" y="112"/>
                  </a:lnTo>
                  <a:lnTo>
                    <a:pt x="890" y="124"/>
                  </a:lnTo>
                  <a:lnTo>
                    <a:pt x="895" y="127"/>
                  </a:lnTo>
                  <a:lnTo>
                    <a:pt x="899" y="133"/>
                  </a:lnTo>
                  <a:lnTo>
                    <a:pt x="902" y="136"/>
                  </a:lnTo>
                  <a:lnTo>
                    <a:pt x="906" y="143"/>
                  </a:lnTo>
                  <a:lnTo>
                    <a:pt x="925" y="143"/>
                  </a:lnTo>
                  <a:lnTo>
                    <a:pt x="937" y="146"/>
                  </a:lnTo>
                  <a:lnTo>
                    <a:pt x="949" y="148"/>
                  </a:lnTo>
                  <a:lnTo>
                    <a:pt x="961" y="150"/>
                  </a:lnTo>
                  <a:lnTo>
                    <a:pt x="979" y="150"/>
                  </a:lnTo>
                  <a:lnTo>
                    <a:pt x="981" y="148"/>
                  </a:lnTo>
                  <a:lnTo>
                    <a:pt x="982" y="146"/>
                  </a:lnTo>
                  <a:lnTo>
                    <a:pt x="984" y="145"/>
                  </a:lnTo>
                  <a:lnTo>
                    <a:pt x="986" y="143"/>
                  </a:lnTo>
                  <a:lnTo>
                    <a:pt x="986" y="131"/>
                  </a:lnTo>
                  <a:lnTo>
                    <a:pt x="1009" y="131"/>
                  </a:lnTo>
                  <a:lnTo>
                    <a:pt x="1016" y="146"/>
                  </a:lnTo>
                  <a:lnTo>
                    <a:pt x="1024" y="162"/>
                  </a:lnTo>
                  <a:lnTo>
                    <a:pt x="1026" y="155"/>
                  </a:lnTo>
                  <a:lnTo>
                    <a:pt x="1026" y="152"/>
                  </a:lnTo>
                  <a:lnTo>
                    <a:pt x="1028" y="146"/>
                  </a:lnTo>
                  <a:lnTo>
                    <a:pt x="1028" y="143"/>
                  </a:lnTo>
                  <a:lnTo>
                    <a:pt x="1040" y="143"/>
                  </a:lnTo>
                  <a:lnTo>
                    <a:pt x="1040" y="129"/>
                  </a:lnTo>
                  <a:lnTo>
                    <a:pt x="1040" y="113"/>
                  </a:lnTo>
                  <a:lnTo>
                    <a:pt x="1042" y="99"/>
                  </a:lnTo>
                  <a:lnTo>
                    <a:pt x="1040" y="92"/>
                  </a:lnTo>
                  <a:lnTo>
                    <a:pt x="1028" y="78"/>
                  </a:lnTo>
                  <a:lnTo>
                    <a:pt x="1019" y="63"/>
                  </a:lnTo>
                  <a:lnTo>
                    <a:pt x="1017" y="45"/>
                  </a:lnTo>
                  <a:lnTo>
                    <a:pt x="1021" y="28"/>
                  </a:lnTo>
                  <a:lnTo>
                    <a:pt x="1033" y="9"/>
                  </a:lnTo>
                  <a:lnTo>
                    <a:pt x="1042" y="5"/>
                  </a:lnTo>
                  <a:lnTo>
                    <a:pt x="1052" y="2"/>
                  </a:lnTo>
                  <a:lnTo>
                    <a:pt x="1063" y="0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lumMod val="6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09" name="Freeform 308"/>
            <p:cNvSpPr>
              <a:spLocks noEditPoints="1"/>
            </p:cNvSpPr>
            <p:nvPr/>
          </p:nvSpPr>
          <p:spPr bwMode="auto">
            <a:xfrm>
              <a:off x="1597819" y="1173162"/>
              <a:ext cx="2600325" cy="1519238"/>
            </a:xfrm>
            <a:custGeom>
              <a:avLst/>
              <a:gdLst>
                <a:gd name="T0" fmla="*/ 273 w 1638"/>
                <a:gd name="T1" fmla="*/ 613 h 957"/>
                <a:gd name="T2" fmla="*/ 102 w 1638"/>
                <a:gd name="T3" fmla="*/ 506 h 957"/>
                <a:gd name="T4" fmla="*/ 219 w 1638"/>
                <a:gd name="T5" fmla="*/ 485 h 957"/>
                <a:gd name="T6" fmla="*/ 562 w 1638"/>
                <a:gd name="T7" fmla="*/ 430 h 957"/>
                <a:gd name="T8" fmla="*/ 665 w 1638"/>
                <a:gd name="T9" fmla="*/ 492 h 957"/>
                <a:gd name="T10" fmla="*/ 704 w 1638"/>
                <a:gd name="T11" fmla="*/ 499 h 957"/>
                <a:gd name="T12" fmla="*/ 857 w 1638"/>
                <a:gd name="T13" fmla="*/ 672 h 957"/>
                <a:gd name="T14" fmla="*/ 833 w 1638"/>
                <a:gd name="T15" fmla="*/ 716 h 957"/>
                <a:gd name="T16" fmla="*/ 781 w 1638"/>
                <a:gd name="T17" fmla="*/ 836 h 957"/>
                <a:gd name="T18" fmla="*/ 683 w 1638"/>
                <a:gd name="T19" fmla="*/ 585 h 957"/>
                <a:gd name="T20" fmla="*/ 534 w 1638"/>
                <a:gd name="T21" fmla="*/ 433 h 957"/>
                <a:gd name="T22" fmla="*/ 365 w 1638"/>
                <a:gd name="T23" fmla="*/ 440 h 957"/>
                <a:gd name="T24" fmla="*/ 454 w 1638"/>
                <a:gd name="T25" fmla="*/ 503 h 957"/>
                <a:gd name="T26" fmla="*/ 67 w 1638"/>
                <a:gd name="T27" fmla="*/ 543 h 957"/>
                <a:gd name="T28" fmla="*/ 21 w 1638"/>
                <a:gd name="T29" fmla="*/ 466 h 957"/>
                <a:gd name="T30" fmla="*/ 435 w 1638"/>
                <a:gd name="T31" fmla="*/ 403 h 957"/>
                <a:gd name="T32" fmla="*/ 391 w 1638"/>
                <a:gd name="T33" fmla="*/ 342 h 957"/>
                <a:gd name="T34" fmla="*/ 323 w 1638"/>
                <a:gd name="T35" fmla="*/ 372 h 957"/>
                <a:gd name="T36" fmla="*/ 285 w 1638"/>
                <a:gd name="T37" fmla="*/ 368 h 957"/>
                <a:gd name="T38" fmla="*/ 194 w 1638"/>
                <a:gd name="T39" fmla="*/ 416 h 957"/>
                <a:gd name="T40" fmla="*/ 157 w 1638"/>
                <a:gd name="T41" fmla="*/ 358 h 957"/>
                <a:gd name="T42" fmla="*/ 742 w 1638"/>
                <a:gd name="T43" fmla="*/ 325 h 957"/>
                <a:gd name="T44" fmla="*/ 140 w 1638"/>
                <a:gd name="T45" fmla="*/ 318 h 957"/>
                <a:gd name="T46" fmla="*/ 604 w 1638"/>
                <a:gd name="T47" fmla="*/ 396 h 957"/>
                <a:gd name="T48" fmla="*/ 515 w 1638"/>
                <a:gd name="T49" fmla="*/ 400 h 957"/>
                <a:gd name="T50" fmla="*/ 418 w 1638"/>
                <a:gd name="T51" fmla="*/ 328 h 957"/>
                <a:gd name="T52" fmla="*/ 318 w 1638"/>
                <a:gd name="T53" fmla="*/ 320 h 957"/>
                <a:gd name="T54" fmla="*/ 182 w 1638"/>
                <a:gd name="T55" fmla="*/ 323 h 957"/>
                <a:gd name="T56" fmla="*/ 217 w 1638"/>
                <a:gd name="T57" fmla="*/ 283 h 957"/>
                <a:gd name="T58" fmla="*/ 384 w 1638"/>
                <a:gd name="T59" fmla="*/ 265 h 957"/>
                <a:gd name="T60" fmla="*/ 1550 w 1638"/>
                <a:gd name="T61" fmla="*/ 225 h 957"/>
                <a:gd name="T62" fmla="*/ 531 w 1638"/>
                <a:gd name="T63" fmla="*/ 180 h 957"/>
                <a:gd name="T64" fmla="*/ 418 w 1638"/>
                <a:gd name="T65" fmla="*/ 206 h 957"/>
                <a:gd name="T66" fmla="*/ 454 w 1638"/>
                <a:gd name="T67" fmla="*/ 131 h 957"/>
                <a:gd name="T68" fmla="*/ 1081 w 1638"/>
                <a:gd name="T69" fmla="*/ 80 h 957"/>
                <a:gd name="T70" fmla="*/ 814 w 1638"/>
                <a:gd name="T71" fmla="*/ 129 h 957"/>
                <a:gd name="T72" fmla="*/ 669 w 1638"/>
                <a:gd name="T73" fmla="*/ 278 h 957"/>
                <a:gd name="T74" fmla="*/ 662 w 1638"/>
                <a:gd name="T75" fmla="*/ 334 h 957"/>
                <a:gd name="T76" fmla="*/ 517 w 1638"/>
                <a:gd name="T77" fmla="*/ 309 h 957"/>
                <a:gd name="T78" fmla="*/ 564 w 1638"/>
                <a:gd name="T79" fmla="*/ 197 h 957"/>
                <a:gd name="T80" fmla="*/ 657 w 1638"/>
                <a:gd name="T81" fmla="*/ 150 h 957"/>
                <a:gd name="T82" fmla="*/ 508 w 1638"/>
                <a:gd name="T83" fmla="*/ 161 h 957"/>
                <a:gd name="T84" fmla="*/ 510 w 1638"/>
                <a:gd name="T85" fmla="*/ 105 h 957"/>
                <a:gd name="T86" fmla="*/ 590 w 1638"/>
                <a:gd name="T87" fmla="*/ 70 h 957"/>
                <a:gd name="T88" fmla="*/ 1283 w 1638"/>
                <a:gd name="T89" fmla="*/ 0 h 957"/>
                <a:gd name="T90" fmla="*/ 1498 w 1638"/>
                <a:gd name="T91" fmla="*/ 84 h 957"/>
                <a:gd name="T92" fmla="*/ 1479 w 1638"/>
                <a:gd name="T93" fmla="*/ 161 h 957"/>
                <a:gd name="T94" fmla="*/ 1514 w 1638"/>
                <a:gd name="T95" fmla="*/ 222 h 957"/>
                <a:gd name="T96" fmla="*/ 1536 w 1638"/>
                <a:gd name="T97" fmla="*/ 349 h 957"/>
                <a:gd name="T98" fmla="*/ 1507 w 1638"/>
                <a:gd name="T99" fmla="*/ 442 h 957"/>
                <a:gd name="T100" fmla="*/ 1477 w 1638"/>
                <a:gd name="T101" fmla="*/ 526 h 957"/>
                <a:gd name="T102" fmla="*/ 1421 w 1638"/>
                <a:gd name="T103" fmla="*/ 581 h 957"/>
                <a:gd name="T104" fmla="*/ 1327 w 1638"/>
                <a:gd name="T105" fmla="*/ 693 h 957"/>
                <a:gd name="T106" fmla="*/ 1210 w 1638"/>
                <a:gd name="T107" fmla="*/ 829 h 957"/>
                <a:gd name="T108" fmla="*/ 1062 w 1638"/>
                <a:gd name="T109" fmla="*/ 852 h 957"/>
                <a:gd name="T110" fmla="*/ 1028 w 1638"/>
                <a:gd name="T111" fmla="*/ 779 h 957"/>
                <a:gd name="T112" fmla="*/ 1032 w 1638"/>
                <a:gd name="T113" fmla="*/ 595 h 957"/>
                <a:gd name="T114" fmla="*/ 889 w 1638"/>
                <a:gd name="T115" fmla="*/ 365 h 957"/>
                <a:gd name="T116" fmla="*/ 744 w 1638"/>
                <a:gd name="T117" fmla="*/ 278 h 957"/>
                <a:gd name="T118" fmla="*/ 966 w 1638"/>
                <a:gd name="T119" fmla="*/ 100 h 957"/>
                <a:gd name="T120" fmla="*/ 1117 w 1638"/>
                <a:gd name="T121" fmla="*/ 103 h 957"/>
                <a:gd name="T122" fmla="*/ 1196 w 1638"/>
                <a:gd name="T123" fmla="*/ 19 h 9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38" h="957">
                  <a:moveTo>
                    <a:pt x="246" y="461"/>
                  </a:moveTo>
                  <a:lnTo>
                    <a:pt x="267" y="475"/>
                  </a:lnTo>
                  <a:lnTo>
                    <a:pt x="280" y="492"/>
                  </a:lnTo>
                  <a:lnTo>
                    <a:pt x="287" y="513"/>
                  </a:lnTo>
                  <a:lnTo>
                    <a:pt x="292" y="540"/>
                  </a:lnTo>
                  <a:lnTo>
                    <a:pt x="297" y="567"/>
                  </a:lnTo>
                  <a:lnTo>
                    <a:pt x="313" y="569"/>
                  </a:lnTo>
                  <a:lnTo>
                    <a:pt x="323" y="571"/>
                  </a:lnTo>
                  <a:lnTo>
                    <a:pt x="332" y="578"/>
                  </a:lnTo>
                  <a:lnTo>
                    <a:pt x="337" y="587"/>
                  </a:lnTo>
                  <a:lnTo>
                    <a:pt x="339" y="602"/>
                  </a:lnTo>
                  <a:lnTo>
                    <a:pt x="336" y="602"/>
                  </a:lnTo>
                  <a:lnTo>
                    <a:pt x="334" y="601"/>
                  </a:lnTo>
                  <a:lnTo>
                    <a:pt x="332" y="599"/>
                  </a:lnTo>
                  <a:lnTo>
                    <a:pt x="330" y="597"/>
                  </a:lnTo>
                  <a:lnTo>
                    <a:pt x="327" y="595"/>
                  </a:lnTo>
                  <a:lnTo>
                    <a:pt x="327" y="602"/>
                  </a:lnTo>
                  <a:lnTo>
                    <a:pt x="330" y="606"/>
                  </a:lnTo>
                  <a:lnTo>
                    <a:pt x="332" y="608"/>
                  </a:lnTo>
                  <a:lnTo>
                    <a:pt x="334" y="608"/>
                  </a:lnTo>
                  <a:lnTo>
                    <a:pt x="334" y="611"/>
                  </a:lnTo>
                  <a:lnTo>
                    <a:pt x="334" y="613"/>
                  </a:lnTo>
                  <a:lnTo>
                    <a:pt x="336" y="618"/>
                  </a:lnTo>
                  <a:lnTo>
                    <a:pt x="327" y="620"/>
                  </a:lnTo>
                  <a:lnTo>
                    <a:pt x="318" y="622"/>
                  </a:lnTo>
                  <a:lnTo>
                    <a:pt x="308" y="622"/>
                  </a:lnTo>
                  <a:lnTo>
                    <a:pt x="290" y="615"/>
                  </a:lnTo>
                  <a:lnTo>
                    <a:pt x="273" y="613"/>
                  </a:lnTo>
                  <a:lnTo>
                    <a:pt x="253" y="616"/>
                  </a:lnTo>
                  <a:lnTo>
                    <a:pt x="234" y="622"/>
                  </a:lnTo>
                  <a:lnTo>
                    <a:pt x="215" y="625"/>
                  </a:lnTo>
                  <a:lnTo>
                    <a:pt x="194" y="625"/>
                  </a:lnTo>
                  <a:lnTo>
                    <a:pt x="170" y="618"/>
                  </a:lnTo>
                  <a:lnTo>
                    <a:pt x="157" y="615"/>
                  </a:lnTo>
                  <a:lnTo>
                    <a:pt x="147" y="613"/>
                  </a:lnTo>
                  <a:lnTo>
                    <a:pt x="138" y="611"/>
                  </a:lnTo>
                  <a:lnTo>
                    <a:pt x="130" y="606"/>
                  </a:lnTo>
                  <a:lnTo>
                    <a:pt x="124" y="595"/>
                  </a:lnTo>
                  <a:lnTo>
                    <a:pt x="128" y="595"/>
                  </a:lnTo>
                  <a:lnTo>
                    <a:pt x="137" y="587"/>
                  </a:lnTo>
                  <a:lnTo>
                    <a:pt x="150" y="583"/>
                  </a:lnTo>
                  <a:lnTo>
                    <a:pt x="166" y="581"/>
                  </a:lnTo>
                  <a:lnTo>
                    <a:pt x="182" y="580"/>
                  </a:lnTo>
                  <a:lnTo>
                    <a:pt x="182" y="576"/>
                  </a:lnTo>
                  <a:lnTo>
                    <a:pt x="175" y="571"/>
                  </a:lnTo>
                  <a:lnTo>
                    <a:pt x="170" y="567"/>
                  </a:lnTo>
                  <a:lnTo>
                    <a:pt x="163" y="566"/>
                  </a:lnTo>
                  <a:lnTo>
                    <a:pt x="150" y="564"/>
                  </a:lnTo>
                  <a:lnTo>
                    <a:pt x="144" y="564"/>
                  </a:lnTo>
                  <a:lnTo>
                    <a:pt x="131" y="564"/>
                  </a:lnTo>
                  <a:lnTo>
                    <a:pt x="116" y="564"/>
                  </a:lnTo>
                  <a:lnTo>
                    <a:pt x="114" y="553"/>
                  </a:lnTo>
                  <a:lnTo>
                    <a:pt x="109" y="543"/>
                  </a:lnTo>
                  <a:lnTo>
                    <a:pt x="105" y="534"/>
                  </a:lnTo>
                  <a:lnTo>
                    <a:pt x="102" y="524"/>
                  </a:lnTo>
                  <a:lnTo>
                    <a:pt x="102" y="506"/>
                  </a:lnTo>
                  <a:lnTo>
                    <a:pt x="109" y="496"/>
                  </a:lnTo>
                  <a:lnTo>
                    <a:pt x="116" y="484"/>
                  </a:lnTo>
                  <a:lnTo>
                    <a:pt x="124" y="473"/>
                  </a:lnTo>
                  <a:lnTo>
                    <a:pt x="135" y="466"/>
                  </a:lnTo>
                  <a:lnTo>
                    <a:pt x="147" y="468"/>
                  </a:lnTo>
                  <a:lnTo>
                    <a:pt x="150" y="468"/>
                  </a:lnTo>
                  <a:lnTo>
                    <a:pt x="150" y="471"/>
                  </a:lnTo>
                  <a:lnTo>
                    <a:pt x="150" y="473"/>
                  </a:lnTo>
                  <a:lnTo>
                    <a:pt x="149" y="473"/>
                  </a:lnTo>
                  <a:lnTo>
                    <a:pt x="149" y="475"/>
                  </a:lnTo>
                  <a:lnTo>
                    <a:pt x="149" y="475"/>
                  </a:lnTo>
                  <a:lnTo>
                    <a:pt x="150" y="477"/>
                  </a:lnTo>
                  <a:lnTo>
                    <a:pt x="150" y="480"/>
                  </a:lnTo>
                  <a:lnTo>
                    <a:pt x="159" y="480"/>
                  </a:lnTo>
                  <a:lnTo>
                    <a:pt x="171" y="480"/>
                  </a:lnTo>
                  <a:lnTo>
                    <a:pt x="182" y="480"/>
                  </a:lnTo>
                  <a:lnTo>
                    <a:pt x="189" y="480"/>
                  </a:lnTo>
                  <a:lnTo>
                    <a:pt x="192" y="482"/>
                  </a:lnTo>
                  <a:lnTo>
                    <a:pt x="194" y="484"/>
                  </a:lnTo>
                  <a:lnTo>
                    <a:pt x="196" y="487"/>
                  </a:lnTo>
                  <a:lnTo>
                    <a:pt x="198" y="491"/>
                  </a:lnTo>
                  <a:lnTo>
                    <a:pt x="201" y="492"/>
                  </a:lnTo>
                  <a:lnTo>
                    <a:pt x="205" y="496"/>
                  </a:lnTo>
                  <a:lnTo>
                    <a:pt x="206" y="491"/>
                  </a:lnTo>
                  <a:lnTo>
                    <a:pt x="208" y="489"/>
                  </a:lnTo>
                  <a:lnTo>
                    <a:pt x="212" y="487"/>
                  </a:lnTo>
                  <a:lnTo>
                    <a:pt x="213" y="485"/>
                  </a:lnTo>
                  <a:lnTo>
                    <a:pt x="219" y="485"/>
                  </a:lnTo>
                  <a:lnTo>
                    <a:pt x="224" y="484"/>
                  </a:lnTo>
                  <a:lnTo>
                    <a:pt x="231" y="498"/>
                  </a:lnTo>
                  <a:lnTo>
                    <a:pt x="238" y="508"/>
                  </a:lnTo>
                  <a:lnTo>
                    <a:pt x="243" y="515"/>
                  </a:lnTo>
                  <a:lnTo>
                    <a:pt x="245" y="510"/>
                  </a:lnTo>
                  <a:lnTo>
                    <a:pt x="246" y="505"/>
                  </a:lnTo>
                  <a:lnTo>
                    <a:pt x="246" y="499"/>
                  </a:lnTo>
                  <a:lnTo>
                    <a:pt x="246" y="492"/>
                  </a:lnTo>
                  <a:lnTo>
                    <a:pt x="240" y="482"/>
                  </a:lnTo>
                  <a:lnTo>
                    <a:pt x="241" y="471"/>
                  </a:lnTo>
                  <a:lnTo>
                    <a:pt x="246" y="461"/>
                  </a:lnTo>
                  <a:close/>
                  <a:moveTo>
                    <a:pt x="266" y="445"/>
                  </a:moveTo>
                  <a:lnTo>
                    <a:pt x="274" y="445"/>
                  </a:lnTo>
                  <a:lnTo>
                    <a:pt x="281" y="447"/>
                  </a:lnTo>
                  <a:lnTo>
                    <a:pt x="288" y="449"/>
                  </a:lnTo>
                  <a:lnTo>
                    <a:pt x="294" y="452"/>
                  </a:lnTo>
                  <a:lnTo>
                    <a:pt x="295" y="457"/>
                  </a:lnTo>
                  <a:lnTo>
                    <a:pt x="295" y="461"/>
                  </a:lnTo>
                  <a:lnTo>
                    <a:pt x="297" y="466"/>
                  </a:lnTo>
                  <a:lnTo>
                    <a:pt x="297" y="473"/>
                  </a:lnTo>
                  <a:lnTo>
                    <a:pt x="292" y="473"/>
                  </a:lnTo>
                  <a:lnTo>
                    <a:pt x="288" y="475"/>
                  </a:lnTo>
                  <a:lnTo>
                    <a:pt x="283" y="475"/>
                  </a:lnTo>
                  <a:lnTo>
                    <a:pt x="278" y="477"/>
                  </a:lnTo>
                  <a:lnTo>
                    <a:pt x="269" y="468"/>
                  </a:lnTo>
                  <a:lnTo>
                    <a:pt x="259" y="461"/>
                  </a:lnTo>
                  <a:lnTo>
                    <a:pt x="266" y="445"/>
                  </a:lnTo>
                  <a:close/>
                  <a:moveTo>
                    <a:pt x="562" y="430"/>
                  </a:moveTo>
                  <a:lnTo>
                    <a:pt x="562" y="433"/>
                  </a:lnTo>
                  <a:lnTo>
                    <a:pt x="566" y="433"/>
                  </a:lnTo>
                  <a:lnTo>
                    <a:pt x="564" y="451"/>
                  </a:lnTo>
                  <a:lnTo>
                    <a:pt x="566" y="466"/>
                  </a:lnTo>
                  <a:lnTo>
                    <a:pt x="573" y="480"/>
                  </a:lnTo>
                  <a:lnTo>
                    <a:pt x="576" y="482"/>
                  </a:lnTo>
                  <a:lnTo>
                    <a:pt x="580" y="482"/>
                  </a:lnTo>
                  <a:lnTo>
                    <a:pt x="583" y="484"/>
                  </a:lnTo>
                  <a:lnTo>
                    <a:pt x="589" y="484"/>
                  </a:lnTo>
                  <a:lnTo>
                    <a:pt x="589" y="442"/>
                  </a:lnTo>
                  <a:lnTo>
                    <a:pt x="615" y="442"/>
                  </a:lnTo>
                  <a:lnTo>
                    <a:pt x="620" y="454"/>
                  </a:lnTo>
                  <a:lnTo>
                    <a:pt x="627" y="466"/>
                  </a:lnTo>
                  <a:lnTo>
                    <a:pt x="634" y="477"/>
                  </a:lnTo>
                  <a:lnTo>
                    <a:pt x="646" y="480"/>
                  </a:lnTo>
                  <a:lnTo>
                    <a:pt x="646" y="485"/>
                  </a:lnTo>
                  <a:lnTo>
                    <a:pt x="648" y="496"/>
                  </a:lnTo>
                  <a:lnTo>
                    <a:pt x="650" y="508"/>
                  </a:lnTo>
                  <a:lnTo>
                    <a:pt x="650" y="515"/>
                  </a:lnTo>
                  <a:lnTo>
                    <a:pt x="653" y="513"/>
                  </a:lnTo>
                  <a:lnTo>
                    <a:pt x="655" y="513"/>
                  </a:lnTo>
                  <a:lnTo>
                    <a:pt x="655" y="513"/>
                  </a:lnTo>
                  <a:lnTo>
                    <a:pt x="657" y="512"/>
                  </a:lnTo>
                  <a:lnTo>
                    <a:pt x="658" y="510"/>
                  </a:lnTo>
                  <a:lnTo>
                    <a:pt x="660" y="506"/>
                  </a:lnTo>
                  <a:lnTo>
                    <a:pt x="662" y="501"/>
                  </a:lnTo>
                  <a:lnTo>
                    <a:pt x="664" y="496"/>
                  </a:lnTo>
                  <a:lnTo>
                    <a:pt x="665" y="492"/>
                  </a:lnTo>
                  <a:lnTo>
                    <a:pt x="669" y="489"/>
                  </a:lnTo>
                  <a:lnTo>
                    <a:pt x="672" y="487"/>
                  </a:lnTo>
                  <a:lnTo>
                    <a:pt x="678" y="485"/>
                  </a:lnTo>
                  <a:lnTo>
                    <a:pt x="681" y="482"/>
                  </a:lnTo>
                  <a:lnTo>
                    <a:pt x="685" y="480"/>
                  </a:lnTo>
                  <a:lnTo>
                    <a:pt x="681" y="480"/>
                  </a:lnTo>
                  <a:lnTo>
                    <a:pt x="681" y="477"/>
                  </a:lnTo>
                  <a:lnTo>
                    <a:pt x="672" y="480"/>
                  </a:lnTo>
                  <a:lnTo>
                    <a:pt x="667" y="484"/>
                  </a:lnTo>
                  <a:lnTo>
                    <a:pt x="660" y="489"/>
                  </a:lnTo>
                  <a:lnTo>
                    <a:pt x="650" y="492"/>
                  </a:lnTo>
                  <a:lnTo>
                    <a:pt x="648" y="477"/>
                  </a:lnTo>
                  <a:lnTo>
                    <a:pt x="646" y="466"/>
                  </a:lnTo>
                  <a:lnTo>
                    <a:pt x="643" y="457"/>
                  </a:lnTo>
                  <a:lnTo>
                    <a:pt x="639" y="445"/>
                  </a:lnTo>
                  <a:lnTo>
                    <a:pt x="643" y="444"/>
                  </a:lnTo>
                  <a:lnTo>
                    <a:pt x="644" y="444"/>
                  </a:lnTo>
                  <a:lnTo>
                    <a:pt x="648" y="442"/>
                  </a:lnTo>
                  <a:lnTo>
                    <a:pt x="653" y="442"/>
                  </a:lnTo>
                  <a:lnTo>
                    <a:pt x="658" y="445"/>
                  </a:lnTo>
                  <a:lnTo>
                    <a:pt x="662" y="447"/>
                  </a:lnTo>
                  <a:lnTo>
                    <a:pt x="667" y="449"/>
                  </a:lnTo>
                  <a:lnTo>
                    <a:pt x="672" y="451"/>
                  </a:lnTo>
                  <a:lnTo>
                    <a:pt x="678" y="452"/>
                  </a:lnTo>
                  <a:lnTo>
                    <a:pt x="685" y="464"/>
                  </a:lnTo>
                  <a:lnTo>
                    <a:pt x="692" y="478"/>
                  </a:lnTo>
                  <a:lnTo>
                    <a:pt x="697" y="491"/>
                  </a:lnTo>
                  <a:lnTo>
                    <a:pt x="704" y="499"/>
                  </a:lnTo>
                  <a:lnTo>
                    <a:pt x="707" y="501"/>
                  </a:lnTo>
                  <a:lnTo>
                    <a:pt x="713" y="501"/>
                  </a:lnTo>
                  <a:lnTo>
                    <a:pt x="718" y="501"/>
                  </a:lnTo>
                  <a:lnTo>
                    <a:pt x="723" y="501"/>
                  </a:lnTo>
                  <a:lnTo>
                    <a:pt x="726" y="501"/>
                  </a:lnTo>
                  <a:lnTo>
                    <a:pt x="730" y="503"/>
                  </a:lnTo>
                  <a:lnTo>
                    <a:pt x="747" y="515"/>
                  </a:lnTo>
                  <a:lnTo>
                    <a:pt x="761" y="531"/>
                  </a:lnTo>
                  <a:lnTo>
                    <a:pt x="777" y="545"/>
                  </a:lnTo>
                  <a:lnTo>
                    <a:pt x="777" y="557"/>
                  </a:lnTo>
                  <a:lnTo>
                    <a:pt x="791" y="562"/>
                  </a:lnTo>
                  <a:lnTo>
                    <a:pt x="803" y="569"/>
                  </a:lnTo>
                  <a:lnTo>
                    <a:pt x="810" y="580"/>
                  </a:lnTo>
                  <a:lnTo>
                    <a:pt x="819" y="592"/>
                  </a:lnTo>
                  <a:lnTo>
                    <a:pt x="826" y="604"/>
                  </a:lnTo>
                  <a:lnTo>
                    <a:pt x="835" y="615"/>
                  </a:lnTo>
                  <a:lnTo>
                    <a:pt x="829" y="622"/>
                  </a:lnTo>
                  <a:lnTo>
                    <a:pt x="826" y="625"/>
                  </a:lnTo>
                  <a:lnTo>
                    <a:pt x="824" y="630"/>
                  </a:lnTo>
                  <a:lnTo>
                    <a:pt x="822" y="634"/>
                  </a:lnTo>
                  <a:lnTo>
                    <a:pt x="829" y="646"/>
                  </a:lnTo>
                  <a:lnTo>
                    <a:pt x="840" y="655"/>
                  </a:lnTo>
                  <a:lnTo>
                    <a:pt x="854" y="660"/>
                  </a:lnTo>
                  <a:lnTo>
                    <a:pt x="854" y="665"/>
                  </a:lnTo>
                  <a:lnTo>
                    <a:pt x="854" y="667"/>
                  </a:lnTo>
                  <a:lnTo>
                    <a:pt x="856" y="669"/>
                  </a:lnTo>
                  <a:lnTo>
                    <a:pt x="856" y="670"/>
                  </a:lnTo>
                  <a:lnTo>
                    <a:pt x="857" y="672"/>
                  </a:lnTo>
                  <a:lnTo>
                    <a:pt x="861" y="674"/>
                  </a:lnTo>
                  <a:lnTo>
                    <a:pt x="864" y="677"/>
                  </a:lnTo>
                  <a:lnTo>
                    <a:pt x="870" y="679"/>
                  </a:lnTo>
                  <a:lnTo>
                    <a:pt x="873" y="681"/>
                  </a:lnTo>
                  <a:lnTo>
                    <a:pt x="877" y="684"/>
                  </a:lnTo>
                  <a:lnTo>
                    <a:pt x="878" y="686"/>
                  </a:lnTo>
                  <a:lnTo>
                    <a:pt x="880" y="690"/>
                  </a:lnTo>
                  <a:lnTo>
                    <a:pt x="878" y="691"/>
                  </a:lnTo>
                  <a:lnTo>
                    <a:pt x="878" y="693"/>
                  </a:lnTo>
                  <a:lnTo>
                    <a:pt x="878" y="693"/>
                  </a:lnTo>
                  <a:lnTo>
                    <a:pt x="878" y="695"/>
                  </a:lnTo>
                  <a:lnTo>
                    <a:pt x="880" y="697"/>
                  </a:lnTo>
                  <a:lnTo>
                    <a:pt x="884" y="698"/>
                  </a:lnTo>
                  <a:lnTo>
                    <a:pt x="889" y="700"/>
                  </a:lnTo>
                  <a:lnTo>
                    <a:pt x="892" y="702"/>
                  </a:lnTo>
                  <a:lnTo>
                    <a:pt x="898" y="702"/>
                  </a:lnTo>
                  <a:lnTo>
                    <a:pt x="903" y="702"/>
                  </a:lnTo>
                  <a:lnTo>
                    <a:pt x="896" y="749"/>
                  </a:lnTo>
                  <a:lnTo>
                    <a:pt x="891" y="751"/>
                  </a:lnTo>
                  <a:lnTo>
                    <a:pt x="885" y="751"/>
                  </a:lnTo>
                  <a:lnTo>
                    <a:pt x="880" y="752"/>
                  </a:lnTo>
                  <a:lnTo>
                    <a:pt x="873" y="752"/>
                  </a:lnTo>
                  <a:lnTo>
                    <a:pt x="866" y="744"/>
                  </a:lnTo>
                  <a:lnTo>
                    <a:pt x="857" y="735"/>
                  </a:lnTo>
                  <a:lnTo>
                    <a:pt x="850" y="726"/>
                  </a:lnTo>
                  <a:lnTo>
                    <a:pt x="845" y="714"/>
                  </a:lnTo>
                  <a:lnTo>
                    <a:pt x="838" y="714"/>
                  </a:lnTo>
                  <a:lnTo>
                    <a:pt x="833" y="716"/>
                  </a:lnTo>
                  <a:lnTo>
                    <a:pt x="828" y="716"/>
                  </a:lnTo>
                  <a:lnTo>
                    <a:pt x="822" y="718"/>
                  </a:lnTo>
                  <a:lnTo>
                    <a:pt x="831" y="745"/>
                  </a:lnTo>
                  <a:lnTo>
                    <a:pt x="838" y="775"/>
                  </a:lnTo>
                  <a:lnTo>
                    <a:pt x="850" y="775"/>
                  </a:lnTo>
                  <a:lnTo>
                    <a:pt x="857" y="789"/>
                  </a:lnTo>
                  <a:lnTo>
                    <a:pt x="863" y="803"/>
                  </a:lnTo>
                  <a:lnTo>
                    <a:pt x="864" y="822"/>
                  </a:lnTo>
                  <a:lnTo>
                    <a:pt x="863" y="824"/>
                  </a:lnTo>
                  <a:lnTo>
                    <a:pt x="861" y="826"/>
                  </a:lnTo>
                  <a:lnTo>
                    <a:pt x="861" y="828"/>
                  </a:lnTo>
                  <a:lnTo>
                    <a:pt x="859" y="829"/>
                  </a:lnTo>
                  <a:lnTo>
                    <a:pt x="857" y="831"/>
                  </a:lnTo>
                  <a:lnTo>
                    <a:pt x="854" y="833"/>
                  </a:lnTo>
                  <a:lnTo>
                    <a:pt x="847" y="829"/>
                  </a:lnTo>
                  <a:lnTo>
                    <a:pt x="838" y="824"/>
                  </a:lnTo>
                  <a:lnTo>
                    <a:pt x="829" y="819"/>
                  </a:lnTo>
                  <a:lnTo>
                    <a:pt x="822" y="815"/>
                  </a:lnTo>
                  <a:lnTo>
                    <a:pt x="819" y="814"/>
                  </a:lnTo>
                  <a:lnTo>
                    <a:pt x="816" y="814"/>
                  </a:lnTo>
                  <a:lnTo>
                    <a:pt x="826" y="828"/>
                  </a:lnTo>
                  <a:lnTo>
                    <a:pt x="835" y="840"/>
                  </a:lnTo>
                  <a:lnTo>
                    <a:pt x="842" y="855"/>
                  </a:lnTo>
                  <a:lnTo>
                    <a:pt x="838" y="855"/>
                  </a:lnTo>
                  <a:lnTo>
                    <a:pt x="826" y="850"/>
                  </a:lnTo>
                  <a:lnTo>
                    <a:pt x="810" y="847"/>
                  </a:lnTo>
                  <a:lnTo>
                    <a:pt x="793" y="843"/>
                  </a:lnTo>
                  <a:lnTo>
                    <a:pt x="781" y="836"/>
                  </a:lnTo>
                  <a:lnTo>
                    <a:pt x="770" y="826"/>
                  </a:lnTo>
                  <a:lnTo>
                    <a:pt x="763" y="810"/>
                  </a:lnTo>
                  <a:lnTo>
                    <a:pt x="756" y="796"/>
                  </a:lnTo>
                  <a:lnTo>
                    <a:pt x="746" y="782"/>
                  </a:lnTo>
                  <a:lnTo>
                    <a:pt x="735" y="772"/>
                  </a:lnTo>
                  <a:lnTo>
                    <a:pt x="720" y="780"/>
                  </a:lnTo>
                  <a:lnTo>
                    <a:pt x="702" y="786"/>
                  </a:lnTo>
                  <a:lnTo>
                    <a:pt x="681" y="787"/>
                  </a:lnTo>
                  <a:lnTo>
                    <a:pt x="679" y="782"/>
                  </a:lnTo>
                  <a:lnTo>
                    <a:pt x="678" y="777"/>
                  </a:lnTo>
                  <a:lnTo>
                    <a:pt x="678" y="772"/>
                  </a:lnTo>
                  <a:lnTo>
                    <a:pt x="678" y="765"/>
                  </a:lnTo>
                  <a:lnTo>
                    <a:pt x="693" y="759"/>
                  </a:lnTo>
                  <a:lnTo>
                    <a:pt x="713" y="754"/>
                  </a:lnTo>
                  <a:lnTo>
                    <a:pt x="730" y="749"/>
                  </a:lnTo>
                  <a:lnTo>
                    <a:pt x="735" y="739"/>
                  </a:lnTo>
                  <a:lnTo>
                    <a:pt x="740" y="725"/>
                  </a:lnTo>
                  <a:lnTo>
                    <a:pt x="746" y="709"/>
                  </a:lnTo>
                  <a:lnTo>
                    <a:pt x="749" y="693"/>
                  </a:lnTo>
                  <a:lnTo>
                    <a:pt x="751" y="681"/>
                  </a:lnTo>
                  <a:lnTo>
                    <a:pt x="749" y="672"/>
                  </a:lnTo>
                  <a:lnTo>
                    <a:pt x="742" y="660"/>
                  </a:lnTo>
                  <a:lnTo>
                    <a:pt x="733" y="653"/>
                  </a:lnTo>
                  <a:lnTo>
                    <a:pt x="723" y="646"/>
                  </a:lnTo>
                  <a:lnTo>
                    <a:pt x="716" y="637"/>
                  </a:lnTo>
                  <a:lnTo>
                    <a:pt x="707" y="595"/>
                  </a:lnTo>
                  <a:lnTo>
                    <a:pt x="693" y="592"/>
                  </a:lnTo>
                  <a:lnTo>
                    <a:pt x="683" y="585"/>
                  </a:lnTo>
                  <a:lnTo>
                    <a:pt x="674" y="578"/>
                  </a:lnTo>
                  <a:lnTo>
                    <a:pt x="665" y="576"/>
                  </a:lnTo>
                  <a:lnTo>
                    <a:pt x="657" y="580"/>
                  </a:lnTo>
                  <a:lnTo>
                    <a:pt x="651" y="585"/>
                  </a:lnTo>
                  <a:lnTo>
                    <a:pt x="646" y="590"/>
                  </a:lnTo>
                  <a:lnTo>
                    <a:pt x="639" y="595"/>
                  </a:lnTo>
                  <a:lnTo>
                    <a:pt x="627" y="599"/>
                  </a:lnTo>
                  <a:lnTo>
                    <a:pt x="615" y="592"/>
                  </a:lnTo>
                  <a:lnTo>
                    <a:pt x="599" y="587"/>
                  </a:lnTo>
                  <a:lnTo>
                    <a:pt x="582" y="583"/>
                  </a:lnTo>
                  <a:lnTo>
                    <a:pt x="566" y="578"/>
                  </a:lnTo>
                  <a:lnTo>
                    <a:pt x="552" y="573"/>
                  </a:lnTo>
                  <a:lnTo>
                    <a:pt x="541" y="564"/>
                  </a:lnTo>
                  <a:lnTo>
                    <a:pt x="534" y="550"/>
                  </a:lnTo>
                  <a:lnTo>
                    <a:pt x="536" y="548"/>
                  </a:lnTo>
                  <a:lnTo>
                    <a:pt x="536" y="547"/>
                  </a:lnTo>
                  <a:lnTo>
                    <a:pt x="538" y="547"/>
                  </a:lnTo>
                  <a:lnTo>
                    <a:pt x="538" y="545"/>
                  </a:lnTo>
                  <a:lnTo>
                    <a:pt x="538" y="541"/>
                  </a:lnTo>
                  <a:lnTo>
                    <a:pt x="531" y="540"/>
                  </a:lnTo>
                  <a:lnTo>
                    <a:pt x="524" y="538"/>
                  </a:lnTo>
                  <a:lnTo>
                    <a:pt x="519" y="534"/>
                  </a:lnTo>
                  <a:lnTo>
                    <a:pt x="515" y="529"/>
                  </a:lnTo>
                  <a:lnTo>
                    <a:pt x="512" y="522"/>
                  </a:lnTo>
                  <a:lnTo>
                    <a:pt x="521" y="505"/>
                  </a:lnTo>
                  <a:lnTo>
                    <a:pt x="528" y="482"/>
                  </a:lnTo>
                  <a:lnTo>
                    <a:pt x="531" y="457"/>
                  </a:lnTo>
                  <a:lnTo>
                    <a:pt x="534" y="433"/>
                  </a:lnTo>
                  <a:lnTo>
                    <a:pt x="562" y="430"/>
                  </a:lnTo>
                  <a:close/>
                  <a:moveTo>
                    <a:pt x="400" y="426"/>
                  </a:moveTo>
                  <a:lnTo>
                    <a:pt x="416" y="426"/>
                  </a:lnTo>
                  <a:lnTo>
                    <a:pt x="425" y="461"/>
                  </a:lnTo>
                  <a:lnTo>
                    <a:pt x="432" y="499"/>
                  </a:lnTo>
                  <a:lnTo>
                    <a:pt x="428" y="499"/>
                  </a:lnTo>
                  <a:lnTo>
                    <a:pt x="423" y="506"/>
                  </a:lnTo>
                  <a:lnTo>
                    <a:pt x="412" y="503"/>
                  </a:lnTo>
                  <a:lnTo>
                    <a:pt x="409" y="506"/>
                  </a:lnTo>
                  <a:lnTo>
                    <a:pt x="409" y="510"/>
                  </a:lnTo>
                  <a:lnTo>
                    <a:pt x="409" y="513"/>
                  </a:lnTo>
                  <a:lnTo>
                    <a:pt x="409" y="515"/>
                  </a:lnTo>
                  <a:lnTo>
                    <a:pt x="407" y="517"/>
                  </a:lnTo>
                  <a:lnTo>
                    <a:pt x="405" y="520"/>
                  </a:lnTo>
                  <a:lnTo>
                    <a:pt x="400" y="522"/>
                  </a:lnTo>
                  <a:lnTo>
                    <a:pt x="395" y="519"/>
                  </a:lnTo>
                  <a:lnTo>
                    <a:pt x="388" y="513"/>
                  </a:lnTo>
                  <a:lnTo>
                    <a:pt x="381" y="510"/>
                  </a:lnTo>
                  <a:lnTo>
                    <a:pt x="381" y="499"/>
                  </a:lnTo>
                  <a:lnTo>
                    <a:pt x="358" y="496"/>
                  </a:lnTo>
                  <a:lnTo>
                    <a:pt x="362" y="464"/>
                  </a:lnTo>
                  <a:lnTo>
                    <a:pt x="369" y="461"/>
                  </a:lnTo>
                  <a:lnTo>
                    <a:pt x="376" y="456"/>
                  </a:lnTo>
                  <a:lnTo>
                    <a:pt x="381" y="449"/>
                  </a:lnTo>
                  <a:lnTo>
                    <a:pt x="376" y="447"/>
                  </a:lnTo>
                  <a:lnTo>
                    <a:pt x="372" y="445"/>
                  </a:lnTo>
                  <a:lnTo>
                    <a:pt x="369" y="444"/>
                  </a:lnTo>
                  <a:lnTo>
                    <a:pt x="365" y="440"/>
                  </a:lnTo>
                  <a:lnTo>
                    <a:pt x="363" y="437"/>
                  </a:lnTo>
                  <a:lnTo>
                    <a:pt x="362" y="430"/>
                  </a:lnTo>
                  <a:lnTo>
                    <a:pt x="381" y="428"/>
                  </a:lnTo>
                  <a:lnTo>
                    <a:pt x="400" y="426"/>
                  </a:lnTo>
                  <a:close/>
                  <a:moveTo>
                    <a:pt x="438" y="410"/>
                  </a:moveTo>
                  <a:lnTo>
                    <a:pt x="451" y="412"/>
                  </a:lnTo>
                  <a:lnTo>
                    <a:pt x="465" y="414"/>
                  </a:lnTo>
                  <a:lnTo>
                    <a:pt x="477" y="416"/>
                  </a:lnTo>
                  <a:lnTo>
                    <a:pt x="486" y="419"/>
                  </a:lnTo>
                  <a:lnTo>
                    <a:pt x="487" y="423"/>
                  </a:lnTo>
                  <a:lnTo>
                    <a:pt x="487" y="428"/>
                  </a:lnTo>
                  <a:lnTo>
                    <a:pt x="489" y="435"/>
                  </a:lnTo>
                  <a:lnTo>
                    <a:pt x="489" y="442"/>
                  </a:lnTo>
                  <a:lnTo>
                    <a:pt x="487" y="445"/>
                  </a:lnTo>
                  <a:lnTo>
                    <a:pt x="486" y="449"/>
                  </a:lnTo>
                  <a:lnTo>
                    <a:pt x="484" y="454"/>
                  </a:lnTo>
                  <a:lnTo>
                    <a:pt x="480" y="457"/>
                  </a:lnTo>
                  <a:lnTo>
                    <a:pt x="477" y="459"/>
                  </a:lnTo>
                  <a:lnTo>
                    <a:pt x="473" y="461"/>
                  </a:lnTo>
                  <a:lnTo>
                    <a:pt x="472" y="463"/>
                  </a:lnTo>
                  <a:lnTo>
                    <a:pt x="468" y="464"/>
                  </a:lnTo>
                  <a:lnTo>
                    <a:pt x="466" y="468"/>
                  </a:lnTo>
                  <a:lnTo>
                    <a:pt x="468" y="477"/>
                  </a:lnTo>
                  <a:lnTo>
                    <a:pt x="466" y="487"/>
                  </a:lnTo>
                  <a:lnTo>
                    <a:pt x="465" y="494"/>
                  </a:lnTo>
                  <a:lnTo>
                    <a:pt x="461" y="499"/>
                  </a:lnTo>
                  <a:lnTo>
                    <a:pt x="458" y="501"/>
                  </a:lnTo>
                  <a:lnTo>
                    <a:pt x="454" y="503"/>
                  </a:lnTo>
                  <a:lnTo>
                    <a:pt x="449" y="503"/>
                  </a:lnTo>
                  <a:lnTo>
                    <a:pt x="442" y="503"/>
                  </a:lnTo>
                  <a:lnTo>
                    <a:pt x="438" y="492"/>
                  </a:lnTo>
                  <a:lnTo>
                    <a:pt x="442" y="482"/>
                  </a:lnTo>
                  <a:lnTo>
                    <a:pt x="442" y="470"/>
                  </a:lnTo>
                  <a:lnTo>
                    <a:pt x="438" y="456"/>
                  </a:lnTo>
                  <a:lnTo>
                    <a:pt x="437" y="440"/>
                  </a:lnTo>
                  <a:lnTo>
                    <a:pt x="435" y="426"/>
                  </a:lnTo>
                  <a:lnTo>
                    <a:pt x="438" y="410"/>
                  </a:lnTo>
                  <a:close/>
                  <a:moveTo>
                    <a:pt x="60" y="409"/>
                  </a:moveTo>
                  <a:lnTo>
                    <a:pt x="74" y="410"/>
                  </a:lnTo>
                  <a:lnTo>
                    <a:pt x="74" y="423"/>
                  </a:lnTo>
                  <a:lnTo>
                    <a:pt x="91" y="423"/>
                  </a:lnTo>
                  <a:lnTo>
                    <a:pt x="105" y="423"/>
                  </a:lnTo>
                  <a:lnTo>
                    <a:pt x="121" y="423"/>
                  </a:lnTo>
                  <a:lnTo>
                    <a:pt x="124" y="430"/>
                  </a:lnTo>
                  <a:lnTo>
                    <a:pt x="128" y="438"/>
                  </a:lnTo>
                  <a:lnTo>
                    <a:pt x="131" y="447"/>
                  </a:lnTo>
                  <a:lnTo>
                    <a:pt x="135" y="454"/>
                  </a:lnTo>
                  <a:lnTo>
                    <a:pt x="135" y="457"/>
                  </a:lnTo>
                  <a:lnTo>
                    <a:pt x="124" y="470"/>
                  </a:lnTo>
                  <a:lnTo>
                    <a:pt x="110" y="475"/>
                  </a:lnTo>
                  <a:lnTo>
                    <a:pt x="96" y="480"/>
                  </a:lnTo>
                  <a:lnTo>
                    <a:pt x="88" y="496"/>
                  </a:lnTo>
                  <a:lnTo>
                    <a:pt x="81" y="510"/>
                  </a:lnTo>
                  <a:lnTo>
                    <a:pt x="79" y="526"/>
                  </a:lnTo>
                  <a:lnTo>
                    <a:pt x="82" y="541"/>
                  </a:lnTo>
                  <a:lnTo>
                    <a:pt x="67" y="543"/>
                  </a:lnTo>
                  <a:lnTo>
                    <a:pt x="53" y="548"/>
                  </a:lnTo>
                  <a:lnTo>
                    <a:pt x="35" y="553"/>
                  </a:lnTo>
                  <a:lnTo>
                    <a:pt x="34" y="550"/>
                  </a:lnTo>
                  <a:lnTo>
                    <a:pt x="32" y="547"/>
                  </a:lnTo>
                  <a:lnTo>
                    <a:pt x="30" y="545"/>
                  </a:lnTo>
                  <a:lnTo>
                    <a:pt x="30" y="541"/>
                  </a:lnTo>
                  <a:lnTo>
                    <a:pt x="28" y="538"/>
                  </a:lnTo>
                  <a:lnTo>
                    <a:pt x="30" y="536"/>
                  </a:lnTo>
                  <a:lnTo>
                    <a:pt x="30" y="534"/>
                  </a:lnTo>
                  <a:lnTo>
                    <a:pt x="30" y="533"/>
                  </a:lnTo>
                  <a:lnTo>
                    <a:pt x="32" y="529"/>
                  </a:lnTo>
                  <a:lnTo>
                    <a:pt x="32" y="526"/>
                  </a:lnTo>
                  <a:lnTo>
                    <a:pt x="20" y="526"/>
                  </a:lnTo>
                  <a:lnTo>
                    <a:pt x="20" y="520"/>
                  </a:lnTo>
                  <a:lnTo>
                    <a:pt x="20" y="519"/>
                  </a:lnTo>
                  <a:lnTo>
                    <a:pt x="18" y="517"/>
                  </a:lnTo>
                  <a:lnTo>
                    <a:pt x="18" y="515"/>
                  </a:lnTo>
                  <a:lnTo>
                    <a:pt x="16" y="513"/>
                  </a:lnTo>
                  <a:lnTo>
                    <a:pt x="13" y="510"/>
                  </a:lnTo>
                  <a:lnTo>
                    <a:pt x="11" y="510"/>
                  </a:lnTo>
                  <a:lnTo>
                    <a:pt x="9" y="510"/>
                  </a:lnTo>
                  <a:lnTo>
                    <a:pt x="9" y="510"/>
                  </a:lnTo>
                  <a:lnTo>
                    <a:pt x="7" y="510"/>
                  </a:lnTo>
                  <a:lnTo>
                    <a:pt x="6" y="510"/>
                  </a:lnTo>
                  <a:lnTo>
                    <a:pt x="0" y="510"/>
                  </a:lnTo>
                  <a:lnTo>
                    <a:pt x="0" y="499"/>
                  </a:lnTo>
                  <a:lnTo>
                    <a:pt x="13" y="485"/>
                  </a:lnTo>
                  <a:lnTo>
                    <a:pt x="21" y="466"/>
                  </a:lnTo>
                  <a:lnTo>
                    <a:pt x="28" y="445"/>
                  </a:lnTo>
                  <a:lnTo>
                    <a:pt x="23" y="442"/>
                  </a:lnTo>
                  <a:lnTo>
                    <a:pt x="21" y="437"/>
                  </a:lnTo>
                  <a:lnTo>
                    <a:pt x="20" y="433"/>
                  </a:lnTo>
                  <a:lnTo>
                    <a:pt x="18" y="426"/>
                  </a:lnTo>
                  <a:lnTo>
                    <a:pt x="16" y="419"/>
                  </a:lnTo>
                  <a:lnTo>
                    <a:pt x="30" y="416"/>
                  </a:lnTo>
                  <a:lnTo>
                    <a:pt x="41" y="414"/>
                  </a:lnTo>
                  <a:lnTo>
                    <a:pt x="49" y="410"/>
                  </a:lnTo>
                  <a:lnTo>
                    <a:pt x="60" y="409"/>
                  </a:lnTo>
                  <a:close/>
                  <a:moveTo>
                    <a:pt x="1556" y="368"/>
                  </a:moveTo>
                  <a:lnTo>
                    <a:pt x="1571" y="368"/>
                  </a:lnTo>
                  <a:lnTo>
                    <a:pt x="1571" y="372"/>
                  </a:lnTo>
                  <a:lnTo>
                    <a:pt x="1568" y="372"/>
                  </a:lnTo>
                  <a:lnTo>
                    <a:pt x="1564" y="374"/>
                  </a:lnTo>
                  <a:lnTo>
                    <a:pt x="1563" y="374"/>
                  </a:lnTo>
                  <a:lnTo>
                    <a:pt x="1563" y="374"/>
                  </a:lnTo>
                  <a:lnTo>
                    <a:pt x="1561" y="374"/>
                  </a:lnTo>
                  <a:lnTo>
                    <a:pt x="1561" y="374"/>
                  </a:lnTo>
                  <a:lnTo>
                    <a:pt x="1559" y="372"/>
                  </a:lnTo>
                  <a:lnTo>
                    <a:pt x="1556" y="368"/>
                  </a:lnTo>
                  <a:close/>
                  <a:moveTo>
                    <a:pt x="454" y="368"/>
                  </a:moveTo>
                  <a:lnTo>
                    <a:pt x="458" y="391"/>
                  </a:lnTo>
                  <a:lnTo>
                    <a:pt x="452" y="395"/>
                  </a:lnTo>
                  <a:lnTo>
                    <a:pt x="449" y="396"/>
                  </a:lnTo>
                  <a:lnTo>
                    <a:pt x="445" y="398"/>
                  </a:lnTo>
                  <a:lnTo>
                    <a:pt x="440" y="402"/>
                  </a:lnTo>
                  <a:lnTo>
                    <a:pt x="435" y="403"/>
                  </a:lnTo>
                  <a:lnTo>
                    <a:pt x="433" y="402"/>
                  </a:lnTo>
                  <a:lnTo>
                    <a:pt x="432" y="402"/>
                  </a:lnTo>
                  <a:lnTo>
                    <a:pt x="430" y="400"/>
                  </a:lnTo>
                  <a:lnTo>
                    <a:pt x="428" y="400"/>
                  </a:lnTo>
                  <a:lnTo>
                    <a:pt x="423" y="400"/>
                  </a:lnTo>
                  <a:lnTo>
                    <a:pt x="423" y="396"/>
                  </a:lnTo>
                  <a:lnTo>
                    <a:pt x="423" y="395"/>
                  </a:lnTo>
                  <a:lnTo>
                    <a:pt x="421" y="395"/>
                  </a:lnTo>
                  <a:lnTo>
                    <a:pt x="421" y="393"/>
                  </a:lnTo>
                  <a:lnTo>
                    <a:pt x="419" y="391"/>
                  </a:lnTo>
                  <a:lnTo>
                    <a:pt x="419" y="384"/>
                  </a:lnTo>
                  <a:lnTo>
                    <a:pt x="428" y="379"/>
                  </a:lnTo>
                  <a:lnTo>
                    <a:pt x="435" y="374"/>
                  </a:lnTo>
                  <a:lnTo>
                    <a:pt x="442" y="370"/>
                  </a:lnTo>
                  <a:lnTo>
                    <a:pt x="454" y="368"/>
                  </a:lnTo>
                  <a:close/>
                  <a:moveTo>
                    <a:pt x="109" y="365"/>
                  </a:moveTo>
                  <a:lnTo>
                    <a:pt x="112" y="365"/>
                  </a:lnTo>
                  <a:lnTo>
                    <a:pt x="116" y="367"/>
                  </a:lnTo>
                  <a:lnTo>
                    <a:pt x="117" y="367"/>
                  </a:lnTo>
                  <a:lnTo>
                    <a:pt x="117" y="367"/>
                  </a:lnTo>
                  <a:lnTo>
                    <a:pt x="117" y="367"/>
                  </a:lnTo>
                  <a:lnTo>
                    <a:pt x="119" y="368"/>
                  </a:lnTo>
                  <a:lnTo>
                    <a:pt x="121" y="372"/>
                  </a:lnTo>
                  <a:lnTo>
                    <a:pt x="109" y="372"/>
                  </a:lnTo>
                  <a:lnTo>
                    <a:pt x="109" y="365"/>
                  </a:lnTo>
                  <a:close/>
                  <a:moveTo>
                    <a:pt x="384" y="342"/>
                  </a:moveTo>
                  <a:lnTo>
                    <a:pt x="390" y="342"/>
                  </a:lnTo>
                  <a:lnTo>
                    <a:pt x="391" y="342"/>
                  </a:lnTo>
                  <a:lnTo>
                    <a:pt x="393" y="344"/>
                  </a:lnTo>
                  <a:lnTo>
                    <a:pt x="395" y="344"/>
                  </a:lnTo>
                  <a:lnTo>
                    <a:pt x="397" y="346"/>
                  </a:lnTo>
                  <a:lnTo>
                    <a:pt x="398" y="349"/>
                  </a:lnTo>
                  <a:lnTo>
                    <a:pt x="400" y="351"/>
                  </a:lnTo>
                  <a:lnTo>
                    <a:pt x="400" y="356"/>
                  </a:lnTo>
                  <a:lnTo>
                    <a:pt x="400" y="361"/>
                  </a:lnTo>
                  <a:lnTo>
                    <a:pt x="397" y="372"/>
                  </a:lnTo>
                  <a:lnTo>
                    <a:pt x="395" y="388"/>
                  </a:lnTo>
                  <a:lnTo>
                    <a:pt x="393" y="400"/>
                  </a:lnTo>
                  <a:lnTo>
                    <a:pt x="388" y="402"/>
                  </a:lnTo>
                  <a:lnTo>
                    <a:pt x="384" y="403"/>
                  </a:lnTo>
                  <a:lnTo>
                    <a:pt x="381" y="407"/>
                  </a:lnTo>
                  <a:lnTo>
                    <a:pt x="377" y="407"/>
                  </a:lnTo>
                  <a:lnTo>
                    <a:pt x="377" y="405"/>
                  </a:lnTo>
                  <a:lnTo>
                    <a:pt x="376" y="405"/>
                  </a:lnTo>
                  <a:lnTo>
                    <a:pt x="376" y="405"/>
                  </a:lnTo>
                  <a:lnTo>
                    <a:pt x="374" y="403"/>
                  </a:lnTo>
                  <a:lnTo>
                    <a:pt x="370" y="400"/>
                  </a:lnTo>
                  <a:lnTo>
                    <a:pt x="369" y="396"/>
                  </a:lnTo>
                  <a:lnTo>
                    <a:pt x="369" y="391"/>
                  </a:lnTo>
                  <a:lnTo>
                    <a:pt x="369" y="388"/>
                  </a:lnTo>
                  <a:lnTo>
                    <a:pt x="365" y="384"/>
                  </a:lnTo>
                  <a:lnTo>
                    <a:pt x="358" y="379"/>
                  </a:lnTo>
                  <a:lnTo>
                    <a:pt x="349" y="377"/>
                  </a:lnTo>
                  <a:lnTo>
                    <a:pt x="341" y="379"/>
                  </a:lnTo>
                  <a:lnTo>
                    <a:pt x="332" y="377"/>
                  </a:lnTo>
                  <a:lnTo>
                    <a:pt x="323" y="372"/>
                  </a:lnTo>
                  <a:lnTo>
                    <a:pt x="316" y="361"/>
                  </a:lnTo>
                  <a:lnTo>
                    <a:pt x="320" y="361"/>
                  </a:lnTo>
                  <a:lnTo>
                    <a:pt x="322" y="358"/>
                  </a:lnTo>
                  <a:lnTo>
                    <a:pt x="323" y="356"/>
                  </a:lnTo>
                  <a:lnTo>
                    <a:pt x="323" y="355"/>
                  </a:lnTo>
                  <a:lnTo>
                    <a:pt x="325" y="355"/>
                  </a:lnTo>
                  <a:lnTo>
                    <a:pt x="327" y="355"/>
                  </a:lnTo>
                  <a:lnTo>
                    <a:pt x="330" y="355"/>
                  </a:lnTo>
                  <a:lnTo>
                    <a:pt x="336" y="353"/>
                  </a:lnTo>
                  <a:lnTo>
                    <a:pt x="346" y="356"/>
                  </a:lnTo>
                  <a:lnTo>
                    <a:pt x="358" y="355"/>
                  </a:lnTo>
                  <a:lnTo>
                    <a:pt x="372" y="353"/>
                  </a:lnTo>
                  <a:lnTo>
                    <a:pt x="384" y="353"/>
                  </a:lnTo>
                  <a:lnTo>
                    <a:pt x="384" y="342"/>
                  </a:lnTo>
                  <a:close/>
                  <a:moveTo>
                    <a:pt x="255" y="339"/>
                  </a:moveTo>
                  <a:lnTo>
                    <a:pt x="257" y="342"/>
                  </a:lnTo>
                  <a:lnTo>
                    <a:pt x="259" y="344"/>
                  </a:lnTo>
                  <a:lnTo>
                    <a:pt x="260" y="348"/>
                  </a:lnTo>
                  <a:lnTo>
                    <a:pt x="260" y="351"/>
                  </a:lnTo>
                  <a:lnTo>
                    <a:pt x="262" y="355"/>
                  </a:lnTo>
                  <a:lnTo>
                    <a:pt x="262" y="361"/>
                  </a:lnTo>
                  <a:lnTo>
                    <a:pt x="259" y="361"/>
                  </a:lnTo>
                  <a:lnTo>
                    <a:pt x="259" y="365"/>
                  </a:lnTo>
                  <a:lnTo>
                    <a:pt x="262" y="365"/>
                  </a:lnTo>
                  <a:lnTo>
                    <a:pt x="267" y="367"/>
                  </a:lnTo>
                  <a:lnTo>
                    <a:pt x="273" y="368"/>
                  </a:lnTo>
                  <a:lnTo>
                    <a:pt x="278" y="368"/>
                  </a:lnTo>
                  <a:lnTo>
                    <a:pt x="285" y="368"/>
                  </a:lnTo>
                  <a:lnTo>
                    <a:pt x="288" y="365"/>
                  </a:lnTo>
                  <a:lnTo>
                    <a:pt x="290" y="363"/>
                  </a:lnTo>
                  <a:lnTo>
                    <a:pt x="290" y="363"/>
                  </a:lnTo>
                  <a:lnTo>
                    <a:pt x="292" y="363"/>
                  </a:lnTo>
                  <a:lnTo>
                    <a:pt x="294" y="363"/>
                  </a:lnTo>
                  <a:lnTo>
                    <a:pt x="297" y="365"/>
                  </a:lnTo>
                  <a:lnTo>
                    <a:pt x="299" y="367"/>
                  </a:lnTo>
                  <a:lnTo>
                    <a:pt x="299" y="368"/>
                  </a:lnTo>
                  <a:lnTo>
                    <a:pt x="299" y="370"/>
                  </a:lnTo>
                  <a:lnTo>
                    <a:pt x="301" y="372"/>
                  </a:lnTo>
                  <a:lnTo>
                    <a:pt x="301" y="375"/>
                  </a:lnTo>
                  <a:lnTo>
                    <a:pt x="299" y="379"/>
                  </a:lnTo>
                  <a:lnTo>
                    <a:pt x="299" y="381"/>
                  </a:lnTo>
                  <a:lnTo>
                    <a:pt x="299" y="381"/>
                  </a:lnTo>
                  <a:lnTo>
                    <a:pt x="299" y="382"/>
                  </a:lnTo>
                  <a:lnTo>
                    <a:pt x="299" y="384"/>
                  </a:lnTo>
                  <a:lnTo>
                    <a:pt x="297" y="388"/>
                  </a:lnTo>
                  <a:lnTo>
                    <a:pt x="287" y="393"/>
                  </a:lnTo>
                  <a:lnTo>
                    <a:pt x="274" y="393"/>
                  </a:lnTo>
                  <a:lnTo>
                    <a:pt x="260" y="393"/>
                  </a:lnTo>
                  <a:lnTo>
                    <a:pt x="246" y="396"/>
                  </a:lnTo>
                  <a:lnTo>
                    <a:pt x="236" y="403"/>
                  </a:lnTo>
                  <a:lnTo>
                    <a:pt x="224" y="412"/>
                  </a:lnTo>
                  <a:lnTo>
                    <a:pt x="213" y="421"/>
                  </a:lnTo>
                  <a:lnTo>
                    <a:pt x="198" y="426"/>
                  </a:lnTo>
                  <a:lnTo>
                    <a:pt x="196" y="423"/>
                  </a:lnTo>
                  <a:lnTo>
                    <a:pt x="194" y="419"/>
                  </a:lnTo>
                  <a:lnTo>
                    <a:pt x="194" y="416"/>
                  </a:lnTo>
                  <a:lnTo>
                    <a:pt x="192" y="410"/>
                  </a:lnTo>
                  <a:lnTo>
                    <a:pt x="198" y="407"/>
                  </a:lnTo>
                  <a:lnTo>
                    <a:pt x="203" y="403"/>
                  </a:lnTo>
                  <a:lnTo>
                    <a:pt x="206" y="398"/>
                  </a:lnTo>
                  <a:lnTo>
                    <a:pt x="210" y="393"/>
                  </a:lnTo>
                  <a:lnTo>
                    <a:pt x="212" y="388"/>
                  </a:lnTo>
                  <a:lnTo>
                    <a:pt x="192" y="388"/>
                  </a:lnTo>
                  <a:lnTo>
                    <a:pt x="180" y="393"/>
                  </a:lnTo>
                  <a:lnTo>
                    <a:pt x="166" y="395"/>
                  </a:lnTo>
                  <a:lnTo>
                    <a:pt x="150" y="393"/>
                  </a:lnTo>
                  <a:lnTo>
                    <a:pt x="140" y="388"/>
                  </a:lnTo>
                  <a:lnTo>
                    <a:pt x="135" y="388"/>
                  </a:lnTo>
                  <a:lnTo>
                    <a:pt x="135" y="384"/>
                  </a:lnTo>
                  <a:lnTo>
                    <a:pt x="140" y="382"/>
                  </a:lnTo>
                  <a:lnTo>
                    <a:pt x="144" y="381"/>
                  </a:lnTo>
                  <a:lnTo>
                    <a:pt x="145" y="379"/>
                  </a:lnTo>
                  <a:lnTo>
                    <a:pt x="149" y="377"/>
                  </a:lnTo>
                  <a:lnTo>
                    <a:pt x="150" y="372"/>
                  </a:lnTo>
                  <a:lnTo>
                    <a:pt x="147" y="372"/>
                  </a:lnTo>
                  <a:lnTo>
                    <a:pt x="147" y="368"/>
                  </a:lnTo>
                  <a:lnTo>
                    <a:pt x="152" y="368"/>
                  </a:lnTo>
                  <a:lnTo>
                    <a:pt x="156" y="367"/>
                  </a:lnTo>
                  <a:lnTo>
                    <a:pt x="159" y="367"/>
                  </a:lnTo>
                  <a:lnTo>
                    <a:pt x="163" y="365"/>
                  </a:lnTo>
                  <a:lnTo>
                    <a:pt x="161" y="363"/>
                  </a:lnTo>
                  <a:lnTo>
                    <a:pt x="159" y="361"/>
                  </a:lnTo>
                  <a:lnTo>
                    <a:pt x="157" y="360"/>
                  </a:lnTo>
                  <a:lnTo>
                    <a:pt x="157" y="358"/>
                  </a:lnTo>
                  <a:lnTo>
                    <a:pt x="156" y="356"/>
                  </a:lnTo>
                  <a:lnTo>
                    <a:pt x="154" y="353"/>
                  </a:lnTo>
                  <a:lnTo>
                    <a:pt x="157" y="353"/>
                  </a:lnTo>
                  <a:lnTo>
                    <a:pt x="159" y="351"/>
                  </a:lnTo>
                  <a:lnTo>
                    <a:pt x="159" y="351"/>
                  </a:lnTo>
                  <a:lnTo>
                    <a:pt x="161" y="351"/>
                  </a:lnTo>
                  <a:lnTo>
                    <a:pt x="163" y="349"/>
                  </a:lnTo>
                  <a:lnTo>
                    <a:pt x="182" y="355"/>
                  </a:lnTo>
                  <a:lnTo>
                    <a:pt x="198" y="361"/>
                  </a:lnTo>
                  <a:lnTo>
                    <a:pt x="212" y="368"/>
                  </a:lnTo>
                  <a:lnTo>
                    <a:pt x="227" y="374"/>
                  </a:lnTo>
                  <a:lnTo>
                    <a:pt x="246" y="375"/>
                  </a:lnTo>
                  <a:lnTo>
                    <a:pt x="243" y="367"/>
                  </a:lnTo>
                  <a:lnTo>
                    <a:pt x="240" y="360"/>
                  </a:lnTo>
                  <a:lnTo>
                    <a:pt x="238" y="355"/>
                  </a:lnTo>
                  <a:lnTo>
                    <a:pt x="236" y="342"/>
                  </a:lnTo>
                  <a:lnTo>
                    <a:pt x="240" y="341"/>
                  </a:lnTo>
                  <a:lnTo>
                    <a:pt x="243" y="339"/>
                  </a:lnTo>
                  <a:lnTo>
                    <a:pt x="248" y="339"/>
                  </a:lnTo>
                  <a:lnTo>
                    <a:pt x="255" y="339"/>
                  </a:lnTo>
                  <a:close/>
                  <a:moveTo>
                    <a:pt x="742" y="318"/>
                  </a:moveTo>
                  <a:lnTo>
                    <a:pt x="754" y="323"/>
                  </a:lnTo>
                  <a:lnTo>
                    <a:pt x="754" y="327"/>
                  </a:lnTo>
                  <a:lnTo>
                    <a:pt x="749" y="327"/>
                  </a:lnTo>
                  <a:lnTo>
                    <a:pt x="746" y="327"/>
                  </a:lnTo>
                  <a:lnTo>
                    <a:pt x="744" y="327"/>
                  </a:lnTo>
                  <a:lnTo>
                    <a:pt x="742" y="325"/>
                  </a:lnTo>
                  <a:lnTo>
                    <a:pt x="742" y="325"/>
                  </a:lnTo>
                  <a:lnTo>
                    <a:pt x="742" y="323"/>
                  </a:lnTo>
                  <a:lnTo>
                    <a:pt x="742" y="318"/>
                  </a:lnTo>
                  <a:close/>
                  <a:moveTo>
                    <a:pt x="140" y="318"/>
                  </a:moveTo>
                  <a:lnTo>
                    <a:pt x="140" y="325"/>
                  </a:lnTo>
                  <a:lnTo>
                    <a:pt x="140" y="330"/>
                  </a:lnTo>
                  <a:lnTo>
                    <a:pt x="142" y="335"/>
                  </a:lnTo>
                  <a:lnTo>
                    <a:pt x="140" y="339"/>
                  </a:lnTo>
                  <a:lnTo>
                    <a:pt x="140" y="342"/>
                  </a:lnTo>
                  <a:lnTo>
                    <a:pt x="135" y="346"/>
                  </a:lnTo>
                  <a:lnTo>
                    <a:pt x="130" y="349"/>
                  </a:lnTo>
                  <a:lnTo>
                    <a:pt x="124" y="353"/>
                  </a:lnTo>
                  <a:lnTo>
                    <a:pt x="121" y="358"/>
                  </a:lnTo>
                  <a:lnTo>
                    <a:pt x="114" y="355"/>
                  </a:lnTo>
                  <a:lnTo>
                    <a:pt x="110" y="353"/>
                  </a:lnTo>
                  <a:lnTo>
                    <a:pt x="107" y="351"/>
                  </a:lnTo>
                  <a:lnTo>
                    <a:pt x="105" y="349"/>
                  </a:lnTo>
                  <a:lnTo>
                    <a:pt x="102" y="346"/>
                  </a:lnTo>
                  <a:lnTo>
                    <a:pt x="100" y="363"/>
                  </a:lnTo>
                  <a:lnTo>
                    <a:pt x="95" y="372"/>
                  </a:lnTo>
                  <a:lnTo>
                    <a:pt x="82" y="375"/>
                  </a:lnTo>
                  <a:lnTo>
                    <a:pt x="72" y="375"/>
                  </a:lnTo>
                  <a:lnTo>
                    <a:pt x="61" y="375"/>
                  </a:lnTo>
                  <a:lnTo>
                    <a:pt x="48" y="375"/>
                  </a:lnTo>
                  <a:lnTo>
                    <a:pt x="48" y="361"/>
                  </a:lnTo>
                  <a:lnTo>
                    <a:pt x="67" y="348"/>
                  </a:lnTo>
                  <a:lnTo>
                    <a:pt x="88" y="335"/>
                  </a:lnTo>
                  <a:lnTo>
                    <a:pt x="112" y="325"/>
                  </a:lnTo>
                  <a:lnTo>
                    <a:pt x="140" y="318"/>
                  </a:lnTo>
                  <a:close/>
                  <a:moveTo>
                    <a:pt x="458" y="311"/>
                  </a:moveTo>
                  <a:lnTo>
                    <a:pt x="461" y="321"/>
                  </a:lnTo>
                  <a:lnTo>
                    <a:pt x="468" y="325"/>
                  </a:lnTo>
                  <a:lnTo>
                    <a:pt x="479" y="325"/>
                  </a:lnTo>
                  <a:lnTo>
                    <a:pt x="496" y="323"/>
                  </a:lnTo>
                  <a:lnTo>
                    <a:pt x="496" y="327"/>
                  </a:lnTo>
                  <a:lnTo>
                    <a:pt x="498" y="332"/>
                  </a:lnTo>
                  <a:lnTo>
                    <a:pt x="500" y="337"/>
                  </a:lnTo>
                  <a:lnTo>
                    <a:pt x="500" y="341"/>
                  </a:lnTo>
                  <a:lnTo>
                    <a:pt x="500" y="346"/>
                  </a:lnTo>
                  <a:lnTo>
                    <a:pt x="500" y="349"/>
                  </a:lnTo>
                  <a:lnTo>
                    <a:pt x="519" y="360"/>
                  </a:lnTo>
                  <a:lnTo>
                    <a:pt x="541" y="365"/>
                  </a:lnTo>
                  <a:lnTo>
                    <a:pt x="566" y="365"/>
                  </a:lnTo>
                  <a:lnTo>
                    <a:pt x="590" y="365"/>
                  </a:lnTo>
                  <a:lnTo>
                    <a:pt x="617" y="363"/>
                  </a:lnTo>
                  <a:lnTo>
                    <a:pt x="639" y="365"/>
                  </a:lnTo>
                  <a:lnTo>
                    <a:pt x="639" y="370"/>
                  </a:lnTo>
                  <a:lnTo>
                    <a:pt x="641" y="375"/>
                  </a:lnTo>
                  <a:lnTo>
                    <a:pt x="643" y="379"/>
                  </a:lnTo>
                  <a:lnTo>
                    <a:pt x="643" y="381"/>
                  </a:lnTo>
                  <a:lnTo>
                    <a:pt x="643" y="384"/>
                  </a:lnTo>
                  <a:lnTo>
                    <a:pt x="643" y="388"/>
                  </a:lnTo>
                  <a:lnTo>
                    <a:pt x="639" y="400"/>
                  </a:lnTo>
                  <a:lnTo>
                    <a:pt x="629" y="400"/>
                  </a:lnTo>
                  <a:lnTo>
                    <a:pt x="617" y="398"/>
                  </a:lnTo>
                  <a:lnTo>
                    <a:pt x="608" y="396"/>
                  </a:lnTo>
                  <a:lnTo>
                    <a:pt x="604" y="396"/>
                  </a:lnTo>
                  <a:lnTo>
                    <a:pt x="601" y="398"/>
                  </a:lnTo>
                  <a:lnTo>
                    <a:pt x="599" y="402"/>
                  </a:lnTo>
                  <a:lnTo>
                    <a:pt x="597" y="403"/>
                  </a:lnTo>
                  <a:lnTo>
                    <a:pt x="594" y="403"/>
                  </a:lnTo>
                  <a:lnTo>
                    <a:pt x="592" y="405"/>
                  </a:lnTo>
                  <a:lnTo>
                    <a:pt x="587" y="407"/>
                  </a:lnTo>
                  <a:lnTo>
                    <a:pt x="582" y="407"/>
                  </a:lnTo>
                  <a:lnTo>
                    <a:pt x="576" y="409"/>
                  </a:lnTo>
                  <a:lnTo>
                    <a:pt x="573" y="410"/>
                  </a:lnTo>
                  <a:lnTo>
                    <a:pt x="568" y="410"/>
                  </a:lnTo>
                  <a:lnTo>
                    <a:pt x="562" y="410"/>
                  </a:lnTo>
                  <a:lnTo>
                    <a:pt x="559" y="405"/>
                  </a:lnTo>
                  <a:lnTo>
                    <a:pt x="557" y="400"/>
                  </a:lnTo>
                  <a:lnTo>
                    <a:pt x="554" y="396"/>
                  </a:lnTo>
                  <a:lnTo>
                    <a:pt x="554" y="400"/>
                  </a:lnTo>
                  <a:lnTo>
                    <a:pt x="550" y="403"/>
                  </a:lnTo>
                  <a:lnTo>
                    <a:pt x="548" y="407"/>
                  </a:lnTo>
                  <a:lnTo>
                    <a:pt x="547" y="410"/>
                  </a:lnTo>
                  <a:lnTo>
                    <a:pt x="538" y="410"/>
                  </a:lnTo>
                  <a:lnTo>
                    <a:pt x="534" y="405"/>
                  </a:lnTo>
                  <a:lnTo>
                    <a:pt x="531" y="398"/>
                  </a:lnTo>
                  <a:lnTo>
                    <a:pt x="528" y="391"/>
                  </a:lnTo>
                  <a:lnTo>
                    <a:pt x="526" y="396"/>
                  </a:lnTo>
                  <a:lnTo>
                    <a:pt x="524" y="400"/>
                  </a:lnTo>
                  <a:lnTo>
                    <a:pt x="522" y="402"/>
                  </a:lnTo>
                  <a:lnTo>
                    <a:pt x="522" y="402"/>
                  </a:lnTo>
                  <a:lnTo>
                    <a:pt x="519" y="402"/>
                  </a:lnTo>
                  <a:lnTo>
                    <a:pt x="515" y="400"/>
                  </a:lnTo>
                  <a:lnTo>
                    <a:pt x="512" y="398"/>
                  </a:lnTo>
                  <a:lnTo>
                    <a:pt x="510" y="396"/>
                  </a:lnTo>
                  <a:lnTo>
                    <a:pt x="510" y="395"/>
                  </a:lnTo>
                  <a:lnTo>
                    <a:pt x="510" y="393"/>
                  </a:lnTo>
                  <a:lnTo>
                    <a:pt x="510" y="391"/>
                  </a:lnTo>
                  <a:lnTo>
                    <a:pt x="510" y="389"/>
                  </a:lnTo>
                  <a:lnTo>
                    <a:pt x="508" y="388"/>
                  </a:lnTo>
                  <a:lnTo>
                    <a:pt x="507" y="388"/>
                  </a:lnTo>
                  <a:lnTo>
                    <a:pt x="505" y="389"/>
                  </a:lnTo>
                  <a:lnTo>
                    <a:pt x="501" y="389"/>
                  </a:lnTo>
                  <a:lnTo>
                    <a:pt x="496" y="391"/>
                  </a:lnTo>
                  <a:lnTo>
                    <a:pt x="493" y="391"/>
                  </a:lnTo>
                  <a:lnTo>
                    <a:pt x="487" y="393"/>
                  </a:lnTo>
                  <a:lnTo>
                    <a:pt x="486" y="391"/>
                  </a:lnTo>
                  <a:lnTo>
                    <a:pt x="484" y="391"/>
                  </a:lnTo>
                  <a:lnTo>
                    <a:pt x="480" y="389"/>
                  </a:lnTo>
                  <a:lnTo>
                    <a:pt x="479" y="388"/>
                  </a:lnTo>
                  <a:lnTo>
                    <a:pt x="475" y="386"/>
                  </a:lnTo>
                  <a:lnTo>
                    <a:pt x="473" y="384"/>
                  </a:lnTo>
                  <a:lnTo>
                    <a:pt x="475" y="374"/>
                  </a:lnTo>
                  <a:lnTo>
                    <a:pt x="473" y="367"/>
                  </a:lnTo>
                  <a:lnTo>
                    <a:pt x="470" y="361"/>
                  </a:lnTo>
                  <a:lnTo>
                    <a:pt x="466" y="353"/>
                  </a:lnTo>
                  <a:lnTo>
                    <a:pt x="466" y="342"/>
                  </a:lnTo>
                  <a:lnTo>
                    <a:pt x="449" y="341"/>
                  </a:lnTo>
                  <a:lnTo>
                    <a:pt x="433" y="335"/>
                  </a:lnTo>
                  <a:lnTo>
                    <a:pt x="419" y="330"/>
                  </a:lnTo>
                  <a:lnTo>
                    <a:pt x="418" y="328"/>
                  </a:lnTo>
                  <a:lnTo>
                    <a:pt x="418" y="327"/>
                  </a:lnTo>
                  <a:lnTo>
                    <a:pt x="418" y="325"/>
                  </a:lnTo>
                  <a:lnTo>
                    <a:pt x="416" y="323"/>
                  </a:lnTo>
                  <a:lnTo>
                    <a:pt x="416" y="318"/>
                  </a:lnTo>
                  <a:lnTo>
                    <a:pt x="423" y="316"/>
                  </a:lnTo>
                  <a:lnTo>
                    <a:pt x="432" y="316"/>
                  </a:lnTo>
                  <a:lnTo>
                    <a:pt x="442" y="314"/>
                  </a:lnTo>
                  <a:lnTo>
                    <a:pt x="445" y="313"/>
                  </a:lnTo>
                  <a:lnTo>
                    <a:pt x="449" y="313"/>
                  </a:lnTo>
                  <a:lnTo>
                    <a:pt x="452" y="311"/>
                  </a:lnTo>
                  <a:lnTo>
                    <a:pt x="458" y="311"/>
                  </a:lnTo>
                  <a:close/>
                  <a:moveTo>
                    <a:pt x="377" y="311"/>
                  </a:moveTo>
                  <a:lnTo>
                    <a:pt x="409" y="311"/>
                  </a:lnTo>
                  <a:lnTo>
                    <a:pt x="409" y="314"/>
                  </a:lnTo>
                  <a:lnTo>
                    <a:pt x="411" y="318"/>
                  </a:lnTo>
                  <a:lnTo>
                    <a:pt x="411" y="321"/>
                  </a:lnTo>
                  <a:lnTo>
                    <a:pt x="412" y="327"/>
                  </a:lnTo>
                  <a:lnTo>
                    <a:pt x="404" y="327"/>
                  </a:lnTo>
                  <a:lnTo>
                    <a:pt x="400" y="327"/>
                  </a:lnTo>
                  <a:lnTo>
                    <a:pt x="397" y="327"/>
                  </a:lnTo>
                  <a:lnTo>
                    <a:pt x="390" y="325"/>
                  </a:lnTo>
                  <a:lnTo>
                    <a:pt x="384" y="325"/>
                  </a:lnTo>
                  <a:lnTo>
                    <a:pt x="377" y="323"/>
                  </a:lnTo>
                  <a:lnTo>
                    <a:pt x="377" y="311"/>
                  </a:lnTo>
                  <a:close/>
                  <a:moveTo>
                    <a:pt x="301" y="307"/>
                  </a:moveTo>
                  <a:lnTo>
                    <a:pt x="308" y="311"/>
                  </a:lnTo>
                  <a:lnTo>
                    <a:pt x="315" y="314"/>
                  </a:lnTo>
                  <a:lnTo>
                    <a:pt x="318" y="320"/>
                  </a:lnTo>
                  <a:lnTo>
                    <a:pt x="322" y="327"/>
                  </a:lnTo>
                  <a:lnTo>
                    <a:pt x="323" y="334"/>
                  </a:lnTo>
                  <a:lnTo>
                    <a:pt x="313" y="334"/>
                  </a:lnTo>
                  <a:lnTo>
                    <a:pt x="313" y="330"/>
                  </a:lnTo>
                  <a:lnTo>
                    <a:pt x="308" y="327"/>
                  </a:lnTo>
                  <a:lnTo>
                    <a:pt x="306" y="323"/>
                  </a:lnTo>
                  <a:lnTo>
                    <a:pt x="304" y="320"/>
                  </a:lnTo>
                  <a:lnTo>
                    <a:pt x="302" y="314"/>
                  </a:lnTo>
                  <a:lnTo>
                    <a:pt x="301" y="307"/>
                  </a:lnTo>
                  <a:close/>
                  <a:moveTo>
                    <a:pt x="489" y="299"/>
                  </a:moveTo>
                  <a:lnTo>
                    <a:pt x="505" y="299"/>
                  </a:lnTo>
                  <a:lnTo>
                    <a:pt x="505" y="307"/>
                  </a:lnTo>
                  <a:lnTo>
                    <a:pt x="489" y="307"/>
                  </a:lnTo>
                  <a:lnTo>
                    <a:pt x="489" y="299"/>
                  </a:lnTo>
                  <a:close/>
                  <a:moveTo>
                    <a:pt x="192" y="299"/>
                  </a:moveTo>
                  <a:lnTo>
                    <a:pt x="201" y="300"/>
                  </a:lnTo>
                  <a:lnTo>
                    <a:pt x="208" y="300"/>
                  </a:lnTo>
                  <a:lnTo>
                    <a:pt x="215" y="302"/>
                  </a:lnTo>
                  <a:lnTo>
                    <a:pt x="220" y="304"/>
                  </a:lnTo>
                  <a:lnTo>
                    <a:pt x="217" y="309"/>
                  </a:lnTo>
                  <a:lnTo>
                    <a:pt x="213" y="314"/>
                  </a:lnTo>
                  <a:lnTo>
                    <a:pt x="210" y="318"/>
                  </a:lnTo>
                  <a:lnTo>
                    <a:pt x="205" y="323"/>
                  </a:lnTo>
                  <a:lnTo>
                    <a:pt x="199" y="327"/>
                  </a:lnTo>
                  <a:lnTo>
                    <a:pt x="194" y="328"/>
                  </a:lnTo>
                  <a:lnTo>
                    <a:pt x="191" y="328"/>
                  </a:lnTo>
                  <a:lnTo>
                    <a:pt x="185" y="327"/>
                  </a:lnTo>
                  <a:lnTo>
                    <a:pt x="182" y="323"/>
                  </a:lnTo>
                  <a:lnTo>
                    <a:pt x="180" y="320"/>
                  </a:lnTo>
                  <a:lnTo>
                    <a:pt x="178" y="316"/>
                  </a:lnTo>
                  <a:lnTo>
                    <a:pt x="178" y="311"/>
                  </a:lnTo>
                  <a:lnTo>
                    <a:pt x="185" y="306"/>
                  </a:lnTo>
                  <a:lnTo>
                    <a:pt x="192" y="299"/>
                  </a:lnTo>
                  <a:close/>
                  <a:moveTo>
                    <a:pt x="435" y="292"/>
                  </a:moveTo>
                  <a:lnTo>
                    <a:pt x="440" y="292"/>
                  </a:lnTo>
                  <a:lnTo>
                    <a:pt x="444" y="292"/>
                  </a:lnTo>
                  <a:lnTo>
                    <a:pt x="447" y="292"/>
                  </a:lnTo>
                  <a:lnTo>
                    <a:pt x="449" y="292"/>
                  </a:lnTo>
                  <a:lnTo>
                    <a:pt x="452" y="292"/>
                  </a:lnTo>
                  <a:lnTo>
                    <a:pt x="456" y="292"/>
                  </a:lnTo>
                  <a:lnTo>
                    <a:pt x="461" y="292"/>
                  </a:lnTo>
                  <a:lnTo>
                    <a:pt x="461" y="299"/>
                  </a:lnTo>
                  <a:lnTo>
                    <a:pt x="438" y="304"/>
                  </a:lnTo>
                  <a:lnTo>
                    <a:pt x="435" y="292"/>
                  </a:lnTo>
                  <a:close/>
                  <a:moveTo>
                    <a:pt x="220" y="281"/>
                  </a:moveTo>
                  <a:lnTo>
                    <a:pt x="227" y="283"/>
                  </a:lnTo>
                  <a:lnTo>
                    <a:pt x="234" y="285"/>
                  </a:lnTo>
                  <a:lnTo>
                    <a:pt x="240" y="288"/>
                  </a:lnTo>
                  <a:lnTo>
                    <a:pt x="236" y="288"/>
                  </a:lnTo>
                  <a:lnTo>
                    <a:pt x="227" y="292"/>
                  </a:lnTo>
                  <a:lnTo>
                    <a:pt x="217" y="292"/>
                  </a:lnTo>
                  <a:lnTo>
                    <a:pt x="205" y="292"/>
                  </a:lnTo>
                  <a:lnTo>
                    <a:pt x="205" y="288"/>
                  </a:lnTo>
                  <a:lnTo>
                    <a:pt x="208" y="288"/>
                  </a:lnTo>
                  <a:lnTo>
                    <a:pt x="212" y="285"/>
                  </a:lnTo>
                  <a:lnTo>
                    <a:pt x="217" y="283"/>
                  </a:lnTo>
                  <a:lnTo>
                    <a:pt x="220" y="281"/>
                  </a:lnTo>
                  <a:close/>
                  <a:moveTo>
                    <a:pt x="400" y="253"/>
                  </a:moveTo>
                  <a:lnTo>
                    <a:pt x="416" y="253"/>
                  </a:lnTo>
                  <a:lnTo>
                    <a:pt x="421" y="260"/>
                  </a:lnTo>
                  <a:lnTo>
                    <a:pt x="428" y="267"/>
                  </a:lnTo>
                  <a:lnTo>
                    <a:pt x="435" y="272"/>
                  </a:lnTo>
                  <a:lnTo>
                    <a:pt x="432" y="276"/>
                  </a:lnTo>
                  <a:lnTo>
                    <a:pt x="430" y="278"/>
                  </a:lnTo>
                  <a:lnTo>
                    <a:pt x="428" y="279"/>
                  </a:lnTo>
                  <a:lnTo>
                    <a:pt x="426" y="283"/>
                  </a:lnTo>
                  <a:lnTo>
                    <a:pt x="425" y="286"/>
                  </a:lnTo>
                  <a:lnTo>
                    <a:pt x="423" y="292"/>
                  </a:lnTo>
                  <a:lnTo>
                    <a:pt x="418" y="292"/>
                  </a:lnTo>
                  <a:lnTo>
                    <a:pt x="411" y="292"/>
                  </a:lnTo>
                  <a:lnTo>
                    <a:pt x="407" y="290"/>
                  </a:lnTo>
                  <a:lnTo>
                    <a:pt x="402" y="290"/>
                  </a:lnTo>
                  <a:lnTo>
                    <a:pt x="397" y="288"/>
                  </a:lnTo>
                  <a:lnTo>
                    <a:pt x="397" y="281"/>
                  </a:lnTo>
                  <a:lnTo>
                    <a:pt x="398" y="276"/>
                  </a:lnTo>
                  <a:lnTo>
                    <a:pt x="400" y="269"/>
                  </a:lnTo>
                  <a:lnTo>
                    <a:pt x="400" y="262"/>
                  </a:lnTo>
                  <a:lnTo>
                    <a:pt x="400" y="253"/>
                  </a:lnTo>
                  <a:close/>
                  <a:moveTo>
                    <a:pt x="323" y="224"/>
                  </a:moveTo>
                  <a:lnTo>
                    <a:pt x="341" y="229"/>
                  </a:lnTo>
                  <a:lnTo>
                    <a:pt x="353" y="238"/>
                  </a:lnTo>
                  <a:lnTo>
                    <a:pt x="363" y="246"/>
                  </a:lnTo>
                  <a:lnTo>
                    <a:pt x="374" y="257"/>
                  </a:lnTo>
                  <a:lnTo>
                    <a:pt x="384" y="265"/>
                  </a:lnTo>
                  <a:lnTo>
                    <a:pt x="384" y="262"/>
                  </a:lnTo>
                  <a:lnTo>
                    <a:pt x="390" y="262"/>
                  </a:lnTo>
                  <a:lnTo>
                    <a:pt x="390" y="265"/>
                  </a:lnTo>
                  <a:lnTo>
                    <a:pt x="391" y="269"/>
                  </a:lnTo>
                  <a:lnTo>
                    <a:pt x="395" y="274"/>
                  </a:lnTo>
                  <a:lnTo>
                    <a:pt x="397" y="281"/>
                  </a:lnTo>
                  <a:lnTo>
                    <a:pt x="390" y="281"/>
                  </a:lnTo>
                  <a:lnTo>
                    <a:pt x="386" y="281"/>
                  </a:lnTo>
                  <a:lnTo>
                    <a:pt x="386" y="283"/>
                  </a:lnTo>
                  <a:lnTo>
                    <a:pt x="384" y="283"/>
                  </a:lnTo>
                  <a:lnTo>
                    <a:pt x="381" y="283"/>
                  </a:lnTo>
                  <a:lnTo>
                    <a:pt x="377" y="285"/>
                  </a:lnTo>
                  <a:lnTo>
                    <a:pt x="363" y="274"/>
                  </a:lnTo>
                  <a:lnTo>
                    <a:pt x="349" y="269"/>
                  </a:lnTo>
                  <a:lnTo>
                    <a:pt x="332" y="265"/>
                  </a:lnTo>
                  <a:lnTo>
                    <a:pt x="316" y="257"/>
                  </a:lnTo>
                  <a:lnTo>
                    <a:pt x="322" y="252"/>
                  </a:lnTo>
                  <a:lnTo>
                    <a:pt x="323" y="246"/>
                  </a:lnTo>
                  <a:lnTo>
                    <a:pt x="322" y="241"/>
                  </a:lnTo>
                  <a:lnTo>
                    <a:pt x="322" y="234"/>
                  </a:lnTo>
                  <a:lnTo>
                    <a:pt x="323" y="224"/>
                  </a:lnTo>
                  <a:close/>
                  <a:moveTo>
                    <a:pt x="1538" y="217"/>
                  </a:moveTo>
                  <a:lnTo>
                    <a:pt x="1542" y="217"/>
                  </a:lnTo>
                  <a:lnTo>
                    <a:pt x="1545" y="218"/>
                  </a:lnTo>
                  <a:lnTo>
                    <a:pt x="1547" y="220"/>
                  </a:lnTo>
                  <a:lnTo>
                    <a:pt x="1549" y="222"/>
                  </a:lnTo>
                  <a:lnTo>
                    <a:pt x="1550" y="224"/>
                  </a:lnTo>
                  <a:lnTo>
                    <a:pt x="1550" y="225"/>
                  </a:lnTo>
                  <a:lnTo>
                    <a:pt x="1550" y="227"/>
                  </a:lnTo>
                  <a:lnTo>
                    <a:pt x="1552" y="231"/>
                  </a:lnTo>
                  <a:lnTo>
                    <a:pt x="1545" y="231"/>
                  </a:lnTo>
                  <a:lnTo>
                    <a:pt x="1542" y="232"/>
                  </a:lnTo>
                  <a:lnTo>
                    <a:pt x="1538" y="232"/>
                  </a:lnTo>
                  <a:lnTo>
                    <a:pt x="1535" y="234"/>
                  </a:lnTo>
                  <a:lnTo>
                    <a:pt x="1529" y="234"/>
                  </a:lnTo>
                  <a:lnTo>
                    <a:pt x="1529" y="231"/>
                  </a:lnTo>
                  <a:lnTo>
                    <a:pt x="1526" y="231"/>
                  </a:lnTo>
                  <a:lnTo>
                    <a:pt x="1526" y="218"/>
                  </a:lnTo>
                  <a:lnTo>
                    <a:pt x="1531" y="218"/>
                  </a:lnTo>
                  <a:lnTo>
                    <a:pt x="1536" y="217"/>
                  </a:lnTo>
                  <a:lnTo>
                    <a:pt x="1538" y="217"/>
                  </a:lnTo>
                  <a:close/>
                  <a:moveTo>
                    <a:pt x="377" y="208"/>
                  </a:moveTo>
                  <a:lnTo>
                    <a:pt x="393" y="208"/>
                  </a:lnTo>
                  <a:lnTo>
                    <a:pt x="393" y="211"/>
                  </a:lnTo>
                  <a:lnTo>
                    <a:pt x="390" y="211"/>
                  </a:lnTo>
                  <a:lnTo>
                    <a:pt x="386" y="211"/>
                  </a:lnTo>
                  <a:lnTo>
                    <a:pt x="384" y="213"/>
                  </a:lnTo>
                  <a:lnTo>
                    <a:pt x="383" y="213"/>
                  </a:lnTo>
                  <a:lnTo>
                    <a:pt x="383" y="213"/>
                  </a:lnTo>
                  <a:lnTo>
                    <a:pt x="381" y="213"/>
                  </a:lnTo>
                  <a:lnTo>
                    <a:pt x="379" y="211"/>
                  </a:lnTo>
                  <a:lnTo>
                    <a:pt x="377" y="208"/>
                  </a:lnTo>
                  <a:close/>
                  <a:moveTo>
                    <a:pt x="458" y="131"/>
                  </a:moveTo>
                  <a:lnTo>
                    <a:pt x="477" y="152"/>
                  </a:lnTo>
                  <a:lnTo>
                    <a:pt x="501" y="168"/>
                  </a:lnTo>
                  <a:lnTo>
                    <a:pt x="531" y="180"/>
                  </a:lnTo>
                  <a:lnTo>
                    <a:pt x="533" y="197"/>
                  </a:lnTo>
                  <a:lnTo>
                    <a:pt x="538" y="210"/>
                  </a:lnTo>
                  <a:lnTo>
                    <a:pt x="543" y="217"/>
                  </a:lnTo>
                  <a:lnTo>
                    <a:pt x="550" y="224"/>
                  </a:lnTo>
                  <a:lnTo>
                    <a:pt x="557" y="234"/>
                  </a:lnTo>
                  <a:lnTo>
                    <a:pt x="545" y="236"/>
                  </a:lnTo>
                  <a:lnTo>
                    <a:pt x="533" y="238"/>
                  </a:lnTo>
                  <a:lnTo>
                    <a:pt x="522" y="243"/>
                  </a:lnTo>
                  <a:lnTo>
                    <a:pt x="515" y="250"/>
                  </a:lnTo>
                  <a:lnTo>
                    <a:pt x="514" y="253"/>
                  </a:lnTo>
                  <a:lnTo>
                    <a:pt x="512" y="257"/>
                  </a:lnTo>
                  <a:lnTo>
                    <a:pt x="510" y="260"/>
                  </a:lnTo>
                  <a:lnTo>
                    <a:pt x="508" y="262"/>
                  </a:lnTo>
                  <a:lnTo>
                    <a:pt x="505" y="265"/>
                  </a:lnTo>
                  <a:lnTo>
                    <a:pt x="494" y="267"/>
                  </a:lnTo>
                  <a:lnTo>
                    <a:pt x="479" y="269"/>
                  </a:lnTo>
                  <a:lnTo>
                    <a:pt x="461" y="267"/>
                  </a:lnTo>
                  <a:lnTo>
                    <a:pt x="447" y="265"/>
                  </a:lnTo>
                  <a:lnTo>
                    <a:pt x="444" y="255"/>
                  </a:lnTo>
                  <a:lnTo>
                    <a:pt x="442" y="248"/>
                  </a:lnTo>
                  <a:lnTo>
                    <a:pt x="440" y="243"/>
                  </a:lnTo>
                  <a:lnTo>
                    <a:pt x="435" y="234"/>
                  </a:lnTo>
                  <a:lnTo>
                    <a:pt x="458" y="227"/>
                  </a:lnTo>
                  <a:lnTo>
                    <a:pt x="458" y="224"/>
                  </a:lnTo>
                  <a:lnTo>
                    <a:pt x="440" y="222"/>
                  </a:lnTo>
                  <a:lnTo>
                    <a:pt x="428" y="218"/>
                  </a:lnTo>
                  <a:lnTo>
                    <a:pt x="419" y="211"/>
                  </a:lnTo>
                  <a:lnTo>
                    <a:pt x="418" y="206"/>
                  </a:lnTo>
                  <a:lnTo>
                    <a:pt x="414" y="201"/>
                  </a:lnTo>
                  <a:lnTo>
                    <a:pt x="412" y="196"/>
                  </a:lnTo>
                  <a:lnTo>
                    <a:pt x="412" y="190"/>
                  </a:lnTo>
                  <a:lnTo>
                    <a:pt x="412" y="187"/>
                  </a:lnTo>
                  <a:lnTo>
                    <a:pt x="412" y="183"/>
                  </a:lnTo>
                  <a:lnTo>
                    <a:pt x="414" y="183"/>
                  </a:lnTo>
                  <a:lnTo>
                    <a:pt x="416" y="182"/>
                  </a:lnTo>
                  <a:lnTo>
                    <a:pt x="418" y="182"/>
                  </a:lnTo>
                  <a:lnTo>
                    <a:pt x="419" y="182"/>
                  </a:lnTo>
                  <a:lnTo>
                    <a:pt x="423" y="180"/>
                  </a:lnTo>
                  <a:lnTo>
                    <a:pt x="425" y="175"/>
                  </a:lnTo>
                  <a:lnTo>
                    <a:pt x="425" y="169"/>
                  </a:lnTo>
                  <a:lnTo>
                    <a:pt x="425" y="166"/>
                  </a:lnTo>
                  <a:lnTo>
                    <a:pt x="426" y="164"/>
                  </a:lnTo>
                  <a:lnTo>
                    <a:pt x="428" y="161"/>
                  </a:lnTo>
                  <a:lnTo>
                    <a:pt x="430" y="161"/>
                  </a:lnTo>
                  <a:lnTo>
                    <a:pt x="432" y="159"/>
                  </a:lnTo>
                  <a:lnTo>
                    <a:pt x="433" y="159"/>
                  </a:lnTo>
                  <a:lnTo>
                    <a:pt x="435" y="159"/>
                  </a:lnTo>
                  <a:lnTo>
                    <a:pt x="438" y="157"/>
                  </a:lnTo>
                  <a:lnTo>
                    <a:pt x="440" y="150"/>
                  </a:lnTo>
                  <a:lnTo>
                    <a:pt x="442" y="145"/>
                  </a:lnTo>
                  <a:lnTo>
                    <a:pt x="444" y="140"/>
                  </a:lnTo>
                  <a:lnTo>
                    <a:pt x="447" y="135"/>
                  </a:lnTo>
                  <a:lnTo>
                    <a:pt x="449" y="133"/>
                  </a:lnTo>
                  <a:lnTo>
                    <a:pt x="451" y="133"/>
                  </a:lnTo>
                  <a:lnTo>
                    <a:pt x="452" y="131"/>
                  </a:lnTo>
                  <a:lnTo>
                    <a:pt x="454" y="131"/>
                  </a:lnTo>
                  <a:lnTo>
                    <a:pt x="458" y="131"/>
                  </a:lnTo>
                  <a:close/>
                  <a:moveTo>
                    <a:pt x="1488" y="112"/>
                  </a:moveTo>
                  <a:lnTo>
                    <a:pt x="1493" y="114"/>
                  </a:lnTo>
                  <a:lnTo>
                    <a:pt x="1498" y="115"/>
                  </a:lnTo>
                  <a:lnTo>
                    <a:pt x="1501" y="117"/>
                  </a:lnTo>
                  <a:lnTo>
                    <a:pt x="1507" y="119"/>
                  </a:lnTo>
                  <a:lnTo>
                    <a:pt x="1507" y="124"/>
                  </a:lnTo>
                  <a:lnTo>
                    <a:pt x="1508" y="128"/>
                  </a:lnTo>
                  <a:lnTo>
                    <a:pt x="1508" y="131"/>
                  </a:lnTo>
                  <a:lnTo>
                    <a:pt x="1510" y="135"/>
                  </a:lnTo>
                  <a:lnTo>
                    <a:pt x="1498" y="135"/>
                  </a:lnTo>
                  <a:lnTo>
                    <a:pt x="1496" y="131"/>
                  </a:lnTo>
                  <a:lnTo>
                    <a:pt x="1494" y="128"/>
                  </a:lnTo>
                  <a:lnTo>
                    <a:pt x="1491" y="124"/>
                  </a:lnTo>
                  <a:lnTo>
                    <a:pt x="1489" y="122"/>
                  </a:lnTo>
                  <a:lnTo>
                    <a:pt x="1489" y="117"/>
                  </a:lnTo>
                  <a:lnTo>
                    <a:pt x="1488" y="112"/>
                  </a:lnTo>
                  <a:close/>
                  <a:moveTo>
                    <a:pt x="1081" y="80"/>
                  </a:moveTo>
                  <a:lnTo>
                    <a:pt x="1095" y="80"/>
                  </a:lnTo>
                  <a:lnTo>
                    <a:pt x="1098" y="89"/>
                  </a:lnTo>
                  <a:lnTo>
                    <a:pt x="1102" y="94"/>
                  </a:lnTo>
                  <a:lnTo>
                    <a:pt x="1105" y="101"/>
                  </a:lnTo>
                  <a:lnTo>
                    <a:pt x="1107" y="112"/>
                  </a:lnTo>
                  <a:lnTo>
                    <a:pt x="1104" y="112"/>
                  </a:lnTo>
                  <a:lnTo>
                    <a:pt x="1093" y="105"/>
                  </a:lnTo>
                  <a:lnTo>
                    <a:pt x="1086" y="98"/>
                  </a:lnTo>
                  <a:lnTo>
                    <a:pt x="1081" y="91"/>
                  </a:lnTo>
                  <a:lnTo>
                    <a:pt x="1081" y="80"/>
                  </a:lnTo>
                  <a:close/>
                  <a:moveTo>
                    <a:pt x="737" y="26"/>
                  </a:moveTo>
                  <a:lnTo>
                    <a:pt x="749" y="26"/>
                  </a:lnTo>
                  <a:lnTo>
                    <a:pt x="754" y="30"/>
                  </a:lnTo>
                  <a:lnTo>
                    <a:pt x="758" y="33"/>
                  </a:lnTo>
                  <a:lnTo>
                    <a:pt x="760" y="37"/>
                  </a:lnTo>
                  <a:lnTo>
                    <a:pt x="763" y="42"/>
                  </a:lnTo>
                  <a:lnTo>
                    <a:pt x="765" y="46"/>
                  </a:lnTo>
                  <a:lnTo>
                    <a:pt x="774" y="37"/>
                  </a:lnTo>
                  <a:lnTo>
                    <a:pt x="784" y="33"/>
                  </a:lnTo>
                  <a:lnTo>
                    <a:pt x="800" y="35"/>
                  </a:lnTo>
                  <a:lnTo>
                    <a:pt x="800" y="49"/>
                  </a:lnTo>
                  <a:lnTo>
                    <a:pt x="822" y="51"/>
                  </a:lnTo>
                  <a:lnTo>
                    <a:pt x="842" y="54"/>
                  </a:lnTo>
                  <a:lnTo>
                    <a:pt x="859" y="58"/>
                  </a:lnTo>
                  <a:lnTo>
                    <a:pt x="878" y="60"/>
                  </a:lnTo>
                  <a:lnTo>
                    <a:pt x="899" y="58"/>
                  </a:lnTo>
                  <a:lnTo>
                    <a:pt x="899" y="70"/>
                  </a:lnTo>
                  <a:lnTo>
                    <a:pt x="903" y="70"/>
                  </a:lnTo>
                  <a:lnTo>
                    <a:pt x="906" y="70"/>
                  </a:lnTo>
                  <a:lnTo>
                    <a:pt x="908" y="70"/>
                  </a:lnTo>
                  <a:lnTo>
                    <a:pt x="910" y="72"/>
                  </a:lnTo>
                  <a:lnTo>
                    <a:pt x="912" y="73"/>
                  </a:lnTo>
                  <a:lnTo>
                    <a:pt x="908" y="73"/>
                  </a:lnTo>
                  <a:lnTo>
                    <a:pt x="892" y="84"/>
                  </a:lnTo>
                  <a:lnTo>
                    <a:pt x="873" y="96"/>
                  </a:lnTo>
                  <a:lnTo>
                    <a:pt x="850" y="107"/>
                  </a:lnTo>
                  <a:lnTo>
                    <a:pt x="829" y="119"/>
                  </a:lnTo>
                  <a:lnTo>
                    <a:pt x="814" y="129"/>
                  </a:lnTo>
                  <a:lnTo>
                    <a:pt x="803" y="138"/>
                  </a:lnTo>
                  <a:lnTo>
                    <a:pt x="819" y="138"/>
                  </a:lnTo>
                  <a:lnTo>
                    <a:pt x="824" y="135"/>
                  </a:lnTo>
                  <a:lnTo>
                    <a:pt x="829" y="133"/>
                  </a:lnTo>
                  <a:lnTo>
                    <a:pt x="835" y="131"/>
                  </a:lnTo>
                  <a:lnTo>
                    <a:pt x="842" y="131"/>
                  </a:lnTo>
                  <a:lnTo>
                    <a:pt x="842" y="135"/>
                  </a:lnTo>
                  <a:lnTo>
                    <a:pt x="821" y="150"/>
                  </a:lnTo>
                  <a:lnTo>
                    <a:pt x="803" y="166"/>
                  </a:lnTo>
                  <a:lnTo>
                    <a:pt x="788" y="182"/>
                  </a:lnTo>
                  <a:lnTo>
                    <a:pt x="770" y="196"/>
                  </a:lnTo>
                  <a:lnTo>
                    <a:pt x="751" y="208"/>
                  </a:lnTo>
                  <a:lnTo>
                    <a:pt x="726" y="215"/>
                  </a:lnTo>
                  <a:lnTo>
                    <a:pt x="726" y="227"/>
                  </a:lnTo>
                  <a:lnTo>
                    <a:pt x="714" y="229"/>
                  </a:lnTo>
                  <a:lnTo>
                    <a:pt x="700" y="234"/>
                  </a:lnTo>
                  <a:lnTo>
                    <a:pt x="692" y="241"/>
                  </a:lnTo>
                  <a:lnTo>
                    <a:pt x="697" y="245"/>
                  </a:lnTo>
                  <a:lnTo>
                    <a:pt x="700" y="248"/>
                  </a:lnTo>
                  <a:lnTo>
                    <a:pt x="702" y="250"/>
                  </a:lnTo>
                  <a:lnTo>
                    <a:pt x="702" y="253"/>
                  </a:lnTo>
                  <a:lnTo>
                    <a:pt x="702" y="257"/>
                  </a:lnTo>
                  <a:lnTo>
                    <a:pt x="700" y="262"/>
                  </a:lnTo>
                  <a:lnTo>
                    <a:pt x="700" y="269"/>
                  </a:lnTo>
                  <a:lnTo>
                    <a:pt x="662" y="272"/>
                  </a:lnTo>
                  <a:lnTo>
                    <a:pt x="662" y="276"/>
                  </a:lnTo>
                  <a:lnTo>
                    <a:pt x="667" y="278"/>
                  </a:lnTo>
                  <a:lnTo>
                    <a:pt x="669" y="278"/>
                  </a:lnTo>
                  <a:lnTo>
                    <a:pt x="672" y="278"/>
                  </a:lnTo>
                  <a:lnTo>
                    <a:pt x="672" y="278"/>
                  </a:lnTo>
                  <a:lnTo>
                    <a:pt x="674" y="279"/>
                  </a:lnTo>
                  <a:lnTo>
                    <a:pt x="674" y="281"/>
                  </a:lnTo>
                  <a:lnTo>
                    <a:pt x="678" y="285"/>
                  </a:lnTo>
                  <a:lnTo>
                    <a:pt x="672" y="285"/>
                  </a:lnTo>
                  <a:lnTo>
                    <a:pt x="664" y="288"/>
                  </a:lnTo>
                  <a:lnTo>
                    <a:pt x="653" y="292"/>
                  </a:lnTo>
                  <a:lnTo>
                    <a:pt x="643" y="295"/>
                  </a:lnTo>
                  <a:lnTo>
                    <a:pt x="646" y="297"/>
                  </a:lnTo>
                  <a:lnTo>
                    <a:pt x="648" y="297"/>
                  </a:lnTo>
                  <a:lnTo>
                    <a:pt x="650" y="297"/>
                  </a:lnTo>
                  <a:lnTo>
                    <a:pt x="651" y="299"/>
                  </a:lnTo>
                  <a:lnTo>
                    <a:pt x="653" y="299"/>
                  </a:lnTo>
                  <a:lnTo>
                    <a:pt x="651" y="302"/>
                  </a:lnTo>
                  <a:lnTo>
                    <a:pt x="650" y="306"/>
                  </a:lnTo>
                  <a:lnTo>
                    <a:pt x="648" y="307"/>
                  </a:lnTo>
                  <a:lnTo>
                    <a:pt x="650" y="309"/>
                  </a:lnTo>
                  <a:lnTo>
                    <a:pt x="650" y="311"/>
                  </a:lnTo>
                  <a:lnTo>
                    <a:pt x="651" y="314"/>
                  </a:lnTo>
                  <a:lnTo>
                    <a:pt x="653" y="318"/>
                  </a:lnTo>
                  <a:lnTo>
                    <a:pt x="646" y="320"/>
                  </a:lnTo>
                  <a:lnTo>
                    <a:pt x="641" y="320"/>
                  </a:lnTo>
                  <a:lnTo>
                    <a:pt x="636" y="320"/>
                  </a:lnTo>
                  <a:lnTo>
                    <a:pt x="630" y="323"/>
                  </a:lnTo>
                  <a:lnTo>
                    <a:pt x="648" y="323"/>
                  </a:lnTo>
                  <a:lnTo>
                    <a:pt x="662" y="327"/>
                  </a:lnTo>
                  <a:lnTo>
                    <a:pt x="662" y="334"/>
                  </a:lnTo>
                  <a:lnTo>
                    <a:pt x="639" y="334"/>
                  </a:lnTo>
                  <a:lnTo>
                    <a:pt x="637" y="339"/>
                  </a:lnTo>
                  <a:lnTo>
                    <a:pt x="637" y="341"/>
                  </a:lnTo>
                  <a:lnTo>
                    <a:pt x="637" y="342"/>
                  </a:lnTo>
                  <a:lnTo>
                    <a:pt x="636" y="344"/>
                  </a:lnTo>
                  <a:lnTo>
                    <a:pt x="634" y="346"/>
                  </a:lnTo>
                  <a:lnTo>
                    <a:pt x="625" y="349"/>
                  </a:lnTo>
                  <a:lnTo>
                    <a:pt x="613" y="349"/>
                  </a:lnTo>
                  <a:lnTo>
                    <a:pt x="601" y="349"/>
                  </a:lnTo>
                  <a:lnTo>
                    <a:pt x="589" y="342"/>
                  </a:lnTo>
                  <a:lnTo>
                    <a:pt x="573" y="342"/>
                  </a:lnTo>
                  <a:lnTo>
                    <a:pt x="557" y="344"/>
                  </a:lnTo>
                  <a:lnTo>
                    <a:pt x="540" y="346"/>
                  </a:lnTo>
                  <a:lnTo>
                    <a:pt x="524" y="344"/>
                  </a:lnTo>
                  <a:lnTo>
                    <a:pt x="508" y="339"/>
                  </a:lnTo>
                  <a:lnTo>
                    <a:pt x="507" y="337"/>
                  </a:lnTo>
                  <a:lnTo>
                    <a:pt x="507" y="335"/>
                  </a:lnTo>
                  <a:lnTo>
                    <a:pt x="505" y="335"/>
                  </a:lnTo>
                  <a:lnTo>
                    <a:pt x="505" y="334"/>
                  </a:lnTo>
                  <a:lnTo>
                    <a:pt x="505" y="330"/>
                  </a:lnTo>
                  <a:lnTo>
                    <a:pt x="508" y="330"/>
                  </a:lnTo>
                  <a:lnTo>
                    <a:pt x="510" y="327"/>
                  </a:lnTo>
                  <a:lnTo>
                    <a:pt x="514" y="323"/>
                  </a:lnTo>
                  <a:lnTo>
                    <a:pt x="515" y="321"/>
                  </a:lnTo>
                  <a:lnTo>
                    <a:pt x="519" y="320"/>
                  </a:lnTo>
                  <a:lnTo>
                    <a:pt x="521" y="316"/>
                  </a:lnTo>
                  <a:lnTo>
                    <a:pt x="524" y="311"/>
                  </a:lnTo>
                  <a:lnTo>
                    <a:pt x="517" y="309"/>
                  </a:lnTo>
                  <a:lnTo>
                    <a:pt x="512" y="306"/>
                  </a:lnTo>
                  <a:lnTo>
                    <a:pt x="508" y="300"/>
                  </a:lnTo>
                  <a:lnTo>
                    <a:pt x="507" y="295"/>
                  </a:lnTo>
                  <a:lnTo>
                    <a:pt x="505" y="288"/>
                  </a:lnTo>
                  <a:lnTo>
                    <a:pt x="512" y="288"/>
                  </a:lnTo>
                  <a:lnTo>
                    <a:pt x="524" y="285"/>
                  </a:lnTo>
                  <a:lnTo>
                    <a:pt x="538" y="288"/>
                  </a:lnTo>
                  <a:lnTo>
                    <a:pt x="550" y="293"/>
                  </a:lnTo>
                  <a:lnTo>
                    <a:pt x="562" y="299"/>
                  </a:lnTo>
                  <a:lnTo>
                    <a:pt x="562" y="292"/>
                  </a:lnTo>
                  <a:lnTo>
                    <a:pt x="550" y="286"/>
                  </a:lnTo>
                  <a:lnTo>
                    <a:pt x="540" y="281"/>
                  </a:lnTo>
                  <a:lnTo>
                    <a:pt x="531" y="272"/>
                  </a:lnTo>
                  <a:lnTo>
                    <a:pt x="534" y="272"/>
                  </a:lnTo>
                  <a:lnTo>
                    <a:pt x="543" y="259"/>
                  </a:lnTo>
                  <a:lnTo>
                    <a:pt x="554" y="250"/>
                  </a:lnTo>
                  <a:lnTo>
                    <a:pt x="568" y="243"/>
                  </a:lnTo>
                  <a:lnTo>
                    <a:pt x="585" y="238"/>
                  </a:lnTo>
                  <a:lnTo>
                    <a:pt x="585" y="234"/>
                  </a:lnTo>
                  <a:lnTo>
                    <a:pt x="569" y="229"/>
                  </a:lnTo>
                  <a:lnTo>
                    <a:pt x="557" y="220"/>
                  </a:lnTo>
                  <a:lnTo>
                    <a:pt x="547" y="208"/>
                  </a:lnTo>
                  <a:lnTo>
                    <a:pt x="538" y="196"/>
                  </a:lnTo>
                  <a:lnTo>
                    <a:pt x="543" y="194"/>
                  </a:lnTo>
                  <a:lnTo>
                    <a:pt x="547" y="194"/>
                  </a:lnTo>
                  <a:lnTo>
                    <a:pt x="552" y="192"/>
                  </a:lnTo>
                  <a:lnTo>
                    <a:pt x="557" y="192"/>
                  </a:lnTo>
                  <a:lnTo>
                    <a:pt x="564" y="197"/>
                  </a:lnTo>
                  <a:lnTo>
                    <a:pt x="569" y="203"/>
                  </a:lnTo>
                  <a:lnTo>
                    <a:pt x="576" y="208"/>
                  </a:lnTo>
                  <a:lnTo>
                    <a:pt x="576" y="204"/>
                  </a:lnTo>
                  <a:lnTo>
                    <a:pt x="575" y="201"/>
                  </a:lnTo>
                  <a:lnTo>
                    <a:pt x="573" y="201"/>
                  </a:lnTo>
                  <a:lnTo>
                    <a:pt x="573" y="199"/>
                  </a:lnTo>
                  <a:lnTo>
                    <a:pt x="571" y="197"/>
                  </a:lnTo>
                  <a:lnTo>
                    <a:pt x="571" y="196"/>
                  </a:lnTo>
                  <a:lnTo>
                    <a:pt x="569" y="192"/>
                  </a:lnTo>
                  <a:lnTo>
                    <a:pt x="573" y="192"/>
                  </a:lnTo>
                  <a:lnTo>
                    <a:pt x="573" y="189"/>
                  </a:lnTo>
                  <a:lnTo>
                    <a:pt x="589" y="183"/>
                  </a:lnTo>
                  <a:lnTo>
                    <a:pt x="604" y="180"/>
                  </a:lnTo>
                  <a:lnTo>
                    <a:pt x="620" y="178"/>
                  </a:lnTo>
                  <a:lnTo>
                    <a:pt x="639" y="180"/>
                  </a:lnTo>
                  <a:lnTo>
                    <a:pt x="630" y="169"/>
                  </a:lnTo>
                  <a:lnTo>
                    <a:pt x="641" y="166"/>
                  </a:lnTo>
                  <a:lnTo>
                    <a:pt x="653" y="161"/>
                  </a:lnTo>
                  <a:lnTo>
                    <a:pt x="665" y="156"/>
                  </a:lnTo>
                  <a:lnTo>
                    <a:pt x="672" y="150"/>
                  </a:lnTo>
                  <a:lnTo>
                    <a:pt x="678" y="150"/>
                  </a:lnTo>
                  <a:lnTo>
                    <a:pt x="678" y="147"/>
                  </a:lnTo>
                  <a:lnTo>
                    <a:pt x="669" y="147"/>
                  </a:lnTo>
                  <a:lnTo>
                    <a:pt x="665" y="149"/>
                  </a:lnTo>
                  <a:lnTo>
                    <a:pt x="662" y="150"/>
                  </a:lnTo>
                  <a:lnTo>
                    <a:pt x="660" y="150"/>
                  </a:lnTo>
                  <a:lnTo>
                    <a:pt x="658" y="150"/>
                  </a:lnTo>
                  <a:lnTo>
                    <a:pt x="657" y="150"/>
                  </a:lnTo>
                  <a:lnTo>
                    <a:pt x="655" y="149"/>
                  </a:lnTo>
                  <a:lnTo>
                    <a:pt x="653" y="147"/>
                  </a:lnTo>
                  <a:lnTo>
                    <a:pt x="650" y="147"/>
                  </a:lnTo>
                  <a:lnTo>
                    <a:pt x="646" y="150"/>
                  </a:lnTo>
                  <a:lnTo>
                    <a:pt x="641" y="156"/>
                  </a:lnTo>
                  <a:lnTo>
                    <a:pt x="636" y="161"/>
                  </a:lnTo>
                  <a:lnTo>
                    <a:pt x="632" y="166"/>
                  </a:lnTo>
                  <a:lnTo>
                    <a:pt x="627" y="169"/>
                  </a:lnTo>
                  <a:lnTo>
                    <a:pt x="608" y="175"/>
                  </a:lnTo>
                  <a:lnTo>
                    <a:pt x="590" y="175"/>
                  </a:lnTo>
                  <a:lnTo>
                    <a:pt x="573" y="171"/>
                  </a:lnTo>
                  <a:lnTo>
                    <a:pt x="557" y="164"/>
                  </a:lnTo>
                  <a:lnTo>
                    <a:pt x="555" y="164"/>
                  </a:lnTo>
                  <a:lnTo>
                    <a:pt x="552" y="166"/>
                  </a:lnTo>
                  <a:lnTo>
                    <a:pt x="547" y="168"/>
                  </a:lnTo>
                  <a:lnTo>
                    <a:pt x="543" y="169"/>
                  </a:lnTo>
                  <a:lnTo>
                    <a:pt x="540" y="171"/>
                  </a:lnTo>
                  <a:lnTo>
                    <a:pt x="534" y="173"/>
                  </a:lnTo>
                  <a:lnTo>
                    <a:pt x="531" y="164"/>
                  </a:lnTo>
                  <a:lnTo>
                    <a:pt x="534" y="163"/>
                  </a:lnTo>
                  <a:lnTo>
                    <a:pt x="534" y="163"/>
                  </a:lnTo>
                  <a:lnTo>
                    <a:pt x="536" y="161"/>
                  </a:lnTo>
                  <a:lnTo>
                    <a:pt x="538" y="157"/>
                  </a:lnTo>
                  <a:lnTo>
                    <a:pt x="528" y="157"/>
                  </a:lnTo>
                  <a:lnTo>
                    <a:pt x="524" y="159"/>
                  </a:lnTo>
                  <a:lnTo>
                    <a:pt x="519" y="161"/>
                  </a:lnTo>
                  <a:lnTo>
                    <a:pt x="514" y="161"/>
                  </a:lnTo>
                  <a:lnTo>
                    <a:pt x="508" y="161"/>
                  </a:lnTo>
                  <a:lnTo>
                    <a:pt x="505" y="150"/>
                  </a:lnTo>
                  <a:lnTo>
                    <a:pt x="508" y="149"/>
                  </a:lnTo>
                  <a:lnTo>
                    <a:pt x="510" y="149"/>
                  </a:lnTo>
                  <a:lnTo>
                    <a:pt x="512" y="149"/>
                  </a:lnTo>
                  <a:lnTo>
                    <a:pt x="514" y="147"/>
                  </a:lnTo>
                  <a:lnTo>
                    <a:pt x="515" y="147"/>
                  </a:lnTo>
                  <a:lnTo>
                    <a:pt x="493" y="150"/>
                  </a:lnTo>
                  <a:lnTo>
                    <a:pt x="491" y="145"/>
                  </a:lnTo>
                  <a:lnTo>
                    <a:pt x="487" y="142"/>
                  </a:lnTo>
                  <a:lnTo>
                    <a:pt x="486" y="140"/>
                  </a:lnTo>
                  <a:lnTo>
                    <a:pt x="484" y="136"/>
                  </a:lnTo>
                  <a:lnTo>
                    <a:pt x="480" y="131"/>
                  </a:lnTo>
                  <a:lnTo>
                    <a:pt x="486" y="129"/>
                  </a:lnTo>
                  <a:lnTo>
                    <a:pt x="489" y="129"/>
                  </a:lnTo>
                  <a:lnTo>
                    <a:pt x="491" y="129"/>
                  </a:lnTo>
                  <a:lnTo>
                    <a:pt x="493" y="129"/>
                  </a:lnTo>
                  <a:lnTo>
                    <a:pt x="493" y="128"/>
                  </a:lnTo>
                  <a:lnTo>
                    <a:pt x="494" y="126"/>
                  </a:lnTo>
                  <a:lnTo>
                    <a:pt x="496" y="122"/>
                  </a:lnTo>
                  <a:lnTo>
                    <a:pt x="489" y="121"/>
                  </a:lnTo>
                  <a:lnTo>
                    <a:pt x="482" y="119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7" y="112"/>
                  </a:lnTo>
                  <a:lnTo>
                    <a:pt x="477" y="107"/>
                  </a:lnTo>
                  <a:lnTo>
                    <a:pt x="494" y="110"/>
                  </a:lnTo>
                  <a:lnTo>
                    <a:pt x="503" y="108"/>
                  </a:lnTo>
                  <a:lnTo>
                    <a:pt x="510" y="105"/>
                  </a:lnTo>
                  <a:lnTo>
                    <a:pt x="514" y="100"/>
                  </a:lnTo>
                  <a:lnTo>
                    <a:pt x="519" y="93"/>
                  </a:lnTo>
                  <a:lnTo>
                    <a:pt x="528" y="89"/>
                  </a:lnTo>
                  <a:lnTo>
                    <a:pt x="538" y="86"/>
                  </a:lnTo>
                  <a:lnTo>
                    <a:pt x="545" y="89"/>
                  </a:lnTo>
                  <a:lnTo>
                    <a:pt x="554" y="93"/>
                  </a:lnTo>
                  <a:lnTo>
                    <a:pt x="561" y="94"/>
                  </a:lnTo>
                  <a:lnTo>
                    <a:pt x="569" y="93"/>
                  </a:lnTo>
                  <a:lnTo>
                    <a:pt x="566" y="91"/>
                  </a:lnTo>
                  <a:lnTo>
                    <a:pt x="562" y="89"/>
                  </a:lnTo>
                  <a:lnTo>
                    <a:pt x="561" y="89"/>
                  </a:lnTo>
                  <a:lnTo>
                    <a:pt x="561" y="87"/>
                  </a:lnTo>
                  <a:lnTo>
                    <a:pt x="559" y="86"/>
                  </a:lnTo>
                  <a:lnTo>
                    <a:pt x="559" y="82"/>
                  </a:lnTo>
                  <a:lnTo>
                    <a:pt x="557" y="77"/>
                  </a:lnTo>
                  <a:lnTo>
                    <a:pt x="562" y="75"/>
                  </a:lnTo>
                  <a:lnTo>
                    <a:pt x="566" y="73"/>
                  </a:lnTo>
                  <a:lnTo>
                    <a:pt x="569" y="73"/>
                  </a:lnTo>
                  <a:lnTo>
                    <a:pt x="571" y="72"/>
                  </a:lnTo>
                  <a:lnTo>
                    <a:pt x="575" y="70"/>
                  </a:lnTo>
                  <a:lnTo>
                    <a:pt x="582" y="70"/>
                  </a:lnTo>
                  <a:lnTo>
                    <a:pt x="585" y="72"/>
                  </a:lnTo>
                  <a:lnTo>
                    <a:pt x="589" y="75"/>
                  </a:lnTo>
                  <a:lnTo>
                    <a:pt x="592" y="77"/>
                  </a:lnTo>
                  <a:lnTo>
                    <a:pt x="592" y="73"/>
                  </a:lnTo>
                  <a:lnTo>
                    <a:pt x="590" y="72"/>
                  </a:lnTo>
                  <a:lnTo>
                    <a:pt x="590" y="70"/>
                  </a:lnTo>
                  <a:lnTo>
                    <a:pt x="590" y="70"/>
                  </a:lnTo>
                  <a:lnTo>
                    <a:pt x="590" y="68"/>
                  </a:lnTo>
                  <a:lnTo>
                    <a:pt x="589" y="65"/>
                  </a:lnTo>
                  <a:lnTo>
                    <a:pt x="594" y="63"/>
                  </a:lnTo>
                  <a:lnTo>
                    <a:pt x="597" y="61"/>
                  </a:lnTo>
                  <a:lnTo>
                    <a:pt x="603" y="58"/>
                  </a:lnTo>
                  <a:lnTo>
                    <a:pt x="606" y="54"/>
                  </a:lnTo>
                  <a:lnTo>
                    <a:pt x="608" y="54"/>
                  </a:lnTo>
                  <a:lnTo>
                    <a:pt x="615" y="54"/>
                  </a:lnTo>
                  <a:lnTo>
                    <a:pt x="620" y="56"/>
                  </a:lnTo>
                  <a:lnTo>
                    <a:pt x="624" y="60"/>
                  </a:lnTo>
                  <a:lnTo>
                    <a:pt x="630" y="60"/>
                  </a:lnTo>
                  <a:lnTo>
                    <a:pt x="639" y="58"/>
                  </a:lnTo>
                  <a:lnTo>
                    <a:pt x="643" y="46"/>
                  </a:lnTo>
                  <a:lnTo>
                    <a:pt x="648" y="44"/>
                  </a:lnTo>
                  <a:lnTo>
                    <a:pt x="653" y="44"/>
                  </a:lnTo>
                  <a:lnTo>
                    <a:pt x="658" y="44"/>
                  </a:lnTo>
                  <a:lnTo>
                    <a:pt x="662" y="46"/>
                  </a:lnTo>
                  <a:lnTo>
                    <a:pt x="665" y="46"/>
                  </a:lnTo>
                  <a:lnTo>
                    <a:pt x="672" y="35"/>
                  </a:lnTo>
                  <a:lnTo>
                    <a:pt x="683" y="33"/>
                  </a:lnTo>
                  <a:lnTo>
                    <a:pt x="690" y="37"/>
                  </a:lnTo>
                  <a:lnTo>
                    <a:pt x="697" y="40"/>
                  </a:lnTo>
                  <a:lnTo>
                    <a:pt x="704" y="42"/>
                  </a:lnTo>
                  <a:lnTo>
                    <a:pt x="713" y="39"/>
                  </a:lnTo>
                  <a:lnTo>
                    <a:pt x="725" y="32"/>
                  </a:lnTo>
                  <a:lnTo>
                    <a:pt x="737" y="26"/>
                  </a:lnTo>
                  <a:close/>
                  <a:moveTo>
                    <a:pt x="1259" y="0"/>
                  </a:moveTo>
                  <a:lnTo>
                    <a:pt x="1283" y="0"/>
                  </a:lnTo>
                  <a:lnTo>
                    <a:pt x="1308" y="4"/>
                  </a:lnTo>
                  <a:lnTo>
                    <a:pt x="1330" y="7"/>
                  </a:lnTo>
                  <a:lnTo>
                    <a:pt x="1350" y="12"/>
                  </a:lnTo>
                  <a:lnTo>
                    <a:pt x="1379" y="7"/>
                  </a:lnTo>
                  <a:lnTo>
                    <a:pt x="1383" y="11"/>
                  </a:lnTo>
                  <a:lnTo>
                    <a:pt x="1386" y="12"/>
                  </a:lnTo>
                  <a:lnTo>
                    <a:pt x="1390" y="18"/>
                  </a:lnTo>
                  <a:lnTo>
                    <a:pt x="1392" y="21"/>
                  </a:lnTo>
                  <a:lnTo>
                    <a:pt x="1395" y="23"/>
                  </a:lnTo>
                  <a:lnTo>
                    <a:pt x="1412" y="30"/>
                  </a:lnTo>
                  <a:lnTo>
                    <a:pt x="1432" y="35"/>
                  </a:lnTo>
                  <a:lnTo>
                    <a:pt x="1449" y="39"/>
                  </a:lnTo>
                  <a:lnTo>
                    <a:pt x="1449" y="46"/>
                  </a:lnTo>
                  <a:lnTo>
                    <a:pt x="1421" y="46"/>
                  </a:lnTo>
                  <a:lnTo>
                    <a:pt x="1409" y="40"/>
                  </a:lnTo>
                  <a:lnTo>
                    <a:pt x="1395" y="40"/>
                  </a:lnTo>
                  <a:lnTo>
                    <a:pt x="1379" y="42"/>
                  </a:lnTo>
                  <a:lnTo>
                    <a:pt x="1364" y="46"/>
                  </a:lnTo>
                  <a:lnTo>
                    <a:pt x="1364" y="54"/>
                  </a:lnTo>
                  <a:lnTo>
                    <a:pt x="1383" y="54"/>
                  </a:lnTo>
                  <a:lnTo>
                    <a:pt x="1397" y="51"/>
                  </a:lnTo>
                  <a:lnTo>
                    <a:pt x="1414" y="49"/>
                  </a:lnTo>
                  <a:lnTo>
                    <a:pt x="1435" y="49"/>
                  </a:lnTo>
                  <a:lnTo>
                    <a:pt x="1456" y="49"/>
                  </a:lnTo>
                  <a:lnTo>
                    <a:pt x="1472" y="49"/>
                  </a:lnTo>
                  <a:lnTo>
                    <a:pt x="1486" y="63"/>
                  </a:lnTo>
                  <a:lnTo>
                    <a:pt x="1503" y="73"/>
                  </a:lnTo>
                  <a:lnTo>
                    <a:pt x="1498" y="84"/>
                  </a:lnTo>
                  <a:lnTo>
                    <a:pt x="1488" y="91"/>
                  </a:lnTo>
                  <a:lnTo>
                    <a:pt x="1479" y="96"/>
                  </a:lnTo>
                  <a:lnTo>
                    <a:pt x="1467" y="100"/>
                  </a:lnTo>
                  <a:lnTo>
                    <a:pt x="1449" y="100"/>
                  </a:lnTo>
                  <a:lnTo>
                    <a:pt x="1433" y="105"/>
                  </a:lnTo>
                  <a:lnTo>
                    <a:pt x="1416" y="105"/>
                  </a:lnTo>
                  <a:lnTo>
                    <a:pt x="1397" y="103"/>
                  </a:lnTo>
                  <a:lnTo>
                    <a:pt x="1379" y="101"/>
                  </a:lnTo>
                  <a:lnTo>
                    <a:pt x="1362" y="101"/>
                  </a:lnTo>
                  <a:lnTo>
                    <a:pt x="1348" y="105"/>
                  </a:lnTo>
                  <a:lnTo>
                    <a:pt x="1337" y="115"/>
                  </a:lnTo>
                  <a:lnTo>
                    <a:pt x="1379" y="115"/>
                  </a:lnTo>
                  <a:lnTo>
                    <a:pt x="1392" y="112"/>
                  </a:lnTo>
                  <a:lnTo>
                    <a:pt x="1407" y="110"/>
                  </a:lnTo>
                  <a:lnTo>
                    <a:pt x="1425" y="112"/>
                  </a:lnTo>
                  <a:lnTo>
                    <a:pt x="1437" y="115"/>
                  </a:lnTo>
                  <a:lnTo>
                    <a:pt x="1440" y="128"/>
                  </a:lnTo>
                  <a:lnTo>
                    <a:pt x="1446" y="126"/>
                  </a:lnTo>
                  <a:lnTo>
                    <a:pt x="1454" y="121"/>
                  </a:lnTo>
                  <a:lnTo>
                    <a:pt x="1465" y="117"/>
                  </a:lnTo>
                  <a:lnTo>
                    <a:pt x="1475" y="115"/>
                  </a:lnTo>
                  <a:lnTo>
                    <a:pt x="1477" y="121"/>
                  </a:lnTo>
                  <a:lnTo>
                    <a:pt x="1479" y="124"/>
                  </a:lnTo>
                  <a:lnTo>
                    <a:pt x="1481" y="126"/>
                  </a:lnTo>
                  <a:lnTo>
                    <a:pt x="1484" y="128"/>
                  </a:lnTo>
                  <a:lnTo>
                    <a:pt x="1488" y="131"/>
                  </a:lnTo>
                  <a:lnTo>
                    <a:pt x="1472" y="161"/>
                  </a:lnTo>
                  <a:lnTo>
                    <a:pt x="1479" y="161"/>
                  </a:lnTo>
                  <a:lnTo>
                    <a:pt x="1491" y="154"/>
                  </a:lnTo>
                  <a:lnTo>
                    <a:pt x="1507" y="145"/>
                  </a:lnTo>
                  <a:lnTo>
                    <a:pt x="1526" y="138"/>
                  </a:lnTo>
                  <a:lnTo>
                    <a:pt x="1547" y="131"/>
                  </a:lnTo>
                  <a:lnTo>
                    <a:pt x="1570" y="126"/>
                  </a:lnTo>
                  <a:lnTo>
                    <a:pt x="1590" y="126"/>
                  </a:lnTo>
                  <a:lnTo>
                    <a:pt x="1610" y="128"/>
                  </a:lnTo>
                  <a:lnTo>
                    <a:pt x="1624" y="136"/>
                  </a:lnTo>
                  <a:lnTo>
                    <a:pt x="1632" y="150"/>
                  </a:lnTo>
                  <a:lnTo>
                    <a:pt x="1638" y="150"/>
                  </a:lnTo>
                  <a:lnTo>
                    <a:pt x="1638" y="152"/>
                  </a:lnTo>
                  <a:lnTo>
                    <a:pt x="1638" y="152"/>
                  </a:lnTo>
                  <a:lnTo>
                    <a:pt x="1636" y="154"/>
                  </a:lnTo>
                  <a:lnTo>
                    <a:pt x="1634" y="154"/>
                  </a:lnTo>
                  <a:lnTo>
                    <a:pt x="1634" y="154"/>
                  </a:lnTo>
                  <a:lnTo>
                    <a:pt x="1632" y="154"/>
                  </a:lnTo>
                  <a:lnTo>
                    <a:pt x="1629" y="157"/>
                  </a:lnTo>
                  <a:lnTo>
                    <a:pt x="1624" y="159"/>
                  </a:lnTo>
                  <a:lnTo>
                    <a:pt x="1618" y="161"/>
                  </a:lnTo>
                  <a:lnTo>
                    <a:pt x="1611" y="163"/>
                  </a:lnTo>
                  <a:lnTo>
                    <a:pt x="1606" y="164"/>
                  </a:lnTo>
                  <a:lnTo>
                    <a:pt x="1594" y="183"/>
                  </a:lnTo>
                  <a:lnTo>
                    <a:pt x="1571" y="197"/>
                  </a:lnTo>
                  <a:lnTo>
                    <a:pt x="1545" y="206"/>
                  </a:lnTo>
                  <a:lnTo>
                    <a:pt x="1514" y="211"/>
                  </a:lnTo>
                  <a:lnTo>
                    <a:pt x="1514" y="217"/>
                  </a:lnTo>
                  <a:lnTo>
                    <a:pt x="1514" y="220"/>
                  </a:lnTo>
                  <a:lnTo>
                    <a:pt x="1514" y="222"/>
                  </a:lnTo>
                  <a:lnTo>
                    <a:pt x="1512" y="224"/>
                  </a:lnTo>
                  <a:lnTo>
                    <a:pt x="1514" y="225"/>
                  </a:lnTo>
                  <a:lnTo>
                    <a:pt x="1514" y="227"/>
                  </a:lnTo>
                  <a:lnTo>
                    <a:pt x="1517" y="231"/>
                  </a:lnTo>
                  <a:lnTo>
                    <a:pt x="1522" y="234"/>
                  </a:lnTo>
                  <a:lnTo>
                    <a:pt x="1526" y="236"/>
                  </a:lnTo>
                  <a:lnTo>
                    <a:pt x="1529" y="239"/>
                  </a:lnTo>
                  <a:lnTo>
                    <a:pt x="1533" y="241"/>
                  </a:lnTo>
                  <a:lnTo>
                    <a:pt x="1536" y="246"/>
                  </a:lnTo>
                  <a:lnTo>
                    <a:pt x="1533" y="253"/>
                  </a:lnTo>
                  <a:lnTo>
                    <a:pt x="1529" y="269"/>
                  </a:lnTo>
                  <a:lnTo>
                    <a:pt x="1526" y="288"/>
                  </a:lnTo>
                  <a:lnTo>
                    <a:pt x="1522" y="307"/>
                  </a:lnTo>
                  <a:lnTo>
                    <a:pt x="1522" y="323"/>
                  </a:lnTo>
                  <a:lnTo>
                    <a:pt x="1526" y="321"/>
                  </a:lnTo>
                  <a:lnTo>
                    <a:pt x="1529" y="321"/>
                  </a:lnTo>
                  <a:lnTo>
                    <a:pt x="1531" y="321"/>
                  </a:lnTo>
                  <a:lnTo>
                    <a:pt x="1535" y="321"/>
                  </a:lnTo>
                  <a:lnTo>
                    <a:pt x="1536" y="321"/>
                  </a:lnTo>
                  <a:lnTo>
                    <a:pt x="1542" y="323"/>
                  </a:lnTo>
                  <a:lnTo>
                    <a:pt x="1540" y="328"/>
                  </a:lnTo>
                  <a:lnTo>
                    <a:pt x="1540" y="330"/>
                  </a:lnTo>
                  <a:lnTo>
                    <a:pt x="1540" y="334"/>
                  </a:lnTo>
                  <a:lnTo>
                    <a:pt x="1540" y="335"/>
                  </a:lnTo>
                  <a:lnTo>
                    <a:pt x="1540" y="339"/>
                  </a:lnTo>
                  <a:lnTo>
                    <a:pt x="1542" y="346"/>
                  </a:lnTo>
                  <a:lnTo>
                    <a:pt x="1536" y="346"/>
                  </a:lnTo>
                  <a:lnTo>
                    <a:pt x="1536" y="349"/>
                  </a:lnTo>
                  <a:lnTo>
                    <a:pt x="1533" y="348"/>
                  </a:lnTo>
                  <a:lnTo>
                    <a:pt x="1529" y="344"/>
                  </a:lnTo>
                  <a:lnTo>
                    <a:pt x="1528" y="342"/>
                  </a:lnTo>
                  <a:lnTo>
                    <a:pt x="1524" y="341"/>
                  </a:lnTo>
                  <a:lnTo>
                    <a:pt x="1521" y="339"/>
                  </a:lnTo>
                  <a:lnTo>
                    <a:pt x="1514" y="339"/>
                  </a:lnTo>
                  <a:lnTo>
                    <a:pt x="1510" y="341"/>
                  </a:lnTo>
                  <a:lnTo>
                    <a:pt x="1507" y="342"/>
                  </a:lnTo>
                  <a:lnTo>
                    <a:pt x="1503" y="344"/>
                  </a:lnTo>
                  <a:lnTo>
                    <a:pt x="1501" y="346"/>
                  </a:lnTo>
                  <a:lnTo>
                    <a:pt x="1498" y="348"/>
                  </a:lnTo>
                  <a:lnTo>
                    <a:pt x="1496" y="351"/>
                  </a:lnTo>
                  <a:lnTo>
                    <a:pt x="1494" y="358"/>
                  </a:lnTo>
                  <a:lnTo>
                    <a:pt x="1517" y="365"/>
                  </a:lnTo>
                  <a:lnTo>
                    <a:pt x="1522" y="396"/>
                  </a:lnTo>
                  <a:lnTo>
                    <a:pt x="1517" y="396"/>
                  </a:lnTo>
                  <a:lnTo>
                    <a:pt x="1514" y="396"/>
                  </a:lnTo>
                  <a:lnTo>
                    <a:pt x="1510" y="398"/>
                  </a:lnTo>
                  <a:lnTo>
                    <a:pt x="1507" y="400"/>
                  </a:lnTo>
                  <a:lnTo>
                    <a:pt x="1507" y="407"/>
                  </a:lnTo>
                  <a:lnTo>
                    <a:pt x="1515" y="412"/>
                  </a:lnTo>
                  <a:lnTo>
                    <a:pt x="1521" y="419"/>
                  </a:lnTo>
                  <a:lnTo>
                    <a:pt x="1524" y="428"/>
                  </a:lnTo>
                  <a:lnTo>
                    <a:pt x="1526" y="442"/>
                  </a:lnTo>
                  <a:lnTo>
                    <a:pt x="1517" y="442"/>
                  </a:lnTo>
                  <a:lnTo>
                    <a:pt x="1515" y="442"/>
                  </a:lnTo>
                  <a:lnTo>
                    <a:pt x="1510" y="440"/>
                  </a:lnTo>
                  <a:lnTo>
                    <a:pt x="1507" y="442"/>
                  </a:lnTo>
                  <a:lnTo>
                    <a:pt x="1501" y="442"/>
                  </a:lnTo>
                  <a:lnTo>
                    <a:pt x="1498" y="445"/>
                  </a:lnTo>
                  <a:lnTo>
                    <a:pt x="1494" y="449"/>
                  </a:lnTo>
                  <a:lnTo>
                    <a:pt x="1500" y="452"/>
                  </a:lnTo>
                  <a:lnTo>
                    <a:pt x="1503" y="454"/>
                  </a:lnTo>
                  <a:lnTo>
                    <a:pt x="1505" y="456"/>
                  </a:lnTo>
                  <a:lnTo>
                    <a:pt x="1507" y="457"/>
                  </a:lnTo>
                  <a:lnTo>
                    <a:pt x="1508" y="463"/>
                  </a:lnTo>
                  <a:lnTo>
                    <a:pt x="1510" y="468"/>
                  </a:lnTo>
                  <a:lnTo>
                    <a:pt x="1508" y="470"/>
                  </a:lnTo>
                  <a:lnTo>
                    <a:pt x="1508" y="471"/>
                  </a:lnTo>
                  <a:lnTo>
                    <a:pt x="1508" y="471"/>
                  </a:lnTo>
                  <a:lnTo>
                    <a:pt x="1507" y="473"/>
                  </a:lnTo>
                  <a:lnTo>
                    <a:pt x="1507" y="477"/>
                  </a:lnTo>
                  <a:lnTo>
                    <a:pt x="1493" y="477"/>
                  </a:lnTo>
                  <a:lnTo>
                    <a:pt x="1479" y="480"/>
                  </a:lnTo>
                  <a:lnTo>
                    <a:pt x="1468" y="484"/>
                  </a:lnTo>
                  <a:lnTo>
                    <a:pt x="1472" y="484"/>
                  </a:lnTo>
                  <a:lnTo>
                    <a:pt x="1477" y="487"/>
                  </a:lnTo>
                  <a:lnTo>
                    <a:pt x="1481" y="489"/>
                  </a:lnTo>
                  <a:lnTo>
                    <a:pt x="1484" y="489"/>
                  </a:lnTo>
                  <a:lnTo>
                    <a:pt x="1488" y="491"/>
                  </a:lnTo>
                  <a:lnTo>
                    <a:pt x="1491" y="494"/>
                  </a:lnTo>
                  <a:lnTo>
                    <a:pt x="1494" y="499"/>
                  </a:lnTo>
                  <a:lnTo>
                    <a:pt x="1488" y="508"/>
                  </a:lnTo>
                  <a:lnTo>
                    <a:pt x="1484" y="519"/>
                  </a:lnTo>
                  <a:lnTo>
                    <a:pt x="1479" y="531"/>
                  </a:lnTo>
                  <a:lnTo>
                    <a:pt x="1477" y="526"/>
                  </a:lnTo>
                  <a:lnTo>
                    <a:pt x="1474" y="522"/>
                  </a:lnTo>
                  <a:lnTo>
                    <a:pt x="1472" y="520"/>
                  </a:lnTo>
                  <a:lnTo>
                    <a:pt x="1468" y="520"/>
                  </a:lnTo>
                  <a:lnTo>
                    <a:pt x="1463" y="519"/>
                  </a:lnTo>
                  <a:lnTo>
                    <a:pt x="1456" y="519"/>
                  </a:lnTo>
                  <a:lnTo>
                    <a:pt x="1456" y="522"/>
                  </a:lnTo>
                  <a:lnTo>
                    <a:pt x="1460" y="522"/>
                  </a:lnTo>
                  <a:lnTo>
                    <a:pt x="1472" y="534"/>
                  </a:lnTo>
                  <a:lnTo>
                    <a:pt x="1482" y="548"/>
                  </a:lnTo>
                  <a:lnTo>
                    <a:pt x="1488" y="566"/>
                  </a:lnTo>
                  <a:lnTo>
                    <a:pt x="1491" y="587"/>
                  </a:lnTo>
                  <a:lnTo>
                    <a:pt x="1488" y="587"/>
                  </a:lnTo>
                  <a:lnTo>
                    <a:pt x="1488" y="592"/>
                  </a:lnTo>
                  <a:lnTo>
                    <a:pt x="1460" y="595"/>
                  </a:lnTo>
                  <a:lnTo>
                    <a:pt x="1460" y="576"/>
                  </a:lnTo>
                  <a:lnTo>
                    <a:pt x="1456" y="573"/>
                  </a:lnTo>
                  <a:lnTo>
                    <a:pt x="1453" y="571"/>
                  </a:lnTo>
                  <a:lnTo>
                    <a:pt x="1451" y="569"/>
                  </a:lnTo>
                  <a:lnTo>
                    <a:pt x="1446" y="566"/>
                  </a:lnTo>
                  <a:lnTo>
                    <a:pt x="1440" y="564"/>
                  </a:lnTo>
                  <a:lnTo>
                    <a:pt x="1432" y="569"/>
                  </a:lnTo>
                  <a:lnTo>
                    <a:pt x="1421" y="573"/>
                  </a:lnTo>
                  <a:lnTo>
                    <a:pt x="1409" y="574"/>
                  </a:lnTo>
                  <a:lnTo>
                    <a:pt x="1398" y="578"/>
                  </a:lnTo>
                  <a:lnTo>
                    <a:pt x="1392" y="583"/>
                  </a:lnTo>
                  <a:lnTo>
                    <a:pt x="1398" y="583"/>
                  </a:lnTo>
                  <a:lnTo>
                    <a:pt x="1407" y="583"/>
                  </a:lnTo>
                  <a:lnTo>
                    <a:pt x="1421" y="581"/>
                  </a:lnTo>
                  <a:lnTo>
                    <a:pt x="1437" y="580"/>
                  </a:lnTo>
                  <a:lnTo>
                    <a:pt x="1437" y="587"/>
                  </a:lnTo>
                  <a:lnTo>
                    <a:pt x="1402" y="599"/>
                  </a:lnTo>
                  <a:lnTo>
                    <a:pt x="1402" y="602"/>
                  </a:lnTo>
                  <a:lnTo>
                    <a:pt x="1411" y="602"/>
                  </a:lnTo>
                  <a:lnTo>
                    <a:pt x="1416" y="601"/>
                  </a:lnTo>
                  <a:lnTo>
                    <a:pt x="1423" y="599"/>
                  </a:lnTo>
                  <a:lnTo>
                    <a:pt x="1430" y="597"/>
                  </a:lnTo>
                  <a:lnTo>
                    <a:pt x="1437" y="595"/>
                  </a:lnTo>
                  <a:lnTo>
                    <a:pt x="1439" y="604"/>
                  </a:lnTo>
                  <a:lnTo>
                    <a:pt x="1446" y="608"/>
                  </a:lnTo>
                  <a:lnTo>
                    <a:pt x="1453" y="609"/>
                  </a:lnTo>
                  <a:lnTo>
                    <a:pt x="1465" y="608"/>
                  </a:lnTo>
                  <a:lnTo>
                    <a:pt x="1479" y="608"/>
                  </a:lnTo>
                  <a:lnTo>
                    <a:pt x="1479" y="611"/>
                  </a:lnTo>
                  <a:lnTo>
                    <a:pt x="1475" y="611"/>
                  </a:lnTo>
                  <a:lnTo>
                    <a:pt x="1456" y="629"/>
                  </a:lnTo>
                  <a:lnTo>
                    <a:pt x="1435" y="646"/>
                  </a:lnTo>
                  <a:lnTo>
                    <a:pt x="1414" y="660"/>
                  </a:lnTo>
                  <a:lnTo>
                    <a:pt x="1390" y="672"/>
                  </a:lnTo>
                  <a:lnTo>
                    <a:pt x="1364" y="677"/>
                  </a:lnTo>
                  <a:lnTo>
                    <a:pt x="1334" y="676"/>
                  </a:lnTo>
                  <a:lnTo>
                    <a:pt x="1334" y="681"/>
                  </a:lnTo>
                  <a:lnTo>
                    <a:pt x="1334" y="686"/>
                  </a:lnTo>
                  <a:lnTo>
                    <a:pt x="1332" y="690"/>
                  </a:lnTo>
                  <a:lnTo>
                    <a:pt x="1330" y="691"/>
                  </a:lnTo>
                  <a:lnTo>
                    <a:pt x="1329" y="691"/>
                  </a:lnTo>
                  <a:lnTo>
                    <a:pt x="1327" y="693"/>
                  </a:lnTo>
                  <a:lnTo>
                    <a:pt x="1323" y="695"/>
                  </a:lnTo>
                  <a:lnTo>
                    <a:pt x="1320" y="697"/>
                  </a:lnTo>
                  <a:lnTo>
                    <a:pt x="1318" y="698"/>
                  </a:lnTo>
                  <a:lnTo>
                    <a:pt x="1315" y="702"/>
                  </a:lnTo>
                  <a:lnTo>
                    <a:pt x="1311" y="712"/>
                  </a:lnTo>
                  <a:lnTo>
                    <a:pt x="1309" y="725"/>
                  </a:lnTo>
                  <a:lnTo>
                    <a:pt x="1306" y="733"/>
                  </a:lnTo>
                  <a:lnTo>
                    <a:pt x="1297" y="742"/>
                  </a:lnTo>
                  <a:lnTo>
                    <a:pt x="1282" y="752"/>
                  </a:lnTo>
                  <a:lnTo>
                    <a:pt x="1262" y="761"/>
                  </a:lnTo>
                  <a:lnTo>
                    <a:pt x="1245" y="768"/>
                  </a:lnTo>
                  <a:lnTo>
                    <a:pt x="1229" y="772"/>
                  </a:lnTo>
                  <a:lnTo>
                    <a:pt x="1229" y="768"/>
                  </a:lnTo>
                  <a:lnTo>
                    <a:pt x="1229" y="765"/>
                  </a:lnTo>
                  <a:lnTo>
                    <a:pt x="1227" y="765"/>
                  </a:lnTo>
                  <a:lnTo>
                    <a:pt x="1227" y="763"/>
                  </a:lnTo>
                  <a:lnTo>
                    <a:pt x="1226" y="761"/>
                  </a:lnTo>
                  <a:lnTo>
                    <a:pt x="1224" y="775"/>
                  </a:lnTo>
                  <a:lnTo>
                    <a:pt x="1219" y="787"/>
                  </a:lnTo>
                  <a:lnTo>
                    <a:pt x="1215" y="798"/>
                  </a:lnTo>
                  <a:lnTo>
                    <a:pt x="1210" y="808"/>
                  </a:lnTo>
                  <a:lnTo>
                    <a:pt x="1206" y="822"/>
                  </a:lnTo>
                  <a:lnTo>
                    <a:pt x="1210" y="824"/>
                  </a:lnTo>
                  <a:lnTo>
                    <a:pt x="1210" y="826"/>
                  </a:lnTo>
                  <a:lnTo>
                    <a:pt x="1212" y="826"/>
                  </a:lnTo>
                  <a:lnTo>
                    <a:pt x="1212" y="826"/>
                  </a:lnTo>
                  <a:lnTo>
                    <a:pt x="1212" y="828"/>
                  </a:lnTo>
                  <a:lnTo>
                    <a:pt x="1210" y="829"/>
                  </a:lnTo>
                  <a:lnTo>
                    <a:pt x="1206" y="833"/>
                  </a:lnTo>
                  <a:lnTo>
                    <a:pt x="1203" y="835"/>
                  </a:lnTo>
                  <a:lnTo>
                    <a:pt x="1200" y="838"/>
                  </a:lnTo>
                  <a:lnTo>
                    <a:pt x="1196" y="840"/>
                  </a:lnTo>
                  <a:lnTo>
                    <a:pt x="1194" y="843"/>
                  </a:lnTo>
                  <a:lnTo>
                    <a:pt x="1191" y="848"/>
                  </a:lnTo>
                  <a:lnTo>
                    <a:pt x="1184" y="868"/>
                  </a:lnTo>
                  <a:lnTo>
                    <a:pt x="1179" y="889"/>
                  </a:lnTo>
                  <a:lnTo>
                    <a:pt x="1177" y="913"/>
                  </a:lnTo>
                  <a:lnTo>
                    <a:pt x="1173" y="936"/>
                  </a:lnTo>
                  <a:lnTo>
                    <a:pt x="1168" y="957"/>
                  </a:lnTo>
                  <a:lnTo>
                    <a:pt x="1165" y="955"/>
                  </a:lnTo>
                  <a:lnTo>
                    <a:pt x="1165" y="955"/>
                  </a:lnTo>
                  <a:lnTo>
                    <a:pt x="1163" y="955"/>
                  </a:lnTo>
                  <a:lnTo>
                    <a:pt x="1163" y="953"/>
                  </a:lnTo>
                  <a:lnTo>
                    <a:pt x="1161" y="953"/>
                  </a:lnTo>
                  <a:lnTo>
                    <a:pt x="1156" y="950"/>
                  </a:lnTo>
                  <a:lnTo>
                    <a:pt x="1147" y="943"/>
                  </a:lnTo>
                  <a:lnTo>
                    <a:pt x="1133" y="934"/>
                  </a:lnTo>
                  <a:lnTo>
                    <a:pt x="1117" y="925"/>
                  </a:lnTo>
                  <a:lnTo>
                    <a:pt x="1102" y="915"/>
                  </a:lnTo>
                  <a:lnTo>
                    <a:pt x="1090" y="906"/>
                  </a:lnTo>
                  <a:lnTo>
                    <a:pt x="1079" y="901"/>
                  </a:lnTo>
                  <a:lnTo>
                    <a:pt x="1076" y="899"/>
                  </a:lnTo>
                  <a:lnTo>
                    <a:pt x="1072" y="861"/>
                  </a:lnTo>
                  <a:lnTo>
                    <a:pt x="1070" y="857"/>
                  </a:lnTo>
                  <a:lnTo>
                    <a:pt x="1065" y="854"/>
                  </a:lnTo>
                  <a:lnTo>
                    <a:pt x="1062" y="852"/>
                  </a:lnTo>
                  <a:lnTo>
                    <a:pt x="1056" y="848"/>
                  </a:lnTo>
                  <a:lnTo>
                    <a:pt x="1053" y="845"/>
                  </a:lnTo>
                  <a:lnTo>
                    <a:pt x="1056" y="843"/>
                  </a:lnTo>
                  <a:lnTo>
                    <a:pt x="1056" y="841"/>
                  </a:lnTo>
                  <a:lnTo>
                    <a:pt x="1058" y="840"/>
                  </a:lnTo>
                  <a:lnTo>
                    <a:pt x="1058" y="840"/>
                  </a:lnTo>
                  <a:lnTo>
                    <a:pt x="1060" y="836"/>
                  </a:lnTo>
                  <a:lnTo>
                    <a:pt x="1062" y="833"/>
                  </a:lnTo>
                  <a:lnTo>
                    <a:pt x="1053" y="833"/>
                  </a:lnTo>
                  <a:lnTo>
                    <a:pt x="1048" y="833"/>
                  </a:lnTo>
                  <a:lnTo>
                    <a:pt x="1044" y="833"/>
                  </a:lnTo>
                  <a:lnTo>
                    <a:pt x="1042" y="831"/>
                  </a:lnTo>
                  <a:lnTo>
                    <a:pt x="1041" y="828"/>
                  </a:lnTo>
                  <a:lnTo>
                    <a:pt x="1037" y="822"/>
                  </a:lnTo>
                  <a:lnTo>
                    <a:pt x="1035" y="819"/>
                  </a:lnTo>
                  <a:lnTo>
                    <a:pt x="1035" y="815"/>
                  </a:lnTo>
                  <a:lnTo>
                    <a:pt x="1035" y="814"/>
                  </a:lnTo>
                  <a:lnTo>
                    <a:pt x="1035" y="810"/>
                  </a:lnTo>
                  <a:lnTo>
                    <a:pt x="1037" y="807"/>
                  </a:lnTo>
                  <a:lnTo>
                    <a:pt x="1037" y="803"/>
                  </a:lnTo>
                  <a:lnTo>
                    <a:pt x="1027" y="803"/>
                  </a:lnTo>
                  <a:lnTo>
                    <a:pt x="1027" y="798"/>
                  </a:lnTo>
                  <a:lnTo>
                    <a:pt x="1028" y="793"/>
                  </a:lnTo>
                  <a:lnTo>
                    <a:pt x="1030" y="791"/>
                  </a:lnTo>
                  <a:lnTo>
                    <a:pt x="1030" y="787"/>
                  </a:lnTo>
                  <a:lnTo>
                    <a:pt x="1032" y="784"/>
                  </a:lnTo>
                  <a:lnTo>
                    <a:pt x="1034" y="779"/>
                  </a:lnTo>
                  <a:lnTo>
                    <a:pt x="1028" y="779"/>
                  </a:lnTo>
                  <a:lnTo>
                    <a:pt x="1023" y="779"/>
                  </a:lnTo>
                  <a:lnTo>
                    <a:pt x="1020" y="777"/>
                  </a:lnTo>
                  <a:lnTo>
                    <a:pt x="1014" y="775"/>
                  </a:lnTo>
                  <a:lnTo>
                    <a:pt x="1013" y="749"/>
                  </a:lnTo>
                  <a:lnTo>
                    <a:pt x="1011" y="725"/>
                  </a:lnTo>
                  <a:lnTo>
                    <a:pt x="1011" y="702"/>
                  </a:lnTo>
                  <a:lnTo>
                    <a:pt x="1018" y="679"/>
                  </a:lnTo>
                  <a:lnTo>
                    <a:pt x="1025" y="669"/>
                  </a:lnTo>
                  <a:lnTo>
                    <a:pt x="1034" y="662"/>
                  </a:lnTo>
                  <a:lnTo>
                    <a:pt x="1041" y="656"/>
                  </a:lnTo>
                  <a:lnTo>
                    <a:pt x="1046" y="648"/>
                  </a:lnTo>
                  <a:lnTo>
                    <a:pt x="1051" y="637"/>
                  </a:lnTo>
                  <a:lnTo>
                    <a:pt x="1053" y="618"/>
                  </a:lnTo>
                  <a:lnTo>
                    <a:pt x="1049" y="618"/>
                  </a:lnTo>
                  <a:lnTo>
                    <a:pt x="1046" y="622"/>
                  </a:lnTo>
                  <a:lnTo>
                    <a:pt x="1042" y="623"/>
                  </a:lnTo>
                  <a:lnTo>
                    <a:pt x="1041" y="623"/>
                  </a:lnTo>
                  <a:lnTo>
                    <a:pt x="1037" y="623"/>
                  </a:lnTo>
                  <a:lnTo>
                    <a:pt x="1034" y="622"/>
                  </a:lnTo>
                  <a:lnTo>
                    <a:pt x="1020" y="618"/>
                  </a:lnTo>
                  <a:lnTo>
                    <a:pt x="1009" y="611"/>
                  </a:lnTo>
                  <a:lnTo>
                    <a:pt x="1002" y="601"/>
                  </a:lnTo>
                  <a:lnTo>
                    <a:pt x="999" y="583"/>
                  </a:lnTo>
                  <a:lnTo>
                    <a:pt x="1004" y="583"/>
                  </a:lnTo>
                  <a:lnTo>
                    <a:pt x="1004" y="580"/>
                  </a:lnTo>
                  <a:lnTo>
                    <a:pt x="1013" y="585"/>
                  </a:lnTo>
                  <a:lnTo>
                    <a:pt x="1023" y="592"/>
                  </a:lnTo>
                  <a:lnTo>
                    <a:pt x="1032" y="595"/>
                  </a:lnTo>
                  <a:lnTo>
                    <a:pt x="1042" y="595"/>
                  </a:lnTo>
                  <a:lnTo>
                    <a:pt x="1042" y="594"/>
                  </a:lnTo>
                  <a:lnTo>
                    <a:pt x="1044" y="592"/>
                  </a:lnTo>
                  <a:lnTo>
                    <a:pt x="1044" y="592"/>
                  </a:lnTo>
                  <a:lnTo>
                    <a:pt x="1044" y="590"/>
                  </a:lnTo>
                  <a:lnTo>
                    <a:pt x="1046" y="587"/>
                  </a:lnTo>
                  <a:lnTo>
                    <a:pt x="1027" y="573"/>
                  </a:lnTo>
                  <a:lnTo>
                    <a:pt x="1011" y="553"/>
                  </a:lnTo>
                  <a:lnTo>
                    <a:pt x="1006" y="555"/>
                  </a:lnTo>
                  <a:lnTo>
                    <a:pt x="1002" y="557"/>
                  </a:lnTo>
                  <a:lnTo>
                    <a:pt x="997" y="559"/>
                  </a:lnTo>
                  <a:lnTo>
                    <a:pt x="992" y="560"/>
                  </a:lnTo>
                  <a:lnTo>
                    <a:pt x="988" y="557"/>
                  </a:lnTo>
                  <a:lnTo>
                    <a:pt x="987" y="555"/>
                  </a:lnTo>
                  <a:lnTo>
                    <a:pt x="985" y="552"/>
                  </a:lnTo>
                  <a:lnTo>
                    <a:pt x="983" y="550"/>
                  </a:lnTo>
                  <a:lnTo>
                    <a:pt x="980" y="545"/>
                  </a:lnTo>
                  <a:lnTo>
                    <a:pt x="990" y="534"/>
                  </a:lnTo>
                  <a:lnTo>
                    <a:pt x="992" y="519"/>
                  </a:lnTo>
                  <a:lnTo>
                    <a:pt x="990" y="499"/>
                  </a:lnTo>
                  <a:lnTo>
                    <a:pt x="985" y="478"/>
                  </a:lnTo>
                  <a:lnTo>
                    <a:pt x="976" y="456"/>
                  </a:lnTo>
                  <a:lnTo>
                    <a:pt x="966" y="435"/>
                  </a:lnTo>
                  <a:lnTo>
                    <a:pt x="953" y="416"/>
                  </a:lnTo>
                  <a:lnTo>
                    <a:pt x="943" y="398"/>
                  </a:lnTo>
                  <a:lnTo>
                    <a:pt x="934" y="384"/>
                  </a:lnTo>
                  <a:lnTo>
                    <a:pt x="913" y="370"/>
                  </a:lnTo>
                  <a:lnTo>
                    <a:pt x="889" y="365"/>
                  </a:lnTo>
                  <a:lnTo>
                    <a:pt x="864" y="365"/>
                  </a:lnTo>
                  <a:lnTo>
                    <a:pt x="836" y="365"/>
                  </a:lnTo>
                  <a:lnTo>
                    <a:pt x="809" y="367"/>
                  </a:lnTo>
                  <a:lnTo>
                    <a:pt x="781" y="365"/>
                  </a:lnTo>
                  <a:lnTo>
                    <a:pt x="781" y="360"/>
                  </a:lnTo>
                  <a:lnTo>
                    <a:pt x="781" y="356"/>
                  </a:lnTo>
                  <a:lnTo>
                    <a:pt x="782" y="355"/>
                  </a:lnTo>
                  <a:lnTo>
                    <a:pt x="782" y="353"/>
                  </a:lnTo>
                  <a:lnTo>
                    <a:pt x="782" y="351"/>
                  </a:lnTo>
                  <a:lnTo>
                    <a:pt x="781" y="349"/>
                  </a:lnTo>
                  <a:lnTo>
                    <a:pt x="770" y="344"/>
                  </a:lnTo>
                  <a:lnTo>
                    <a:pt x="760" y="341"/>
                  </a:lnTo>
                  <a:lnTo>
                    <a:pt x="749" y="334"/>
                  </a:lnTo>
                  <a:lnTo>
                    <a:pt x="758" y="334"/>
                  </a:lnTo>
                  <a:lnTo>
                    <a:pt x="768" y="330"/>
                  </a:lnTo>
                  <a:lnTo>
                    <a:pt x="782" y="327"/>
                  </a:lnTo>
                  <a:lnTo>
                    <a:pt x="798" y="325"/>
                  </a:lnTo>
                  <a:lnTo>
                    <a:pt x="810" y="321"/>
                  </a:lnTo>
                  <a:lnTo>
                    <a:pt x="819" y="314"/>
                  </a:lnTo>
                  <a:lnTo>
                    <a:pt x="777" y="314"/>
                  </a:lnTo>
                  <a:lnTo>
                    <a:pt x="767" y="311"/>
                  </a:lnTo>
                  <a:lnTo>
                    <a:pt x="758" y="311"/>
                  </a:lnTo>
                  <a:lnTo>
                    <a:pt x="747" y="309"/>
                  </a:lnTo>
                  <a:lnTo>
                    <a:pt x="739" y="307"/>
                  </a:lnTo>
                  <a:lnTo>
                    <a:pt x="730" y="304"/>
                  </a:lnTo>
                  <a:lnTo>
                    <a:pt x="725" y="295"/>
                  </a:lnTo>
                  <a:lnTo>
                    <a:pt x="723" y="281"/>
                  </a:lnTo>
                  <a:lnTo>
                    <a:pt x="744" y="278"/>
                  </a:lnTo>
                  <a:lnTo>
                    <a:pt x="763" y="271"/>
                  </a:lnTo>
                  <a:lnTo>
                    <a:pt x="779" y="264"/>
                  </a:lnTo>
                  <a:lnTo>
                    <a:pt x="796" y="257"/>
                  </a:lnTo>
                  <a:lnTo>
                    <a:pt x="831" y="257"/>
                  </a:lnTo>
                  <a:lnTo>
                    <a:pt x="845" y="211"/>
                  </a:lnTo>
                  <a:lnTo>
                    <a:pt x="812" y="211"/>
                  </a:lnTo>
                  <a:lnTo>
                    <a:pt x="803" y="199"/>
                  </a:lnTo>
                  <a:lnTo>
                    <a:pt x="814" y="192"/>
                  </a:lnTo>
                  <a:lnTo>
                    <a:pt x="822" y="185"/>
                  </a:lnTo>
                  <a:lnTo>
                    <a:pt x="833" y="180"/>
                  </a:lnTo>
                  <a:lnTo>
                    <a:pt x="845" y="176"/>
                  </a:lnTo>
                  <a:lnTo>
                    <a:pt x="845" y="164"/>
                  </a:lnTo>
                  <a:lnTo>
                    <a:pt x="859" y="157"/>
                  </a:lnTo>
                  <a:lnTo>
                    <a:pt x="866" y="149"/>
                  </a:lnTo>
                  <a:lnTo>
                    <a:pt x="873" y="138"/>
                  </a:lnTo>
                  <a:lnTo>
                    <a:pt x="884" y="131"/>
                  </a:lnTo>
                  <a:lnTo>
                    <a:pt x="896" y="126"/>
                  </a:lnTo>
                  <a:lnTo>
                    <a:pt x="906" y="126"/>
                  </a:lnTo>
                  <a:lnTo>
                    <a:pt x="915" y="129"/>
                  </a:lnTo>
                  <a:lnTo>
                    <a:pt x="927" y="128"/>
                  </a:lnTo>
                  <a:lnTo>
                    <a:pt x="918" y="124"/>
                  </a:lnTo>
                  <a:lnTo>
                    <a:pt x="913" y="122"/>
                  </a:lnTo>
                  <a:lnTo>
                    <a:pt x="908" y="121"/>
                  </a:lnTo>
                  <a:lnTo>
                    <a:pt x="903" y="115"/>
                  </a:lnTo>
                  <a:lnTo>
                    <a:pt x="920" y="112"/>
                  </a:lnTo>
                  <a:lnTo>
                    <a:pt x="936" y="107"/>
                  </a:lnTo>
                  <a:lnTo>
                    <a:pt x="950" y="103"/>
                  </a:lnTo>
                  <a:lnTo>
                    <a:pt x="966" y="100"/>
                  </a:lnTo>
                  <a:lnTo>
                    <a:pt x="967" y="107"/>
                  </a:lnTo>
                  <a:lnTo>
                    <a:pt x="969" y="110"/>
                  </a:lnTo>
                  <a:lnTo>
                    <a:pt x="971" y="115"/>
                  </a:lnTo>
                  <a:lnTo>
                    <a:pt x="973" y="119"/>
                  </a:lnTo>
                  <a:lnTo>
                    <a:pt x="978" y="121"/>
                  </a:lnTo>
                  <a:lnTo>
                    <a:pt x="985" y="122"/>
                  </a:lnTo>
                  <a:lnTo>
                    <a:pt x="985" y="117"/>
                  </a:lnTo>
                  <a:lnTo>
                    <a:pt x="988" y="112"/>
                  </a:lnTo>
                  <a:lnTo>
                    <a:pt x="990" y="105"/>
                  </a:lnTo>
                  <a:lnTo>
                    <a:pt x="992" y="100"/>
                  </a:lnTo>
                  <a:lnTo>
                    <a:pt x="995" y="105"/>
                  </a:lnTo>
                  <a:lnTo>
                    <a:pt x="1001" y="110"/>
                  </a:lnTo>
                  <a:lnTo>
                    <a:pt x="1004" y="114"/>
                  </a:lnTo>
                  <a:lnTo>
                    <a:pt x="1011" y="117"/>
                  </a:lnTo>
                  <a:lnTo>
                    <a:pt x="1018" y="119"/>
                  </a:lnTo>
                  <a:lnTo>
                    <a:pt x="1014" y="96"/>
                  </a:lnTo>
                  <a:lnTo>
                    <a:pt x="1027" y="93"/>
                  </a:lnTo>
                  <a:lnTo>
                    <a:pt x="1037" y="89"/>
                  </a:lnTo>
                  <a:lnTo>
                    <a:pt x="1053" y="93"/>
                  </a:lnTo>
                  <a:lnTo>
                    <a:pt x="1070" y="100"/>
                  </a:lnTo>
                  <a:lnTo>
                    <a:pt x="1088" y="110"/>
                  </a:lnTo>
                  <a:lnTo>
                    <a:pt x="1107" y="119"/>
                  </a:lnTo>
                  <a:lnTo>
                    <a:pt x="1123" y="126"/>
                  </a:lnTo>
                  <a:lnTo>
                    <a:pt x="1138" y="131"/>
                  </a:lnTo>
                  <a:lnTo>
                    <a:pt x="1138" y="128"/>
                  </a:lnTo>
                  <a:lnTo>
                    <a:pt x="1128" y="119"/>
                  </a:lnTo>
                  <a:lnTo>
                    <a:pt x="1121" y="112"/>
                  </a:lnTo>
                  <a:lnTo>
                    <a:pt x="1117" y="103"/>
                  </a:lnTo>
                  <a:lnTo>
                    <a:pt x="1123" y="93"/>
                  </a:lnTo>
                  <a:lnTo>
                    <a:pt x="1119" y="89"/>
                  </a:lnTo>
                  <a:lnTo>
                    <a:pt x="1114" y="84"/>
                  </a:lnTo>
                  <a:lnTo>
                    <a:pt x="1109" y="80"/>
                  </a:lnTo>
                  <a:lnTo>
                    <a:pt x="1104" y="77"/>
                  </a:lnTo>
                  <a:lnTo>
                    <a:pt x="1100" y="73"/>
                  </a:lnTo>
                  <a:lnTo>
                    <a:pt x="1104" y="65"/>
                  </a:lnTo>
                  <a:lnTo>
                    <a:pt x="1114" y="68"/>
                  </a:lnTo>
                  <a:lnTo>
                    <a:pt x="1128" y="70"/>
                  </a:lnTo>
                  <a:lnTo>
                    <a:pt x="1140" y="68"/>
                  </a:lnTo>
                  <a:lnTo>
                    <a:pt x="1149" y="61"/>
                  </a:lnTo>
                  <a:lnTo>
                    <a:pt x="1107" y="61"/>
                  </a:lnTo>
                  <a:lnTo>
                    <a:pt x="1107" y="58"/>
                  </a:lnTo>
                  <a:lnTo>
                    <a:pt x="1104" y="58"/>
                  </a:lnTo>
                  <a:lnTo>
                    <a:pt x="1104" y="54"/>
                  </a:lnTo>
                  <a:lnTo>
                    <a:pt x="1109" y="51"/>
                  </a:lnTo>
                  <a:lnTo>
                    <a:pt x="1114" y="47"/>
                  </a:lnTo>
                  <a:lnTo>
                    <a:pt x="1119" y="44"/>
                  </a:lnTo>
                  <a:lnTo>
                    <a:pt x="1124" y="40"/>
                  </a:lnTo>
                  <a:lnTo>
                    <a:pt x="1130" y="39"/>
                  </a:lnTo>
                  <a:lnTo>
                    <a:pt x="1152" y="42"/>
                  </a:lnTo>
                  <a:lnTo>
                    <a:pt x="1158" y="26"/>
                  </a:lnTo>
                  <a:lnTo>
                    <a:pt x="1184" y="30"/>
                  </a:lnTo>
                  <a:lnTo>
                    <a:pt x="1186" y="30"/>
                  </a:lnTo>
                  <a:lnTo>
                    <a:pt x="1187" y="26"/>
                  </a:lnTo>
                  <a:lnTo>
                    <a:pt x="1189" y="25"/>
                  </a:lnTo>
                  <a:lnTo>
                    <a:pt x="1191" y="21"/>
                  </a:lnTo>
                  <a:lnTo>
                    <a:pt x="1196" y="19"/>
                  </a:lnTo>
                  <a:lnTo>
                    <a:pt x="1200" y="25"/>
                  </a:lnTo>
                  <a:lnTo>
                    <a:pt x="1205" y="30"/>
                  </a:lnTo>
                  <a:lnTo>
                    <a:pt x="1210" y="35"/>
                  </a:lnTo>
                  <a:lnTo>
                    <a:pt x="1210" y="26"/>
                  </a:lnTo>
                  <a:lnTo>
                    <a:pt x="1212" y="25"/>
                  </a:lnTo>
                  <a:lnTo>
                    <a:pt x="1212" y="23"/>
                  </a:lnTo>
                  <a:lnTo>
                    <a:pt x="1212" y="21"/>
                  </a:lnTo>
                  <a:lnTo>
                    <a:pt x="1212" y="19"/>
                  </a:lnTo>
                  <a:lnTo>
                    <a:pt x="1213" y="16"/>
                  </a:lnTo>
                  <a:lnTo>
                    <a:pt x="1215" y="14"/>
                  </a:lnTo>
                  <a:lnTo>
                    <a:pt x="1219" y="12"/>
                  </a:lnTo>
                  <a:lnTo>
                    <a:pt x="1236" y="4"/>
                  </a:lnTo>
                  <a:lnTo>
                    <a:pt x="1259" y="0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lumMod val="6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10" name="Freeform 309"/>
            <p:cNvSpPr>
              <a:spLocks noEditPoints="1"/>
            </p:cNvSpPr>
            <p:nvPr/>
          </p:nvSpPr>
          <p:spPr bwMode="auto">
            <a:xfrm>
              <a:off x="3975894" y="1550987"/>
              <a:ext cx="4530725" cy="3509963"/>
            </a:xfrm>
            <a:custGeom>
              <a:avLst/>
              <a:gdLst>
                <a:gd name="T0" fmla="*/ 1971 w 2854"/>
                <a:gd name="T1" fmla="*/ 1813 h 2211"/>
                <a:gd name="T2" fmla="*/ 1855 w 2854"/>
                <a:gd name="T3" fmla="*/ 1811 h 2211"/>
                <a:gd name="T4" fmla="*/ 1992 w 2854"/>
                <a:gd name="T5" fmla="*/ 1742 h 2211"/>
                <a:gd name="T6" fmla="*/ 2278 w 2854"/>
                <a:gd name="T7" fmla="*/ 1785 h 2211"/>
                <a:gd name="T8" fmla="*/ 2068 w 2854"/>
                <a:gd name="T9" fmla="*/ 1731 h 2211"/>
                <a:gd name="T10" fmla="*/ 1906 w 2854"/>
                <a:gd name="T11" fmla="*/ 1752 h 2211"/>
                <a:gd name="T12" fmla="*/ 1637 w 2854"/>
                <a:gd name="T13" fmla="*/ 1670 h 2211"/>
                <a:gd name="T14" fmla="*/ 1840 w 2854"/>
                <a:gd name="T15" fmla="*/ 1602 h 2211"/>
                <a:gd name="T16" fmla="*/ 1824 w 2854"/>
                <a:gd name="T17" fmla="*/ 1628 h 2211"/>
                <a:gd name="T18" fmla="*/ 1965 w 2854"/>
                <a:gd name="T19" fmla="*/ 1604 h 2211"/>
                <a:gd name="T20" fmla="*/ 1918 w 2854"/>
                <a:gd name="T21" fmla="*/ 1466 h 2211"/>
                <a:gd name="T22" fmla="*/ 1920 w 2854"/>
                <a:gd name="T23" fmla="*/ 1534 h 2211"/>
                <a:gd name="T24" fmla="*/ 2030 w 2854"/>
                <a:gd name="T25" fmla="*/ 1272 h 2211"/>
                <a:gd name="T26" fmla="*/ 274 w 2854"/>
                <a:gd name="T27" fmla="*/ 1106 h 2211"/>
                <a:gd name="T28" fmla="*/ 2229 w 2854"/>
                <a:gd name="T29" fmla="*/ 1024 h 2211"/>
                <a:gd name="T30" fmla="*/ 2054 w 2854"/>
                <a:gd name="T31" fmla="*/ 1218 h 2211"/>
                <a:gd name="T32" fmla="*/ 2177 w 2854"/>
                <a:gd name="T33" fmla="*/ 1043 h 2211"/>
                <a:gd name="T34" fmla="*/ 408 w 2854"/>
                <a:gd name="T35" fmla="*/ 1136 h 2211"/>
                <a:gd name="T36" fmla="*/ 230 w 2854"/>
                <a:gd name="T37" fmla="*/ 1145 h 2211"/>
                <a:gd name="T38" fmla="*/ 539 w 2854"/>
                <a:gd name="T39" fmla="*/ 1225 h 2211"/>
                <a:gd name="T40" fmla="*/ 600 w 2854"/>
                <a:gd name="T41" fmla="*/ 1111 h 2211"/>
                <a:gd name="T42" fmla="*/ 503 w 2854"/>
                <a:gd name="T43" fmla="*/ 1103 h 2211"/>
                <a:gd name="T44" fmla="*/ 721 w 2854"/>
                <a:gd name="T45" fmla="*/ 1017 h 2211"/>
                <a:gd name="T46" fmla="*/ 965 w 2854"/>
                <a:gd name="T47" fmla="*/ 1080 h 2211"/>
                <a:gd name="T48" fmla="*/ 2211 w 2854"/>
                <a:gd name="T49" fmla="*/ 958 h 2211"/>
                <a:gd name="T50" fmla="*/ 400 w 2854"/>
                <a:gd name="T51" fmla="*/ 801 h 2211"/>
                <a:gd name="T52" fmla="*/ 201 w 2854"/>
                <a:gd name="T53" fmla="*/ 699 h 2211"/>
                <a:gd name="T54" fmla="*/ 199 w 2854"/>
                <a:gd name="T55" fmla="*/ 811 h 2211"/>
                <a:gd name="T56" fmla="*/ 860 w 2854"/>
                <a:gd name="T57" fmla="*/ 371 h 2211"/>
                <a:gd name="T58" fmla="*/ 2278 w 2854"/>
                <a:gd name="T59" fmla="*/ 120 h 2211"/>
                <a:gd name="T60" fmla="*/ 1199 w 2854"/>
                <a:gd name="T61" fmla="*/ 54 h 2211"/>
                <a:gd name="T62" fmla="*/ 998 w 2854"/>
                <a:gd name="T63" fmla="*/ 165 h 2211"/>
                <a:gd name="T64" fmla="*/ 1805 w 2854"/>
                <a:gd name="T65" fmla="*/ 117 h 2211"/>
                <a:gd name="T66" fmla="*/ 1929 w 2854"/>
                <a:gd name="T67" fmla="*/ 206 h 2211"/>
                <a:gd name="T68" fmla="*/ 2140 w 2854"/>
                <a:gd name="T69" fmla="*/ 286 h 2211"/>
                <a:gd name="T70" fmla="*/ 2576 w 2854"/>
                <a:gd name="T71" fmla="*/ 378 h 2211"/>
                <a:gd name="T72" fmla="*/ 2815 w 2854"/>
                <a:gd name="T73" fmla="*/ 537 h 2211"/>
                <a:gd name="T74" fmla="*/ 2637 w 2854"/>
                <a:gd name="T75" fmla="*/ 621 h 2211"/>
                <a:gd name="T76" fmla="*/ 2390 w 2854"/>
                <a:gd name="T77" fmla="*/ 886 h 2211"/>
                <a:gd name="T78" fmla="*/ 2421 w 2854"/>
                <a:gd name="T79" fmla="*/ 624 h 2211"/>
                <a:gd name="T80" fmla="*/ 2175 w 2854"/>
                <a:gd name="T81" fmla="*/ 830 h 2211"/>
                <a:gd name="T82" fmla="*/ 1974 w 2854"/>
                <a:gd name="T83" fmla="*/ 1141 h 2211"/>
                <a:gd name="T84" fmla="*/ 1916 w 2854"/>
                <a:gd name="T85" fmla="*/ 1277 h 2211"/>
                <a:gd name="T86" fmla="*/ 1737 w 2854"/>
                <a:gd name="T87" fmla="*/ 1488 h 2211"/>
                <a:gd name="T88" fmla="*/ 1539 w 2854"/>
                <a:gd name="T89" fmla="*/ 1480 h 2211"/>
                <a:gd name="T90" fmla="*/ 1222 w 2854"/>
                <a:gd name="T91" fmla="*/ 1406 h 2211"/>
                <a:gd name="T92" fmla="*/ 969 w 2854"/>
                <a:gd name="T93" fmla="*/ 1356 h 2211"/>
                <a:gd name="T94" fmla="*/ 710 w 2854"/>
                <a:gd name="T95" fmla="*/ 1300 h 2211"/>
                <a:gd name="T96" fmla="*/ 876 w 2854"/>
                <a:gd name="T97" fmla="*/ 1659 h 2211"/>
                <a:gd name="T98" fmla="*/ 475 w 2854"/>
                <a:gd name="T99" fmla="*/ 2133 h 2211"/>
                <a:gd name="T100" fmla="*/ 335 w 2854"/>
                <a:gd name="T101" fmla="*/ 1651 h 2211"/>
                <a:gd name="T102" fmla="*/ 92 w 2854"/>
                <a:gd name="T103" fmla="*/ 1263 h 2211"/>
                <a:gd name="T104" fmla="*/ 199 w 2854"/>
                <a:gd name="T105" fmla="*/ 960 h 2211"/>
                <a:gd name="T106" fmla="*/ 384 w 2854"/>
                <a:gd name="T107" fmla="*/ 733 h 2211"/>
                <a:gd name="T108" fmla="*/ 578 w 2854"/>
                <a:gd name="T109" fmla="*/ 679 h 2211"/>
                <a:gd name="T110" fmla="*/ 497 w 2854"/>
                <a:gd name="T111" fmla="*/ 693 h 2211"/>
                <a:gd name="T112" fmla="*/ 386 w 2854"/>
                <a:gd name="T113" fmla="*/ 539 h 2211"/>
                <a:gd name="T114" fmla="*/ 662 w 2854"/>
                <a:gd name="T115" fmla="*/ 352 h 2211"/>
                <a:gd name="T116" fmla="*/ 780 w 2854"/>
                <a:gd name="T117" fmla="*/ 499 h 2211"/>
                <a:gd name="T118" fmla="*/ 967 w 2854"/>
                <a:gd name="T119" fmla="*/ 389 h 2211"/>
                <a:gd name="T120" fmla="*/ 1182 w 2854"/>
                <a:gd name="T121" fmla="*/ 399 h 2211"/>
                <a:gd name="T122" fmla="*/ 1218 w 2854"/>
                <a:gd name="T123" fmla="*/ 469 h 2211"/>
                <a:gd name="T124" fmla="*/ 1402 w 2854"/>
                <a:gd name="T125" fmla="*/ 188 h 2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54" h="2211">
                  <a:moveTo>
                    <a:pt x="915" y="1897"/>
                  </a:moveTo>
                  <a:lnTo>
                    <a:pt x="915" y="1904"/>
                  </a:lnTo>
                  <a:lnTo>
                    <a:pt x="923" y="1923"/>
                  </a:lnTo>
                  <a:lnTo>
                    <a:pt x="923" y="1944"/>
                  </a:lnTo>
                  <a:lnTo>
                    <a:pt x="918" y="1963"/>
                  </a:lnTo>
                  <a:lnTo>
                    <a:pt x="909" y="1982"/>
                  </a:lnTo>
                  <a:lnTo>
                    <a:pt x="899" y="2000"/>
                  </a:lnTo>
                  <a:lnTo>
                    <a:pt x="890" y="2017"/>
                  </a:lnTo>
                  <a:lnTo>
                    <a:pt x="883" y="2031"/>
                  </a:lnTo>
                  <a:lnTo>
                    <a:pt x="880" y="2049"/>
                  </a:lnTo>
                  <a:lnTo>
                    <a:pt x="878" y="2064"/>
                  </a:lnTo>
                  <a:lnTo>
                    <a:pt x="876" y="2077"/>
                  </a:lnTo>
                  <a:lnTo>
                    <a:pt x="869" y="2087"/>
                  </a:lnTo>
                  <a:lnTo>
                    <a:pt x="857" y="2096"/>
                  </a:lnTo>
                  <a:lnTo>
                    <a:pt x="857" y="2092"/>
                  </a:lnTo>
                  <a:lnTo>
                    <a:pt x="850" y="2091"/>
                  </a:lnTo>
                  <a:lnTo>
                    <a:pt x="845" y="2089"/>
                  </a:lnTo>
                  <a:lnTo>
                    <a:pt x="840" y="2085"/>
                  </a:lnTo>
                  <a:lnTo>
                    <a:pt x="836" y="2080"/>
                  </a:lnTo>
                  <a:lnTo>
                    <a:pt x="834" y="2073"/>
                  </a:lnTo>
                  <a:lnTo>
                    <a:pt x="827" y="2059"/>
                  </a:lnTo>
                  <a:lnTo>
                    <a:pt x="826" y="2045"/>
                  </a:lnTo>
                  <a:lnTo>
                    <a:pt x="831" y="2033"/>
                  </a:lnTo>
                  <a:lnTo>
                    <a:pt x="836" y="2019"/>
                  </a:lnTo>
                  <a:lnTo>
                    <a:pt x="841" y="2005"/>
                  </a:lnTo>
                  <a:lnTo>
                    <a:pt x="841" y="1996"/>
                  </a:lnTo>
                  <a:lnTo>
                    <a:pt x="840" y="1982"/>
                  </a:lnTo>
                  <a:lnTo>
                    <a:pt x="838" y="1968"/>
                  </a:lnTo>
                  <a:lnTo>
                    <a:pt x="838" y="1954"/>
                  </a:lnTo>
                  <a:lnTo>
                    <a:pt x="857" y="1954"/>
                  </a:lnTo>
                  <a:lnTo>
                    <a:pt x="862" y="1946"/>
                  </a:lnTo>
                  <a:lnTo>
                    <a:pt x="873" y="1935"/>
                  </a:lnTo>
                  <a:lnTo>
                    <a:pt x="883" y="1923"/>
                  </a:lnTo>
                  <a:lnTo>
                    <a:pt x="895" y="1911"/>
                  </a:lnTo>
                  <a:lnTo>
                    <a:pt x="906" y="1902"/>
                  </a:lnTo>
                  <a:lnTo>
                    <a:pt x="915" y="1897"/>
                  </a:lnTo>
                  <a:close/>
                  <a:moveTo>
                    <a:pt x="1875" y="1827"/>
                  </a:moveTo>
                  <a:lnTo>
                    <a:pt x="1882" y="1829"/>
                  </a:lnTo>
                  <a:lnTo>
                    <a:pt x="1887" y="1829"/>
                  </a:lnTo>
                  <a:lnTo>
                    <a:pt x="1892" y="1829"/>
                  </a:lnTo>
                  <a:lnTo>
                    <a:pt x="1896" y="1831"/>
                  </a:lnTo>
                  <a:lnTo>
                    <a:pt x="1901" y="1832"/>
                  </a:lnTo>
                  <a:lnTo>
                    <a:pt x="1901" y="1839"/>
                  </a:lnTo>
                  <a:lnTo>
                    <a:pt x="1897" y="1839"/>
                  </a:lnTo>
                  <a:lnTo>
                    <a:pt x="1897" y="1843"/>
                  </a:lnTo>
                  <a:lnTo>
                    <a:pt x="1892" y="1841"/>
                  </a:lnTo>
                  <a:lnTo>
                    <a:pt x="1887" y="1839"/>
                  </a:lnTo>
                  <a:lnTo>
                    <a:pt x="1882" y="1836"/>
                  </a:lnTo>
                  <a:lnTo>
                    <a:pt x="1878" y="1832"/>
                  </a:lnTo>
                  <a:lnTo>
                    <a:pt x="1875" y="1827"/>
                  </a:lnTo>
                  <a:close/>
                  <a:moveTo>
                    <a:pt x="1971" y="1813"/>
                  </a:moveTo>
                  <a:lnTo>
                    <a:pt x="1990" y="1813"/>
                  </a:lnTo>
                  <a:lnTo>
                    <a:pt x="1990" y="1817"/>
                  </a:lnTo>
                  <a:lnTo>
                    <a:pt x="1986" y="1817"/>
                  </a:lnTo>
                  <a:lnTo>
                    <a:pt x="1974" y="1825"/>
                  </a:lnTo>
                  <a:lnTo>
                    <a:pt x="1960" y="1834"/>
                  </a:lnTo>
                  <a:lnTo>
                    <a:pt x="1948" y="1843"/>
                  </a:lnTo>
                  <a:lnTo>
                    <a:pt x="1944" y="1843"/>
                  </a:lnTo>
                  <a:lnTo>
                    <a:pt x="1943" y="1841"/>
                  </a:lnTo>
                  <a:lnTo>
                    <a:pt x="1943" y="1841"/>
                  </a:lnTo>
                  <a:lnTo>
                    <a:pt x="1941" y="1841"/>
                  </a:lnTo>
                  <a:lnTo>
                    <a:pt x="1939" y="1839"/>
                  </a:lnTo>
                  <a:lnTo>
                    <a:pt x="1936" y="1839"/>
                  </a:lnTo>
                  <a:lnTo>
                    <a:pt x="1936" y="1836"/>
                  </a:lnTo>
                  <a:lnTo>
                    <a:pt x="1953" y="1825"/>
                  </a:lnTo>
                  <a:lnTo>
                    <a:pt x="1971" y="1813"/>
                  </a:lnTo>
                  <a:close/>
                  <a:moveTo>
                    <a:pt x="1925" y="1808"/>
                  </a:moveTo>
                  <a:lnTo>
                    <a:pt x="1929" y="1811"/>
                  </a:lnTo>
                  <a:lnTo>
                    <a:pt x="1930" y="1811"/>
                  </a:lnTo>
                  <a:lnTo>
                    <a:pt x="1930" y="1811"/>
                  </a:lnTo>
                  <a:lnTo>
                    <a:pt x="1930" y="1813"/>
                  </a:lnTo>
                  <a:lnTo>
                    <a:pt x="1930" y="1813"/>
                  </a:lnTo>
                  <a:lnTo>
                    <a:pt x="1930" y="1817"/>
                  </a:lnTo>
                  <a:lnTo>
                    <a:pt x="1932" y="1820"/>
                  </a:lnTo>
                  <a:lnTo>
                    <a:pt x="1925" y="1820"/>
                  </a:lnTo>
                  <a:lnTo>
                    <a:pt x="1913" y="1824"/>
                  </a:lnTo>
                  <a:lnTo>
                    <a:pt x="1899" y="1824"/>
                  </a:lnTo>
                  <a:lnTo>
                    <a:pt x="1887" y="1820"/>
                  </a:lnTo>
                  <a:lnTo>
                    <a:pt x="1887" y="1818"/>
                  </a:lnTo>
                  <a:lnTo>
                    <a:pt x="1889" y="1818"/>
                  </a:lnTo>
                  <a:lnTo>
                    <a:pt x="1889" y="1818"/>
                  </a:lnTo>
                  <a:lnTo>
                    <a:pt x="1889" y="1818"/>
                  </a:lnTo>
                  <a:lnTo>
                    <a:pt x="1889" y="1818"/>
                  </a:lnTo>
                  <a:lnTo>
                    <a:pt x="1890" y="1817"/>
                  </a:lnTo>
                  <a:lnTo>
                    <a:pt x="1899" y="1813"/>
                  </a:lnTo>
                  <a:lnTo>
                    <a:pt x="1908" y="1813"/>
                  </a:lnTo>
                  <a:lnTo>
                    <a:pt x="1916" y="1813"/>
                  </a:lnTo>
                  <a:lnTo>
                    <a:pt x="1925" y="1808"/>
                  </a:lnTo>
                  <a:close/>
                  <a:moveTo>
                    <a:pt x="1859" y="1808"/>
                  </a:moveTo>
                  <a:lnTo>
                    <a:pt x="1866" y="1810"/>
                  </a:lnTo>
                  <a:lnTo>
                    <a:pt x="1869" y="1811"/>
                  </a:lnTo>
                  <a:lnTo>
                    <a:pt x="1873" y="1813"/>
                  </a:lnTo>
                  <a:lnTo>
                    <a:pt x="1876" y="1817"/>
                  </a:lnTo>
                  <a:lnTo>
                    <a:pt x="1878" y="1820"/>
                  </a:lnTo>
                  <a:lnTo>
                    <a:pt x="1875" y="1820"/>
                  </a:lnTo>
                  <a:lnTo>
                    <a:pt x="1866" y="1824"/>
                  </a:lnTo>
                  <a:lnTo>
                    <a:pt x="1855" y="1824"/>
                  </a:lnTo>
                  <a:lnTo>
                    <a:pt x="1843" y="1824"/>
                  </a:lnTo>
                  <a:lnTo>
                    <a:pt x="1843" y="1817"/>
                  </a:lnTo>
                  <a:lnTo>
                    <a:pt x="1848" y="1815"/>
                  </a:lnTo>
                  <a:lnTo>
                    <a:pt x="1854" y="1813"/>
                  </a:lnTo>
                  <a:lnTo>
                    <a:pt x="1855" y="1811"/>
                  </a:lnTo>
                  <a:lnTo>
                    <a:pt x="1859" y="1808"/>
                  </a:lnTo>
                  <a:close/>
                  <a:moveTo>
                    <a:pt x="2393" y="1794"/>
                  </a:moveTo>
                  <a:lnTo>
                    <a:pt x="2396" y="1794"/>
                  </a:lnTo>
                  <a:lnTo>
                    <a:pt x="2398" y="1796"/>
                  </a:lnTo>
                  <a:lnTo>
                    <a:pt x="2400" y="1796"/>
                  </a:lnTo>
                  <a:lnTo>
                    <a:pt x="2402" y="1797"/>
                  </a:lnTo>
                  <a:lnTo>
                    <a:pt x="2402" y="1799"/>
                  </a:lnTo>
                  <a:lnTo>
                    <a:pt x="2405" y="1801"/>
                  </a:lnTo>
                  <a:lnTo>
                    <a:pt x="2409" y="1801"/>
                  </a:lnTo>
                  <a:lnTo>
                    <a:pt x="2409" y="1804"/>
                  </a:lnTo>
                  <a:lnTo>
                    <a:pt x="2403" y="1803"/>
                  </a:lnTo>
                  <a:lnTo>
                    <a:pt x="2400" y="1801"/>
                  </a:lnTo>
                  <a:lnTo>
                    <a:pt x="2398" y="1799"/>
                  </a:lnTo>
                  <a:lnTo>
                    <a:pt x="2396" y="1797"/>
                  </a:lnTo>
                  <a:lnTo>
                    <a:pt x="2393" y="1794"/>
                  </a:lnTo>
                  <a:close/>
                  <a:moveTo>
                    <a:pt x="2089" y="1775"/>
                  </a:moveTo>
                  <a:lnTo>
                    <a:pt x="2102" y="1778"/>
                  </a:lnTo>
                  <a:lnTo>
                    <a:pt x="2102" y="1785"/>
                  </a:lnTo>
                  <a:lnTo>
                    <a:pt x="2093" y="1790"/>
                  </a:lnTo>
                  <a:lnTo>
                    <a:pt x="2093" y="1790"/>
                  </a:lnTo>
                  <a:lnTo>
                    <a:pt x="2091" y="1792"/>
                  </a:lnTo>
                  <a:lnTo>
                    <a:pt x="2091" y="1792"/>
                  </a:lnTo>
                  <a:lnTo>
                    <a:pt x="2091" y="1792"/>
                  </a:lnTo>
                  <a:lnTo>
                    <a:pt x="2091" y="1792"/>
                  </a:lnTo>
                  <a:lnTo>
                    <a:pt x="2089" y="1794"/>
                  </a:lnTo>
                  <a:lnTo>
                    <a:pt x="2089" y="1775"/>
                  </a:lnTo>
                  <a:close/>
                  <a:moveTo>
                    <a:pt x="2370" y="1755"/>
                  </a:moveTo>
                  <a:lnTo>
                    <a:pt x="2381" y="1762"/>
                  </a:lnTo>
                  <a:lnTo>
                    <a:pt x="2388" y="1773"/>
                  </a:lnTo>
                  <a:lnTo>
                    <a:pt x="2393" y="1785"/>
                  </a:lnTo>
                  <a:lnTo>
                    <a:pt x="2390" y="1785"/>
                  </a:lnTo>
                  <a:lnTo>
                    <a:pt x="2390" y="1790"/>
                  </a:lnTo>
                  <a:lnTo>
                    <a:pt x="2377" y="1785"/>
                  </a:lnTo>
                  <a:lnTo>
                    <a:pt x="2374" y="1776"/>
                  </a:lnTo>
                  <a:lnTo>
                    <a:pt x="2372" y="1768"/>
                  </a:lnTo>
                  <a:lnTo>
                    <a:pt x="2370" y="1755"/>
                  </a:lnTo>
                  <a:close/>
                  <a:moveTo>
                    <a:pt x="2339" y="1755"/>
                  </a:moveTo>
                  <a:lnTo>
                    <a:pt x="2348" y="1755"/>
                  </a:lnTo>
                  <a:lnTo>
                    <a:pt x="2348" y="1775"/>
                  </a:lnTo>
                  <a:lnTo>
                    <a:pt x="2313" y="1785"/>
                  </a:lnTo>
                  <a:lnTo>
                    <a:pt x="2307" y="1783"/>
                  </a:lnTo>
                  <a:lnTo>
                    <a:pt x="2302" y="1782"/>
                  </a:lnTo>
                  <a:lnTo>
                    <a:pt x="2295" y="1780"/>
                  </a:lnTo>
                  <a:lnTo>
                    <a:pt x="2290" y="1778"/>
                  </a:lnTo>
                  <a:lnTo>
                    <a:pt x="2290" y="1771"/>
                  </a:lnTo>
                  <a:lnTo>
                    <a:pt x="2311" y="1769"/>
                  </a:lnTo>
                  <a:lnTo>
                    <a:pt x="2327" y="1764"/>
                  </a:lnTo>
                  <a:lnTo>
                    <a:pt x="2339" y="1755"/>
                  </a:lnTo>
                  <a:close/>
                  <a:moveTo>
                    <a:pt x="1974" y="1740"/>
                  </a:moveTo>
                  <a:lnTo>
                    <a:pt x="1990" y="1740"/>
                  </a:lnTo>
                  <a:lnTo>
                    <a:pt x="1992" y="1742"/>
                  </a:lnTo>
                  <a:lnTo>
                    <a:pt x="1992" y="1742"/>
                  </a:lnTo>
                  <a:lnTo>
                    <a:pt x="1992" y="1742"/>
                  </a:lnTo>
                  <a:lnTo>
                    <a:pt x="1992" y="1742"/>
                  </a:lnTo>
                  <a:lnTo>
                    <a:pt x="1992" y="1742"/>
                  </a:lnTo>
                  <a:lnTo>
                    <a:pt x="1993" y="1743"/>
                  </a:lnTo>
                  <a:lnTo>
                    <a:pt x="1993" y="1750"/>
                  </a:lnTo>
                  <a:lnTo>
                    <a:pt x="1974" y="1750"/>
                  </a:lnTo>
                  <a:lnTo>
                    <a:pt x="1974" y="1740"/>
                  </a:lnTo>
                  <a:close/>
                  <a:moveTo>
                    <a:pt x="2002" y="1736"/>
                  </a:moveTo>
                  <a:lnTo>
                    <a:pt x="2040" y="1740"/>
                  </a:lnTo>
                  <a:lnTo>
                    <a:pt x="2040" y="1743"/>
                  </a:lnTo>
                  <a:lnTo>
                    <a:pt x="2042" y="1747"/>
                  </a:lnTo>
                  <a:lnTo>
                    <a:pt x="2042" y="1750"/>
                  </a:lnTo>
                  <a:lnTo>
                    <a:pt x="2044" y="1755"/>
                  </a:lnTo>
                  <a:lnTo>
                    <a:pt x="2040" y="1755"/>
                  </a:lnTo>
                  <a:lnTo>
                    <a:pt x="2030" y="1749"/>
                  </a:lnTo>
                  <a:lnTo>
                    <a:pt x="2018" y="1747"/>
                  </a:lnTo>
                  <a:lnTo>
                    <a:pt x="2002" y="1747"/>
                  </a:lnTo>
                  <a:lnTo>
                    <a:pt x="2002" y="1736"/>
                  </a:lnTo>
                  <a:close/>
                  <a:moveTo>
                    <a:pt x="2320" y="1728"/>
                  </a:moveTo>
                  <a:lnTo>
                    <a:pt x="2339" y="1728"/>
                  </a:lnTo>
                  <a:lnTo>
                    <a:pt x="2348" y="1738"/>
                  </a:lnTo>
                  <a:lnTo>
                    <a:pt x="2355" y="1749"/>
                  </a:lnTo>
                  <a:lnTo>
                    <a:pt x="2358" y="1762"/>
                  </a:lnTo>
                  <a:lnTo>
                    <a:pt x="2355" y="1762"/>
                  </a:lnTo>
                  <a:lnTo>
                    <a:pt x="2346" y="1754"/>
                  </a:lnTo>
                  <a:lnTo>
                    <a:pt x="2337" y="1745"/>
                  </a:lnTo>
                  <a:lnTo>
                    <a:pt x="2327" y="1738"/>
                  </a:lnTo>
                  <a:lnTo>
                    <a:pt x="2320" y="1728"/>
                  </a:lnTo>
                  <a:close/>
                  <a:moveTo>
                    <a:pt x="2065" y="1707"/>
                  </a:moveTo>
                  <a:lnTo>
                    <a:pt x="2075" y="1707"/>
                  </a:lnTo>
                  <a:lnTo>
                    <a:pt x="2089" y="1708"/>
                  </a:lnTo>
                  <a:lnTo>
                    <a:pt x="2093" y="1721"/>
                  </a:lnTo>
                  <a:lnTo>
                    <a:pt x="2098" y="1731"/>
                  </a:lnTo>
                  <a:lnTo>
                    <a:pt x="2105" y="1740"/>
                  </a:lnTo>
                  <a:lnTo>
                    <a:pt x="2105" y="1743"/>
                  </a:lnTo>
                  <a:lnTo>
                    <a:pt x="2108" y="1743"/>
                  </a:lnTo>
                  <a:lnTo>
                    <a:pt x="2108" y="1740"/>
                  </a:lnTo>
                  <a:lnTo>
                    <a:pt x="2117" y="1731"/>
                  </a:lnTo>
                  <a:lnTo>
                    <a:pt x="2126" y="1726"/>
                  </a:lnTo>
                  <a:lnTo>
                    <a:pt x="2138" y="1722"/>
                  </a:lnTo>
                  <a:lnTo>
                    <a:pt x="2156" y="1721"/>
                  </a:lnTo>
                  <a:lnTo>
                    <a:pt x="2170" y="1729"/>
                  </a:lnTo>
                  <a:lnTo>
                    <a:pt x="2187" y="1736"/>
                  </a:lnTo>
                  <a:lnTo>
                    <a:pt x="2208" y="1743"/>
                  </a:lnTo>
                  <a:lnTo>
                    <a:pt x="2225" y="1754"/>
                  </a:lnTo>
                  <a:lnTo>
                    <a:pt x="2239" y="1764"/>
                  </a:lnTo>
                  <a:lnTo>
                    <a:pt x="2246" y="1778"/>
                  </a:lnTo>
                  <a:lnTo>
                    <a:pt x="2259" y="1780"/>
                  </a:lnTo>
                  <a:lnTo>
                    <a:pt x="2267" y="1783"/>
                  </a:lnTo>
                  <a:lnTo>
                    <a:pt x="2278" y="1785"/>
                  </a:lnTo>
                  <a:lnTo>
                    <a:pt x="2278" y="1794"/>
                  </a:lnTo>
                  <a:lnTo>
                    <a:pt x="2276" y="1794"/>
                  </a:lnTo>
                  <a:lnTo>
                    <a:pt x="2273" y="1796"/>
                  </a:lnTo>
                  <a:lnTo>
                    <a:pt x="2269" y="1796"/>
                  </a:lnTo>
                  <a:lnTo>
                    <a:pt x="2267" y="1797"/>
                  </a:lnTo>
                  <a:lnTo>
                    <a:pt x="2266" y="1799"/>
                  </a:lnTo>
                  <a:lnTo>
                    <a:pt x="2267" y="1799"/>
                  </a:lnTo>
                  <a:lnTo>
                    <a:pt x="2271" y="1801"/>
                  </a:lnTo>
                  <a:lnTo>
                    <a:pt x="2283" y="1818"/>
                  </a:lnTo>
                  <a:lnTo>
                    <a:pt x="2300" y="1832"/>
                  </a:lnTo>
                  <a:lnTo>
                    <a:pt x="2320" y="1843"/>
                  </a:lnTo>
                  <a:lnTo>
                    <a:pt x="2320" y="1851"/>
                  </a:lnTo>
                  <a:lnTo>
                    <a:pt x="2297" y="1851"/>
                  </a:lnTo>
                  <a:lnTo>
                    <a:pt x="2294" y="1848"/>
                  </a:lnTo>
                  <a:lnTo>
                    <a:pt x="2290" y="1846"/>
                  </a:lnTo>
                  <a:lnTo>
                    <a:pt x="2287" y="1846"/>
                  </a:lnTo>
                  <a:lnTo>
                    <a:pt x="2283" y="1846"/>
                  </a:lnTo>
                  <a:lnTo>
                    <a:pt x="2280" y="1845"/>
                  </a:lnTo>
                  <a:lnTo>
                    <a:pt x="2274" y="1843"/>
                  </a:lnTo>
                  <a:lnTo>
                    <a:pt x="2269" y="1839"/>
                  </a:lnTo>
                  <a:lnTo>
                    <a:pt x="2266" y="1836"/>
                  </a:lnTo>
                  <a:lnTo>
                    <a:pt x="2262" y="1829"/>
                  </a:lnTo>
                  <a:lnTo>
                    <a:pt x="2259" y="1824"/>
                  </a:lnTo>
                  <a:lnTo>
                    <a:pt x="2255" y="1820"/>
                  </a:lnTo>
                  <a:lnTo>
                    <a:pt x="2241" y="1813"/>
                  </a:lnTo>
                  <a:lnTo>
                    <a:pt x="2231" y="1813"/>
                  </a:lnTo>
                  <a:lnTo>
                    <a:pt x="2218" y="1817"/>
                  </a:lnTo>
                  <a:lnTo>
                    <a:pt x="2206" y="1824"/>
                  </a:lnTo>
                  <a:lnTo>
                    <a:pt x="2194" y="1827"/>
                  </a:lnTo>
                  <a:lnTo>
                    <a:pt x="2182" y="1820"/>
                  </a:lnTo>
                  <a:lnTo>
                    <a:pt x="2170" y="1817"/>
                  </a:lnTo>
                  <a:lnTo>
                    <a:pt x="2157" y="1815"/>
                  </a:lnTo>
                  <a:lnTo>
                    <a:pt x="2140" y="1817"/>
                  </a:lnTo>
                  <a:lnTo>
                    <a:pt x="2142" y="1810"/>
                  </a:lnTo>
                  <a:lnTo>
                    <a:pt x="2143" y="1804"/>
                  </a:lnTo>
                  <a:lnTo>
                    <a:pt x="2145" y="1801"/>
                  </a:lnTo>
                  <a:lnTo>
                    <a:pt x="2147" y="1797"/>
                  </a:lnTo>
                  <a:lnTo>
                    <a:pt x="2149" y="1794"/>
                  </a:lnTo>
                  <a:lnTo>
                    <a:pt x="2147" y="1790"/>
                  </a:lnTo>
                  <a:lnTo>
                    <a:pt x="2138" y="1775"/>
                  </a:lnTo>
                  <a:lnTo>
                    <a:pt x="2126" y="1766"/>
                  </a:lnTo>
                  <a:lnTo>
                    <a:pt x="2112" y="1762"/>
                  </a:lnTo>
                  <a:lnTo>
                    <a:pt x="2096" y="1757"/>
                  </a:lnTo>
                  <a:lnTo>
                    <a:pt x="2081" y="1754"/>
                  </a:lnTo>
                  <a:lnTo>
                    <a:pt x="2068" y="1747"/>
                  </a:lnTo>
                  <a:lnTo>
                    <a:pt x="2060" y="1736"/>
                  </a:lnTo>
                  <a:lnTo>
                    <a:pt x="2063" y="1735"/>
                  </a:lnTo>
                  <a:lnTo>
                    <a:pt x="2065" y="1735"/>
                  </a:lnTo>
                  <a:lnTo>
                    <a:pt x="2067" y="1733"/>
                  </a:lnTo>
                  <a:lnTo>
                    <a:pt x="2067" y="1733"/>
                  </a:lnTo>
                  <a:lnTo>
                    <a:pt x="2068" y="1731"/>
                  </a:lnTo>
                  <a:lnTo>
                    <a:pt x="2070" y="1728"/>
                  </a:lnTo>
                  <a:lnTo>
                    <a:pt x="2060" y="1726"/>
                  </a:lnTo>
                  <a:lnTo>
                    <a:pt x="2049" y="1721"/>
                  </a:lnTo>
                  <a:lnTo>
                    <a:pt x="2040" y="1717"/>
                  </a:lnTo>
                  <a:lnTo>
                    <a:pt x="2040" y="1708"/>
                  </a:lnTo>
                  <a:lnTo>
                    <a:pt x="2054" y="1707"/>
                  </a:lnTo>
                  <a:lnTo>
                    <a:pt x="2065" y="1707"/>
                  </a:lnTo>
                  <a:close/>
                  <a:moveTo>
                    <a:pt x="1960" y="1673"/>
                  </a:moveTo>
                  <a:lnTo>
                    <a:pt x="1962" y="1673"/>
                  </a:lnTo>
                  <a:lnTo>
                    <a:pt x="1962" y="1675"/>
                  </a:lnTo>
                  <a:lnTo>
                    <a:pt x="1962" y="1677"/>
                  </a:lnTo>
                  <a:lnTo>
                    <a:pt x="1964" y="1677"/>
                  </a:lnTo>
                  <a:lnTo>
                    <a:pt x="1964" y="1679"/>
                  </a:lnTo>
                  <a:lnTo>
                    <a:pt x="1967" y="1679"/>
                  </a:lnTo>
                  <a:lnTo>
                    <a:pt x="1965" y="1680"/>
                  </a:lnTo>
                  <a:lnTo>
                    <a:pt x="1965" y="1680"/>
                  </a:lnTo>
                  <a:lnTo>
                    <a:pt x="1965" y="1680"/>
                  </a:lnTo>
                  <a:lnTo>
                    <a:pt x="1965" y="1680"/>
                  </a:lnTo>
                  <a:lnTo>
                    <a:pt x="1964" y="1680"/>
                  </a:lnTo>
                  <a:lnTo>
                    <a:pt x="1964" y="1682"/>
                  </a:lnTo>
                  <a:lnTo>
                    <a:pt x="1958" y="1687"/>
                  </a:lnTo>
                  <a:lnTo>
                    <a:pt x="1953" y="1693"/>
                  </a:lnTo>
                  <a:lnTo>
                    <a:pt x="1948" y="1698"/>
                  </a:lnTo>
                  <a:lnTo>
                    <a:pt x="1929" y="1696"/>
                  </a:lnTo>
                  <a:lnTo>
                    <a:pt x="1913" y="1696"/>
                  </a:lnTo>
                  <a:lnTo>
                    <a:pt x="1894" y="1698"/>
                  </a:lnTo>
                  <a:lnTo>
                    <a:pt x="1894" y="1708"/>
                  </a:lnTo>
                  <a:lnTo>
                    <a:pt x="1897" y="1710"/>
                  </a:lnTo>
                  <a:lnTo>
                    <a:pt x="1897" y="1712"/>
                  </a:lnTo>
                  <a:lnTo>
                    <a:pt x="1899" y="1714"/>
                  </a:lnTo>
                  <a:lnTo>
                    <a:pt x="1901" y="1717"/>
                  </a:lnTo>
                  <a:lnTo>
                    <a:pt x="1920" y="1710"/>
                  </a:lnTo>
                  <a:lnTo>
                    <a:pt x="1939" y="1705"/>
                  </a:lnTo>
                  <a:lnTo>
                    <a:pt x="1939" y="1714"/>
                  </a:lnTo>
                  <a:lnTo>
                    <a:pt x="1936" y="1714"/>
                  </a:lnTo>
                  <a:lnTo>
                    <a:pt x="1930" y="1717"/>
                  </a:lnTo>
                  <a:lnTo>
                    <a:pt x="1923" y="1721"/>
                  </a:lnTo>
                  <a:lnTo>
                    <a:pt x="1916" y="1724"/>
                  </a:lnTo>
                  <a:lnTo>
                    <a:pt x="1922" y="1736"/>
                  </a:lnTo>
                  <a:lnTo>
                    <a:pt x="1929" y="1747"/>
                  </a:lnTo>
                  <a:lnTo>
                    <a:pt x="1932" y="1757"/>
                  </a:lnTo>
                  <a:lnTo>
                    <a:pt x="1936" y="1775"/>
                  </a:lnTo>
                  <a:lnTo>
                    <a:pt x="1932" y="1775"/>
                  </a:lnTo>
                  <a:lnTo>
                    <a:pt x="1932" y="1778"/>
                  </a:lnTo>
                  <a:lnTo>
                    <a:pt x="1929" y="1776"/>
                  </a:lnTo>
                  <a:lnTo>
                    <a:pt x="1927" y="1776"/>
                  </a:lnTo>
                  <a:lnTo>
                    <a:pt x="1927" y="1776"/>
                  </a:lnTo>
                  <a:lnTo>
                    <a:pt x="1927" y="1775"/>
                  </a:lnTo>
                  <a:lnTo>
                    <a:pt x="1925" y="1775"/>
                  </a:lnTo>
                  <a:lnTo>
                    <a:pt x="1915" y="1764"/>
                  </a:lnTo>
                  <a:lnTo>
                    <a:pt x="1906" y="1752"/>
                  </a:lnTo>
                  <a:lnTo>
                    <a:pt x="1897" y="1740"/>
                  </a:lnTo>
                  <a:lnTo>
                    <a:pt x="1897" y="1778"/>
                  </a:lnTo>
                  <a:lnTo>
                    <a:pt x="1882" y="1778"/>
                  </a:lnTo>
                  <a:lnTo>
                    <a:pt x="1882" y="1776"/>
                  </a:lnTo>
                  <a:lnTo>
                    <a:pt x="1880" y="1776"/>
                  </a:lnTo>
                  <a:lnTo>
                    <a:pt x="1880" y="1776"/>
                  </a:lnTo>
                  <a:lnTo>
                    <a:pt x="1880" y="1776"/>
                  </a:lnTo>
                  <a:lnTo>
                    <a:pt x="1880" y="1775"/>
                  </a:lnTo>
                  <a:lnTo>
                    <a:pt x="1878" y="1775"/>
                  </a:lnTo>
                  <a:lnTo>
                    <a:pt x="1880" y="1762"/>
                  </a:lnTo>
                  <a:lnTo>
                    <a:pt x="1878" y="1755"/>
                  </a:lnTo>
                  <a:lnTo>
                    <a:pt x="1875" y="1749"/>
                  </a:lnTo>
                  <a:lnTo>
                    <a:pt x="1871" y="1740"/>
                  </a:lnTo>
                  <a:lnTo>
                    <a:pt x="1871" y="1731"/>
                  </a:lnTo>
                  <a:lnTo>
                    <a:pt x="1876" y="1721"/>
                  </a:lnTo>
                  <a:lnTo>
                    <a:pt x="1883" y="1707"/>
                  </a:lnTo>
                  <a:lnTo>
                    <a:pt x="1890" y="1694"/>
                  </a:lnTo>
                  <a:lnTo>
                    <a:pt x="1897" y="1684"/>
                  </a:lnTo>
                  <a:lnTo>
                    <a:pt x="1901" y="1679"/>
                  </a:lnTo>
                  <a:lnTo>
                    <a:pt x="1918" y="1684"/>
                  </a:lnTo>
                  <a:lnTo>
                    <a:pt x="1929" y="1684"/>
                  </a:lnTo>
                  <a:lnTo>
                    <a:pt x="1937" y="1682"/>
                  </a:lnTo>
                  <a:lnTo>
                    <a:pt x="1948" y="1679"/>
                  </a:lnTo>
                  <a:lnTo>
                    <a:pt x="1958" y="1673"/>
                  </a:lnTo>
                  <a:lnTo>
                    <a:pt x="1960" y="1673"/>
                  </a:lnTo>
                  <a:close/>
                  <a:moveTo>
                    <a:pt x="1997" y="1670"/>
                  </a:moveTo>
                  <a:lnTo>
                    <a:pt x="2004" y="1673"/>
                  </a:lnTo>
                  <a:lnTo>
                    <a:pt x="2007" y="1675"/>
                  </a:lnTo>
                  <a:lnTo>
                    <a:pt x="2011" y="1679"/>
                  </a:lnTo>
                  <a:lnTo>
                    <a:pt x="2012" y="1682"/>
                  </a:lnTo>
                  <a:lnTo>
                    <a:pt x="2012" y="1689"/>
                  </a:lnTo>
                  <a:lnTo>
                    <a:pt x="2012" y="1698"/>
                  </a:lnTo>
                  <a:lnTo>
                    <a:pt x="2009" y="1700"/>
                  </a:lnTo>
                  <a:lnTo>
                    <a:pt x="2007" y="1701"/>
                  </a:lnTo>
                  <a:lnTo>
                    <a:pt x="2007" y="1703"/>
                  </a:lnTo>
                  <a:lnTo>
                    <a:pt x="2007" y="1705"/>
                  </a:lnTo>
                  <a:lnTo>
                    <a:pt x="2007" y="1707"/>
                  </a:lnTo>
                  <a:lnTo>
                    <a:pt x="2007" y="1708"/>
                  </a:lnTo>
                  <a:lnTo>
                    <a:pt x="2006" y="1710"/>
                  </a:lnTo>
                  <a:lnTo>
                    <a:pt x="2002" y="1714"/>
                  </a:lnTo>
                  <a:lnTo>
                    <a:pt x="2002" y="1705"/>
                  </a:lnTo>
                  <a:lnTo>
                    <a:pt x="1995" y="1694"/>
                  </a:lnTo>
                  <a:lnTo>
                    <a:pt x="1995" y="1682"/>
                  </a:lnTo>
                  <a:lnTo>
                    <a:pt x="1997" y="1670"/>
                  </a:lnTo>
                  <a:close/>
                  <a:moveTo>
                    <a:pt x="1541" y="1621"/>
                  </a:moveTo>
                  <a:lnTo>
                    <a:pt x="1574" y="1625"/>
                  </a:lnTo>
                  <a:lnTo>
                    <a:pt x="1587" y="1640"/>
                  </a:lnTo>
                  <a:lnTo>
                    <a:pt x="1601" y="1649"/>
                  </a:lnTo>
                  <a:lnTo>
                    <a:pt x="1615" y="1658"/>
                  </a:lnTo>
                  <a:lnTo>
                    <a:pt x="1632" y="1666"/>
                  </a:lnTo>
                  <a:lnTo>
                    <a:pt x="1637" y="1670"/>
                  </a:lnTo>
                  <a:lnTo>
                    <a:pt x="1637" y="1672"/>
                  </a:lnTo>
                  <a:lnTo>
                    <a:pt x="1639" y="1672"/>
                  </a:lnTo>
                  <a:lnTo>
                    <a:pt x="1646" y="1679"/>
                  </a:lnTo>
                  <a:lnTo>
                    <a:pt x="1658" y="1693"/>
                  </a:lnTo>
                  <a:lnTo>
                    <a:pt x="1669" y="1708"/>
                  </a:lnTo>
                  <a:lnTo>
                    <a:pt x="1681" y="1726"/>
                  </a:lnTo>
                  <a:lnTo>
                    <a:pt x="1698" y="1740"/>
                  </a:lnTo>
                  <a:lnTo>
                    <a:pt x="1695" y="1757"/>
                  </a:lnTo>
                  <a:lnTo>
                    <a:pt x="1695" y="1778"/>
                  </a:lnTo>
                  <a:lnTo>
                    <a:pt x="1709" y="1780"/>
                  </a:lnTo>
                  <a:lnTo>
                    <a:pt x="1718" y="1783"/>
                  </a:lnTo>
                  <a:lnTo>
                    <a:pt x="1724" y="1789"/>
                  </a:lnTo>
                  <a:lnTo>
                    <a:pt x="1733" y="1794"/>
                  </a:lnTo>
                  <a:lnTo>
                    <a:pt x="1744" y="1794"/>
                  </a:lnTo>
                  <a:lnTo>
                    <a:pt x="1752" y="1790"/>
                  </a:lnTo>
                  <a:lnTo>
                    <a:pt x="1759" y="1787"/>
                  </a:lnTo>
                  <a:lnTo>
                    <a:pt x="1766" y="1785"/>
                  </a:lnTo>
                  <a:lnTo>
                    <a:pt x="1782" y="1790"/>
                  </a:lnTo>
                  <a:lnTo>
                    <a:pt x="1800" y="1797"/>
                  </a:lnTo>
                  <a:lnTo>
                    <a:pt x="1817" y="1806"/>
                  </a:lnTo>
                  <a:lnTo>
                    <a:pt x="1833" y="1813"/>
                  </a:lnTo>
                  <a:lnTo>
                    <a:pt x="1831" y="1813"/>
                  </a:lnTo>
                  <a:lnTo>
                    <a:pt x="1829" y="1815"/>
                  </a:lnTo>
                  <a:lnTo>
                    <a:pt x="1829" y="1815"/>
                  </a:lnTo>
                  <a:lnTo>
                    <a:pt x="1827" y="1815"/>
                  </a:lnTo>
                  <a:lnTo>
                    <a:pt x="1824" y="1817"/>
                  </a:lnTo>
                  <a:lnTo>
                    <a:pt x="1814" y="1820"/>
                  </a:lnTo>
                  <a:lnTo>
                    <a:pt x="1794" y="1820"/>
                  </a:lnTo>
                  <a:lnTo>
                    <a:pt x="1772" y="1817"/>
                  </a:lnTo>
                  <a:lnTo>
                    <a:pt x="1749" y="1811"/>
                  </a:lnTo>
                  <a:lnTo>
                    <a:pt x="1724" y="1806"/>
                  </a:lnTo>
                  <a:lnTo>
                    <a:pt x="1705" y="1801"/>
                  </a:lnTo>
                  <a:lnTo>
                    <a:pt x="1690" y="1794"/>
                  </a:lnTo>
                  <a:lnTo>
                    <a:pt x="1683" y="1790"/>
                  </a:lnTo>
                  <a:lnTo>
                    <a:pt x="1686" y="1787"/>
                  </a:lnTo>
                  <a:lnTo>
                    <a:pt x="1686" y="1787"/>
                  </a:lnTo>
                  <a:lnTo>
                    <a:pt x="1688" y="1785"/>
                  </a:lnTo>
                  <a:lnTo>
                    <a:pt x="1690" y="1782"/>
                  </a:lnTo>
                  <a:lnTo>
                    <a:pt x="1669" y="1776"/>
                  </a:lnTo>
                  <a:lnTo>
                    <a:pt x="1651" y="1766"/>
                  </a:lnTo>
                  <a:lnTo>
                    <a:pt x="1635" y="1750"/>
                  </a:lnTo>
                  <a:lnTo>
                    <a:pt x="1623" y="1733"/>
                  </a:lnTo>
                  <a:lnTo>
                    <a:pt x="1611" y="1714"/>
                  </a:lnTo>
                  <a:lnTo>
                    <a:pt x="1601" y="1694"/>
                  </a:lnTo>
                  <a:lnTo>
                    <a:pt x="1590" y="1679"/>
                  </a:lnTo>
                  <a:lnTo>
                    <a:pt x="1580" y="1666"/>
                  </a:lnTo>
                  <a:lnTo>
                    <a:pt x="1569" y="1658"/>
                  </a:lnTo>
                  <a:lnTo>
                    <a:pt x="1557" y="1647"/>
                  </a:lnTo>
                  <a:lnTo>
                    <a:pt x="1546" y="1637"/>
                  </a:lnTo>
                  <a:lnTo>
                    <a:pt x="1541" y="1621"/>
                  </a:lnTo>
                  <a:close/>
                  <a:moveTo>
                    <a:pt x="1840" y="1602"/>
                  </a:moveTo>
                  <a:lnTo>
                    <a:pt x="1850" y="1605"/>
                  </a:lnTo>
                  <a:lnTo>
                    <a:pt x="1862" y="1612"/>
                  </a:lnTo>
                  <a:lnTo>
                    <a:pt x="1873" y="1623"/>
                  </a:lnTo>
                  <a:lnTo>
                    <a:pt x="1878" y="1632"/>
                  </a:lnTo>
                  <a:lnTo>
                    <a:pt x="1873" y="1635"/>
                  </a:lnTo>
                  <a:lnTo>
                    <a:pt x="1868" y="1640"/>
                  </a:lnTo>
                  <a:lnTo>
                    <a:pt x="1862" y="1644"/>
                  </a:lnTo>
                  <a:lnTo>
                    <a:pt x="1855" y="1647"/>
                  </a:lnTo>
                  <a:lnTo>
                    <a:pt x="1861" y="1663"/>
                  </a:lnTo>
                  <a:lnTo>
                    <a:pt x="1868" y="1675"/>
                  </a:lnTo>
                  <a:lnTo>
                    <a:pt x="1875" y="1689"/>
                  </a:lnTo>
                  <a:lnTo>
                    <a:pt x="1869" y="1691"/>
                  </a:lnTo>
                  <a:lnTo>
                    <a:pt x="1866" y="1691"/>
                  </a:lnTo>
                  <a:lnTo>
                    <a:pt x="1864" y="1691"/>
                  </a:lnTo>
                  <a:lnTo>
                    <a:pt x="1864" y="1691"/>
                  </a:lnTo>
                  <a:lnTo>
                    <a:pt x="1862" y="1693"/>
                  </a:lnTo>
                  <a:lnTo>
                    <a:pt x="1861" y="1694"/>
                  </a:lnTo>
                  <a:lnTo>
                    <a:pt x="1859" y="1698"/>
                  </a:lnTo>
                  <a:lnTo>
                    <a:pt x="1850" y="1714"/>
                  </a:lnTo>
                  <a:lnTo>
                    <a:pt x="1845" y="1733"/>
                  </a:lnTo>
                  <a:lnTo>
                    <a:pt x="1836" y="1750"/>
                  </a:lnTo>
                  <a:lnTo>
                    <a:pt x="1831" y="1754"/>
                  </a:lnTo>
                  <a:lnTo>
                    <a:pt x="1826" y="1754"/>
                  </a:lnTo>
                  <a:lnTo>
                    <a:pt x="1820" y="1755"/>
                  </a:lnTo>
                  <a:lnTo>
                    <a:pt x="1814" y="1755"/>
                  </a:lnTo>
                  <a:lnTo>
                    <a:pt x="1803" y="1749"/>
                  </a:lnTo>
                  <a:lnTo>
                    <a:pt x="1793" y="1747"/>
                  </a:lnTo>
                  <a:lnTo>
                    <a:pt x="1780" y="1747"/>
                  </a:lnTo>
                  <a:lnTo>
                    <a:pt x="1768" y="1745"/>
                  </a:lnTo>
                  <a:lnTo>
                    <a:pt x="1756" y="1740"/>
                  </a:lnTo>
                  <a:lnTo>
                    <a:pt x="1744" y="1724"/>
                  </a:lnTo>
                  <a:lnTo>
                    <a:pt x="1735" y="1703"/>
                  </a:lnTo>
                  <a:lnTo>
                    <a:pt x="1733" y="1679"/>
                  </a:lnTo>
                  <a:lnTo>
                    <a:pt x="1742" y="1675"/>
                  </a:lnTo>
                  <a:lnTo>
                    <a:pt x="1749" y="1675"/>
                  </a:lnTo>
                  <a:lnTo>
                    <a:pt x="1756" y="1677"/>
                  </a:lnTo>
                  <a:lnTo>
                    <a:pt x="1763" y="1673"/>
                  </a:lnTo>
                  <a:lnTo>
                    <a:pt x="1772" y="1659"/>
                  </a:lnTo>
                  <a:lnTo>
                    <a:pt x="1794" y="1656"/>
                  </a:lnTo>
                  <a:lnTo>
                    <a:pt x="1798" y="1653"/>
                  </a:lnTo>
                  <a:lnTo>
                    <a:pt x="1801" y="1649"/>
                  </a:lnTo>
                  <a:lnTo>
                    <a:pt x="1801" y="1647"/>
                  </a:lnTo>
                  <a:lnTo>
                    <a:pt x="1803" y="1646"/>
                  </a:lnTo>
                  <a:lnTo>
                    <a:pt x="1803" y="1644"/>
                  </a:lnTo>
                  <a:lnTo>
                    <a:pt x="1803" y="1642"/>
                  </a:lnTo>
                  <a:lnTo>
                    <a:pt x="1805" y="1640"/>
                  </a:lnTo>
                  <a:lnTo>
                    <a:pt x="1805" y="1640"/>
                  </a:lnTo>
                  <a:lnTo>
                    <a:pt x="1808" y="1640"/>
                  </a:lnTo>
                  <a:lnTo>
                    <a:pt x="1814" y="1640"/>
                  </a:lnTo>
                  <a:lnTo>
                    <a:pt x="1820" y="1640"/>
                  </a:lnTo>
                  <a:lnTo>
                    <a:pt x="1824" y="1628"/>
                  </a:lnTo>
                  <a:lnTo>
                    <a:pt x="1829" y="1619"/>
                  </a:lnTo>
                  <a:lnTo>
                    <a:pt x="1834" y="1611"/>
                  </a:lnTo>
                  <a:lnTo>
                    <a:pt x="1840" y="1602"/>
                  </a:lnTo>
                  <a:close/>
                  <a:moveTo>
                    <a:pt x="1337" y="1579"/>
                  </a:moveTo>
                  <a:lnTo>
                    <a:pt x="1347" y="1586"/>
                  </a:lnTo>
                  <a:lnTo>
                    <a:pt x="1353" y="1598"/>
                  </a:lnTo>
                  <a:lnTo>
                    <a:pt x="1353" y="1616"/>
                  </a:lnTo>
                  <a:lnTo>
                    <a:pt x="1353" y="1618"/>
                  </a:lnTo>
                  <a:lnTo>
                    <a:pt x="1354" y="1618"/>
                  </a:lnTo>
                  <a:lnTo>
                    <a:pt x="1356" y="1619"/>
                  </a:lnTo>
                  <a:lnTo>
                    <a:pt x="1356" y="1619"/>
                  </a:lnTo>
                  <a:lnTo>
                    <a:pt x="1356" y="1621"/>
                  </a:lnTo>
                  <a:lnTo>
                    <a:pt x="1356" y="1625"/>
                  </a:lnTo>
                  <a:lnTo>
                    <a:pt x="1353" y="1625"/>
                  </a:lnTo>
                  <a:lnTo>
                    <a:pt x="1349" y="1626"/>
                  </a:lnTo>
                  <a:lnTo>
                    <a:pt x="1347" y="1630"/>
                  </a:lnTo>
                  <a:lnTo>
                    <a:pt x="1344" y="1632"/>
                  </a:lnTo>
                  <a:lnTo>
                    <a:pt x="1342" y="1632"/>
                  </a:lnTo>
                  <a:lnTo>
                    <a:pt x="1340" y="1630"/>
                  </a:lnTo>
                  <a:lnTo>
                    <a:pt x="1339" y="1630"/>
                  </a:lnTo>
                  <a:lnTo>
                    <a:pt x="1339" y="1630"/>
                  </a:lnTo>
                  <a:lnTo>
                    <a:pt x="1337" y="1628"/>
                  </a:lnTo>
                  <a:lnTo>
                    <a:pt x="1330" y="1614"/>
                  </a:lnTo>
                  <a:lnTo>
                    <a:pt x="1330" y="1593"/>
                  </a:lnTo>
                  <a:lnTo>
                    <a:pt x="1332" y="1590"/>
                  </a:lnTo>
                  <a:lnTo>
                    <a:pt x="1334" y="1588"/>
                  </a:lnTo>
                  <a:lnTo>
                    <a:pt x="1335" y="1584"/>
                  </a:lnTo>
                  <a:lnTo>
                    <a:pt x="1337" y="1579"/>
                  </a:lnTo>
                  <a:close/>
                  <a:moveTo>
                    <a:pt x="1964" y="1558"/>
                  </a:moveTo>
                  <a:lnTo>
                    <a:pt x="1972" y="1567"/>
                  </a:lnTo>
                  <a:lnTo>
                    <a:pt x="1978" y="1577"/>
                  </a:lnTo>
                  <a:lnTo>
                    <a:pt x="1978" y="1593"/>
                  </a:lnTo>
                  <a:lnTo>
                    <a:pt x="1979" y="1597"/>
                  </a:lnTo>
                  <a:lnTo>
                    <a:pt x="1981" y="1597"/>
                  </a:lnTo>
                  <a:lnTo>
                    <a:pt x="1981" y="1598"/>
                  </a:lnTo>
                  <a:lnTo>
                    <a:pt x="1981" y="1598"/>
                  </a:lnTo>
                  <a:lnTo>
                    <a:pt x="1979" y="1598"/>
                  </a:lnTo>
                  <a:lnTo>
                    <a:pt x="1978" y="1602"/>
                  </a:lnTo>
                  <a:lnTo>
                    <a:pt x="1978" y="1605"/>
                  </a:lnTo>
                  <a:lnTo>
                    <a:pt x="1976" y="1605"/>
                  </a:lnTo>
                  <a:lnTo>
                    <a:pt x="1976" y="1607"/>
                  </a:lnTo>
                  <a:lnTo>
                    <a:pt x="1976" y="1607"/>
                  </a:lnTo>
                  <a:lnTo>
                    <a:pt x="1976" y="1607"/>
                  </a:lnTo>
                  <a:lnTo>
                    <a:pt x="1974" y="1607"/>
                  </a:lnTo>
                  <a:lnTo>
                    <a:pt x="1971" y="1609"/>
                  </a:lnTo>
                  <a:lnTo>
                    <a:pt x="1969" y="1605"/>
                  </a:lnTo>
                  <a:lnTo>
                    <a:pt x="1969" y="1604"/>
                  </a:lnTo>
                  <a:lnTo>
                    <a:pt x="1969" y="1604"/>
                  </a:lnTo>
                  <a:lnTo>
                    <a:pt x="1969" y="1604"/>
                  </a:lnTo>
                  <a:lnTo>
                    <a:pt x="1967" y="1604"/>
                  </a:lnTo>
                  <a:lnTo>
                    <a:pt x="1965" y="1604"/>
                  </a:lnTo>
                  <a:lnTo>
                    <a:pt x="1964" y="1602"/>
                  </a:lnTo>
                  <a:lnTo>
                    <a:pt x="1964" y="1605"/>
                  </a:lnTo>
                  <a:lnTo>
                    <a:pt x="1965" y="1607"/>
                  </a:lnTo>
                  <a:lnTo>
                    <a:pt x="1967" y="1609"/>
                  </a:lnTo>
                  <a:lnTo>
                    <a:pt x="1969" y="1611"/>
                  </a:lnTo>
                  <a:lnTo>
                    <a:pt x="1969" y="1611"/>
                  </a:lnTo>
                  <a:lnTo>
                    <a:pt x="1967" y="1612"/>
                  </a:lnTo>
                  <a:lnTo>
                    <a:pt x="1967" y="1614"/>
                  </a:lnTo>
                  <a:lnTo>
                    <a:pt x="1967" y="1616"/>
                  </a:lnTo>
                  <a:lnTo>
                    <a:pt x="1967" y="1621"/>
                  </a:lnTo>
                  <a:lnTo>
                    <a:pt x="1958" y="1621"/>
                  </a:lnTo>
                  <a:lnTo>
                    <a:pt x="1958" y="1616"/>
                  </a:lnTo>
                  <a:lnTo>
                    <a:pt x="1953" y="1614"/>
                  </a:lnTo>
                  <a:lnTo>
                    <a:pt x="1948" y="1611"/>
                  </a:lnTo>
                  <a:lnTo>
                    <a:pt x="1946" y="1607"/>
                  </a:lnTo>
                  <a:lnTo>
                    <a:pt x="1944" y="1602"/>
                  </a:lnTo>
                  <a:lnTo>
                    <a:pt x="1943" y="1597"/>
                  </a:lnTo>
                  <a:lnTo>
                    <a:pt x="1939" y="1590"/>
                  </a:lnTo>
                  <a:lnTo>
                    <a:pt x="1934" y="1593"/>
                  </a:lnTo>
                  <a:lnTo>
                    <a:pt x="1927" y="1597"/>
                  </a:lnTo>
                  <a:lnTo>
                    <a:pt x="1920" y="1598"/>
                  </a:lnTo>
                  <a:lnTo>
                    <a:pt x="1913" y="1602"/>
                  </a:lnTo>
                  <a:lnTo>
                    <a:pt x="1913" y="1593"/>
                  </a:lnTo>
                  <a:lnTo>
                    <a:pt x="1915" y="1591"/>
                  </a:lnTo>
                  <a:lnTo>
                    <a:pt x="1915" y="1591"/>
                  </a:lnTo>
                  <a:lnTo>
                    <a:pt x="1915" y="1590"/>
                  </a:lnTo>
                  <a:lnTo>
                    <a:pt x="1916" y="1590"/>
                  </a:lnTo>
                  <a:lnTo>
                    <a:pt x="1916" y="1586"/>
                  </a:lnTo>
                  <a:lnTo>
                    <a:pt x="1930" y="1581"/>
                  </a:lnTo>
                  <a:lnTo>
                    <a:pt x="1943" y="1577"/>
                  </a:lnTo>
                  <a:lnTo>
                    <a:pt x="1955" y="1570"/>
                  </a:lnTo>
                  <a:lnTo>
                    <a:pt x="1964" y="1558"/>
                  </a:lnTo>
                  <a:close/>
                  <a:moveTo>
                    <a:pt x="1878" y="1539"/>
                  </a:moveTo>
                  <a:lnTo>
                    <a:pt x="1882" y="1543"/>
                  </a:lnTo>
                  <a:lnTo>
                    <a:pt x="1883" y="1543"/>
                  </a:lnTo>
                  <a:lnTo>
                    <a:pt x="1885" y="1543"/>
                  </a:lnTo>
                  <a:lnTo>
                    <a:pt x="1885" y="1544"/>
                  </a:lnTo>
                  <a:lnTo>
                    <a:pt x="1885" y="1544"/>
                  </a:lnTo>
                  <a:lnTo>
                    <a:pt x="1885" y="1548"/>
                  </a:lnTo>
                  <a:lnTo>
                    <a:pt x="1887" y="1551"/>
                  </a:lnTo>
                  <a:lnTo>
                    <a:pt x="1876" y="1560"/>
                  </a:lnTo>
                  <a:lnTo>
                    <a:pt x="1869" y="1569"/>
                  </a:lnTo>
                  <a:lnTo>
                    <a:pt x="1861" y="1576"/>
                  </a:lnTo>
                  <a:lnTo>
                    <a:pt x="1848" y="1583"/>
                  </a:lnTo>
                  <a:lnTo>
                    <a:pt x="1848" y="1579"/>
                  </a:lnTo>
                  <a:lnTo>
                    <a:pt x="1859" y="1567"/>
                  </a:lnTo>
                  <a:lnTo>
                    <a:pt x="1871" y="1555"/>
                  </a:lnTo>
                  <a:lnTo>
                    <a:pt x="1878" y="1539"/>
                  </a:lnTo>
                  <a:close/>
                  <a:moveTo>
                    <a:pt x="1920" y="1436"/>
                  </a:moveTo>
                  <a:lnTo>
                    <a:pt x="1920" y="1454"/>
                  </a:lnTo>
                  <a:lnTo>
                    <a:pt x="1918" y="1466"/>
                  </a:lnTo>
                  <a:lnTo>
                    <a:pt x="1915" y="1476"/>
                  </a:lnTo>
                  <a:lnTo>
                    <a:pt x="1913" y="1494"/>
                  </a:lnTo>
                  <a:lnTo>
                    <a:pt x="1916" y="1494"/>
                  </a:lnTo>
                  <a:lnTo>
                    <a:pt x="1916" y="1497"/>
                  </a:lnTo>
                  <a:lnTo>
                    <a:pt x="1923" y="1497"/>
                  </a:lnTo>
                  <a:lnTo>
                    <a:pt x="1927" y="1497"/>
                  </a:lnTo>
                  <a:lnTo>
                    <a:pt x="1930" y="1497"/>
                  </a:lnTo>
                  <a:lnTo>
                    <a:pt x="1934" y="1499"/>
                  </a:lnTo>
                  <a:lnTo>
                    <a:pt x="1937" y="1501"/>
                  </a:lnTo>
                  <a:lnTo>
                    <a:pt x="1944" y="1502"/>
                  </a:lnTo>
                  <a:lnTo>
                    <a:pt x="1948" y="1515"/>
                  </a:lnTo>
                  <a:lnTo>
                    <a:pt x="1955" y="1523"/>
                  </a:lnTo>
                  <a:lnTo>
                    <a:pt x="1964" y="1532"/>
                  </a:lnTo>
                  <a:lnTo>
                    <a:pt x="1971" y="1544"/>
                  </a:lnTo>
                  <a:lnTo>
                    <a:pt x="1965" y="1546"/>
                  </a:lnTo>
                  <a:lnTo>
                    <a:pt x="1962" y="1548"/>
                  </a:lnTo>
                  <a:lnTo>
                    <a:pt x="1960" y="1548"/>
                  </a:lnTo>
                  <a:lnTo>
                    <a:pt x="1960" y="1550"/>
                  </a:lnTo>
                  <a:lnTo>
                    <a:pt x="1960" y="1551"/>
                  </a:lnTo>
                  <a:lnTo>
                    <a:pt x="1960" y="1551"/>
                  </a:lnTo>
                  <a:lnTo>
                    <a:pt x="1960" y="1553"/>
                  </a:lnTo>
                  <a:lnTo>
                    <a:pt x="1957" y="1553"/>
                  </a:lnTo>
                  <a:lnTo>
                    <a:pt x="1951" y="1555"/>
                  </a:lnTo>
                  <a:lnTo>
                    <a:pt x="1950" y="1551"/>
                  </a:lnTo>
                  <a:lnTo>
                    <a:pt x="1950" y="1551"/>
                  </a:lnTo>
                  <a:lnTo>
                    <a:pt x="1950" y="1550"/>
                  </a:lnTo>
                  <a:lnTo>
                    <a:pt x="1950" y="1550"/>
                  </a:lnTo>
                  <a:lnTo>
                    <a:pt x="1948" y="1550"/>
                  </a:lnTo>
                  <a:lnTo>
                    <a:pt x="1946" y="1550"/>
                  </a:lnTo>
                  <a:lnTo>
                    <a:pt x="1944" y="1548"/>
                  </a:lnTo>
                  <a:lnTo>
                    <a:pt x="1941" y="1555"/>
                  </a:lnTo>
                  <a:lnTo>
                    <a:pt x="1939" y="1560"/>
                  </a:lnTo>
                  <a:lnTo>
                    <a:pt x="1936" y="1565"/>
                  </a:lnTo>
                  <a:lnTo>
                    <a:pt x="1930" y="1567"/>
                  </a:lnTo>
                  <a:lnTo>
                    <a:pt x="1925" y="1570"/>
                  </a:lnTo>
                  <a:lnTo>
                    <a:pt x="1925" y="1567"/>
                  </a:lnTo>
                  <a:lnTo>
                    <a:pt x="1922" y="1563"/>
                  </a:lnTo>
                  <a:lnTo>
                    <a:pt x="1922" y="1560"/>
                  </a:lnTo>
                  <a:lnTo>
                    <a:pt x="1922" y="1558"/>
                  </a:lnTo>
                  <a:lnTo>
                    <a:pt x="1922" y="1557"/>
                  </a:lnTo>
                  <a:lnTo>
                    <a:pt x="1922" y="1557"/>
                  </a:lnTo>
                  <a:lnTo>
                    <a:pt x="1922" y="1555"/>
                  </a:lnTo>
                  <a:lnTo>
                    <a:pt x="1920" y="1553"/>
                  </a:lnTo>
                  <a:lnTo>
                    <a:pt x="1918" y="1553"/>
                  </a:lnTo>
                  <a:lnTo>
                    <a:pt x="1913" y="1551"/>
                  </a:lnTo>
                  <a:lnTo>
                    <a:pt x="1913" y="1546"/>
                  </a:lnTo>
                  <a:lnTo>
                    <a:pt x="1913" y="1541"/>
                  </a:lnTo>
                  <a:lnTo>
                    <a:pt x="1915" y="1537"/>
                  </a:lnTo>
                  <a:lnTo>
                    <a:pt x="1915" y="1536"/>
                  </a:lnTo>
                  <a:lnTo>
                    <a:pt x="1916" y="1534"/>
                  </a:lnTo>
                  <a:lnTo>
                    <a:pt x="1920" y="1534"/>
                  </a:lnTo>
                  <a:lnTo>
                    <a:pt x="1925" y="1532"/>
                  </a:lnTo>
                  <a:lnTo>
                    <a:pt x="1932" y="1532"/>
                  </a:lnTo>
                  <a:lnTo>
                    <a:pt x="1932" y="1544"/>
                  </a:lnTo>
                  <a:lnTo>
                    <a:pt x="1944" y="1544"/>
                  </a:lnTo>
                  <a:lnTo>
                    <a:pt x="1944" y="1541"/>
                  </a:lnTo>
                  <a:lnTo>
                    <a:pt x="1946" y="1537"/>
                  </a:lnTo>
                  <a:lnTo>
                    <a:pt x="1948" y="1536"/>
                  </a:lnTo>
                  <a:lnTo>
                    <a:pt x="1948" y="1534"/>
                  </a:lnTo>
                  <a:lnTo>
                    <a:pt x="1950" y="1532"/>
                  </a:lnTo>
                  <a:lnTo>
                    <a:pt x="1951" y="1529"/>
                  </a:lnTo>
                  <a:lnTo>
                    <a:pt x="1948" y="1529"/>
                  </a:lnTo>
                  <a:lnTo>
                    <a:pt x="1930" y="1515"/>
                  </a:lnTo>
                  <a:lnTo>
                    <a:pt x="1910" y="1506"/>
                  </a:lnTo>
                  <a:lnTo>
                    <a:pt x="1910" y="1513"/>
                  </a:lnTo>
                  <a:lnTo>
                    <a:pt x="1908" y="1518"/>
                  </a:lnTo>
                  <a:lnTo>
                    <a:pt x="1906" y="1523"/>
                  </a:lnTo>
                  <a:lnTo>
                    <a:pt x="1906" y="1529"/>
                  </a:lnTo>
                  <a:lnTo>
                    <a:pt x="1904" y="1527"/>
                  </a:lnTo>
                  <a:lnTo>
                    <a:pt x="1903" y="1525"/>
                  </a:lnTo>
                  <a:lnTo>
                    <a:pt x="1903" y="1525"/>
                  </a:lnTo>
                  <a:lnTo>
                    <a:pt x="1903" y="1523"/>
                  </a:lnTo>
                  <a:lnTo>
                    <a:pt x="1901" y="1522"/>
                  </a:lnTo>
                  <a:lnTo>
                    <a:pt x="1896" y="1509"/>
                  </a:lnTo>
                  <a:lnTo>
                    <a:pt x="1890" y="1494"/>
                  </a:lnTo>
                  <a:lnTo>
                    <a:pt x="1889" y="1474"/>
                  </a:lnTo>
                  <a:lnTo>
                    <a:pt x="1890" y="1457"/>
                  </a:lnTo>
                  <a:lnTo>
                    <a:pt x="1897" y="1440"/>
                  </a:lnTo>
                  <a:lnTo>
                    <a:pt x="1903" y="1438"/>
                  </a:lnTo>
                  <a:lnTo>
                    <a:pt x="1908" y="1436"/>
                  </a:lnTo>
                  <a:lnTo>
                    <a:pt x="1913" y="1436"/>
                  </a:lnTo>
                  <a:lnTo>
                    <a:pt x="1920" y="1436"/>
                  </a:lnTo>
                  <a:close/>
                  <a:moveTo>
                    <a:pt x="1913" y="1337"/>
                  </a:moveTo>
                  <a:lnTo>
                    <a:pt x="1916" y="1340"/>
                  </a:lnTo>
                  <a:lnTo>
                    <a:pt x="1918" y="1344"/>
                  </a:lnTo>
                  <a:lnTo>
                    <a:pt x="1920" y="1347"/>
                  </a:lnTo>
                  <a:lnTo>
                    <a:pt x="1920" y="1352"/>
                  </a:lnTo>
                  <a:lnTo>
                    <a:pt x="1920" y="1359"/>
                  </a:lnTo>
                  <a:lnTo>
                    <a:pt x="1906" y="1394"/>
                  </a:lnTo>
                  <a:lnTo>
                    <a:pt x="1899" y="1385"/>
                  </a:lnTo>
                  <a:lnTo>
                    <a:pt x="1896" y="1377"/>
                  </a:lnTo>
                  <a:lnTo>
                    <a:pt x="1894" y="1363"/>
                  </a:lnTo>
                  <a:lnTo>
                    <a:pt x="1913" y="1337"/>
                  </a:lnTo>
                  <a:close/>
                  <a:moveTo>
                    <a:pt x="2025" y="1256"/>
                  </a:moveTo>
                  <a:lnTo>
                    <a:pt x="2028" y="1258"/>
                  </a:lnTo>
                  <a:lnTo>
                    <a:pt x="2030" y="1258"/>
                  </a:lnTo>
                  <a:lnTo>
                    <a:pt x="2030" y="1258"/>
                  </a:lnTo>
                  <a:lnTo>
                    <a:pt x="2030" y="1260"/>
                  </a:lnTo>
                  <a:lnTo>
                    <a:pt x="2030" y="1260"/>
                  </a:lnTo>
                  <a:lnTo>
                    <a:pt x="2032" y="1263"/>
                  </a:lnTo>
                  <a:lnTo>
                    <a:pt x="2032" y="1267"/>
                  </a:lnTo>
                  <a:lnTo>
                    <a:pt x="2030" y="1272"/>
                  </a:lnTo>
                  <a:lnTo>
                    <a:pt x="2026" y="1277"/>
                  </a:lnTo>
                  <a:lnTo>
                    <a:pt x="2025" y="1282"/>
                  </a:lnTo>
                  <a:lnTo>
                    <a:pt x="2016" y="1282"/>
                  </a:lnTo>
                  <a:lnTo>
                    <a:pt x="2016" y="1270"/>
                  </a:lnTo>
                  <a:lnTo>
                    <a:pt x="2019" y="1269"/>
                  </a:lnTo>
                  <a:lnTo>
                    <a:pt x="2021" y="1265"/>
                  </a:lnTo>
                  <a:lnTo>
                    <a:pt x="2023" y="1262"/>
                  </a:lnTo>
                  <a:lnTo>
                    <a:pt x="2025" y="1256"/>
                  </a:lnTo>
                  <a:close/>
                  <a:moveTo>
                    <a:pt x="1978" y="1209"/>
                  </a:moveTo>
                  <a:lnTo>
                    <a:pt x="1990" y="1209"/>
                  </a:lnTo>
                  <a:lnTo>
                    <a:pt x="1990" y="1221"/>
                  </a:lnTo>
                  <a:lnTo>
                    <a:pt x="1974" y="1221"/>
                  </a:lnTo>
                  <a:lnTo>
                    <a:pt x="1974" y="1213"/>
                  </a:lnTo>
                  <a:lnTo>
                    <a:pt x="1978" y="1213"/>
                  </a:lnTo>
                  <a:lnTo>
                    <a:pt x="1978" y="1209"/>
                  </a:lnTo>
                  <a:close/>
                  <a:moveTo>
                    <a:pt x="707" y="1176"/>
                  </a:moveTo>
                  <a:lnTo>
                    <a:pt x="716" y="1176"/>
                  </a:lnTo>
                  <a:lnTo>
                    <a:pt x="712" y="1181"/>
                  </a:lnTo>
                  <a:lnTo>
                    <a:pt x="709" y="1185"/>
                  </a:lnTo>
                  <a:lnTo>
                    <a:pt x="705" y="1188"/>
                  </a:lnTo>
                  <a:lnTo>
                    <a:pt x="702" y="1192"/>
                  </a:lnTo>
                  <a:lnTo>
                    <a:pt x="696" y="1195"/>
                  </a:lnTo>
                  <a:lnTo>
                    <a:pt x="693" y="1195"/>
                  </a:lnTo>
                  <a:lnTo>
                    <a:pt x="693" y="1197"/>
                  </a:lnTo>
                  <a:lnTo>
                    <a:pt x="691" y="1197"/>
                  </a:lnTo>
                  <a:lnTo>
                    <a:pt x="688" y="1197"/>
                  </a:lnTo>
                  <a:lnTo>
                    <a:pt x="684" y="1199"/>
                  </a:lnTo>
                  <a:lnTo>
                    <a:pt x="681" y="1186"/>
                  </a:lnTo>
                  <a:lnTo>
                    <a:pt x="688" y="1185"/>
                  </a:lnTo>
                  <a:lnTo>
                    <a:pt x="695" y="1181"/>
                  </a:lnTo>
                  <a:lnTo>
                    <a:pt x="702" y="1179"/>
                  </a:lnTo>
                  <a:lnTo>
                    <a:pt x="707" y="1176"/>
                  </a:lnTo>
                  <a:close/>
                  <a:moveTo>
                    <a:pt x="562" y="1171"/>
                  </a:moveTo>
                  <a:lnTo>
                    <a:pt x="571" y="1174"/>
                  </a:lnTo>
                  <a:lnTo>
                    <a:pt x="581" y="1178"/>
                  </a:lnTo>
                  <a:lnTo>
                    <a:pt x="593" y="1181"/>
                  </a:lnTo>
                  <a:lnTo>
                    <a:pt x="600" y="1186"/>
                  </a:lnTo>
                  <a:lnTo>
                    <a:pt x="572" y="1186"/>
                  </a:lnTo>
                  <a:lnTo>
                    <a:pt x="569" y="1185"/>
                  </a:lnTo>
                  <a:lnTo>
                    <a:pt x="567" y="1185"/>
                  </a:lnTo>
                  <a:lnTo>
                    <a:pt x="564" y="1183"/>
                  </a:lnTo>
                  <a:lnTo>
                    <a:pt x="557" y="1183"/>
                  </a:lnTo>
                  <a:lnTo>
                    <a:pt x="557" y="1179"/>
                  </a:lnTo>
                  <a:lnTo>
                    <a:pt x="559" y="1178"/>
                  </a:lnTo>
                  <a:lnTo>
                    <a:pt x="560" y="1176"/>
                  </a:lnTo>
                  <a:lnTo>
                    <a:pt x="560" y="1176"/>
                  </a:lnTo>
                  <a:lnTo>
                    <a:pt x="560" y="1174"/>
                  </a:lnTo>
                  <a:lnTo>
                    <a:pt x="562" y="1171"/>
                  </a:lnTo>
                  <a:close/>
                  <a:moveTo>
                    <a:pt x="250" y="1103"/>
                  </a:moveTo>
                  <a:lnTo>
                    <a:pt x="274" y="1103"/>
                  </a:lnTo>
                  <a:lnTo>
                    <a:pt x="274" y="1106"/>
                  </a:lnTo>
                  <a:lnTo>
                    <a:pt x="269" y="1108"/>
                  </a:lnTo>
                  <a:lnTo>
                    <a:pt x="267" y="1110"/>
                  </a:lnTo>
                  <a:lnTo>
                    <a:pt x="264" y="1111"/>
                  </a:lnTo>
                  <a:lnTo>
                    <a:pt x="260" y="1113"/>
                  </a:lnTo>
                  <a:lnTo>
                    <a:pt x="255" y="1113"/>
                  </a:lnTo>
                  <a:lnTo>
                    <a:pt x="250" y="1103"/>
                  </a:lnTo>
                  <a:close/>
                  <a:moveTo>
                    <a:pt x="620" y="1083"/>
                  </a:moveTo>
                  <a:lnTo>
                    <a:pt x="618" y="1085"/>
                  </a:lnTo>
                  <a:lnTo>
                    <a:pt x="616" y="1087"/>
                  </a:lnTo>
                  <a:lnTo>
                    <a:pt x="614" y="1087"/>
                  </a:lnTo>
                  <a:lnTo>
                    <a:pt x="614" y="1089"/>
                  </a:lnTo>
                  <a:lnTo>
                    <a:pt x="613" y="1090"/>
                  </a:lnTo>
                  <a:lnTo>
                    <a:pt x="611" y="1094"/>
                  </a:lnTo>
                  <a:lnTo>
                    <a:pt x="614" y="1094"/>
                  </a:lnTo>
                  <a:lnTo>
                    <a:pt x="620" y="1092"/>
                  </a:lnTo>
                  <a:lnTo>
                    <a:pt x="623" y="1090"/>
                  </a:lnTo>
                  <a:lnTo>
                    <a:pt x="627" y="1089"/>
                  </a:lnTo>
                  <a:lnTo>
                    <a:pt x="630" y="1087"/>
                  </a:lnTo>
                  <a:lnTo>
                    <a:pt x="634" y="1083"/>
                  </a:lnTo>
                  <a:lnTo>
                    <a:pt x="620" y="1083"/>
                  </a:lnTo>
                  <a:close/>
                  <a:moveTo>
                    <a:pt x="370" y="1083"/>
                  </a:moveTo>
                  <a:lnTo>
                    <a:pt x="372" y="1099"/>
                  </a:lnTo>
                  <a:lnTo>
                    <a:pt x="374" y="1118"/>
                  </a:lnTo>
                  <a:lnTo>
                    <a:pt x="365" y="1118"/>
                  </a:lnTo>
                  <a:lnTo>
                    <a:pt x="363" y="1120"/>
                  </a:lnTo>
                  <a:lnTo>
                    <a:pt x="360" y="1120"/>
                  </a:lnTo>
                  <a:lnTo>
                    <a:pt x="356" y="1120"/>
                  </a:lnTo>
                  <a:lnTo>
                    <a:pt x="351" y="1122"/>
                  </a:lnTo>
                  <a:lnTo>
                    <a:pt x="349" y="1108"/>
                  </a:lnTo>
                  <a:lnTo>
                    <a:pt x="349" y="1094"/>
                  </a:lnTo>
                  <a:lnTo>
                    <a:pt x="351" y="1087"/>
                  </a:lnTo>
                  <a:lnTo>
                    <a:pt x="354" y="1085"/>
                  </a:lnTo>
                  <a:lnTo>
                    <a:pt x="358" y="1083"/>
                  </a:lnTo>
                  <a:lnTo>
                    <a:pt x="363" y="1083"/>
                  </a:lnTo>
                  <a:lnTo>
                    <a:pt x="370" y="1083"/>
                  </a:lnTo>
                  <a:close/>
                  <a:moveTo>
                    <a:pt x="361" y="1049"/>
                  </a:moveTo>
                  <a:lnTo>
                    <a:pt x="370" y="1049"/>
                  </a:lnTo>
                  <a:lnTo>
                    <a:pt x="368" y="1056"/>
                  </a:lnTo>
                  <a:lnTo>
                    <a:pt x="368" y="1061"/>
                  </a:lnTo>
                  <a:lnTo>
                    <a:pt x="368" y="1066"/>
                  </a:lnTo>
                  <a:lnTo>
                    <a:pt x="367" y="1070"/>
                  </a:lnTo>
                  <a:lnTo>
                    <a:pt x="365" y="1075"/>
                  </a:lnTo>
                  <a:lnTo>
                    <a:pt x="358" y="1075"/>
                  </a:lnTo>
                  <a:lnTo>
                    <a:pt x="358" y="1068"/>
                  </a:lnTo>
                  <a:lnTo>
                    <a:pt x="360" y="1061"/>
                  </a:lnTo>
                  <a:lnTo>
                    <a:pt x="360" y="1054"/>
                  </a:lnTo>
                  <a:lnTo>
                    <a:pt x="361" y="1049"/>
                  </a:lnTo>
                  <a:close/>
                  <a:moveTo>
                    <a:pt x="2201" y="1001"/>
                  </a:moveTo>
                  <a:lnTo>
                    <a:pt x="2210" y="1014"/>
                  </a:lnTo>
                  <a:lnTo>
                    <a:pt x="2218" y="1021"/>
                  </a:lnTo>
                  <a:lnTo>
                    <a:pt x="2229" y="1024"/>
                  </a:lnTo>
                  <a:lnTo>
                    <a:pt x="2236" y="1028"/>
                  </a:lnTo>
                  <a:lnTo>
                    <a:pt x="2243" y="1033"/>
                  </a:lnTo>
                  <a:lnTo>
                    <a:pt x="2245" y="1036"/>
                  </a:lnTo>
                  <a:lnTo>
                    <a:pt x="2246" y="1040"/>
                  </a:lnTo>
                  <a:lnTo>
                    <a:pt x="2246" y="1043"/>
                  </a:lnTo>
                  <a:lnTo>
                    <a:pt x="2246" y="1049"/>
                  </a:lnTo>
                  <a:lnTo>
                    <a:pt x="2234" y="1052"/>
                  </a:lnTo>
                  <a:lnTo>
                    <a:pt x="2225" y="1059"/>
                  </a:lnTo>
                  <a:lnTo>
                    <a:pt x="2218" y="1066"/>
                  </a:lnTo>
                  <a:lnTo>
                    <a:pt x="2208" y="1071"/>
                  </a:lnTo>
                  <a:lnTo>
                    <a:pt x="2204" y="1066"/>
                  </a:lnTo>
                  <a:lnTo>
                    <a:pt x="2201" y="1064"/>
                  </a:lnTo>
                  <a:lnTo>
                    <a:pt x="2198" y="1063"/>
                  </a:lnTo>
                  <a:lnTo>
                    <a:pt x="2194" y="1064"/>
                  </a:lnTo>
                  <a:lnTo>
                    <a:pt x="2191" y="1066"/>
                  </a:lnTo>
                  <a:lnTo>
                    <a:pt x="2189" y="1070"/>
                  </a:lnTo>
                  <a:lnTo>
                    <a:pt x="2185" y="1071"/>
                  </a:lnTo>
                  <a:lnTo>
                    <a:pt x="2191" y="1092"/>
                  </a:lnTo>
                  <a:lnTo>
                    <a:pt x="2192" y="1108"/>
                  </a:lnTo>
                  <a:lnTo>
                    <a:pt x="2192" y="1120"/>
                  </a:lnTo>
                  <a:lnTo>
                    <a:pt x="2191" y="1132"/>
                  </a:lnTo>
                  <a:lnTo>
                    <a:pt x="2187" y="1145"/>
                  </a:lnTo>
                  <a:lnTo>
                    <a:pt x="2184" y="1162"/>
                  </a:lnTo>
                  <a:lnTo>
                    <a:pt x="2182" y="1183"/>
                  </a:lnTo>
                  <a:lnTo>
                    <a:pt x="2159" y="1195"/>
                  </a:lnTo>
                  <a:lnTo>
                    <a:pt x="2133" y="1207"/>
                  </a:lnTo>
                  <a:lnTo>
                    <a:pt x="2108" y="1218"/>
                  </a:lnTo>
                  <a:lnTo>
                    <a:pt x="2103" y="1209"/>
                  </a:lnTo>
                  <a:lnTo>
                    <a:pt x="2098" y="1202"/>
                  </a:lnTo>
                  <a:lnTo>
                    <a:pt x="2096" y="1209"/>
                  </a:lnTo>
                  <a:lnTo>
                    <a:pt x="2096" y="1213"/>
                  </a:lnTo>
                  <a:lnTo>
                    <a:pt x="2095" y="1218"/>
                  </a:lnTo>
                  <a:lnTo>
                    <a:pt x="2093" y="1221"/>
                  </a:lnTo>
                  <a:lnTo>
                    <a:pt x="2088" y="1221"/>
                  </a:lnTo>
                  <a:lnTo>
                    <a:pt x="2084" y="1221"/>
                  </a:lnTo>
                  <a:lnTo>
                    <a:pt x="2082" y="1223"/>
                  </a:lnTo>
                  <a:lnTo>
                    <a:pt x="2081" y="1223"/>
                  </a:lnTo>
                  <a:lnTo>
                    <a:pt x="2079" y="1225"/>
                  </a:lnTo>
                  <a:lnTo>
                    <a:pt x="2077" y="1227"/>
                  </a:lnTo>
                  <a:lnTo>
                    <a:pt x="2072" y="1227"/>
                  </a:lnTo>
                  <a:lnTo>
                    <a:pt x="2067" y="1228"/>
                  </a:lnTo>
                  <a:lnTo>
                    <a:pt x="2065" y="1225"/>
                  </a:lnTo>
                  <a:lnTo>
                    <a:pt x="2065" y="1220"/>
                  </a:lnTo>
                  <a:lnTo>
                    <a:pt x="2065" y="1218"/>
                  </a:lnTo>
                  <a:lnTo>
                    <a:pt x="2065" y="1214"/>
                  </a:lnTo>
                  <a:lnTo>
                    <a:pt x="2065" y="1213"/>
                  </a:lnTo>
                  <a:lnTo>
                    <a:pt x="2061" y="1213"/>
                  </a:lnTo>
                  <a:lnTo>
                    <a:pt x="2058" y="1211"/>
                  </a:lnTo>
                  <a:lnTo>
                    <a:pt x="2051" y="1209"/>
                  </a:lnTo>
                  <a:lnTo>
                    <a:pt x="2051" y="1213"/>
                  </a:lnTo>
                  <a:lnTo>
                    <a:pt x="2054" y="1218"/>
                  </a:lnTo>
                  <a:lnTo>
                    <a:pt x="2058" y="1220"/>
                  </a:lnTo>
                  <a:lnTo>
                    <a:pt x="2058" y="1223"/>
                  </a:lnTo>
                  <a:lnTo>
                    <a:pt x="2058" y="1228"/>
                  </a:lnTo>
                  <a:lnTo>
                    <a:pt x="2060" y="1237"/>
                  </a:lnTo>
                  <a:lnTo>
                    <a:pt x="2054" y="1242"/>
                  </a:lnTo>
                  <a:lnTo>
                    <a:pt x="2051" y="1249"/>
                  </a:lnTo>
                  <a:lnTo>
                    <a:pt x="2047" y="1256"/>
                  </a:lnTo>
                  <a:lnTo>
                    <a:pt x="2035" y="1256"/>
                  </a:lnTo>
                  <a:lnTo>
                    <a:pt x="2033" y="1242"/>
                  </a:lnTo>
                  <a:lnTo>
                    <a:pt x="2032" y="1235"/>
                  </a:lnTo>
                  <a:lnTo>
                    <a:pt x="2028" y="1228"/>
                  </a:lnTo>
                  <a:lnTo>
                    <a:pt x="2025" y="1218"/>
                  </a:lnTo>
                  <a:lnTo>
                    <a:pt x="2035" y="1218"/>
                  </a:lnTo>
                  <a:lnTo>
                    <a:pt x="2047" y="1202"/>
                  </a:lnTo>
                  <a:lnTo>
                    <a:pt x="2063" y="1188"/>
                  </a:lnTo>
                  <a:lnTo>
                    <a:pt x="2082" y="1179"/>
                  </a:lnTo>
                  <a:lnTo>
                    <a:pt x="2089" y="1178"/>
                  </a:lnTo>
                  <a:lnTo>
                    <a:pt x="2096" y="1178"/>
                  </a:lnTo>
                  <a:lnTo>
                    <a:pt x="2102" y="1179"/>
                  </a:lnTo>
                  <a:lnTo>
                    <a:pt x="2105" y="1179"/>
                  </a:lnTo>
                  <a:lnTo>
                    <a:pt x="2108" y="1179"/>
                  </a:lnTo>
                  <a:lnTo>
                    <a:pt x="2112" y="1174"/>
                  </a:lnTo>
                  <a:lnTo>
                    <a:pt x="2115" y="1169"/>
                  </a:lnTo>
                  <a:lnTo>
                    <a:pt x="2117" y="1164"/>
                  </a:lnTo>
                  <a:lnTo>
                    <a:pt x="2119" y="1160"/>
                  </a:lnTo>
                  <a:lnTo>
                    <a:pt x="2122" y="1155"/>
                  </a:lnTo>
                  <a:lnTo>
                    <a:pt x="2128" y="1152"/>
                  </a:lnTo>
                  <a:lnTo>
                    <a:pt x="2129" y="1155"/>
                  </a:lnTo>
                  <a:lnTo>
                    <a:pt x="2131" y="1157"/>
                  </a:lnTo>
                  <a:lnTo>
                    <a:pt x="2133" y="1157"/>
                  </a:lnTo>
                  <a:lnTo>
                    <a:pt x="2133" y="1157"/>
                  </a:lnTo>
                  <a:lnTo>
                    <a:pt x="2135" y="1157"/>
                  </a:lnTo>
                  <a:lnTo>
                    <a:pt x="2136" y="1155"/>
                  </a:lnTo>
                  <a:lnTo>
                    <a:pt x="2150" y="1143"/>
                  </a:lnTo>
                  <a:lnTo>
                    <a:pt x="2159" y="1132"/>
                  </a:lnTo>
                  <a:lnTo>
                    <a:pt x="2163" y="1120"/>
                  </a:lnTo>
                  <a:lnTo>
                    <a:pt x="2166" y="1106"/>
                  </a:lnTo>
                  <a:lnTo>
                    <a:pt x="2171" y="1094"/>
                  </a:lnTo>
                  <a:lnTo>
                    <a:pt x="2182" y="1078"/>
                  </a:lnTo>
                  <a:lnTo>
                    <a:pt x="2175" y="1078"/>
                  </a:lnTo>
                  <a:lnTo>
                    <a:pt x="2170" y="1075"/>
                  </a:lnTo>
                  <a:lnTo>
                    <a:pt x="2168" y="1071"/>
                  </a:lnTo>
                  <a:lnTo>
                    <a:pt x="2166" y="1068"/>
                  </a:lnTo>
                  <a:lnTo>
                    <a:pt x="2166" y="1061"/>
                  </a:lnTo>
                  <a:lnTo>
                    <a:pt x="2166" y="1052"/>
                  </a:lnTo>
                  <a:lnTo>
                    <a:pt x="2168" y="1050"/>
                  </a:lnTo>
                  <a:lnTo>
                    <a:pt x="2168" y="1050"/>
                  </a:lnTo>
                  <a:lnTo>
                    <a:pt x="2170" y="1049"/>
                  </a:lnTo>
                  <a:lnTo>
                    <a:pt x="2170" y="1047"/>
                  </a:lnTo>
                  <a:lnTo>
                    <a:pt x="2170" y="1045"/>
                  </a:lnTo>
                  <a:lnTo>
                    <a:pt x="2177" y="1043"/>
                  </a:lnTo>
                  <a:lnTo>
                    <a:pt x="2182" y="1043"/>
                  </a:lnTo>
                  <a:lnTo>
                    <a:pt x="2185" y="1042"/>
                  </a:lnTo>
                  <a:lnTo>
                    <a:pt x="2189" y="1042"/>
                  </a:lnTo>
                  <a:lnTo>
                    <a:pt x="2189" y="1024"/>
                  </a:lnTo>
                  <a:lnTo>
                    <a:pt x="2192" y="1010"/>
                  </a:lnTo>
                  <a:lnTo>
                    <a:pt x="2201" y="1001"/>
                  </a:lnTo>
                  <a:close/>
                  <a:moveTo>
                    <a:pt x="422" y="998"/>
                  </a:moveTo>
                  <a:lnTo>
                    <a:pt x="421" y="1000"/>
                  </a:lnTo>
                  <a:lnTo>
                    <a:pt x="419" y="1000"/>
                  </a:lnTo>
                  <a:lnTo>
                    <a:pt x="417" y="1000"/>
                  </a:lnTo>
                  <a:lnTo>
                    <a:pt x="417" y="1001"/>
                  </a:lnTo>
                  <a:lnTo>
                    <a:pt x="415" y="1001"/>
                  </a:lnTo>
                  <a:lnTo>
                    <a:pt x="412" y="1005"/>
                  </a:lnTo>
                  <a:lnTo>
                    <a:pt x="408" y="1007"/>
                  </a:lnTo>
                  <a:lnTo>
                    <a:pt x="408" y="1008"/>
                  </a:lnTo>
                  <a:lnTo>
                    <a:pt x="408" y="1012"/>
                  </a:lnTo>
                  <a:lnTo>
                    <a:pt x="408" y="1015"/>
                  </a:lnTo>
                  <a:lnTo>
                    <a:pt x="408" y="1021"/>
                  </a:lnTo>
                  <a:lnTo>
                    <a:pt x="422" y="1035"/>
                  </a:lnTo>
                  <a:lnTo>
                    <a:pt x="435" y="1050"/>
                  </a:lnTo>
                  <a:lnTo>
                    <a:pt x="447" y="1068"/>
                  </a:lnTo>
                  <a:lnTo>
                    <a:pt x="461" y="1068"/>
                  </a:lnTo>
                  <a:lnTo>
                    <a:pt x="461" y="1078"/>
                  </a:lnTo>
                  <a:lnTo>
                    <a:pt x="475" y="1083"/>
                  </a:lnTo>
                  <a:lnTo>
                    <a:pt x="485" y="1090"/>
                  </a:lnTo>
                  <a:lnTo>
                    <a:pt x="496" y="1099"/>
                  </a:lnTo>
                  <a:lnTo>
                    <a:pt x="496" y="1103"/>
                  </a:lnTo>
                  <a:lnTo>
                    <a:pt x="492" y="1103"/>
                  </a:lnTo>
                  <a:lnTo>
                    <a:pt x="489" y="1103"/>
                  </a:lnTo>
                  <a:lnTo>
                    <a:pt x="485" y="1103"/>
                  </a:lnTo>
                  <a:lnTo>
                    <a:pt x="483" y="1103"/>
                  </a:lnTo>
                  <a:lnTo>
                    <a:pt x="480" y="1101"/>
                  </a:lnTo>
                  <a:lnTo>
                    <a:pt x="475" y="1099"/>
                  </a:lnTo>
                  <a:lnTo>
                    <a:pt x="470" y="1099"/>
                  </a:lnTo>
                  <a:lnTo>
                    <a:pt x="470" y="1104"/>
                  </a:lnTo>
                  <a:lnTo>
                    <a:pt x="471" y="1108"/>
                  </a:lnTo>
                  <a:lnTo>
                    <a:pt x="473" y="1111"/>
                  </a:lnTo>
                  <a:lnTo>
                    <a:pt x="473" y="1113"/>
                  </a:lnTo>
                  <a:lnTo>
                    <a:pt x="475" y="1117"/>
                  </a:lnTo>
                  <a:lnTo>
                    <a:pt x="476" y="1122"/>
                  </a:lnTo>
                  <a:lnTo>
                    <a:pt x="471" y="1125"/>
                  </a:lnTo>
                  <a:lnTo>
                    <a:pt x="468" y="1129"/>
                  </a:lnTo>
                  <a:lnTo>
                    <a:pt x="464" y="1134"/>
                  </a:lnTo>
                  <a:lnTo>
                    <a:pt x="461" y="1141"/>
                  </a:lnTo>
                  <a:lnTo>
                    <a:pt x="450" y="1141"/>
                  </a:lnTo>
                  <a:lnTo>
                    <a:pt x="450" y="1164"/>
                  </a:lnTo>
                  <a:lnTo>
                    <a:pt x="442" y="1164"/>
                  </a:lnTo>
                  <a:lnTo>
                    <a:pt x="433" y="1157"/>
                  </a:lnTo>
                  <a:lnTo>
                    <a:pt x="422" y="1153"/>
                  </a:lnTo>
                  <a:lnTo>
                    <a:pt x="414" y="1148"/>
                  </a:lnTo>
                  <a:lnTo>
                    <a:pt x="408" y="1136"/>
                  </a:lnTo>
                  <a:lnTo>
                    <a:pt x="422" y="1138"/>
                  </a:lnTo>
                  <a:lnTo>
                    <a:pt x="436" y="1136"/>
                  </a:lnTo>
                  <a:lnTo>
                    <a:pt x="447" y="1132"/>
                  </a:lnTo>
                  <a:lnTo>
                    <a:pt x="454" y="1125"/>
                  </a:lnTo>
                  <a:lnTo>
                    <a:pt x="456" y="1124"/>
                  </a:lnTo>
                  <a:lnTo>
                    <a:pt x="456" y="1122"/>
                  </a:lnTo>
                  <a:lnTo>
                    <a:pt x="457" y="1120"/>
                  </a:lnTo>
                  <a:lnTo>
                    <a:pt x="457" y="1117"/>
                  </a:lnTo>
                  <a:lnTo>
                    <a:pt x="457" y="1113"/>
                  </a:lnTo>
                  <a:lnTo>
                    <a:pt x="431" y="1094"/>
                  </a:lnTo>
                  <a:lnTo>
                    <a:pt x="403" y="1075"/>
                  </a:lnTo>
                  <a:lnTo>
                    <a:pt x="394" y="1064"/>
                  </a:lnTo>
                  <a:lnTo>
                    <a:pt x="386" y="1054"/>
                  </a:lnTo>
                  <a:lnTo>
                    <a:pt x="379" y="1042"/>
                  </a:lnTo>
                  <a:lnTo>
                    <a:pt x="368" y="1031"/>
                  </a:lnTo>
                  <a:lnTo>
                    <a:pt x="354" y="1026"/>
                  </a:lnTo>
                  <a:lnTo>
                    <a:pt x="342" y="1036"/>
                  </a:lnTo>
                  <a:lnTo>
                    <a:pt x="326" y="1045"/>
                  </a:lnTo>
                  <a:lnTo>
                    <a:pt x="307" y="1049"/>
                  </a:lnTo>
                  <a:lnTo>
                    <a:pt x="305" y="1045"/>
                  </a:lnTo>
                  <a:lnTo>
                    <a:pt x="304" y="1042"/>
                  </a:lnTo>
                  <a:lnTo>
                    <a:pt x="302" y="1040"/>
                  </a:lnTo>
                  <a:lnTo>
                    <a:pt x="298" y="1040"/>
                  </a:lnTo>
                  <a:lnTo>
                    <a:pt x="297" y="1040"/>
                  </a:lnTo>
                  <a:lnTo>
                    <a:pt x="293" y="1042"/>
                  </a:lnTo>
                  <a:lnTo>
                    <a:pt x="284" y="1049"/>
                  </a:lnTo>
                  <a:lnTo>
                    <a:pt x="281" y="1059"/>
                  </a:lnTo>
                  <a:lnTo>
                    <a:pt x="279" y="1070"/>
                  </a:lnTo>
                  <a:lnTo>
                    <a:pt x="274" y="1078"/>
                  </a:lnTo>
                  <a:lnTo>
                    <a:pt x="255" y="1078"/>
                  </a:lnTo>
                  <a:lnTo>
                    <a:pt x="248" y="1087"/>
                  </a:lnTo>
                  <a:lnTo>
                    <a:pt x="243" y="1097"/>
                  </a:lnTo>
                  <a:lnTo>
                    <a:pt x="239" y="1110"/>
                  </a:lnTo>
                  <a:lnTo>
                    <a:pt x="237" y="1111"/>
                  </a:lnTo>
                  <a:lnTo>
                    <a:pt x="237" y="1115"/>
                  </a:lnTo>
                  <a:lnTo>
                    <a:pt x="239" y="1117"/>
                  </a:lnTo>
                  <a:lnTo>
                    <a:pt x="241" y="1118"/>
                  </a:lnTo>
                  <a:lnTo>
                    <a:pt x="244" y="1122"/>
                  </a:lnTo>
                  <a:lnTo>
                    <a:pt x="246" y="1125"/>
                  </a:lnTo>
                  <a:lnTo>
                    <a:pt x="241" y="1125"/>
                  </a:lnTo>
                  <a:lnTo>
                    <a:pt x="239" y="1127"/>
                  </a:lnTo>
                  <a:lnTo>
                    <a:pt x="237" y="1127"/>
                  </a:lnTo>
                  <a:lnTo>
                    <a:pt x="236" y="1129"/>
                  </a:lnTo>
                  <a:lnTo>
                    <a:pt x="234" y="1131"/>
                  </a:lnTo>
                  <a:lnTo>
                    <a:pt x="230" y="1132"/>
                  </a:lnTo>
                  <a:lnTo>
                    <a:pt x="230" y="1136"/>
                  </a:lnTo>
                  <a:lnTo>
                    <a:pt x="230" y="1136"/>
                  </a:lnTo>
                  <a:lnTo>
                    <a:pt x="230" y="1138"/>
                  </a:lnTo>
                  <a:lnTo>
                    <a:pt x="230" y="1138"/>
                  </a:lnTo>
                  <a:lnTo>
                    <a:pt x="230" y="1139"/>
                  </a:lnTo>
                  <a:lnTo>
                    <a:pt x="230" y="1145"/>
                  </a:lnTo>
                  <a:lnTo>
                    <a:pt x="218" y="1146"/>
                  </a:lnTo>
                  <a:lnTo>
                    <a:pt x="213" y="1150"/>
                  </a:lnTo>
                  <a:lnTo>
                    <a:pt x="209" y="1153"/>
                  </a:lnTo>
                  <a:lnTo>
                    <a:pt x="206" y="1159"/>
                  </a:lnTo>
                  <a:lnTo>
                    <a:pt x="201" y="1164"/>
                  </a:lnTo>
                  <a:lnTo>
                    <a:pt x="195" y="1166"/>
                  </a:lnTo>
                  <a:lnTo>
                    <a:pt x="192" y="1166"/>
                  </a:lnTo>
                  <a:lnTo>
                    <a:pt x="187" y="1164"/>
                  </a:lnTo>
                  <a:lnTo>
                    <a:pt x="183" y="1162"/>
                  </a:lnTo>
                  <a:lnTo>
                    <a:pt x="180" y="1160"/>
                  </a:lnTo>
                  <a:lnTo>
                    <a:pt x="178" y="1160"/>
                  </a:lnTo>
                  <a:lnTo>
                    <a:pt x="175" y="1162"/>
                  </a:lnTo>
                  <a:lnTo>
                    <a:pt x="171" y="1164"/>
                  </a:lnTo>
                  <a:lnTo>
                    <a:pt x="168" y="1166"/>
                  </a:lnTo>
                  <a:lnTo>
                    <a:pt x="162" y="1167"/>
                  </a:lnTo>
                  <a:lnTo>
                    <a:pt x="162" y="1176"/>
                  </a:lnTo>
                  <a:lnTo>
                    <a:pt x="211" y="1183"/>
                  </a:lnTo>
                  <a:lnTo>
                    <a:pt x="225" y="1176"/>
                  </a:lnTo>
                  <a:lnTo>
                    <a:pt x="239" y="1167"/>
                  </a:lnTo>
                  <a:lnTo>
                    <a:pt x="250" y="1160"/>
                  </a:lnTo>
                  <a:lnTo>
                    <a:pt x="265" y="1157"/>
                  </a:lnTo>
                  <a:lnTo>
                    <a:pt x="288" y="1153"/>
                  </a:lnTo>
                  <a:lnTo>
                    <a:pt x="312" y="1152"/>
                  </a:lnTo>
                  <a:lnTo>
                    <a:pt x="339" y="1152"/>
                  </a:lnTo>
                  <a:lnTo>
                    <a:pt x="361" y="1152"/>
                  </a:lnTo>
                  <a:lnTo>
                    <a:pt x="380" y="1153"/>
                  </a:lnTo>
                  <a:lnTo>
                    <a:pt x="389" y="1155"/>
                  </a:lnTo>
                  <a:lnTo>
                    <a:pt x="393" y="1155"/>
                  </a:lnTo>
                  <a:lnTo>
                    <a:pt x="387" y="1171"/>
                  </a:lnTo>
                  <a:lnTo>
                    <a:pt x="384" y="1188"/>
                  </a:lnTo>
                  <a:lnTo>
                    <a:pt x="380" y="1206"/>
                  </a:lnTo>
                  <a:lnTo>
                    <a:pt x="386" y="1209"/>
                  </a:lnTo>
                  <a:lnTo>
                    <a:pt x="387" y="1213"/>
                  </a:lnTo>
                  <a:lnTo>
                    <a:pt x="391" y="1216"/>
                  </a:lnTo>
                  <a:lnTo>
                    <a:pt x="393" y="1218"/>
                  </a:lnTo>
                  <a:lnTo>
                    <a:pt x="396" y="1221"/>
                  </a:lnTo>
                  <a:lnTo>
                    <a:pt x="408" y="1225"/>
                  </a:lnTo>
                  <a:lnTo>
                    <a:pt x="422" y="1225"/>
                  </a:lnTo>
                  <a:lnTo>
                    <a:pt x="436" y="1227"/>
                  </a:lnTo>
                  <a:lnTo>
                    <a:pt x="450" y="1234"/>
                  </a:lnTo>
                  <a:lnTo>
                    <a:pt x="454" y="1248"/>
                  </a:lnTo>
                  <a:lnTo>
                    <a:pt x="461" y="1251"/>
                  </a:lnTo>
                  <a:lnTo>
                    <a:pt x="471" y="1255"/>
                  </a:lnTo>
                  <a:lnTo>
                    <a:pt x="485" y="1258"/>
                  </a:lnTo>
                  <a:lnTo>
                    <a:pt x="497" y="1262"/>
                  </a:lnTo>
                  <a:lnTo>
                    <a:pt x="504" y="1263"/>
                  </a:lnTo>
                  <a:lnTo>
                    <a:pt x="506" y="1253"/>
                  </a:lnTo>
                  <a:lnTo>
                    <a:pt x="510" y="1244"/>
                  </a:lnTo>
                  <a:lnTo>
                    <a:pt x="513" y="1235"/>
                  </a:lnTo>
                  <a:lnTo>
                    <a:pt x="524" y="1228"/>
                  </a:lnTo>
                  <a:lnTo>
                    <a:pt x="539" y="1225"/>
                  </a:lnTo>
                  <a:lnTo>
                    <a:pt x="553" y="1228"/>
                  </a:lnTo>
                  <a:lnTo>
                    <a:pt x="567" y="1235"/>
                  </a:lnTo>
                  <a:lnTo>
                    <a:pt x="581" y="1241"/>
                  </a:lnTo>
                  <a:lnTo>
                    <a:pt x="588" y="1242"/>
                  </a:lnTo>
                  <a:lnTo>
                    <a:pt x="602" y="1244"/>
                  </a:lnTo>
                  <a:lnTo>
                    <a:pt x="616" y="1248"/>
                  </a:lnTo>
                  <a:lnTo>
                    <a:pt x="630" y="1249"/>
                  </a:lnTo>
                  <a:lnTo>
                    <a:pt x="641" y="1251"/>
                  </a:lnTo>
                  <a:lnTo>
                    <a:pt x="646" y="1253"/>
                  </a:lnTo>
                  <a:lnTo>
                    <a:pt x="649" y="1251"/>
                  </a:lnTo>
                  <a:lnTo>
                    <a:pt x="651" y="1248"/>
                  </a:lnTo>
                  <a:lnTo>
                    <a:pt x="653" y="1246"/>
                  </a:lnTo>
                  <a:lnTo>
                    <a:pt x="656" y="1242"/>
                  </a:lnTo>
                  <a:lnTo>
                    <a:pt x="660" y="1241"/>
                  </a:lnTo>
                  <a:lnTo>
                    <a:pt x="663" y="1241"/>
                  </a:lnTo>
                  <a:lnTo>
                    <a:pt x="668" y="1241"/>
                  </a:lnTo>
                  <a:lnTo>
                    <a:pt x="681" y="1244"/>
                  </a:lnTo>
                  <a:lnTo>
                    <a:pt x="691" y="1249"/>
                  </a:lnTo>
                  <a:lnTo>
                    <a:pt x="703" y="1248"/>
                  </a:lnTo>
                  <a:lnTo>
                    <a:pt x="716" y="1244"/>
                  </a:lnTo>
                  <a:lnTo>
                    <a:pt x="717" y="1230"/>
                  </a:lnTo>
                  <a:lnTo>
                    <a:pt x="724" y="1213"/>
                  </a:lnTo>
                  <a:lnTo>
                    <a:pt x="730" y="1197"/>
                  </a:lnTo>
                  <a:lnTo>
                    <a:pt x="733" y="1183"/>
                  </a:lnTo>
                  <a:lnTo>
                    <a:pt x="730" y="1171"/>
                  </a:lnTo>
                  <a:lnTo>
                    <a:pt x="728" y="1167"/>
                  </a:lnTo>
                  <a:lnTo>
                    <a:pt x="728" y="1164"/>
                  </a:lnTo>
                  <a:lnTo>
                    <a:pt x="726" y="1162"/>
                  </a:lnTo>
                  <a:lnTo>
                    <a:pt x="724" y="1160"/>
                  </a:lnTo>
                  <a:lnTo>
                    <a:pt x="721" y="1160"/>
                  </a:lnTo>
                  <a:lnTo>
                    <a:pt x="717" y="1160"/>
                  </a:lnTo>
                  <a:lnTo>
                    <a:pt x="710" y="1160"/>
                  </a:lnTo>
                  <a:lnTo>
                    <a:pt x="702" y="1167"/>
                  </a:lnTo>
                  <a:lnTo>
                    <a:pt x="695" y="1169"/>
                  </a:lnTo>
                  <a:lnTo>
                    <a:pt x="688" y="1167"/>
                  </a:lnTo>
                  <a:lnTo>
                    <a:pt x="681" y="1164"/>
                  </a:lnTo>
                  <a:lnTo>
                    <a:pt x="672" y="1160"/>
                  </a:lnTo>
                  <a:lnTo>
                    <a:pt x="667" y="1159"/>
                  </a:lnTo>
                  <a:lnTo>
                    <a:pt x="663" y="1160"/>
                  </a:lnTo>
                  <a:lnTo>
                    <a:pt x="658" y="1162"/>
                  </a:lnTo>
                  <a:lnTo>
                    <a:pt x="656" y="1166"/>
                  </a:lnTo>
                  <a:lnTo>
                    <a:pt x="653" y="1169"/>
                  </a:lnTo>
                  <a:lnTo>
                    <a:pt x="649" y="1171"/>
                  </a:lnTo>
                  <a:lnTo>
                    <a:pt x="634" y="1167"/>
                  </a:lnTo>
                  <a:lnTo>
                    <a:pt x="618" y="1157"/>
                  </a:lnTo>
                  <a:lnTo>
                    <a:pt x="606" y="1141"/>
                  </a:lnTo>
                  <a:lnTo>
                    <a:pt x="600" y="1125"/>
                  </a:lnTo>
                  <a:lnTo>
                    <a:pt x="600" y="1122"/>
                  </a:lnTo>
                  <a:lnTo>
                    <a:pt x="600" y="1118"/>
                  </a:lnTo>
                  <a:lnTo>
                    <a:pt x="600" y="1115"/>
                  </a:lnTo>
                  <a:lnTo>
                    <a:pt x="600" y="1111"/>
                  </a:lnTo>
                  <a:lnTo>
                    <a:pt x="600" y="1108"/>
                  </a:lnTo>
                  <a:lnTo>
                    <a:pt x="602" y="1104"/>
                  </a:lnTo>
                  <a:lnTo>
                    <a:pt x="604" y="1099"/>
                  </a:lnTo>
                  <a:lnTo>
                    <a:pt x="600" y="1096"/>
                  </a:lnTo>
                  <a:lnTo>
                    <a:pt x="597" y="1094"/>
                  </a:lnTo>
                  <a:lnTo>
                    <a:pt x="595" y="1092"/>
                  </a:lnTo>
                  <a:lnTo>
                    <a:pt x="593" y="1090"/>
                  </a:lnTo>
                  <a:lnTo>
                    <a:pt x="590" y="1089"/>
                  </a:lnTo>
                  <a:lnTo>
                    <a:pt x="585" y="1087"/>
                  </a:lnTo>
                  <a:lnTo>
                    <a:pt x="583" y="1085"/>
                  </a:lnTo>
                  <a:lnTo>
                    <a:pt x="581" y="1085"/>
                  </a:lnTo>
                  <a:lnTo>
                    <a:pt x="579" y="1083"/>
                  </a:lnTo>
                  <a:lnTo>
                    <a:pt x="576" y="1083"/>
                  </a:lnTo>
                  <a:lnTo>
                    <a:pt x="572" y="1083"/>
                  </a:lnTo>
                  <a:lnTo>
                    <a:pt x="572" y="1087"/>
                  </a:lnTo>
                  <a:lnTo>
                    <a:pt x="569" y="1087"/>
                  </a:lnTo>
                  <a:lnTo>
                    <a:pt x="569" y="1092"/>
                  </a:lnTo>
                  <a:lnTo>
                    <a:pt x="571" y="1096"/>
                  </a:lnTo>
                  <a:lnTo>
                    <a:pt x="571" y="1097"/>
                  </a:lnTo>
                  <a:lnTo>
                    <a:pt x="571" y="1099"/>
                  </a:lnTo>
                  <a:lnTo>
                    <a:pt x="569" y="1101"/>
                  </a:lnTo>
                  <a:lnTo>
                    <a:pt x="567" y="1101"/>
                  </a:lnTo>
                  <a:lnTo>
                    <a:pt x="564" y="1101"/>
                  </a:lnTo>
                  <a:lnTo>
                    <a:pt x="557" y="1103"/>
                  </a:lnTo>
                  <a:lnTo>
                    <a:pt x="555" y="1099"/>
                  </a:lnTo>
                  <a:lnTo>
                    <a:pt x="553" y="1097"/>
                  </a:lnTo>
                  <a:lnTo>
                    <a:pt x="553" y="1096"/>
                  </a:lnTo>
                  <a:lnTo>
                    <a:pt x="550" y="1094"/>
                  </a:lnTo>
                  <a:lnTo>
                    <a:pt x="550" y="1099"/>
                  </a:lnTo>
                  <a:lnTo>
                    <a:pt x="559" y="1110"/>
                  </a:lnTo>
                  <a:lnTo>
                    <a:pt x="566" y="1125"/>
                  </a:lnTo>
                  <a:lnTo>
                    <a:pt x="569" y="1141"/>
                  </a:lnTo>
                  <a:lnTo>
                    <a:pt x="564" y="1145"/>
                  </a:lnTo>
                  <a:lnTo>
                    <a:pt x="560" y="1146"/>
                  </a:lnTo>
                  <a:lnTo>
                    <a:pt x="559" y="1150"/>
                  </a:lnTo>
                  <a:lnTo>
                    <a:pt x="557" y="1153"/>
                  </a:lnTo>
                  <a:lnTo>
                    <a:pt x="557" y="1155"/>
                  </a:lnTo>
                  <a:lnTo>
                    <a:pt x="555" y="1159"/>
                  </a:lnTo>
                  <a:lnTo>
                    <a:pt x="553" y="1160"/>
                  </a:lnTo>
                  <a:lnTo>
                    <a:pt x="548" y="1162"/>
                  </a:lnTo>
                  <a:lnTo>
                    <a:pt x="543" y="1164"/>
                  </a:lnTo>
                  <a:lnTo>
                    <a:pt x="541" y="1162"/>
                  </a:lnTo>
                  <a:lnTo>
                    <a:pt x="539" y="1162"/>
                  </a:lnTo>
                  <a:lnTo>
                    <a:pt x="539" y="1162"/>
                  </a:lnTo>
                  <a:lnTo>
                    <a:pt x="538" y="1160"/>
                  </a:lnTo>
                  <a:lnTo>
                    <a:pt x="534" y="1160"/>
                  </a:lnTo>
                  <a:lnTo>
                    <a:pt x="518" y="1113"/>
                  </a:lnTo>
                  <a:lnTo>
                    <a:pt x="515" y="1111"/>
                  </a:lnTo>
                  <a:lnTo>
                    <a:pt x="511" y="1108"/>
                  </a:lnTo>
                  <a:lnTo>
                    <a:pt x="506" y="1104"/>
                  </a:lnTo>
                  <a:lnTo>
                    <a:pt x="503" y="1103"/>
                  </a:lnTo>
                  <a:lnTo>
                    <a:pt x="499" y="1099"/>
                  </a:lnTo>
                  <a:lnTo>
                    <a:pt x="497" y="1089"/>
                  </a:lnTo>
                  <a:lnTo>
                    <a:pt x="499" y="1080"/>
                  </a:lnTo>
                  <a:lnTo>
                    <a:pt x="501" y="1073"/>
                  </a:lnTo>
                  <a:lnTo>
                    <a:pt x="501" y="1066"/>
                  </a:lnTo>
                  <a:lnTo>
                    <a:pt x="496" y="1061"/>
                  </a:lnTo>
                  <a:lnTo>
                    <a:pt x="483" y="1052"/>
                  </a:lnTo>
                  <a:lnTo>
                    <a:pt x="473" y="1047"/>
                  </a:lnTo>
                  <a:lnTo>
                    <a:pt x="464" y="1045"/>
                  </a:lnTo>
                  <a:lnTo>
                    <a:pt x="456" y="1040"/>
                  </a:lnTo>
                  <a:lnTo>
                    <a:pt x="449" y="1029"/>
                  </a:lnTo>
                  <a:lnTo>
                    <a:pt x="442" y="1010"/>
                  </a:lnTo>
                  <a:lnTo>
                    <a:pt x="428" y="1014"/>
                  </a:lnTo>
                  <a:lnTo>
                    <a:pt x="426" y="1008"/>
                  </a:lnTo>
                  <a:lnTo>
                    <a:pt x="426" y="1005"/>
                  </a:lnTo>
                  <a:lnTo>
                    <a:pt x="424" y="1001"/>
                  </a:lnTo>
                  <a:lnTo>
                    <a:pt x="422" y="998"/>
                  </a:lnTo>
                  <a:close/>
                  <a:moveTo>
                    <a:pt x="662" y="979"/>
                  </a:moveTo>
                  <a:lnTo>
                    <a:pt x="658" y="987"/>
                  </a:lnTo>
                  <a:lnTo>
                    <a:pt x="651" y="1000"/>
                  </a:lnTo>
                  <a:lnTo>
                    <a:pt x="642" y="1014"/>
                  </a:lnTo>
                  <a:lnTo>
                    <a:pt x="634" y="1028"/>
                  </a:lnTo>
                  <a:lnTo>
                    <a:pt x="627" y="1040"/>
                  </a:lnTo>
                  <a:lnTo>
                    <a:pt x="623" y="1050"/>
                  </a:lnTo>
                  <a:lnTo>
                    <a:pt x="623" y="1056"/>
                  </a:lnTo>
                  <a:lnTo>
                    <a:pt x="625" y="1063"/>
                  </a:lnTo>
                  <a:lnTo>
                    <a:pt x="625" y="1066"/>
                  </a:lnTo>
                  <a:lnTo>
                    <a:pt x="627" y="1070"/>
                  </a:lnTo>
                  <a:lnTo>
                    <a:pt x="630" y="1071"/>
                  </a:lnTo>
                  <a:lnTo>
                    <a:pt x="634" y="1073"/>
                  </a:lnTo>
                  <a:lnTo>
                    <a:pt x="639" y="1075"/>
                  </a:lnTo>
                  <a:lnTo>
                    <a:pt x="653" y="1080"/>
                  </a:lnTo>
                  <a:lnTo>
                    <a:pt x="667" y="1078"/>
                  </a:lnTo>
                  <a:lnTo>
                    <a:pt x="679" y="1073"/>
                  </a:lnTo>
                  <a:lnTo>
                    <a:pt x="693" y="1066"/>
                  </a:lnTo>
                  <a:lnTo>
                    <a:pt x="707" y="1064"/>
                  </a:lnTo>
                  <a:lnTo>
                    <a:pt x="721" y="1064"/>
                  </a:lnTo>
                  <a:lnTo>
                    <a:pt x="730" y="1070"/>
                  </a:lnTo>
                  <a:lnTo>
                    <a:pt x="737" y="1075"/>
                  </a:lnTo>
                  <a:lnTo>
                    <a:pt x="745" y="1078"/>
                  </a:lnTo>
                  <a:lnTo>
                    <a:pt x="766" y="1082"/>
                  </a:lnTo>
                  <a:lnTo>
                    <a:pt x="787" y="1080"/>
                  </a:lnTo>
                  <a:lnTo>
                    <a:pt x="806" y="1075"/>
                  </a:lnTo>
                  <a:lnTo>
                    <a:pt x="812" y="1064"/>
                  </a:lnTo>
                  <a:lnTo>
                    <a:pt x="806" y="1064"/>
                  </a:lnTo>
                  <a:lnTo>
                    <a:pt x="798" y="1050"/>
                  </a:lnTo>
                  <a:lnTo>
                    <a:pt x="784" y="1038"/>
                  </a:lnTo>
                  <a:lnTo>
                    <a:pt x="764" y="1026"/>
                  </a:lnTo>
                  <a:lnTo>
                    <a:pt x="745" y="1015"/>
                  </a:lnTo>
                  <a:lnTo>
                    <a:pt x="730" y="1010"/>
                  </a:lnTo>
                  <a:lnTo>
                    <a:pt x="721" y="1017"/>
                  </a:lnTo>
                  <a:lnTo>
                    <a:pt x="709" y="1022"/>
                  </a:lnTo>
                  <a:lnTo>
                    <a:pt x="700" y="1021"/>
                  </a:lnTo>
                  <a:lnTo>
                    <a:pt x="695" y="1014"/>
                  </a:lnTo>
                  <a:lnTo>
                    <a:pt x="688" y="1007"/>
                  </a:lnTo>
                  <a:lnTo>
                    <a:pt x="684" y="998"/>
                  </a:lnTo>
                  <a:lnTo>
                    <a:pt x="696" y="994"/>
                  </a:lnTo>
                  <a:lnTo>
                    <a:pt x="695" y="993"/>
                  </a:lnTo>
                  <a:lnTo>
                    <a:pt x="693" y="993"/>
                  </a:lnTo>
                  <a:lnTo>
                    <a:pt x="693" y="993"/>
                  </a:lnTo>
                  <a:lnTo>
                    <a:pt x="691" y="993"/>
                  </a:lnTo>
                  <a:lnTo>
                    <a:pt x="688" y="991"/>
                  </a:lnTo>
                  <a:lnTo>
                    <a:pt x="682" y="986"/>
                  </a:lnTo>
                  <a:lnTo>
                    <a:pt x="677" y="984"/>
                  </a:lnTo>
                  <a:lnTo>
                    <a:pt x="670" y="981"/>
                  </a:lnTo>
                  <a:lnTo>
                    <a:pt x="662" y="979"/>
                  </a:lnTo>
                  <a:close/>
                  <a:moveTo>
                    <a:pt x="941" y="975"/>
                  </a:moveTo>
                  <a:lnTo>
                    <a:pt x="930" y="984"/>
                  </a:lnTo>
                  <a:lnTo>
                    <a:pt x="918" y="989"/>
                  </a:lnTo>
                  <a:lnTo>
                    <a:pt x="906" y="994"/>
                  </a:lnTo>
                  <a:lnTo>
                    <a:pt x="895" y="1003"/>
                  </a:lnTo>
                  <a:lnTo>
                    <a:pt x="888" y="1014"/>
                  </a:lnTo>
                  <a:lnTo>
                    <a:pt x="885" y="1029"/>
                  </a:lnTo>
                  <a:lnTo>
                    <a:pt x="890" y="1045"/>
                  </a:lnTo>
                  <a:lnTo>
                    <a:pt x="901" y="1061"/>
                  </a:lnTo>
                  <a:lnTo>
                    <a:pt x="911" y="1077"/>
                  </a:lnTo>
                  <a:lnTo>
                    <a:pt x="923" y="1090"/>
                  </a:lnTo>
                  <a:lnTo>
                    <a:pt x="930" y="1103"/>
                  </a:lnTo>
                  <a:lnTo>
                    <a:pt x="918" y="1103"/>
                  </a:lnTo>
                  <a:lnTo>
                    <a:pt x="918" y="1125"/>
                  </a:lnTo>
                  <a:lnTo>
                    <a:pt x="922" y="1141"/>
                  </a:lnTo>
                  <a:lnTo>
                    <a:pt x="932" y="1150"/>
                  </a:lnTo>
                  <a:lnTo>
                    <a:pt x="950" y="1153"/>
                  </a:lnTo>
                  <a:lnTo>
                    <a:pt x="976" y="1152"/>
                  </a:lnTo>
                  <a:lnTo>
                    <a:pt x="974" y="1132"/>
                  </a:lnTo>
                  <a:lnTo>
                    <a:pt x="970" y="1120"/>
                  </a:lnTo>
                  <a:lnTo>
                    <a:pt x="965" y="1110"/>
                  </a:lnTo>
                  <a:lnTo>
                    <a:pt x="963" y="1099"/>
                  </a:lnTo>
                  <a:lnTo>
                    <a:pt x="965" y="1083"/>
                  </a:lnTo>
                  <a:lnTo>
                    <a:pt x="969" y="1085"/>
                  </a:lnTo>
                  <a:lnTo>
                    <a:pt x="972" y="1085"/>
                  </a:lnTo>
                  <a:lnTo>
                    <a:pt x="976" y="1085"/>
                  </a:lnTo>
                  <a:lnTo>
                    <a:pt x="979" y="1085"/>
                  </a:lnTo>
                  <a:lnTo>
                    <a:pt x="984" y="1083"/>
                  </a:lnTo>
                  <a:lnTo>
                    <a:pt x="981" y="1080"/>
                  </a:lnTo>
                  <a:lnTo>
                    <a:pt x="977" y="1078"/>
                  </a:lnTo>
                  <a:lnTo>
                    <a:pt x="976" y="1077"/>
                  </a:lnTo>
                  <a:lnTo>
                    <a:pt x="972" y="1073"/>
                  </a:lnTo>
                  <a:lnTo>
                    <a:pt x="969" y="1071"/>
                  </a:lnTo>
                  <a:lnTo>
                    <a:pt x="967" y="1073"/>
                  </a:lnTo>
                  <a:lnTo>
                    <a:pt x="967" y="1077"/>
                  </a:lnTo>
                  <a:lnTo>
                    <a:pt x="965" y="1080"/>
                  </a:lnTo>
                  <a:lnTo>
                    <a:pt x="965" y="1082"/>
                  </a:lnTo>
                  <a:lnTo>
                    <a:pt x="963" y="1083"/>
                  </a:lnTo>
                  <a:lnTo>
                    <a:pt x="962" y="1082"/>
                  </a:lnTo>
                  <a:lnTo>
                    <a:pt x="960" y="1078"/>
                  </a:lnTo>
                  <a:lnTo>
                    <a:pt x="955" y="1070"/>
                  </a:lnTo>
                  <a:lnTo>
                    <a:pt x="950" y="1061"/>
                  </a:lnTo>
                  <a:lnTo>
                    <a:pt x="951" y="1057"/>
                  </a:lnTo>
                  <a:lnTo>
                    <a:pt x="953" y="1057"/>
                  </a:lnTo>
                  <a:lnTo>
                    <a:pt x="955" y="1056"/>
                  </a:lnTo>
                  <a:lnTo>
                    <a:pt x="956" y="1052"/>
                  </a:lnTo>
                  <a:lnTo>
                    <a:pt x="941" y="1043"/>
                  </a:lnTo>
                  <a:lnTo>
                    <a:pt x="929" y="1029"/>
                  </a:lnTo>
                  <a:lnTo>
                    <a:pt x="922" y="1014"/>
                  </a:lnTo>
                  <a:lnTo>
                    <a:pt x="941" y="1012"/>
                  </a:lnTo>
                  <a:lnTo>
                    <a:pt x="955" y="1007"/>
                  </a:lnTo>
                  <a:lnTo>
                    <a:pt x="962" y="994"/>
                  </a:lnTo>
                  <a:lnTo>
                    <a:pt x="965" y="979"/>
                  </a:lnTo>
                  <a:lnTo>
                    <a:pt x="960" y="977"/>
                  </a:lnTo>
                  <a:lnTo>
                    <a:pt x="955" y="977"/>
                  </a:lnTo>
                  <a:lnTo>
                    <a:pt x="950" y="975"/>
                  </a:lnTo>
                  <a:lnTo>
                    <a:pt x="941" y="975"/>
                  </a:lnTo>
                  <a:close/>
                  <a:moveTo>
                    <a:pt x="754" y="972"/>
                  </a:moveTo>
                  <a:lnTo>
                    <a:pt x="740" y="979"/>
                  </a:lnTo>
                  <a:lnTo>
                    <a:pt x="723" y="984"/>
                  </a:lnTo>
                  <a:lnTo>
                    <a:pt x="723" y="998"/>
                  </a:lnTo>
                  <a:lnTo>
                    <a:pt x="730" y="1000"/>
                  </a:lnTo>
                  <a:lnTo>
                    <a:pt x="738" y="1001"/>
                  </a:lnTo>
                  <a:lnTo>
                    <a:pt x="749" y="1001"/>
                  </a:lnTo>
                  <a:lnTo>
                    <a:pt x="749" y="994"/>
                  </a:lnTo>
                  <a:lnTo>
                    <a:pt x="752" y="989"/>
                  </a:lnTo>
                  <a:lnTo>
                    <a:pt x="754" y="984"/>
                  </a:lnTo>
                  <a:lnTo>
                    <a:pt x="754" y="979"/>
                  </a:lnTo>
                  <a:lnTo>
                    <a:pt x="754" y="975"/>
                  </a:lnTo>
                  <a:lnTo>
                    <a:pt x="754" y="972"/>
                  </a:lnTo>
                  <a:close/>
                  <a:moveTo>
                    <a:pt x="2201" y="809"/>
                  </a:moveTo>
                  <a:lnTo>
                    <a:pt x="2203" y="811"/>
                  </a:lnTo>
                  <a:lnTo>
                    <a:pt x="2203" y="811"/>
                  </a:lnTo>
                  <a:lnTo>
                    <a:pt x="2203" y="811"/>
                  </a:lnTo>
                  <a:lnTo>
                    <a:pt x="2203" y="813"/>
                  </a:lnTo>
                  <a:lnTo>
                    <a:pt x="2204" y="813"/>
                  </a:lnTo>
                  <a:lnTo>
                    <a:pt x="2204" y="815"/>
                  </a:lnTo>
                  <a:lnTo>
                    <a:pt x="2210" y="827"/>
                  </a:lnTo>
                  <a:lnTo>
                    <a:pt x="2210" y="843"/>
                  </a:lnTo>
                  <a:lnTo>
                    <a:pt x="2210" y="858"/>
                  </a:lnTo>
                  <a:lnTo>
                    <a:pt x="2213" y="876"/>
                  </a:lnTo>
                  <a:lnTo>
                    <a:pt x="2218" y="893"/>
                  </a:lnTo>
                  <a:lnTo>
                    <a:pt x="2227" y="912"/>
                  </a:lnTo>
                  <a:lnTo>
                    <a:pt x="2232" y="933"/>
                  </a:lnTo>
                  <a:lnTo>
                    <a:pt x="2208" y="930"/>
                  </a:lnTo>
                  <a:lnTo>
                    <a:pt x="2208" y="946"/>
                  </a:lnTo>
                  <a:lnTo>
                    <a:pt x="2211" y="958"/>
                  </a:lnTo>
                  <a:lnTo>
                    <a:pt x="2213" y="970"/>
                  </a:lnTo>
                  <a:lnTo>
                    <a:pt x="2217" y="987"/>
                  </a:lnTo>
                  <a:lnTo>
                    <a:pt x="2211" y="987"/>
                  </a:lnTo>
                  <a:lnTo>
                    <a:pt x="2208" y="987"/>
                  </a:lnTo>
                  <a:lnTo>
                    <a:pt x="2203" y="989"/>
                  </a:lnTo>
                  <a:lnTo>
                    <a:pt x="2201" y="989"/>
                  </a:lnTo>
                  <a:lnTo>
                    <a:pt x="2198" y="991"/>
                  </a:lnTo>
                  <a:lnTo>
                    <a:pt x="2198" y="991"/>
                  </a:lnTo>
                  <a:lnTo>
                    <a:pt x="2194" y="981"/>
                  </a:lnTo>
                  <a:lnTo>
                    <a:pt x="2192" y="961"/>
                  </a:lnTo>
                  <a:lnTo>
                    <a:pt x="2192" y="939"/>
                  </a:lnTo>
                  <a:lnTo>
                    <a:pt x="2192" y="914"/>
                  </a:lnTo>
                  <a:lnTo>
                    <a:pt x="2192" y="891"/>
                  </a:lnTo>
                  <a:lnTo>
                    <a:pt x="2189" y="876"/>
                  </a:lnTo>
                  <a:lnTo>
                    <a:pt x="2189" y="837"/>
                  </a:lnTo>
                  <a:lnTo>
                    <a:pt x="2192" y="832"/>
                  </a:lnTo>
                  <a:lnTo>
                    <a:pt x="2194" y="829"/>
                  </a:lnTo>
                  <a:lnTo>
                    <a:pt x="2196" y="825"/>
                  </a:lnTo>
                  <a:lnTo>
                    <a:pt x="2198" y="822"/>
                  </a:lnTo>
                  <a:lnTo>
                    <a:pt x="2199" y="816"/>
                  </a:lnTo>
                  <a:lnTo>
                    <a:pt x="2201" y="809"/>
                  </a:lnTo>
                  <a:close/>
                  <a:moveTo>
                    <a:pt x="150" y="795"/>
                  </a:moveTo>
                  <a:lnTo>
                    <a:pt x="154" y="816"/>
                  </a:lnTo>
                  <a:lnTo>
                    <a:pt x="152" y="837"/>
                  </a:lnTo>
                  <a:lnTo>
                    <a:pt x="147" y="860"/>
                  </a:lnTo>
                  <a:lnTo>
                    <a:pt x="133" y="867"/>
                  </a:lnTo>
                  <a:lnTo>
                    <a:pt x="120" y="871"/>
                  </a:lnTo>
                  <a:lnTo>
                    <a:pt x="101" y="872"/>
                  </a:lnTo>
                  <a:lnTo>
                    <a:pt x="101" y="864"/>
                  </a:lnTo>
                  <a:lnTo>
                    <a:pt x="106" y="851"/>
                  </a:lnTo>
                  <a:lnTo>
                    <a:pt x="106" y="836"/>
                  </a:lnTo>
                  <a:lnTo>
                    <a:pt x="105" y="818"/>
                  </a:lnTo>
                  <a:lnTo>
                    <a:pt x="115" y="809"/>
                  </a:lnTo>
                  <a:lnTo>
                    <a:pt x="124" y="802"/>
                  </a:lnTo>
                  <a:lnTo>
                    <a:pt x="134" y="797"/>
                  </a:lnTo>
                  <a:lnTo>
                    <a:pt x="150" y="795"/>
                  </a:lnTo>
                  <a:close/>
                  <a:moveTo>
                    <a:pt x="400" y="768"/>
                  </a:moveTo>
                  <a:lnTo>
                    <a:pt x="403" y="771"/>
                  </a:lnTo>
                  <a:lnTo>
                    <a:pt x="405" y="773"/>
                  </a:lnTo>
                  <a:lnTo>
                    <a:pt x="407" y="775"/>
                  </a:lnTo>
                  <a:lnTo>
                    <a:pt x="407" y="778"/>
                  </a:lnTo>
                  <a:lnTo>
                    <a:pt x="407" y="782"/>
                  </a:lnTo>
                  <a:lnTo>
                    <a:pt x="408" y="787"/>
                  </a:lnTo>
                  <a:lnTo>
                    <a:pt x="407" y="790"/>
                  </a:lnTo>
                  <a:lnTo>
                    <a:pt x="405" y="792"/>
                  </a:lnTo>
                  <a:lnTo>
                    <a:pt x="405" y="794"/>
                  </a:lnTo>
                  <a:lnTo>
                    <a:pt x="405" y="795"/>
                  </a:lnTo>
                  <a:lnTo>
                    <a:pt x="405" y="797"/>
                  </a:lnTo>
                  <a:lnTo>
                    <a:pt x="403" y="799"/>
                  </a:lnTo>
                  <a:lnTo>
                    <a:pt x="401" y="801"/>
                  </a:lnTo>
                  <a:lnTo>
                    <a:pt x="400" y="801"/>
                  </a:lnTo>
                  <a:lnTo>
                    <a:pt x="398" y="801"/>
                  </a:lnTo>
                  <a:lnTo>
                    <a:pt x="396" y="802"/>
                  </a:lnTo>
                  <a:lnTo>
                    <a:pt x="393" y="802"/>
                  </a:lnTo>
                  <a:lnTo>
                    <a:pt x="387" y="790"/>
                  </a:lnTo>
                  <a:lnTo>
                    <a:pt x="384" y="785"/>
                  </a:lnTo>
                  <a:lnTo>
                    <a:pt x="384" y="783"/>
                  </a:lnTo>
                  <a:lnTo>
                    <a:pt x="386" y="782"/>
                  </a:lnTo>
                  <a:lnTo>
                    <a:pt x="393" y="778"/>
                  </a:lnTo>
                  <a:lnTo>
                    <a:pt x="400" y="768"/>
                  </a:lnTo>
                  <a:close/>
                  <a:moveTo>
                    <a:pt x="480" y="729"/>
                  </a:moveTo>
                  <a:lnTo>
                    <a:pt x="485" y="731"/>
                  </a:lnTo>
                  <a:lnTo>
                    <a:pt x="487" y="731"/>
                  </a:lnTo>
                  <a:lnTo>
                    <a:pt x="489" y="731"/>
                  </a:lnTo>
                  <a:lnTo>
                    <a:pt x="490" y="733"/>
                  </a:lnTo>
                  <a:lnTo>
                    <a:pt x="492" y="733"/>
                  </a:lnTo>
                  <a:lnTo>
                    <a:pt x="489" y="738"/>
                  </a:lnTo>
                  <a:lnTo>
                    <a:pt x="487" y="743"/>
                  </a:lnTo>
                  <a:lnTo>
                    <a:pt x="485" y="748"/>
                  </a:lnTo>
                  <a:lnTo>
                    <a:pt x="482" y="754"/>
                  </a:lnTo>
                  <a:lnTo>
                    <a:pt x="476" y="757"/>
                  </a:lnTo>
                  <a:lnTo>
                    <a:pt x="476" y="752"/>
                  </a:lnTo>
                  <a:lnTo>
                    <a:pt x="475" y="752"/>
                  </a:lnTo>
                  <a:lnTo>
                    <a:pt x="475" y="750"/>
                  </a:lnTo>
                  <a:lnTo>
                    <a:pt x="475" y="750"/>
                  </a:lnTo>
                  <a:lnTo>
                    <a:pt x="475" y="748"/>
                  </a:lnTo>
                  <a:lnTo>
                    <a:pt x="473" y="745"/>
                  </a:lnTo>
                  <a:lnTo>
                    <a:pt x="476" y="741"/>
                  </a:lnTo>
                  <a:lnTo>
                    <a:pt x="478" y="738"/>
                  </a:lnTo>
                  <a:lnTo>
                    <a:pt x="480" y="734"/>
                  </a:lnTo>
                  <a:lnTo>
                    <a:pt x="480" y="729"/>
                  </a:lnTo>
                  <a:close/>
                  <a:moveTo>
                    <a:pt x="543" y="703"/>
                  </a:moveTo>
                  <a:lnTo>
                    <a:pt x="557" y="710"/>
                  </a:lnTo>
                  <a:lnTo>
                    <a:pt x="557" y="715"/>
                  </a:lnTo>
                  <a:lnTo>
                    <a:pt x="553" y="715"/>
                  </a:lnTo>
                  <a:lnTo>
                    <a:pt x="552" y="717"/>
                  </a:lnTo>
                  <a:lnTo>
                    <a:pt x="548" y="719"/>
                  </a:lnTo>
                  <a:lnTo>
                    <a:pt x="546" y="722"/>
                  </a:lnTo>
                  <a:lnTo>
                    <a:pt x="543" y="720"/>
                  </a:lnTo>
                  <a:lnTo>
                    <a:pt x="541" y="720"/>
                  </a:lnTo>
                  <a:lnTo>
                    <a:pt x="541" y="720"/>
                  </a:lnTo>
                  <a:lnTo>
                    <a:pt x="539" y="719"/>
                  </a:lnTo>
                  <a:lnTo>
                    <a:pt x="538" y="719"/>
                  </a:lnTo>
                  <a:lnTo>
                    <a:pt x="538" y="715"/>
                  </a:lnTo>
                  <a:lnTo>
                    <a:pt x="538" y="712"/>
                  </a:lnTo>
                  <a:lnTo>
                    <a:pt x="538" y="710"/>
                  </a:lnTo>
                  <a:lnTo>
                    <a:pt x="538" y="710"/>
                  </a:lnTo>
                  <a:lnTo>
                    <a:pt x="539" y="706"/>
                  </a:lnTo>
                  <a:lnTo>
                    <a:pt x="543" y="703"/>
                  </a:lnTo>
                  <a:close/>
                  <a:moveTo>
                    <a:pt x="169" y="694"/>
                  </a:moveTo>
                  <a:lnTo>
                    <a:pt x="187" y="696"/>
                  </a:lnTo>
                  <a:lnTo>
                    <a:pt x="201" y="699"/>
                  </a:lnTo>
                  <a:lnTo>
                    <a:pt x="197" y="706"/>
                  </a:lnTo>
                  <a:lnTo>
                    <a:pt x="195" y="712"/>
                  </a:lnTo>
                  <a:lnTo>
                    <a:pt x="192" y="717"/>
                  </a:lnTo>
                  <a:lnTo>
                    <a:pt x="188" y="722"/>
                  </a:lnTo>
                  <a:lnTo>
                    <a:pt x="197" y="722"/>
                  </a:lnTo>
                  <a:lnTo>
                    <a:pt x="201" y="719"/>
                  </a:lnTo>
                  <a:lnTo>
                    <a:pt x="202" y="717"/>
                  </a:lnTo>
                  <a:lnTo>
                    <a:pt x="206" y="715"/>
                  </a:lnTo>
                  <a:lnTo>
                    <a:pt x="211" y="715"/>
                  </a:lnTo>
                  <a:lnTo>
                    <a:pt x="211" y="722"/>
                  </a:lnTo>
                  <a:lnTo>
                    <a:pt x="216" y="734"/>
                  </a:lnTo>
                  <a:lnTo>
                    <a:pt x="213" y="745"/>
                  </a:lnTo>
                  <a:lnTo>
                    <a:pt x="208" y="754"/>
                  </a:lnTo>
                  <a:lnTo>
                    <a:pt x="204" y="761"/>
                  </a:lnTo>
                  <a:lnTo>
                    <a:pt x="213" y="769"/>
                  </a:lnTo>
                  <a:lnTo>
                    <a:pt x="222" y="782"/>
                  </a:lnTo>
                  <a:lnTo>
                    <a:pt x="234" y="795"/>
                  </a:lnTo>
                  <a:lnTo>
                    <a:pt x="244" y="811"/>
                  </a:lnTo>
                  <a:lnTo>
                    <a:pt x="253" y="829"/>
                  </a:lnTo>
                  <a:lnTo>
                    <a:pt x="260" y="844"/>
                  </a:lnTo>
                  <a:lnTo>
                    <a:pt x="262" y="857"/>
                  </a:lnTo>
                  <a:lnTo>
                    <a:pt x="258" y="869"/>
                  </a:lnTo>
                  <a:lnTo>
                    <a:pt x="250" y="876"/>
                  </a:lnTo>
                  <a:lnTo>
                    <a:pt x="239" y="883"/>
                  </a:lnTo>
                  <a:lnTo>
                    <a:pt x="222" y="890"/>
                  </a:lnTo>
                  <a:lnTo>
                    <a:pt x="201" y="895"/>
                  </a:lnTo>
                  <a:lnTo>
                    <a:pt x="182" y="900"/>
                  </a:lnTo>
                  <a:lnTo>
                    <a:pt x="166" y="902"/>
                  </a:lnTo>
                  <a:lnTo>
                    <a:pt x="166" y="898"/>
                  </a:lnTo>
                  <a:lnTo>
                    <a:pt x="176" y="883"/>
                  </a:lnTo>
                  <a:lnTo>
                    <a:pt x="185" y="867"/>
                  </a:lnTo>
                  <a:lnTo>
                    <a:pt x="180" y="867"/>
                  </a:lnTo>
                  <a:lnTo>
                    <a:pt x="176" y="867"/>
                  </a:lnTo>
                  <a:lnTo>
                    <a:pt x="173" y="865"/>
                  </a:lnTo>
                  <a:lnTo>
                    <a:pt x="173" y="864"/>
                  </a:lnTo>
                  <a:lnTo>
                    <a:pt x="171" y="862"/>
                  </a:lnTo>
                  <a:lnTo>
                    <a:pt x="171" y="858"/>
                  </a:lnTo>
                  <a:lnTo>
                    <a:pt x="169" y="853"/>
                  </a:lnTo>
                  <a:lnTo>
                    <a:pt x="182" y="850"/>
                  </a:lnTo>
                  <a:lnTo>
                    <a:pt x="178" y="846"/>
                  </a:lnTo>
                  <a:lnTo>
                    <a:pt x="178" y="844"/>
                  </a:lnTo>
                  <a:lnTo>
                    <a:pt x="176" y="843"/>
                  </a:lnTo>
                  <a:lnTo>
                    <a:pt x="176" y="843"/>
                  </a:lnTo>
                  <a:lnTo>
                    <a:pt x="176" y="841"/>
                  </a:lnTo>
                  <a:lnTo>
                    <a:pt x="178" y="837"/>
                  </a:lnTo>
                  <a:lnTo>
                    <a:pt x="180" y="830"/>
                  </a:lnTo>
                  <a:lnTo>
                    <a:pt x="185" y="825"/>
                  </a:lnTo>
                  <a:lnTo>
                    <a:pt x="188" y="822"/>
                  </a:lnTo>
                  <a:lnTo>
                    <a:pt x="195" y="818"/>
                  </a:lnTo>
                  <a:lnTo>
                    <a:pt x="201" y="815"/>
                  </a:lnTo>
                  <a:lnTo>
                    <a:pt x="199" y="811"/>
                  </a:lnTo>
                  <a:lnTo>
                    <a:pt x="199" y="809"/>
                  </a:lnTo>
                  <a:lnTo>
                    <a:pt x="199" y="809"/>
                  </a:lnTo>
                  <a:lnTo>
                    <a:pt x="197" y="808"/>
                  </a:lnTo>
                  <a:lnTo>
                    <a:pt x="197" y="806"/>
                  </a:lnTo>
                  <a:lnTo>
                    <a:pt x="195" y="802"/>
                  </a:lnTo>
                  <a:lnTo>
                    <a:pt x="194" y="802"/>
                  </a:lnTo>
                  <a:lnTo>
                    <a:pt x="194" y="801"/>
                  </a:lnTo>
                  <a:lnTo>
                    <a:pt x="194" y="801"/>
                  </a:lnTo>
                  <a:lnTo>
                    <a:pt x="194" y="801"/>
                  </a:lnTo>
                  <a:lnTo>
                    <a:pt x="192" y="801"/>
                  </a:lnTo>
                  <a:lnTo>
                    <a:pt x="188" y="799"/>
                  </a:lnTo>
                  <a:lnTo>
                    <a:pt x="185" y="797"/>
                  </a:lnTo>
                  <a:lnTo>
                    <a:pt x="183" y="797"/>
                  </a:lnTo>
                  <a:lnTo>
                    <a:pt x="180" y="797"/>
                  </a:lnTo>
                  <a:lnTo>
                    <a:pt x="176" y="795"/>
                  </a:lnTo>
                  <a:lnTo>
                    <a:pt x="173" y="795"/>
                  </a:lnTo>
                  <a:lnTo>
                    <a:pt x="173" y="794"/>
                  </a:lnTo>
                  <a:lnTo>
                    <a:pt x="171" y="792"/>
                  </a:lnTo>
                  <a:lnTo>
                    <a:pt x="171" y="790"/>
                  </a:lnTo>
                  <a:lnTo>
                    <a:pt x="171" y="787"/>
                  </a:lnTo>
                  <a:lnTo>
                    <a:pt x="169" y="783"/>
                  </a:lnTo>
                  <a:lnTo>
                    <a:pt x="171" y="782"/>
                  </a:lnTo>
                  <a:lnTo>
                    <a:pt x="171" y="780"/>
                  </a:lnTo>
                  <a:lnTo>
                    <a:pt x="173" y="778"/>
                  </a:lnTo>
                  <a:lnTo>
                    <a:pt x="173" y="776"/>
                  </a:lnTo>
                  <a:lnTo>
                    <a:pt x="173" y="773"/>
                  </a:lnTo>
                  <a:lnTo>
                    <a:pt x="169" y="773"/>
                  </a:lnTo>
                  <a:lnTo>
                    <a:pt x="168" y="776"/>
                  </a:lnTo>
                  <a:lnTo>
                    <a:pt x="168" y="778"/>
                  </a:lnTo>
                  <a:lnTo>
                    <a:pt x="168" y="780"/>
                  </a:lnTo>
                  <a:lnTo>
                    <a:pt x="166" y="780"/>
                  </a:lnTo>
                  <a:lnTo>
                    <a:pt x="164" y="782"/>
                  </a:lnTo>
                  <a:lnTo>
                    <a:pt x="162" y="783"/>
                  </a:lnTo>
                  <a:lnTo>
                    <a:pt x="159" y="766"/>
                  </a:lnTo>
                  <a:lnTo>
                    <a:pt x="155" y="750"/>
                  </a:lnTo>
                  <a:lnTo>
                    <a:pt x="154" y="738"/>
                  </a:lnTo>
                  <a:lnTo>
                    <a:pt x="157" y="729"/>
                  </a:lnTo>
                  <a:lnTo>
                    <a:pt x="162" y="720"/>
                  </a:lnTo>
                  <a:lnTo>
                    <a:pt x="168" y="710"/>
                  </a:lnTo>
                  <a:lnTo>
                    <a:pt x="169" y="694"/>
                  </a:lnTo>
                  <a:close/>
                  <a:moveTo>
                    <a:pt x="860" y="370"/>
                  </a:moveTo>
                  <a:lnTo>
                    <a:pt x="876" y="370"/>
                  </a:lnTo>
                  <a:lnTo>
                    <a:pt x="876" y="377"/>
                  </a:lnTo>
                  <a:lnTo>
                    <a:pt x="873" y="377"/>
                  </a:lnTo>
                  <a:lnTo>
                    <a:pt x="869" y="380"/>
                  </a:lnTo>
                  <a:lnTo>
                    <a:pt x="867" y="380"/>
                  </a:lnTo>
                  <a:lnTo>
                    <a:pt x="864" y="380"/>
                  </a:lnTo>
                  <a:lnTo>
                    <a:pt x="864" y="378"/>
                  </a:lnTo>
                  <a:lnTo>
                    <a:pt x="862" y="375"/>
                  </a:lnTo>
                  <a:lnTo>
                    <a:pt x="862" y="373"/>
                  </a:lnTo>
                  <a:lnTo>
                    <a:pt x="860" y="371"/>
                  </a:lnTo>
                  <a:lnTo>
                    <a:pt x="860" y="370"/>
                  </a:lnTo>
                  <a:close/>
                  <a:moveTo>
                    <a:pt x="2719" y="300"/>
                  </a:moveTo>
                  <a:lnTo>
                    <a:pt x="2723" y="305"/>
                  </a:lnTo>
                  <a:lnTo>
                    <a:pt x="2726" y="309"/>
                  </a:lnTo>
                  <a:lnTo>
                    <a:pt x="2730" y="309"/>
                  </a:lnTo>
                  <a:lnTo>
                    <a:pt x="2732" y="310"/>
                  </a:lnTo>
                  <a:lnTo>
                    <a:pt x="2733" y="310"/>
                  </a:lnTo>
                  <a:lnTo>
                    <a:pt x="2737" y="310"/>
                  </a:lnTo>
                  <a:lnTo>
                    <a:pt x="2739" y="310"/>
                  </a:lnTo>
                  <a:lnTo>
                    <a:pt x="2740" y="310"/>
                  </a:lnTo>
                  <a:lnTo>
                    <a:pt x="2744" y="312"/>
                  </a:lnTo>
                  <a:lnTo>
                    <a:pt x="2746" y="315"/>
                  </a:lnTo>
                  <a:lnTo>
                    <a:pt x="2739" y="321"/>
                  </a:lnTo>
                  <a:lnTo>
                    <a:pt x="2732" y="326"/>
                  </a:lnTo>
                  <a:lnTo>
                    <a:pt x="2697" y="329"/>
                  </a:lnTo>
                  <a:lnTo>
                    <a:pt x="2697" y="315"/>
                  </a:lnTo>
                  <a:lnTo>
                    <a:pt x="2702" y="310"/>
                  </a:lnTo>
                  <a:lnTo>
                    <a:pt x="2707" y="307"/>
                  </a:lnTo>
                  <a:lnTo>
                    <a:pt x="2712" y="303"/>
                  </a:lnTo>
                  <a:lnTo>
                    <a:pt x="2719" y="300"/>
                  </a:lnTo>
                  <a:close/>
                  <a:moveTo>
                    <a:pt x="2163" y="200"/>
                  </a:moveTo>
                  <a:lnTo>
                    <a:pt x="2182" y="200"/>
                  </a:lnTo>
                  <a:lnTo>
                    <a:pt x="2198" y="204"/>
                  </a:lnTo>
                  <a:lnTo>
                    <a:pt x="2213" y="207"/>
                  </a:lnTo>
                  <a:lnTo>
                    <a:pt x="2217" y="223"/>
                  </a:lnTo>
                  <a:lnTo>
                    <a:pt x="2166" y="223"/>
                  </a:lnTo>
                  <a:lnTo>
                    <a:pt x="2164" y="218"/>
                  </a:lnTo>
                  <a:lnTo>
                    <a:pt x="2164" y="213"/>
                  </a:lnTo>
                  <a:lnTo>
                    <a:pt x="2163" y="207"/>
                  </a:lnTo>
                  <a:lnTo>
                    <a:pt x="2163" y="200"/>
                  </a:lnTo>
                  <a:close/>
                  <a:moveTo>
                    <a:pt x="1199" y="200"/>
                  </a:moveTo>
                  <a:lnTo>
                    <a:pt x="1210" y="204"/>
                  </a:lnTo>
                  <a:lnTo>
                    <a:pt x="1210" y="211"/>
                  </a:lnTo>
                  <a:lnTo>
                    <a:pt x="1206" y="211"/>
                  </a:lnTo>
                  <a:lnTo>
                    <a:pt x="1204" y="213"/>
                  </a:lnTo>
                  <a:lnTo>
                    <a:pt x="1203" y="214"/>
                  </a:lnTo>
                  <a:lnTo>
                    <a:pt x="1201" y="214"/>
                  </a:lnTo>
                  <a:lnTo>
                    <a:pt x="1199" y="214"/>
                  </a:lnTo>
                  <a:lnTo>
                    <a:pt x="1196" y="214"/>
                  </a:lnTo>
                  <a:lnTo>
                    <a:pt x="1196" y="209"/>
                  </a:lnTo>
                  <a:lnTo>
                    <a:pt x="1196" y="206"/>
                  </a:lnTo>
                  <a:lnTo>
                    <a:pt x="1197" y="204"/>
                  </a:lnTo>
                  <a:lnTo>
                    <a:pt x="1199" y="200"/>
                  </a:lnTo>
                  <a:close/>
                  <a:moveTo>
                    <a:pt x="2163" y="172"/>
                  </a:moveTo>
                  <a:lnTo>
                    <a:pt x="2175" y="178"/>
                  </a:lnTo>
                  <a:lnTo>
                    <a:pt x="2175" y="185"/>
                  </a:lnTo>
                  <a:lnTo>
                    <a:pt x="2159" y="185"/>
                  </a:lnTo>
                  <a:lnTo>
                    <a:pt x="2163" y="172"/>
                  </a:lnTo>
                  <a:close/>
                  <a:moveTo>
                    <a:pt x="2246" y="115"/>
                  </a:moveTo>
                  <a:lnTo>
                    <a:pt x="2262" y="117"/>
                  </a:lnTo>
                  <a:lnTo>
                    <a:pt x="2278" y="120"/>
                  </a:lnTo>
                  <a:lnTo>
                    <a:pt x="2292" y="125"/>
                  </a:lnTo>
                  <a:lnTo>
                    <a:pt x="2302" y="134"/>
                  </a:lnTo>
                  <a:lnTo>
                    <a:pt x="2309" y="146"/>
                  </a:lnTo>
                  <a:lnTo>
                    <a:pt x="2313" y="162"/>
                  </a:lnTo>
                  <a:lnTo>
                    <a:pt x="2290" y="158"/>
                  </a:lnTo>
                  <a:lnTo>
                    <a:pt x="2269" y="151"/>
                  </a:lnTo>
                  <a:lnTo>
                    <a:pt x="2253" y="141"/>
                  </a:lnTo>
                  <a:lnTo>
                    <a:pt x="2243" y="127"/>
                  </a:lnTo>
                  <a:lnTo>
                    <a:pt x="2245" y="125"/>
                  </a:lnTo>
                  <a:lnTo>
                    <a:pt x="2245" y="123"/>
                  </a:lnTo>
                  <a:lnTo>
                    <a:pt x="2246" y="122"/>
                  </a:lnTo>
                  <a:lnTo>
                    <a:pt x="2246" y="118"/>
                  </a:lnTo>
                  <a:lnTo>
                    <a:pt x="2246" y="115"/>
                  </a:lnTo>
                  <a:close/>
                  <a:moveTo>
                    <a:pt x="2173" y="80"/>
                  </a:moveTo>
                  <a:lnTo>
                    <a:pt x="2182" y="80"/>
                  </a:lnTo>
                  <a:lnTo>
                    <a:pt x="2185" y="89"/>
                  </a:lnTo>
                  <a:lnTo>
                    <a:pt x="2185" y="99"/>
                  </a:lnTo>
                  <a:lnTo>
                    <a:pt x="2185" y="111"/>
                  </a:lnTo>
                  <a:lnTo>
                    <a:pt x="2201" y="106"/>
                  </a:lnTo>
                  <a:lnTo>
                    <a:pt x="2213" y="99"/>
                  </a:lnTo>
                  <a:lnTo>
                    <a:pt x="2227" y="92"/>
                  </a:lnTo>
                  <a:lnTo>
                    <a:pt x="2227" y="146"/>
                  </a:lnTo>
                  <a:lnTo>
                    <a:pt x="2227" y="148"/>
                  </a:lnTo>
                  <a:lnTo>
                    <a:pt x="2225" y="148"/>
                  </a:lnTo>
                  <a:lnTo>
                    <a:pt x="2225" y="148"/>
                  </a:lnTo>
                  <a:lnTo>
                    <a:pt x="2225" y="148"/>
                  </a:lnTo>
                  <a:lnTo>
                    <a:pt x="2225" y="148"/>
                  </a:lnTo>
                  <a:lnTo>
                    <a:pt x="2224" y="150"/>
                  </a:lnTo>
                  <a:lnTo>
                    <a:pt x="2211" y="150"/>
                  </a:lnTo>
                  <a:lnTo>
                    <a:pt x="2194" y="151"/>
                  </a:lnTo>
                  <a:lnTo>
                    <a:pt x="2177" y="153"/>
                  </a:lnTo>
                  <a:lnTo>
                    <a:pt x="2163" y="155"/>
                  </a:lnTo>
                  <a:lnTo>
                    <a:pt x="2152" y="157"/>
                  </a:lnTo>
                  <a:lnTo>
                    <a:pt x="2147" y="158"/>
                  </a:lnTo>
                  <a:lnTo>
                    <a:pt x="2135" y="148"/>
                  </a:lnTo>
                  <a:lnTo>
                    <a:pt x="2126" y="134"/>
                  </a:lnTo>
                  <a:lnTo>
                    <a:pt x="2121" y="115"/>
                  </a:lnTo>
                  <a:lnTo>
                    <a:pt x="2122" y="110"/>
                  </a:lnTo>
                  <a:lnTo>
                    <a:pt x="2124" y="106"/>
                  </a:lnTo>
                  <a:lnTo>
                    <a:pt x="2126" y="103"/>
                  </a:lnTo>
                  <a:lnTo>
                    <a:pt x="2128" y="99"/>
                  </a:lnTo>
                  <a:lnTo>
                    <a:pt x="2129" y="96"/>
                  </a:lnTo>
                  <a:lnTo>
                    <a:pt x="2136" y="92"/>
                  </a:lnTo>
                  <a:lnTo>
                    <a:pt x="2145" y="87"/>
                  </a:lnTo>
                  <a:lnTo>
                    <a:pt x="2159" y="82"/>
                  </a:lnTo>
                  <a:lnTo>
                    <a:pt x="2173" y="80"/>
                  </a:lnTo>
                  <a:close/>
                  <a:moveTo>
                    <a:pt x="1173" y="41"/>
                  </a:moveTo>
                  <a:lnTo>
                    <a:pt x="1190" y="43"/>
                  </a:lnTo>
                  <a:lnTo>
                    <a:pt x="1194" y="47"/>
                  </a:lnTo>
                  <a:lnTo>
                    <a:pt x="1196" y="50"/>
                  </a:lnTo>
                  <a:lnTo>
                    <a:pt x="1199" y="54"/>
                  </a:lnTo>
                  <a:lnTo>
                    <a:pt x="1197" y="57"/>
                  </a:lnTo>
                  <a:lnTo>
                    <a:pt x="1197" y="59"/>
                  </a:lnTo>
                  <a:lnTo>
                    <a:pt x="1197" y="59"/>
                  </a:lnTo>
                  <a:lnTo>
                    <a:pt x="1196" y="61"/>
                  </a:lnTo>
                  <a:lnTo>
                    <a:pt x="1196" y="61"/>
                  </a:lnTo>
                  <a:lnTo>
                    <a:pt x="1185" y="75"/>
                  </a:lnTo>
                  <a:lnTo>
                    <a:pt x="1171" y="85"/>
                  </a:lnTo>
                  <a:lnTo>
                    <a:pt x="1155" y="94"/>
                  </a:lnTo>
                  <a:lnTo>
                    <a:pt x="1136" y="101"/>
                  </a:lnTo>
                  <a:lnTo>
                    <a:pt x="1119" y="108"/>
                  </a:lnTo>
                  <a:lnTo>
                    <a:pt x="1103" y="115"/>
                  </a:lnTo>
                  <a:lnTo>
                    <a:pt x="1086" y="129"/>
                  </a:lnTo>
                  <a:lnTo>
                    <a:pt x="1066" y="150"/>
                  </a:lnTo>
                  <a:lnTo>
                    <a:pt x="1046" y="174"/>
                  </a:lnTo>
                  <a:lnTo>
                    <a:pt x="1026" y="202"/>
                  </a:lnTo>
                  <a:lnTo>
                    <a:pt x="1011" y="230"/>
                  </a:lnTo>
                  <a:lnTo>
                    <a:pt x="1000" y="258"/>
                  </a:lnTo>
                  <a:lnTo>
                    <a:pt x="995" y="284"/>
                  </a:lnTo>
                  <a:lnTo>
                    <a:pt x="997" y="293"/>
                  </a:lnTo>
                  <a:lnTo>
                    <a:pt x="1004" y="303"/>
                  </a:lnTo>
                  <a:lnTo>
                    <a:pt x="1012" y="314"/>
                  </a:lnTo>
                  <a:lnTo>
                    <a:pt x="1023" y="322"/>
                  </a:lnTo>
                  <a:lnTo>
                    <a:pt x="1023" y="326"/>
                  </a:lnTo>
                  <a:lnTo>
                    <a:pt x="1018" y="326"/>
                  </a:lnTo>
                  <a:lnTo>
                    <a:pt x="1014" y="335"/>
                  </a:lnTo>
                  <a:lnTo>
                    <a:pt x="1000" y="329"/>
                  </a:lnTo>
                  <a:lnTo>
                    <a:pt x="984" y="326"/>
                  </a:lnTo>
                  <a:lnTo>
                    <a:pt x="979" y="312"/>
                  </a:lnTo>
                  <a:lnTo>
                    <a:pt x="970" y="300"/>
                  </a:lnTo>
                  <a:lnTo>
                    <a:pt x="962" y="291"/>
                  </a:lnTo>
                  <a:lnTo>
                    <a:pt x="953" y="282"/>
                  </a:lnTo>
                  <a:lnTo>
                    <a:pt x="946" y="268"/>
                  </a:lnTo>
                  <a:lnTo>
                    <a:pt x="956" y="261"/>
                  </a:lnTo>
                  <a:lnTo>
                    <a:pt x="962" y="258"/>
                  </a:lnTo>
                  <a:lnTo>
                    <a:pt x="962" y="253"/>
                  </a:lnTo>
                  <a:lnTo>
                    <a:pt x="960" y="249"/>
                  </a:lnTo>
                  <a:lnTo>
                    <a:pt x="958" y="242"/>
                  </a:lnTo>
                  <a:lnTo>
                    <a:pt x="960" y="235"/>
                  </a:lnTo>
                  <a:lnTo>
                    <a:pt x="965" y="226"/>
                  </a:lnTo>
                  <a:lnTo>
                    <a:pt x="972" y="221"/>
                  </a:lnTo>
                  <a:lnTo>
                    <a:pt x="979" y="214"/>
                  </a:lnTo>
                  <a:lnTo>
                    <a:pt x="984" y="204"/>
                  </a:lnTo>
                  <a:lnTo>
                    <a:pt x="981" y="202"/>
                  </a:lnTo>
                  <a:lnTo>
                    <a:pt x="977" y="200"/>
                  </a:lnTo>
                  <a:lnTo>
                    <a:pt x="977" y="199"/>
                  </a:lnTo>
                  <a:lnTo>
                    <a:pt x="976" y="199"/>
                  </a:lnTo>
                  <a:lnTo>
                    <a:pt x="976" y="197"/>
                  </a:lnTo>
                  <a:lnTo>
                    <a:pt x="976" y="195"/>
                  </a:lnTo>
                  <a:lnTo>
                    <a:pt x="984" y="186"/>
                  </a:lnTo>
                  <a:lnTo>
                    <a:pt x="993" y="178"/>
                  </a:lnTo>
                  <a:lnTo>
                    <a:pt x="998" y="165"/>
                  </a:lnTo>
                  <a:lnTo>
                    <a:pt x="1000" y="162"/>
                  </a:lnTo>
                  <a:lnTo>
                    <a:pt x="998" y="157"/>
                  </a:lnTo>
                  <a:lnTo>
                    <a:pt x="998" y="153"/>
                  </a:lnTo>
                  <a:lnTo>
                    <a:pt x="997" y="151"/>
                  </a:lnTo>
                  <a:lnTo>
                    <a:pt x="997" y="146"/>
                  </a:lnTo>
                  <a:lnTo>
                    <a:pt x="997" y="143"/>
                  </a:lnTo>
                  <a:lnTo>
                    <a:pt x="998" y="137"/>
                  </a:lnTo>
                  <a:lnTo>
                    <a:pt x="1012" y="122"/>
                  </a:lnTo>
                  <a:lnTo>
                    <a:pt x="1030" y="106"/>
                  </a:lnTo>
                  <a:lnTo>
                    <a:pt x="1052" y="90"/>
                  </a:lnTo>
                  <a:lnTo>
                    <a:pt x="1075" y="78"/>
                  </a:lnTo>
                  <a:lnTo>
                    <a:pt x="1094" y="69"/>
                  </a:lnTo>
                  <a:lnTo>
                    <a:pt x="1126" y="69"/>
                  </a:lnTo>
                  <a:lnTo>
                    <a:pt x="1136" y="64"/>
                  </a:lnTo>
                  <a:lnTo>
                    <a:pt x="1143" y="59"/>
                  </a:lnTo>
                  <a:lnTo>
                    <a:pt x="1148" y="52"/>
                  </a:lnTo>
                  <a:lnTo>
                    <a:pt x="1154" y="48"/>
                  </a:lnTo>
                  <a:lnTo>
                    <a:pt x="1161" y="45"/>
                  </a:lnTo>
                  <a:lnTo>
                    <a:pt x="1173" y="41"/>
                  </a:lnTo>
                  <a:close/>
                  <a:moveTo>
                    <a:pt x="1667" y="0"/>
                  </a:moveTo>
                  <a:lnTo>
                    <a:pt x="1686" y="0"/>
                  </a:lnTo>
                  <a:lnTo>
                    <a:pt x="1690" y="5"/>
                  </a:lnTo>
                  <a:lnTo>
                    <a:pt x="1691" y="7"/>
                  </a:lnTo>
                  <a:lnTo>
                    <a:pt x="1693" y="10"/>
                  </a:lnTo>
                  <a:lnTo>
                    <a:pt x="1697" y="14"/>
                  </a:lnTo>
                  <a:lnTo>
                    <a:pt x="1698" y="19"/>
                  </a:lnTo>
                  <a:lnTo>
                    <a:pt x="1693" y="21"/>
                  </a:lnTo>
                  <a:lnTo>
                    <a:pt x="1691" y="22"/>
                  </a:lnTo>
                  <a:lnTo>
                    <a:pt x="1688" y="24"/>
                  </a:lnTo>
                  <a:lnTo>
                    <a:pt x="1686" y="27"/>
                  </a:lnTo>
                  <a:lnTo>
                    <a:pt x="1684" y="29"/>
                  </a:lnTo>
                  <a:lnTo>
                    <a:pt x="1683" y="34"/>
                  </a:lnTo>
                  <a:lnTo>
                    <a:pt x="1697" y="38"/>
                  </a:lnTo>
                  <a:lnTo>
                    <a:pt x="1704" y="41"/>
                  </a:lnTo>
                  <a:lnTo>
                    <a:pt x="1711" y="48"/>
                  </a:lnTo>
                  <a:lnTo>
                    <a:pt x="1718" y="57"/>
                  </a:lnTo>
                  <a:lnTo>
                    <a:pt x="1730" y="52"/>
                  </a:lnTo>
                  <a:lnTo>
                    <a:pt x="1742" y="50"/>
                  </a:lnTo>
                  <a:lnTo>
                    <a:pt x="1756" y="48"/>
                  </a:lnTo>
                  <a:lnTo>
                    <a:pt x="1772" y="43"/>
                  </a:lnTo>
                  <a:lnTo>
                    <a:pt x="1773" y="41"/>
                  </a:lnTo>
                  <a:lnTo>
                    <a:pt x="1773" y="41"/>
                  </a:lnTo>
                  <a:lnTo>
                    <a:pt x="1775" y="43"/>
                  </a:lnTo>
                  <a:lnTo>
                    <a:pt x="1775" y="45"/>
                  </a:lnTo>
                  <a:lnTo>
                    <a:pt x="1775" y="47"/>
                  </a:lnTo>
                  <a:lnTo>
                    <a:pt x="1789" y="54"/>
                  </a:lnTo>
                  <a:lnTo>
                    <a:pt x="1800" y="62"/>
                  </a:lnTo>
                  <a:lnTo>
                    <a:pt x="1808" y="73"/>
                  </a:lnTo>
                  <a:lnTo>
                    <a:pt x="1817" y="85"/>
                  </a:lnTo>
                  <a:lnTo>
                    <a:pt x="1817" y="108"/>
                  </a:lnTo>
                  <a:lnTo>
                    <a:pt x="1805" y="117"/>
                  </a:lnTo>
                  <a:lnTo>
                    <a:pt x="1800" y="125"/>
                  </a:lnTo>
                  <a:lnTo>
                    <a:pt x="1796" y="134"/>
                  </a:lnTo>
                  <a:lnTo>
                    <a:pt x="1791" y="143"/>
                  </a:lnTo>
                  <a:lnTo>
                    <a:pt x="1777" y="151"/>
                  </a:lnTo>
                  <a:lnTo>
                    <a:pt x="1761" y="160"/>
                  </a:lnTo>
                  <a:lnTo>
                    <a:pt x="1745" y="171"/>
                  </a:lnTo>
                  <a:lnTo>
                    <a:pt x="1733" y="185"/>
                  </a:lnTo>
                  <a:lnTo>
                    <a:pt x="1737" y="185"/>
                  </a:lnTo>
                  <a:lnTo>
                    <a:pt x="1749" y="178"/>
                  </a:lnTo>
                  <a:lnTo>
                    <a:pt x="1763" y="176"/>
                  </a:lnTo>
                  <a:lnTo>
                    <a:pt x="1779" y="178"/>
                  </a:lnTo>
                  <a:lnTo>
                    <a:pt x="1779" y="181"/>
                  </a:lnTo>
                  <a:lnTo>
                    <a:pt x="1777" y="185"/>
                  </a:lnTo>
                  <a:lnTo>
                    <a:pt x="1777" y="186"/>
                  </a:lnTo>
                  <a:lnTo>
                    <a:pt x="1777" y="188"/>
                  </a:lnTo>
                  <a:lnTo>
                    <a:pt x="1777" y="188"/>
                  </a:lnTo>
                  <a:lnTo>
                    <a:pt x="1777" y="190"/>
                  </a:lnTo>
                  <a:lnTo>
                    <a:pt x="1779" y="190"/>
                  </a:lnTo>
                  <a:lnTo>
                    <a:pt x="1782" y="192"/>
                  </a:lnTo>
                  <a:lnTo>
                    <a:pt x="1787" y="186"/>
                  </a:lnTo>
                  <a:lnTo>
                    <a:pt x="1794" y="181"/>
                  </a:lnTo>
                  <a:lnTo>
                    <a:pt x="1801" y="176"/>
                  </a:lnTo>
                  <a:lnTo>
                    <a:pt x="1810" y="172"/>
                  </a:lnTo>
                  <a:lnTo>
                    <a:pt x="1810" y="178"/>
                  </a:lnTo>
                  <a:lnTo>
                    <a:pt x="1807" y="183"/>
                  </a:lnTo>
                  <a:lnTo>
                    <a:pt x="1805" y="188"/>
                  </a:lnTo>
                  <a:lnTo>
                    <a:pt x="1803" y="195"/>
                  </a:lnTo>
                  <a:lnTo>
                    <a:pt x="1801" y="204"/>
                  </a:lnTo>
                  <a:lnTo>
                    <a:pt x="1803" y="206"/>
                  </a:lnTo>
                  <a:lnTo>
                    <a:pt x="1803" y="206"/>
                  </a:lnTo>
                  <a:lnTo>
                    <a:pt x="1803" y="206"/>
                  </a:lnTo>
                  <a:lnTo>
                    <a:pt x="1803" y="206"/>
                  </a:lnTo>
                  <a:lnTo>
                    <a:pt x="1805" y="206"/>
                  </a:lnTo>
                  <a:lnTo>
                    <a:pt x="1805" y="207"/>
                  </a:lnTo>
                  <a:lnTo>
                    <a:pt x="1814" y="207"/>
                  </a:lnTo>
                  <a:lnTo>
                    <a:pt x="1814" y="195"/>
                  </a:lnTo>
                  <a:lnTo>
                    <a:pt x="1831" y="193"/>
                  </a:lnTo>
                  <a:lnTo>
                    <a:pt x="1847" y="193"/>
                  </a:lnTo>
                  <a:lnTo>
                    <a:pt x="1859" y="195"/>
                  </a:lnTo>
                  <a:lnTo>
                    <a:pt x="1871" y="204"/>
                  </a:lnTo>
                  <a:lnTo>
                    <a:pt x="1871" y="206"/>
                  </a:lnTo>
                  <a:lnTo>
                    <a:pt x="1871" y="211"/>
                  </a:lnTo>
                  <a:lnTo>
                    <a:pt x="1873" y="216"/>
                  </a:lnTo>
                  <a:lnTo>
                    <a:pt x="1873" y="221"/>
                  </a:lnTo>
                  <a:lnTo>
                    <a:pt x="1875" y="226"/>
                  </a:lnTo>
                  <a:lnTo>
                    <a:pt x="1925" y="230"/>
                  </a:lnTo>
                  <a:lnTo>
                    <a:pt x="1929" y="219"/>
                  </a:lnTo>
                  <a:lnTo>
                    <a:pt x="1929" y="216"/>
                  </a:lnTo>
                  <a:lnTo>
                    <a:pt x="1929" y="214"/>
                  </a:lnTo>
                  <a:lnTo>
                    <a:pt x="1929" y="211"/>
                  </a:lnTo>
                  <a:lnTo>
                    <a:pt x="1929" y="206"/>
                  </a:lnTo>
                  <a:lnTo>
                    <a:pt x="1929" y="200"/>
                  </a:lnTo>
                  <a:lnTo>
                    <a:pt x="1932" y="199"/>
                  </a:lnTo>
                  <a:lnTo>
                    <a:pt x="1932" y="199"/>
                  </a:lnTo>
                  <a:lnTo>
                    <a:pt x="1934" y="199"/>
                  </a:lnTo>
                  <a:lnTo>
                    <a:pt x="1934" y="197"/>
                  </a:lnTo>
                  <a:lnTo>
                    <a:pt x="1936" y="195"/>
                  </a:lnTo>
                  <a:lnTo>
                    <a:pt x="1946" y="200"/>
                  </a:lnTo>
                  <a:lnTo>
                    <a:pt x="1957" y="206"/>
                  </a:lnTo>
                  <a:lnTo>
                    <a:pt x="1967" y="211"/>
                  </a:lnTo>
                  <a:lnTo>
                    <a:pt x="1978" y="202"/>
                  </a:lnTo>
                  <a:lnTo>
                    <a:pt x="1990" y="197"/>
                  </a:lnTo>
                  <a:lnTo>
                    <a:pt x="2009" y="195"/>
                  </a:lnTo>
                  <a:lnTo>
                    <a:pt x="2009" y="200"/>
                  </a:lnTo>
                  <a:lnTo>
                    <a:pt x="2012" y="200"/>
                  </a:lnTo>
                  <a:lnTo>
                    <a:pt x="2021" y="235"/>
                  </a:lnTo>
                  <a:lnTo>
                    <a:pt x="2009" y="247"/>
                  </a:lnTo>
                  <a:lnTo>
                    <a:pt x="2002" y="265"/>
                  </a:lnTo>
                  <a:lnTo>
                    <a:pt x="2004" y="268"/>
                  </a:lnTo>
                  <a:lnTo>
                    <a:pt x="2006" y="272"/>
                  </a:lnTo>
                  <a:lnTo>
                    <a:pt x="2006" y="275"/>
                  </a:lnTo>
                  <a:lnTo>
                    <a:pt x="2007" y="279"/>
                  </a:lnTo>
                  <a:lnTo>
                    <a:pt x="2009" y="284"/>
                  </a:lnTo>
                  <a:lnTo>
                    <a:pt x="2018" y="293"/>
                  </a:lnTo>
                  <a:lnTo>
                    <a:pt x="2030" y="300"/>
                  </a:lnTo>
                  <a:lnTo>
                    <a:pt x="2040" y="307"/>
                  </a:lnTo>
                  <a:lnTo>
                    <a:pt x="2040" y="307"/>
                  </a:lnTo>
                  <a:lnTo>
                    <a:pt x="2042" y="305"/>
                  </a:lnTo>
                  <a:lnTo>
                    <a:pt x="2042" y="305"/>
                  </a:lnTo>
                  <a:lnTo>
                    <a:pt x="2042" y="305"/>
                  </a:lnTo>
                  <a:lnTo>
                    <a:pt x="2042" y="305"/>
                  </a:lnTo>
                  <a:lnTo>
                    <a:pt x="2044" y="303"/>
                  </a:lnTo>
                  <a:lnTo>
                    <a:pt x="2049" y="295"/>
                  </a:lnTo>
                  <a:lnTo>
                    <a:pt x="2053" y="284"/>
                  </a:lnTo>
                  <a:lnTo>
                    <a:pt x="2056" y="274"/>
                  </a:lnTo>
                  <a:lnTo>
                    <a:pt x="2063" y="265"/>
                  </a:lnTo>
                  <a:lnTo>
                    <a:pt x="2063" y="274"/>
                  </a:lnTo>
                  <a:lnTo>
                    <a:pt x="2065" y="281"/>
                  </a:lnTo>
                  <a:lnTo>
                    <a:pt x="2068" y="286"/>
                  </a:lnTo>
                  <a:lnTo>
                    <a:pt x="2074" y="289"/>
                  </a:lnTo>
                  <a:lnTo>
                    <a:pt x="2081" y="291"/>
                  </a:lnTo>
                  <a:lnTo>
                    <a:pt x="2089" y="293"/>
                  </a:lnTo>
                  <a:lnTo>
                    <a:pt x="2102" y="272"/>
                  </a:lnTo>
                  <a:lnTo>
                    <a:pt x="2107" y="277"/>
                  </a:lnTo>
                  <a:lnTo>
                    <a:pt x="2112" y="281"/>
                  </a:lnTo>
                  <a:lnTo>
                    <a:pt x="2115" y="286"/>
                  </a:lnTo>
                  <a:lnTo>
                    <a:pt x="2121" y="289"/>
                  </a:lnTo>
                  <a:lnTo>
                    <a:pt x="2128" y="293"/>
                  </a:lnTo>
                  <a:lnTo>
                    <a:pt x="2131" y="289"/>
                  </a:lnTo>
                  <a:lnTo>
                    <a:pt x="2135" y="286"/>
                  </a:lnTo>
                  <a:lnTo>
                    <a:pt x="2138" y="286"/>
                  </a:lnTo>
                  <a:lnTo>
                    <a:pt x="2140" y="286"/>
                  </a:lnTo>
                  <a:lnTo>
                    <a:pt x="2145" y="286"/>
                  </a:lnTo>
                  <a:lnTo>
                    <a:pt x="2149" y="288"/>
                  </a:lnTo>
                  <a:lnTo>
                    <a:pt x="2156" y="288"/>
                  </a:lnTo>
                  <a:lnTo>
                    <a:pt x="2154" y="270"/>
                  </a:lnTo>
                  <a:lnTo>
                    <a:pt x="2150" y="258"/>
                  </a:lnTo>
                  <a:lnTo>
                    <a:pt x="2147" y="242"/>
                  </a:lnTo>
                  <a:lnTo>
                    <a:pt x="2159" y="239"/>
                  </a:lnTo>
                  <a:lnTo>
                    <a:pt x="2170" y="235"/>
                  </a:lnTo>
                  <a:lnTo>
                    <a:pt x="2187" y="235"/>
                  </a:lnTo>
                  <a:lnTo>
                    <a:pt x="2206" y="237"/>
                  </a:lnTo>
                  <a:lnTo>
                    <a:pt x="2225" y="242"/>
                  </a:lnTo>
                  <a:lnTo>
                    <a:pt x="2243" y="247"/>
                  </a:lnTo>
                  <a:lnTo>
                    <a:pt x="2259" y="253"/>
                  </a:lnTo>
                  <a:lnTo>
                    <a:pt x="2266" y="258"/>
                  </a:lnTo>
                  <a:lnTo>
                    <a:pt x="2269" y="261"/>
                  </a:lnTo>
                  <a:lnTo>
                    <a:pt x="2271" y="267"/>
                  </a:lnTo>
                  <a:lnTo>
                    <a:pt x="2271" y="270"/>
                  </a:lnTo>
                  <a:lnTo>
                    <a:pt x="2273" y="272"/>
                  </a:lnTo>
                  <a:lnTo>
                    <a:pt x="2273" y="275"/>
                  </a:lnTo>
                  <a:lnTo>
                    <a:pt x="2276" y="277"/>
                  </a:lnTo>
                  <a:lnTo>
                    <a:pt x="2280" y="279"/>
                  </a:lnTo>
                  <a:lnTo>
                    <a:pt x="2285" y="281"/>
                  </a:lnTo>
                  <a:lnTo>
                    <a:pt x="2295" y="277"/>
                  </a:lnTo>
                  <a:lnTo>
                    <a:pt x="2307" y="277"/>
                  </a:lnTo>
                  <a:lnTo>
                    <a:pt x="2320" y="277"/>
                  </a:lnTo>
                  <a:lnTo>
                    <a:pt x="2325" y="288"/>
                  </a:lnTo>
                  <a:lnTo>
                    <a:pt x="2332" y="298"/>
                  </a:lnTo>
                  <a:lnTo>
                    <a:pt x="2342" y="307"/>
                  </a:lnTo>
                  <a:lnTo>
                    <a:pt x="2355" y="312"/>
                  </a:lnTo>
                  <a:lnTo>
                    <a:pt x="2367" y="307"/>
                  </a:lnTo>
                  <a:lnTo>
                    <a:pt x="2384" y="307"/>
                  </a:lnTo>
                  <a:lnTo>
                    <a:pt x="2400" y="309"/>
                  </a:lnTo>
                  <a:lnTo>
                    <a:pt x="2416" y="312"/>
                  </a:lnTo>
                  <a:lnTo>
                    <a:pt x="2428" y="315"/>
                  </a:lnTo>
                  <a:lnTo>
                    <a:pt x="2433" y="331"/>
                  </a:lnTo>
                  <a:lnTo>
                    <a:pt x="2435" y="345"/>
                  </a:lnTo>
                  <a:lnTo>
                    <a:pt x="2438" y="357"/>
                  </a:lnTo>
                  <a:lnTo>
                    <a:pt x="2442" y="359"/>
                  </a:lnTo>
                  <a:lnTo>
                    <a:pt x="2444" y="363"/>
                  </a:lnTo>
                  <a:lnTo>
                    <a:pt x="2447" y="364"/>
                  </a:lnTo>
                  <a:lnTo>
                    <a:pt x="2480" y="361"/>
                  </a:lnTo>
                  <a:lnTo>
                    <a:pt x="2513" y="361"/>
                  </a:lnTo>
                  <a:lnTo>
                    <a:pt x="2547" y="361"/>
                  </a:lnTo>
                  <a:lnTo>
                    <a:pt x="2550" y="368"/>
                  </a:lnTo>
                  <a:lnTo>
                    <a:pt x="2555" y="373"/>
                  </a:lnTo>
                  <a:lnTo>
                    <a:pt x="2561" y="380"/>
                  </a:lnTo>
                  <a:lnTo>
                    <a:pt x="2566" y="384"/>
                  </a:lnTo>
                  <a:lnTo>
                    <a:pt x="2573" y="389"/>
                  </a:lnTo>
                  <a:lnTo>
                    <a:pt x="2573" y="384"/>
                  </a:lnTo>
                  <a:lnTo>
                    <a:pt x="2575" y="382"/>
                  </a:lnTo>
                  <a:lnTo>
                    <a:pt x="2576" y="378"/>
                  </a:lnTo>
                  <a:lnTo>
                    <a:pt x="2576" y="375"/>
                  </a:lnTo>
                  <a:lnTo>
                    <a:pt x="2578" y="370"/>
                  </a:lnTo>
                  <a:lnTo>
                    <a:pt x="2575" y="364"/>
                  </a:lnTo>
                  <a:lnTo>
                    <a:pt x="2573" y="361"/>
                  </a:lnTo>
                  <a:lnTo>
                    <a:pt x="2571" y="359"/>
                  </a:lnTo>
                  <a:lnTo>
                    <a:pt x="2571" y="356"/>
                  </a:lnTo>
                  <a:lnTo>
                    <a:pt x="2573" y="352"/>
                  </a:lnTo>
                  <a:lnTo>
                    <a:pt x="2573" y="347"/>
                  </a:lnTo>
                  <a:lnTo>
                    <a:pt x="2573" y="342"/>
                  </a:lnTo>
                  <a:lnTo>
                    <a:pt x="2590" y="345"/>
                  </a:lnTo>
                  <a:lnTo>
                    <a:pt x="2602" y="352"/>
                  </a:lnTo>
                  <a:lnTo>
                    <a:pt x="2616" y="357"/>
                  </a:lnTo>
                  <a:lnTo>
                    <a:pt x="2622" y="357"/>
                  </a:lnTo>
                  <a:lnTo>
                    <a:pt x="2627" y="357"/>
                  </a:lnTo>
                  <a:lnTo>
                    <a:pt x="2632" y="356"/>
                  </a:lnTo>
                  <a:lnTo>
                    <a:pt x="2636" y="352"/>
                  </a:lnTo>
                  <a:lnTo>
                    <a:pt x="2639" y="350"/>
                  </a:lnTo>
                  <a:lnTo>
                    <a:pt x="2643" y="349"/>
                  </a:lnTo>
                  <a:lnTo>
                    <a:pt x="2700" y="373"/>
                  </a:lnTo>
                  <a:lnTo>
                    <a:pt x="2732" y="406"/>
                  </a:lnTo>
                  <a:lnTo>
                    <a:pt x="2737" y="410"/>
                  </a:lnTo>
                  <a:lnTo>
                    <a:pt x="2742" y="410"/>
                  </a:lnTo>
                  <a:lnTo>
                    <a:pt x="2747" y="411"/>
                  </a:lnTo>
                  <a:lnTo>
                    <a:pt x="2753" y="411"/>
                  </a:lnTo>
                  <a:lnTo>
                    <a:pt x="2758" y="415"/>
                  </a:lnTo>
                  <a:lnTo>
                    <a:pt x="2768" y="424"/>
                  </a:lnTo>
                  <a:lnTo>
                    <a:pt x="2775" y="434"/>
                  </a:lnTo>
                  <a:lnTo>
                    <a:pt x="2782" y="443"/>
                  </a:lnTo>
                  <a:lnTo>
                    <a:pt x="2791" y="450"/>
                  </a:lnTo>
                  <a:lnTo>
                    <a:pt x="2808" y="453"/>
                  </a:lnTo>
                  <a:lnTo>
                    <a:pt x="2810" y="452"/>
                  </a:lnTo>
                  <a:lnTo>
                    <a:pt x="2812" y="452"/>
                  </a:lnTo>
                  <a:lnTo>
                    <a:pt x="2814" y="450"/>
                  </a:lnTo>
                  <a:lnTo>
                    <a:pt x="2815" y="450"/>
                  </a:lnTo>
                  <a:lnTo>
                    <a:pt x="2819" y="450"/>
                  </a:lnTo>
                  <a:lnTo>
                    <a:pt x="2829" y="462"/>
                  </a:lnTo>
                  <a:lnTo>
                    <a:pt x="2840" y="474"/>
                  </a:lnTo>
                  <a:lnTo>
                    <a:pt x="2849" y="487"/>
                  </a:lnTo>
                  <a:lnTo>
                    <a:pt x="2854" y="504"/>
                  </a:lnTo>
                  <a:lnTo>
                    <a:pt x="2819" y="504"/>
                  </a:lnTo>
                  <a:lnTo>
                    <a:pt x="2817" y="507"/>
                  </a:lnTo>
                  <a:lnTo>
                    <a:pt x="2814" y="511"/>
                  </a:lnTo>
                  <a:lnTo>
                    <a:pt x="2812" y="513"/>
                  </a:lnTo>
                  <a:lnTo>
                    <a:pt x="2810" y="518"/>
                  </a:lnTo>
                  <a:lnTo>
                    <a:pt x="2808" y="523"/>
                  </a:lnTo>
                  <a:lnTo>
                    <a:pt x="2812" y="525"/>
                  </a:lnTo>
                  <a:lnTo>
                    <a:pt x="2814" y="527"/>
                  </a:lnTo>
                  <a:lnTo>
                    <a:pt x="2815" y="528"/>
                  </a:lnTo>
                  <a:lnTo>
                    <a:pt x="2817" y="532"/>
                  </a:lnTo>
                  <a:lnTo>
                    <a:pt x="2817" y="534"/>
                  </a:lnTo>
                  <a:lnTo>
                    <a:pt x="2815" y="537"/>
                  </a:lnTo>
                  <a:lnTo>
                    <a:pt x="2812" y="542"/>
                  </a:lnTo>
                  <a:lnTo>
                    <a:pt x="2810" y="544"/>
                  </a:lnTo>
                  <a:lnTo>
                    <a:pt x="2807" y="546"/>
                  </a:lnTo>
                  <a:lnTo>
                    <a:pt x="2803" y="546"/>
                  </a:lnTo>
                  <a:lnTo>
                    <a:pt x="2800" y="546"/>
                  </a:lnTo>
                  <a:lnTo>
                    <a:pt x="2793" y="546"/>
                  </a:lnTo>
                  <a:lnTo>
                    <a:pt x="2786" y="535"/>
                  </a:lnTo>
                  <a:lnTo>
                    <a:pt x="2775" y="530"/>
                  </a:lnTo>
                  <a:lnTo>
                    <a:pt x="2761" y="527"/>
                  </a:lnTo>
                  <a:lnTo>
                    <a:pt x="2761" y="514"/>
                  </a:lnTo>
                  <a:lnTo>
                    <a:pt x="2758" y="513"/>
                  </a:lnTo>
                  <a:lnTo>
                    <a:pt x="2754" y="511"/>
                  </a:lnTo>
                  <a:lnTo>
                    <a:pt x="2753" y="509"/>
                  </a:lnTo>
                  <a:lnTo>
                    <a:pt x="2749" y="507"/>
                  </a:lnTo>
                  <a:lnTo>
                    <a:pt x="2742" y="507"/>
                  </a:lnTo>
                  <a:lnTo>
                    <a:pt x="2740" y="507"/>
                  </a:lnTo>
                  <a:lnTo>
                    <a:pt x="2739" y="509"/>
                  </a:lnTo>
                  <a:lnTo>
                    <a:pt x="2737" y="509"/>
                  </a:lnTo>
                  <a:lnTo>
                    <a:pt x="2735" y="509"/>
                  </a:lnTo>
                  <a:lnTo>
                    <a:pt x="2732" y="511"/>
                  </a:lnTo>
                  <a:lnTo>
                    <a:pt x="2728" y="504"/>
                  </a:lnTo>
                  <a:lnTo>
                    <a:pt x="2723" y="497"/>
                  </a:lnTo>
                  <a:lnTo>
                    <a:pt x="2719" y="492"/>
                  </a:lnTo>
                  <a:lnTo>
                    <a:pt x="2719" y="504"/>
                  </a:lnTo>
                  <a:lnTo>
                    <a:pt x="2716" y="518"/>
                  </a:lnTo>
                  <a:lnTo>
                    <a:pt x="2712" y="530"/>
                  </a:lnTo>
                  <a:lnTo>
                    <a:pt x="2704" y="537"/>
                  </a:lnTo>
                  <a:lnTo>
                    <a:pt x="2700" y="539"/>
                  </a:lnTo>
                  <a:lnTo>
                    <a:pt x="2697" y="539"/>
                  </a:lnTo>
                  <a:lnTo>
                    <a:pt x="2695" y="539"/>
                  </a:lnTo>
                  <a:lnTo>
                    <a:pt x="2693" y="539"/>
                  </a:lnTo>
                  <a:lnTo>
                    <a:pt x="2691" y="537"/>
                  </a:lnTo>
                  <a:lnTo>
                    <a:pt x="2690" y="537"/>
                  </a:lnTo>
                  <a:lnTo>
                    <a:pt x="2688" y="537"/>
                  </a:lnTo>
                  <a:lnTo>
                    <a:pt x="2686" y="539"/>
                  </a:lnTo>
                  <a:lnTo>
                    <a:pt x="2684" y="541"/>
                  </a:lnTo>
                  <a:lnTo>
                    <a:pt x="2681" y="546"/>
                  </a:lnTo>
                  <a:lnTo>
                    <a:pt x="2691" y="558"/>
                  </a:lnTo>
                  <a:lnTo>
                    <a:pt x="2702" y="579"/>
                  </a:lnTo>
                  <a:lnTo>
                    <a:pt x="2707" y="603"/>
                  </a:lnTo>
                  <a:lnTo>
                    <a:pt x="2704" y="603"/>
                  </a:lnTo>
                  <a:lnTo>
                    <a:pt x="2702" y="605"/>
                  </a:lnTo>
                  <a:lnTo>
                    <a:pt x="2698" y="605"/>
                  </a:lnTo>
                  <a:lnTo>
                    <a:pt x="2693" y="607"/>
                  </a:lnTo>
                  <a:lnTo>
                    <a:pt x="2686" y="602"/>
                  </a:lnTo>
                  <a:lnTo>
                    <a:pt x="2681" y="598"/>
                  </a:lnTo>
                  <a:lnTo>
                    <a:pt x="2674" y="597"/>
                  </a:lnTo>
                  <a:lnTo>
                    <a:pt x="2665" y="595"/>
                  </a:lnTo>
                  <a:lnTo>
                    <a:pt x="2660" y="609"/>
                  </a:lnTo>
                  <a:lnTo>
                    <a:pt x="2650" y="616"/>
                  </a:lnTo>
                  <a:lnTo>
                    <a:pt x="2637" y="621"/>
                  </a:lnTo>
                  <a:lnTo>
                    <a:pt x="2623" y="626"/>
                  </a:lnTo>
                  <a:lnTo>
                    <a:pt x="2622" y="640"/>
                  </a:lnTo>
                  <a:lnTo>
                    <a:pt x="2618" y="651"/>
                  </a:lnTo>
                  <a:lnTo>
                    <a:pt x="2611" y="661"/>
                  </a:lnTo>
                  <a:lnTo>
                    <a:pt x="2597" y="663"/>
                  </a:lnTo>
                  <a:lnTo>
                    <a:pt x="2587" y="666"/>
                  </a:lnTo>
                  <a:lnTo>
                    <a:pt x="2580" y="670"/>
                  </a:lnTo>
                  <a:lnTo>
                    <a:pt x="2573" y="672"/>
                  </a:lnTo>
                  <a:lnTo>
                    <a:pt x="2568" y="668"/>
                  </a:lnTo>
                  <a:lnTo>
                    <a:pt x="2562" y="663"/>
                  </a:lnTo>
                  <a:lnTo>
                    <a:pt x="2559" y="658"/>
                  </a:lnTo>
                  <a:lnTo>
                    <a:pt x="2552" y="659"/>
                  </a:lnTo>
                  <a:lnTo>
                    <a:pt x="2543" y="661"/>
                  </a:lnTo>
                  <a:lnTo>
                    <a:pt x="2536" y="665"/>
                  </a:lnTo>
                  <a:lnTo>
                    <a:pt x="2531" y="668"/>
                  </a:lnTo>
                  <a:lnTo>
                    <a:pt x="2531" y="675"/>
                  </a:lnTo>
                  <a:lnTo>
                    <a:pt x="2526" y="677"/>
                  </a:lnTo>
                  <a:lnTo>
                    <a:pt x="2517" y="677"/>
                  </a:lnTo>
                  <a:lnTo>
                    <a:pt x="2505" y="677"/>
                  </a:lnTo>
                  <a:lnTo>
                    <a:pt x="2494" y="679"/>
                  </a:lnTo>
                  <a:lnTo>
                    <a:pt x="2489" y="680"/>
                  </a:lnTo>
                  <a:lnTo>
                    <a:pt x="2480" y="701"/>
                  </a:lnTo>
                  <a:lnTo>
                    <a:pt x="2479" y="724"/>
                  </a:lnTo>
                  <a:lnTo>
                    <a:pt x="2479" y="750"/>
                  </a:lnTo>
                  <a:lnTo>
                    <a:pt x="2482" y="773"/>
                  </a:lnTo>
                  <a:lnTo>
                    <a:pt x="2477" y="773"/>
                  </a:lnTo>
                  <a:lnTo>
                    <a:pt x="2475" y="773"/>
                  </a:lnTo>
                  <a:lnTo>
                    <a:pt x="2473" y="773"/>
                  </a:lnTo>
                  <a:lnTo>
                    <a:pt x="2472" y="775"/>
                  </a:lnTo>
                  <a:lnTo>
                    <a:pt x="2470" y="776"/>
                  </a:lnTo>
                  <a:lnTo>
                    <a:pt x="2468" y="782"/>
                  </a:lnTo>
                  <a:lnTo>
                    <a:pt x="2466" y="787"/>
                  </a:lnTo>
                  <a:lnTo>
                    <a:pt x="2466" y="794"/>
                  </a:lnTo>
                  <a:lnTo>
                    <a:pt x="2466" y="802"/>
                  </a:lnTo>
                  <a:lnTo>
                    <a:pt x="2454" y="802"/>
                  </a:lnTo>
                  <a:lnTo>
                    <a:pt x="2447" y="813"/>
                  </a:lnTo>
                  <a:lnTo>
                    <a:pt x="2442" y="820"/>
                  </a:lnTo>
                  <a:lnTo>
                    <a:pt x="2440" y="827"/>
                  </a:lnTo>
                  <a:lnTo>
                    <a:pt x="2438" y="841"/>
                  </a:lnTo>
                  <a:lnTo>
                    <a:pt x="2435" y="841"/>
                  </a:lnTo>
                  <a:lnTo>
                    <a:pt x="2431" y="841"/>
                  </a:lnTo>
                  <a:lnTo>
                    <a:pt x="2430" y="841"/>
                  </a:lnTo>
                  <a:lnTo>
                    <a:pt x="2430" y="841"/>
                  </a:lnTo>
                  <a:lnTo>
                    <a:pt x="2428" y="841"/>
                  </a:lnTo>
                  <a:lnTo>
                    <a:pt x="2424" y="841"/>
                  </a:lnTo>
                  <a:lnTo>
                    <a:pt x="2417" y="855"/>
                  </a:lnTo>
                  <a:lnTo>
                    <a:pt x="2412" y="872"/>
                  </a:lnTo>
                  <a:lnTo>
                    <a:pt x="2400" y="872"/>
                  </a:lnTo>
                  <a:lnTo>
                    <a:pt x="2396" y="891"/>
                  </a:lnTo>
                  <a:lnTo>
                    <a:pt x="2390" y="891"/>
                  </a:lnTo>
                  <a:lnTo>
                    <a:pt x="2390" y="886"/>
                  </a:lnTo>
                  <a:lnTo>
                    <a:pt x="2376" y="867"/>
                  </a:lnTo>
                  <a:lnTo>
                    <a:pt x="2367" y="844"/>
                  </a:lnTo>
                  <a:lnTo>
                    <a:pt x="2365" y="818"/>
                  </a:lnTo>
                  <a:lnTo>
                    <a:pt x="2367" y="787"/>
                  </a:lnTo>
                  <a:lnTo>
                    <a:pt x="2372" y="783"/>
                  </a:lnTo>
                  <a:lnTo>
                    <a:pt x="2376" y="780"/>
                  </a:lnTo>
                  <a:lnTo>
                    <a:pt x="2381" y="776"/>
                  </a:lnTo>
                  <a:lnTo>
                    <a:pt x="2383" y="771"/>
                  </a:lnTo>
                  <a:lnTo>
                    <a:pt x="2386" y="764"/>
                  </a:lnTo>
                  <a:lnTo>
                    <a:pt x="2381" y="755"/>
                  </a:lnTo>
                  <a:lnTo>
                    <a:pt x="2379" y="743"/>
                  </a:lnTo>
                  <a:lnTo>
                    <a:pt x="2386" y="729"/>
                  </a:lnTo>
                  <a:lnTo>
                    <a:pt x="2393" y="724"/>
                  </a:lnTo>
                  <a:lnTo>
                    <a:pt x="2402" y="720"/>
                  </a:lnTo>
                  <a:lnTo>
                    <a:pt x="2412" y="717"/>
                  </a:lnTo>
                  <a:lnTo>
                    <a:pt x="2419" y="710"/>
                  </a:lnTo>
                  <a:lnTo>
                    <a:pt x="2433" y="689"/>
                  </a:lnTo>
                  <a:lnTo>
                    <a:pt x="2447" y="668"/>
                  </a:lnTo>
                  <a:lnTo>
                    <a:pt x="2458" y="659"/>
                  </a:lnTo>
                  <a:lnTo>
                    <a:pt x="2470" y="651"/>
                  </a:lnTo>
                  <a:lnTo>
                    <a:pt x="2482" y="642"/>
                  </a:lnTo>
                  <a:lnTo>
                    <a:pt x="2487" y="630"/>
                  </a:lnTo>
                  <a:lnTo>
                    <a:pt x="2491" y="616"/>
                  </a:lnTo>
                  <a:lnTo>
                    <a:pt x="2496" y="603"/>
                  </a:lnTo>
                  <a:lnTo>
                    <a:pt x="2496" y="602"/>
                  </a:lnTo>
                  <a:lnTo>
                    <a:pt x="2494" y="602"/>
                  </a:lnTo>
                  <a:lnTo>
                    <a:pt x="2494" y="602"/>
                  </a:lnTo>
                  <a:lnTo>
                    <a:pt x="2494" y="602"/>
                  </a:lnTo>
                  <a:lnTo>
                    <a:pt x="2494" y="600"/>
                  </a:lnTo>
                  <a:lnTo>
                    <a:pt x="2492" y="598"/>
                  </a:lnTo>
                  <a:lnTo>
                    <a:pt x="2489" y="600"/>
                  </a:lnTo>
                  <a:lnTo>
                    <a:pt x="2489" y="600"/>
                  </a:lnTo>
                  <a:lnTo>
                    <a:pt x="2487" y="602"/>
                  </a:lnTo>
                  <a:lnTo>
                    <a:pt x="2487" y="602"/>
                  </a:lnTo>
                  <a:lnTo>
                    <a:pt x="2486" y="603"/>
                  </a:lnTo>
                  <a:lnTo>
                    <a:pt x="2477" y="616"/>
                  </a:lnTo>
                  <a:lnTo>
                    <a:pt x="2468" y="630"/>
                  </a:lnTo>
                  <a:lnTo>
                    <a:pt x="2459" y="642"/>
                  </a:lnTo>
                  <a:lnTo>
                    <a:pt x="2447" y="651"/>
                  </a:lnTo>
                  <a:lnTo>
                    <a:pt x="2431" y="658"/>
                  </a:lnTo>
                  <a:lnTo>
                    <a:pt x="2430" y="652"/>
                  </a:lnTo>
                  <a:lnTo>
                    <a:pt x="2430" y="651"/>
                  </a:lnTo>
                  <a:lnTo>
                    <a:pt x="2428" y="647"/>
                  </a:lnTo>
                  <a:lnTo>
                    <a:pt x="2428" y="642"/>
                  </a:lnTo>
                  <a:lnTo>
                    <a:pt x="2430" y="640"/>
                  </a:lnTo>
                  <a:lnTo>
                    <a:pt x="2430" y="638"/>
                  </a:lnTo>
                  <a:lnTo>
                    <a:pt x="2430" y="637"/>
                  </a:lnTo>
                  <a:lnTo>
                    <a:pt x="2431" y="633"/>
                  </a:lnTo>
                  <a:lnTo>
                    <a:pt x="2431" y="630"/>
                  </a:lnTo>
                  <a:lnTo>
                    <a:pt x="2426" y="626"/>
                  </a:lnTo>
                  <a:lnTo>
                    <a:pt x="2421" y="624"/>
                  </a:lnTo>
                  <a:lnTo>
                    <a:pt x="2417" y="623"/>
                  </a:lnTo>
                  <a:lnTo>
                    <a:pt x="2412" y="621"/>
                  </a:lnTo>
                  <a:lnTo>
                    <a:pt x="2409" y="623"/>
                  </a:lnTo>
                  <a:lnTo>
                    <a:pt x="2400" y="628"/>
                  </a:lnTo>
                  <a:lnTo>
                    <a:pt x="2388" y="638"/>
                  </a:lnTo>
                  <a:lnTo>
                    <a:pt x="2377" y="651"/>
                  </a:lnTo>
                  <a:lnTo>
                    <a:pt x="2367" y="663"/>
                  </a:lnTo>
                  <a:lnTo>
                    <a:pt x="2362" y="672"/>
                  </a:lnTo>
                  <a:lnTo>
                    <a:pt x="2362" y="675"/>
                  </a:lnTo>
                  <a:lnTo>
                    <a:pt x="2362" y="679"/>
                  </a:lnTo>
                  <a:lnTo>
                    <a:pt x="2363" y="682"/>
                  </a:lnTo>
                  <a:lnTo>
                    <a:pt x="2365" y="687"/>
                  </a:lnTo>
                  <a:lnTo>
                    <a:pt x="2367" y="691"/>
                  </a:lnTo>
                  <a:lnTo>
                    <a:pt x="2367" y="694"/>
                  </a:lnTo>
                  <a:lnTo>
                    <a:pt x="2356" y="699"/>
                  </a:lnTo>
                  <a:lnTo>
                    <a:pt x="2344" y="701"/>
                  </a:lnTo>
                  <a:lnTo>
                    <a:pt x="2328" y="703"/>
                  </a:lnTo>
                  <a:lnTo>
                    <a:pt x="2313" y="703"/>
                  </a:lnTo>
                  <a:lnTo>
                    <a:pt x="2313" y="684"/>
                  </a:lnTo>
                  <a:lnTo>
                    <a:pt x="2297" y="687"/>
                  </a:lnTo>
                  <a:lnTo>
                    <a:pt x="2283" y="693"/>
                  </a:lnTo>
                  <a:lnTo>
                    <a:pt x="2271" y="691"/>
                  </a:lnTo>
                  <a:lnTo>
                    <a:pt x="2262" y="680"/>
                  </a:lnTo>
                  <a:lnTo>
                    <a:pt x="2227" y="675"/>
                  </a:lnTo>
                  <a:lnTo>
                    <a:pt x="2215" y="687"/>
                  </a:lnTo>
                  <a:lnTo>
                    <a:pt x="2201" y="696"/>
                  </a:lnTo>
                  <a:lnTo>
                    <a:pt x="2189" y="706"/>
                  </a:lnTo>
                  <a:lnTo>
                    <a:pt x="2182" y="719"/>
                  </a:lnTo>
                  <a:lnTo>
                    <a:pt x="2175" y="731"/>
                  </a:lnTo>
                  <a:lnTo>
                    <a:pt x="2168" y="743"/>
                  </a:lnTo>
                  <a:lnTo>
                    <a:pt x="2159" y="752"/>
                  </a:lnTo>
                  <a:lnTo>
                    <a:pt x="2131" y="761"/>
                  </a:lnTo>
                  <a:lnTo>
                    <a:pt x="2124" y="768"/>
                  </a:lnTo>
                  <a:lnTo>
                    <a:pt x="2119" y="776"/>
                  </a:lnTo>
                  <a:lnTo>
                    <a:pt x="2114" y="783"/>
                  </a:lnTo>
                  <a:lnTo>
                    <a:pt x="2102" y="792"/>
                  </a:lnTo>
                  <a:lnTo>
                    <a:pt x="2102" y="802"/>
                  </a:lnTo>
                  <a:lnTo>
                    <a:pt x="2117" y="802"/>
                  </a:lnTo>
                  <a:lnTo>
                    <a:pt x="2119" y="808"/>
                  </a:lnTo>
                  <a:lnTo>
                    <a:pt x="2121" y="811"/>
                  </a:lnTo>
                  <a:lnTo>
                    <a:pt x="2122" y="815"/>
                  </a:lnTo>
                  <a:lnTo>
                    <a:pt x="2126" y="818"/>
                  </a:lnTo>
                  <a:lnTo>
                    <a:pt x="2129" y="820"/>
                  </a:lnTo>
                  <a:lnTo>
                    <a:pt x="2136" y="822"/>
                  </a:lnTo>
                  <a:lnTo>
                    <a:pt x="2140" y="818"/>
                  </a:lnTo>
                  <a:lnTo>
                    <a:pt x="2143" y="816"/>
                  </a:lnTo>
                  <a:lnTo>
                    <a:pt x="2149" y="815"/>
                  </a:lnTo>
                  <a:lnTo>
                    <a:pt x="2154" y="815"/>
                  </a:lnTo>
                  <a:lnTo>
                    <a:pt x="2163" y="815"/>
                  </a:lnTo>
                  <a:lnTo>
                    <a:pt x="2170" y="823"/>
                  </a:lnTo>
                  <a:lnTo>
                    <a:pt x="2175" y="830"/>
                  </a:lnTo>
                  <a:lnTo>
                    <a:pt x="2178" y="839"/>
                  </a:lnTo>
                  <a:lnTo>
                    <a:pt x="2182" y="853"/>
                  </a:lnTo>
                  <a:lnTo>
                    <a:pt x="2184" y="862"/>
                  </a:lnTo>
                  <a:lnTo>
                    <a:pt x="2182" y="867"/>
                  </a:lnTo>
                  <a:lnTo>
                    <a:pt x="2177" y="872"/>
                  </a:lnTo>
                  <a:lnTo>
                    <a:pt x="2175" y="881"/>
                  </a:lnTo>
                  <a:lnTo>
                    <a:pt x="2175" y="891"/>
                  </a:lnTo>
                  <a:lnTo>
                    <a:pt x="2178" y="900"/>
                  </a:lnTo>
                  <a:lnTo>
                    <a:pt x="2182" y="909"/>
                  </a:lnTo>
                  <a:lnTo>
                    <a:pt x="2185" y="921"/>
                  </a:lnTo>
                  <a:lnTo>
                    <a:pt x="2175" y="932"/>
                  </a:lnTo>
                  <a:lnTo>
                    <a:pt x="2168" y="944"/>
                  </a:lnTo>
                  <a:lnTo>
                    <a:pt x="2163" y="956"/>
                  </a:lnTo>
                  <a:lnTo>
                    <a:pt x="2156" y="972"/>
                  </a:lnTo>
                  <a:lnTo>
                    <a:pt x="2152" y="975"/>
                  </a:lnTo>
                  <a:lnTo>
                    <a:pt x="2143" y="986"/>
                  </a:lnTo>
                  <a:lnTo>
                    <a:pt x="2133" y="998"/>
                  </a:lnTo>
                  <a:lnTo>
                    <a:pt x="2122" y="1012"/>
                  </a:lnTo>
                  <a:lnTo>
                    <a:pt x="2110" y="1024"/>
                  </a:lnTo>
                  <a:lnTo>
                    <a:pt x="2100" y="1036"/>
                  </a:lnTo>
                  <a:lnTo>
                    <a:pt x="2093" y="1045"/>
                  </a:lnTo>
                  <a:lnTo>
                    <a:pt x="2089" y="1049"/>
                  </a:lnTo>
                  <a:lnTo>
                    <a:pt x="2077" y="1052"/>
                  </a:lnTo>
                  <a:lnTo>
                    <a:pt x="2065" y="1050"/>
                  </a:lnTo>
                  <a:lnTo>
                    <a:pt x="2054" y="1050"/>
                  </a:lnTo>
                  <a:lnTo>
                    <a:pt x="2044" y="1052"/>
                  </a:lnTo>
                  <a:lnTo>
                    <a:pt x="2035" y="1061"/>
                  </a:lnTo>
                  <a:lnTo>
                    <a:pt x="2028" y="1071"/>
                  </a:lnTo>
                  <a:lnTo>
                    <a:pt x="2023" y="1082"/>
                  </a:lnTo>
                  <a:lnTo>
                    <a:pt x="2016" y="1092"/>
                  </a:lnTo>
                  <a:lnTo>
                    <a:pt x="2006" y="1099"/>
                  </a:lnTo>
                  <a:lnTo>
                    <a:pt x="2004" y="1099"/>
                  </a:lnTo>
                  <a:lnTo>
                    <a:pt x="2002" y="1101"/>
                  </a:lnTo>
                  <a:lnTo>
                    <a:pt x="2000" y="1101"/>
                  </a:lnTo>
                  <a:lnTo>
                    <a:pt x="1997" y="1101"/>
                  </a:lnTo>
                  <a:lnTo>
                    <a:pt x="1993" y="1103"/>
                  </a:lnTo>
                  <a:lnTo>
                    <a:pt x="1997" y="1113"/>
                  </a:lnTo>
                  <a:lnTo>
                    <a:pt x="2004" y="1124"/>
                  </a:lnTo>
                  <a:lnTo>
                    <a:pt x="2009" y="1136"/>
                  </a:lnTo>
                  <a:lnTo>
                    <a:pt x="2016" y="1148"/>
                  </a:lnTo>
                  <a:lnTo>
                    <a:pt x="2019" y="1159"/>
                  </a:lnTo>
                  <a:lnTo>
                    <a:pt x="2021" y="1171"/>
                  </a:lnTo>
                  <a:lnTo>
                    <a:pt x="2018" y="1179"/>
                  </a:lnTo>
                  <a:lnTo>
                    <a:pt x="2011" y="1186"/>
                  </a:lnTo>
                  <a:lnTo>
                    <a:pt x="1997" y="1192"/>
                  </a:lnTo>
                  <a:lnTo>
                    <a:pt x="1974" y="1195"/>
                  </a:lnTo>
                  <a:lnTo>
                    <a:pt x="1974" y="1186"/>
                  </a:lnTo>
                  <a:lnTo>
                    <a:pt x="1972" y="1178"/>
                  </a:lnTo>
                  <a:lnTo>
                    <a:pt x="1972" y="1166"/>
                  </a:lnTo>
                  <a:lnTo>
                    <a:pt x="1974" y="1152"/>
                  </a:lnTo>
                  <a:lnTo>
                    <a:pt x="1974" y="1141"/>
                  </a:lnTo>
                  <a:lnTo>
                    <a:pt x="1969" y="1141"/>
                  </a:lnTo>
                  <a:lnTo>
                    <a:pt x="1965" y="1141"/>
                  </a:lnTo>
                  <a:lnTo>
                    <a:pt x="1962" y="1141"/>
                  </a:lnTo>
                  <a:lnTo>
                    <a:pt x="1960" y="1141"/>
                  </a:lnTo>
                  <a:lnTo>
                    <a:pt x="1958" y="1139"/>
                  </a:lnTo>
                  <a:lnTo>
                    <a:pt x="1955" y="1138"/>
                  </a:lnTo>
                  <a:lnTo>
                    <a:pt x="1951" y="1132"/>
                  </a:lnTo>
                  <a:lnTo>
                    <a:pt x="1955" y="1127"/>
                  </a:lnTo>
                  <a:lnTo>
                    <a:pt x="1958" y="1122"/>
                  </a:lnTo>
                  <a:lnTo>
                    <a:pt x="1960" y="1117"/>
                  </a:lnTo>
                  <a:lnTo>
                    <a:pt x="1964" y="1110"/>
                  </a:lnTo>
                  <a:lnTo>
                    <a:pt x="1955" y="1110"/>
                  </a:lnTo>
                  <a:lnTo>
                    <a:pt x="1944" y="1108"/>
                  </a:lnTo>
                  <a:lnTo>
                    <a:pt x="1932" y="1111"/>
                  </a:lnTo>
                  <a:lnTo>
                    <a:pt x="1918" y="1117"/>
                  </a:lnTo>
                  <a:lnTo>
                    <a:pt x="1906" y="1122"/>
                  </a:lnTo>
                  <a:lnTo>
                    <a:pt x="1906" y="1118"/>
                  </a:lnTo>
                  <a:lnTo>
                    <a:pt x="1908" y="1113"/>
                  </a:lnTo>
                  <a:lnTo>
                    <a:pt x="1910" y="1110"/>
                  </a:lnTo>
                  <a:lnTo>
                    <a:pt x="1911" y="1104"/>
                  </a:lnTo>
                  <a:lnTo>
                    <a:pt x="1913" y="1101"/>
                  </a:lnTo>
                  <a:lnTo>
                    <a:pt x="1916" y="1094"/>
                  </a:lnTo>
                  <a:lnTo>
                    <a:pt x="1913" y="1094"/>
                  </a:lnTo>
                  <a:lnTo>
                    <a:pt x="1910" y="1092"/>
                  </a:lnTo>
                  <a:lnTo>
                    <a:pt x="1906" y="1092"/>
                  </a:lnTo>
                  <a:lnTo>
                    <a:pt x="1901" y="1090"/>
                  </a:lnTo>
                  <a:lnTo>
                    <a:pt x="1890" y="1101"/>
                  </a:lnTo>
                  <a:lnTo>
                    <a:pt x="1878" y="1110"/>
                  </a:lnTo>
                  <a:lnTo>
                    <a:pt x="1866" y="1120"/>
                  </a:lnTo>
                  <a:lnTo>
                    <a:pt x="1859" y="1132"/>
                  </a:lnTo>
                  <a:lnTo>
                    <a:pt x="1866" y="1136"/>
                  </a:lnTo>
                  <a:lnTo>
                    <a:pt x="1871" y="1139"/>
                  </a:lnTo>
                  <a:lnTo>
                    <a:pt x="1875" y="1143"/>
                  </a:lnTo>
                  <a:lnTo>
                    <a:pt x="1878" y="1146"/>
                  </a:lnTo>
                  <a:lnTo>
                    <a:pt x="1882" y="1152"/>
                  </a:lnTo>
                  <a:lnTo>
                    <a:pt x="1892" y="1146"/>
                  </a:lnTo>
                  <a:lnTo>
                    <a:pt x="1901" y="1143"/>
                  </a:lnTo>
                  <a:lnTo>
                    <a:pt x="1910" y="1143"/>
                  </a:lnTo>
                  <a:lnTo>
                    <a:pt x="1920" y="1148"/>
                  </a:lnTo>
                  <a:lnTo>
                    <a:pt x="1925" y="1148"/>
                  </a:lnTo>
                  <a:lnTo>
                    <a:pt x="1925" y="1160"/>
                  </a:lnTo>
                  <a:lnTo>
                    <a:pt x="1906" y="1160"/>
                  </a:lnTo>
                  <a:lnTo>
                    <a:pt x="1899" y="1169"/>
                  </a:lnTo>
                  <a:lnTo>
                    <a:pt x="1892" y="1176"/>
                  </a:lnTo>
                  <a:lnTo>
                    <a:pt x="1887" y="1183"/>
                  </a:lnTo>
                  <a:lnTo>
                    <a:pt x="1882" y="1195"/>
                  </a:lnTo>
                  <a:lnTo>
                    <a:pt x="1896" y="1204"/>
                  </a:lnTo>
                  <a:lnTo>
                    <a:pt x="1904" y="1218"/>
                  </a:lnTo>
                  <a:lnTo>
                    <a:pt x="1911" y="1237"/>
                  </a:lnTo>
                  <a:lnTo>
                    <a:pt x="1915" y="1256"/>
                  </a:lnTo>
                  <a:lnTo>
                    <a:pt x="1916" y="1277"/>
                  </a:lnTo>
                  <a:lnTo>
                    <a:pt x="1916" y="1295"/>
                  </a:lnTo>
                  <a:lnTo>
                    <a:pt x="1904" y="1303"/>
                  </a:lnTo>
                  <a:lnTo>
                    <a:pt x="1897" y="1317"/>
                  </a:lnTo>
                  <a:lnTo>
                    <a:pt x="1890" y="1330"/>
                  </a:lnTo>
                  <a:lnTo>
                    <a:pt x="1882" y="1344"/>
                  </a:lnTo>
                  <a:lnTo>
                    <a:pt x="1864" y="1363"/>
                  </a:lnTo>
                  <a:lnTo>
                    <a:pt x="1841" y="1377"/>
                  </a:lnTo>
                  <a:lnTo>
                    <a:pt x="1817" y="1387"/>
                  </a:lnTo>
                  <a:lnTo>
                    <a:pt x="1789" y="1396"/>
                  </a:lnTo>
                  <a:lnTo>
                    <a:pt x="1763" y="1401"/>
                  </a:lnTo>
                  <a:lnTo>
                    <a:pt x="1763" y="1408"/>
                  </a:lnTo>
                  <a:lnTo>
                    <a:pt x="1763" y="1412"/>
                  </a:lnTo>
                  <a:lnTo>
                    <a:pt x="1763" y="1415"/>
                  </a:lnTo>
                  <a:lnTo>
                    <a:pt x="1763" y="1417"/>
                  </a:lnTo>
                  <a:lnTo>
                    <a:pt x="1765" y="1419"/>
                  </a:lnTo>
                  <a:lnTo>
                    <a:pt x="1765" y="1424"/>
                  </a:lnTo>
                  <a:lnTo>
                    <a:pt x="1766" y="1429"/>
                  </a:lnTo>
                  <a:lnTo>
                    <a:pt x="1763" y="1433"/>
                  </a:lnTo>
                  <a:lnTo>
                    <a:pt x="1759" y="1436"/>
                  </a:lnTo>
                  <a:lnTo>
                    <a:pt x="1758" y="1438"/>
                  </a:lnTo>
                  <a:lnTo>
                    <a:pt x="1754" y="1441"/>
                  </a:lnTo>
                  <a:lnTo>
                    <a:pt x="1747" y="1445"/>
                  </a:lnTo>
                  <a:lnTo>
                    <a:pt x="1745" y="1445"/>
                  </a:lnTo>
                  <a:lnTo>
                    <a:pt x="1744" y="1447"/>
                  </a:lnTo>
                  <a:lnTo>
                    <a:pt x="1742" y="1447"/>
                  </a:lnTo>
                  <a:lnTo>
                    <a:pt x="1740" y="1447"/>
                  </a:lnTo>
                  <a:lnTo>
                    <a:pt x="1737" y="1448"/>
                  </a:lnTo>
                  <a:lnTo>
                    <a:pt x="1735" y="1443"/>
                  </a:lnTo>
                  <a:lnTo>
                    <a:pt x="1733" y="1438"/>
                  </a:lnTo>
                  <a:lnTo>
                    <a:pt x="1733" y="1433"/>
                  </a:lnTo>
                  <a:lnTo>
                    <a:pt x="1733" y="1424"/>
                  </a:lnTo>
                  <a:lnTo>
                    <a:pt x="1737" y="1422"/>
                  </a:lnTo>
                  <a:lnTo>
                    <a:pt x="1740" y="1422"/>
                  </a:lnTo>
                  <a:lnTo>
                    <a:pt x="1744" y="1420"/>
                  </a:lnTo>
                  <a:lnTo>
                    <a:pt x="1745" y="1417"/>
                  </a:lnTo>
                  <a:lnTo>
                    <a:pt x="1747" y="1413"/>
                  </a:lnTo>
                  <a:lnTo>
                    <a:pt x="1745" y="1410"/>
                  </a:lnTo>
                  <a:lnTo>
                    <a:pt x="1742" y="1405"/>
                  </a:lnTo>
                  <a:lnTo>
                    <a:pt x="1740" y="1401"/>
                  </a:lnTo>
                  <a:lnTo>
                    <a:pt x="1737" y="1399"/>
                  </a:lnTo>
                  <a:lnTo>
                    <a:pt x="1735" y="1399"/>
                  </a:lnTo>
                  <a:lnTo>
                    <a:pt x="1730" y="1398"/>
                  </a:lnTo>
                  <a:lnTo>
                    <a:pt x="1724" y="1398"/>
                  </a:lnTo>
                  <a:lnTo>
                    <a:pt x="1718" y="1406"/>
                  </a:lnTo>
                  <a:lnTo>
                    <a:pt x="1711" y="1412"/>
                  </a:lnTo>
                  <a:lnTo>
                    <a:pt x="1705" y="1417"/>
                  </a:lnTo>
                  <a:lnTo>
                    <a:pt x="1700" y="1426"/>
                  </a:lnTo>
                  <a:lnTo>
                    <a:pt x="1698" y="1440"/>
                  </a:lnTo>
                  <a:lnTo>
                    <a:pt x="1714" y="1455"/>
                  </a:lnTo>
                  <a:lnTo>
                    <a:pt x="1726" y="1471"/>
                  </a:lnTo>
                  <a:lnTo>
                    <a:pt x="1737" y="1488"/>
                  </a:lnTo>
                  <a:lnTo>
                    <a:pt x="1742" y="1511"/>
                  </a:lnTo>
                  <a:lnTo>
                    <a:pt x="1744" y="1539"/>
                  </a:lnTo>
                  <a:lnTo>
                    <a:pt x="1686" y="1586"/>
                  </a:lnTo>
                  <a:lnTo>
                    <a:pt x="1679" y="1586"/>
                  </a:lnTo>
                  <a:lnTo>
                    <a:pt x="1674" y="1567"/>
                  </a:lnTo>
                  <a:lnTo>
                    <a:pt x="1663" y="1553"/>
                  </a:lnTo>
                  <a:lnTo>
                    <a:pt x="1649" y="1541"/>
                  </a:lnTo>
                  <a:lnTo>
                    <a:pt x="1634" y="1529"/>
                  </a:lnTo>
                  <a:lnTo>
                    <a:pt x="1618" y="1516"/>
                  </a:lnTo>
                  <a:lnTo>
                    <a:pt x="1611" y="1544"/>
                  </a:lnTo>
                  <a:lnTo>
                    <a:pt x="1602" y="1567"/>
                  </a:lnTo>
                  <a:lnTo>
                    <a:pt x="1611" y="1572"/>
                  </a:lnTo>
                  <a:lnTo>
                    <a:pt x="1615" y="1579"/>
                  </a:lnTo>
                  <a:lnTo>
                    <a:pt x="1616" y="1588"/>
                  </a:lnTo>
                  <a:lnTo>
                    <a:pt x="1622" y="1598"/>
                  </a:lnTo>
                  <a:lnTo>
                    <a:pt x="1623" y="1600"/>
                  </a:lnTo>
                  <a:lnTo>
                    <a:pt x="1627" y="1600"/>
                  </a:lnTo>
                  <a:lnTo>
                    <a:pt x="1630" y="1600"/>
                  </a:lnTo>
                  <a:lnTo>
                    <a:pt x="1634" y="1600"/>
                  </a:lnTo>
                  <a:lnTo>
                    <a:pt x="1637" y="1602"/>
                  </a:lnTo>
                  <a:lnTo>
                    <a:pt x="1651" y="1616"/>
                  </a:lnTo>
                  <a:lnTo>
                    <a:pt x="1662" y="1637"/>
                  </a:lnTo>
                  <a:lnTo>
                    <a:pt x="1669" y="1661"/>
                  </a:lnTo>
                  <a:lnTo>
                    <a:pt x="1670" y="1686"/>
                  </a:lnTo>
                  <a:lnTo>
                    <a:pt x="1660" y="1686"/>
                  </a:lnTo>
                  <a:lnTo>
                    <a:pt x="1649" y="1677"/>
                  </a:lnTo>
                  <a:lnTo>
                    <a:pt x="1639" y="1672"/>
                  </a:lnTo>
                  <a:lnTo>
                    <a:pt x="1637" y="1670"/>
                  </a:lnTo>
                  <a:lnTo>
                    <a:pt x="1628" y="1663"/>
                  </a:lnTo>
                  <a:lnTo>
                    <a:pt x="1622" y="1649"/>
                  </a:lnTo>
                  <a:lnTo>
                    <a:pt x="1618" y="1633"/>
                  </a:lnTo>
                  <a:lnTo>
                    <a:pt x="1613" y="1619"/>
                  </a:lnTo>
                  <a:lnTo>
                    <a:pt x="1608" y="1605"/>
                  </a:lnTo>
                  <a:lnTo>
                    <a:pt x="1599" y="1593"/>
                  </a:lnTo>
                  <a:lnTo>
                    <a:pt x="1599" y="1590"/>
                  </a:lnTo>
                  <a:lnTo>
                    <a:pt x="1590" y="1593"/>
                  </a:lnTo>
                  <a:lnTo>
                    <a:pt x="1590" y="1590"/>
                  </a:lnTo>
                  <a:lnTo>
                    <a:pt x="1587" y="1576"/>
                  </a:lnTo>
                  <a:lnTo>
                    <a:pt x="1587" y="1558"/>
                  </a:lnTo>
                  <a:lnTo>
                    <a:pt x="1587" y="1539"/>
                  </a:lnTo>
                  <a:lnTo>
                    <a:pt x="1587" y="1518"/>
                  </a:lnTo>
                  <a:lnTo>
                    <a:pt x="1585" y="1499"/>
                  </a:lnTo>
                  <a:lnTo>
                    <a:pt x="1578" y="1483"/>
                  </a:lnTo>
                  <a:lnTo>
                    <a:pt x="1567" y="1471"/>
                  </a:lnTo>
                  <a:lnTo>
                    <a:pt x="1564" y="1474"/>
                  </a:lnTo>
                  <a:lnTo>
                    <a:pt x="1559" y="1478"/>
                  </a:lnTo>
                  <a:lnTo>
                    <a:pt x="1555" y="1480"/>
                  </a:lnTo>
                  <a:lnTo>
                    <a:pt x="1548" y="1481"/>
                  </a:lnTo>
                  <a:lnTo>
                    <a:pt x="1541" y="1481"/>
                  </a:lnTo>
                  <a:lnTo>
                    <a:pt x="1539" y="1481"/>
                  </a:lnTo>
                  <a:lnTo>
                    <a:pt x="1539" y="1480"/>
                  </a:lnTo>
                  <a:lnTo>
                    <a:pt x="1539" y="1480"/>
                  </a:lnTo>
                  <a:lnTo>
                    <a:pt x="1539" y="1480"/>
                  </a:lnTo>
                  <a:lnTo>
                    <a:pt x="1538" y="1480"/>
                  </a:lnTo>
                  <a:lnTo>
                    <a:pt x="1536" y="1478"/>
                  </a:lnTo>
                  <a:lnTo>
                    <a:pt x="1536" y="1457"/>
                  </a:lnTo>
                  <a:lnTo>
                    <a:pt x="1531" y="1440"/>
                  </a:lnTo>
                  <a:lnTo>
                    <a:pt x="1524" y="1426"/>
                  </a:lnTo>
                  <a:lnTo>
                    <a:pt x="1513" y="1413"/>
                  </a:lnTo>
                  <a:lnTo>
                    <a:pt x="1505" y="1399"/>
                  </a:lnTo>
                  <a:lnTo>
                    <a:pt x="1494" y="1382"/>
                  </a:lnTo>
                  <a:lnTo>
                    <a:pt x="1491" y="1385"/>
                  </a:lnTo>
                  <a:lnTo>
                    <a:pt x="1489" y="1387"/>
                  </a:lnTo>
                  <a:lnTo>
                    <a:pt x="1487" y="1391"/>
                  </a:lnTo>
                  <a:lnTo>
                    <a:pt x="1485" y="1392"/>
                  </a:lnTo>
                  <a:lnTo>
                    <a:pt x="1484" y="1394"/>
                  </a:lnTo>
                  <a:lnTo>
                    <a:pt x="1468" y="1396"/>
                  </a:lnTo>
                  <a:lnTo>
                    <a:pt x="1454" y="1394"/>
                  </a:lnTo>
                  <a:lnTo>
                    <a:pt x="1440" y="1394"/>
                  </a:lnTo>
                  <a:lnTo>
                    <a:pt x="1436" y="1408"/>
                  </a:lnTo>
                  <a:lnTo>
                    <a:pt x="1431" y="1415"/>
                  </a:lnTo>
                  <a:lnTo>
                    <a:pt x="1428" y="1417"/>
                  </a:lnTo>
                  <a:lnTo>
                    <a:pt x="1421" y="1417"/>
                  </a:lnTo>
                  <a:lnTo>
                    <a:pt x="1414" y="1419"/>
                  </a:lnTo>
                  <a:lnTo>
                    <a:pt x="1407" y="1424"/>
                  </a:lnTo>
                  <a:lnTo>
                    <a:pt x="1395" y="1455"/>
                  </a:lnTo>
                  <a:lnTo>
                    <a:pt x="1379" y="1455"/>
                  </a:lnTo>
                  <a:lnTo>
                    <a:pt x="1370" y="1462"/>
                  </a:lnTo>
                  <a:lnTo>
                    <a:pt x="1361" y="1471"/>
                  </a:lnTo>
                  <a:lnTo>
                    <a:pt x="1349" y="1478"/>
                  </a:lnTo>
                  <a:lnTo>
                    <a:pt x="1346" y="1513"/>
                  </a:lnTo>
                  <a:lnTo>
                    <a:pt x="1337" y="1543"/>
                  </a:lnTo>
                  <a:lnTo>
                    <a:pt x="1325" y="1567"/>
                  </a:lnTo>
                  <a:lnTo>
                    <a:pt x="1306" y="1590"/>
                  </a:lnTo>
                  <a:lnTo>
                    <a:pt x="1304" y="1590"/>
                  </a:lnTo>
                  <a:lnTo>
                    <a:pt x="1302" y="1588"/>
                  </a:lnTo>
                  <a:lnTo>
                    <a:pt x="1300" y="1588"/>
                  </a:lnTo>
                  <a:lnTo>
                    <a:pt x="1300" y="1588"/>
                  </a:lnTo>
                  <a:lnTo>
                    <a:pt x="1299" y="1586"/>
                  </a:lnTo>
                  <a:lnTo>
                    <a:pt x="1288" y="1574"/>
                  </a:lnTo>
                  <a:lnTo>
                    <a:pt x="1278" y="1555"/>
                  </a:lnTo>
                  <a:lnTo>
                    <a:pt x="1272" y="1539"/>
                  </a:lnTo>
                  <a:lnTo>
                    <a:pt x="1271" y="1536"/>
                  </a:lnTo>
                  <a:lnTo>
                    <a:pt x="1272" y="1532"/>
                  </a:lnTo>
                  <a:lnTo>
                    <a:pt x="1274" y="1529"/>
                  </a:lnTo>
                  <a:lnTo>
                    <a:pt x="1276" y="1527"/>
                  </a:lnTo>
                  <a:lnTo>
                    <a:pt x="1276" y="1525"/>
                  </a:lnTo>
                  <a:lnTo>
                    <a:pt x="1258" y="1499"/>
                  </a:lnTo>
                  <a:lnTo>
                    <a:pt x="1246" y="1471"/>
                  </a:lnTo>
                  <a:lnTo>
                    <a:pt x="1238" y="1441"/>
                  </a:lnTo>
                  <a:lnTo>
                    <a:pt x="1234" y="1405"/>
                  </a:lnTo>
                  <a:lnTo>
                    <a:pt x="1222" y="1406"/>
                  </a:lnTo>
                  <a:lnTo>
                    <a:pt x="1213" y="1406"/>
                  </a:lnTo>
                  <a:lnTo>
                    <a:pt x="1203" y="1405"/>
                  </a:lnTo>
                  <a:lnTo>
                    <a:pt x="1199" y="1401"/>
                  </a:lnTo>
                  <a:lnTo>
                    <a:pt x="1194" y="1398"/>
                  </a:lnTo>
                  <a:lnTo>
                    <a:pt x="1190" y="1394"/>
                  </a:lnTo>
                  <a:lnTo>
                    <a:pt x="1187" y="1391"/>
                  </a:lnTo>
                  <a:lnTo>
                    <a:pt x="1190" y="1378"/>
                  </a:lnTo>
                  <a:lnTo>
                    <a:pt x="1183" y="1368"/>
                  </a:lnTo>
                  <a:lnTo>
                    <a:pt x="1171" y="1359"/>
                  </a:lnTo>
                  <a:lnTo>
                    <a:pt x="1159" y="1351"/>
                  </a:lnTo>
                  <a:lnTo>
                    <a:pt x="1148" y="1340"/>
                  </a:lnTo>
                  <a:lnTo>
                    <a:pt x="1119" y="1344"/>
                  </a:lnTo>
                  <a:lnTo>
                    <a:pt x="1089" y="1344"/>
                  </a:lnTo>
                  <a:lnTo>
                    <a:pt x="1059" y="1342"/>
                  </a:lnTo>
                  <a:lnTo>
                    <a:pt x="1030" y="1340"/>
                  </a:lnTo>
                  <a:lnTo>
                    <a:pt x="1025" y="1330"/>
                  </a:lnTo>
                  <a:lnTo>
                    <a:pt x="1018" y="1317"/>
                  </a:lnTo>
                  <a:lnTo>
                    <a:pt x="1007" y="1321"/>
                  </a:lnTo>
                  <a:lnTo>
                    <a:pt x="1000" y="1323"/>
                  </a:lnTo>
                  <a:lnTo>
                    <a:pt x="991" y="1324"/>
                  </a:lnTo>
                  <a:lnTo>
                    <a:pt x="979" y="1324"/>
                  </a:lnTo>
                  <a:lnTo>
                    <a:pt x="969" y="1317"/>
                  </a:lnTo>
                  <a:lnTo>
                    <a:pt x="958" y="1312"/>
                  </a:lnTo>
                  <a:lnTo>
                    <a:pt x="946" y="1305"/>
                  </a:lnTo>
                  <a:lnTo>
                    <a:pt x="937" y="1298"/>
                  </a:lnTo>
                  <a:lnTo>
                    <a:pt x="934" y="1288"/>
                  </a:lnTo>
                  <a:lnTo>
                    <a:pt x="929" y="1279"/>
                  </a:lnTo>
                  <a:lnTo>
                    <a:pt x="918" y="1270"/>
                  </a:lnTo>
                  <a:lnTo>
                    <a:pt x="916" y="1270"/>
                  </a:lnTo>
                  <a:lnTo>
                    <a:pt x="915" y="1270"/>
                  </a:lnTo>
                  <a:lnTo>
                    <a:pt x="913" y="1270"/>
                  </a:lnTo>
                  <a:lnTo>
                    <a:pt x="909" y="1270"/>
                  </a:lnTo>
                  <a:lnTo>
                    <a:pt x="902" y="1270"/>
                  </a:lnTo>
                  <a:lnTo>
                    <a:pt x="906" y="1284"/>
                  </a:lnTo>
                  <a:lnTo>
                    <a:pt x="911" y="1300"/>
                  </a:lnTo>
                  <a:lnTo>
                    <a:pt x="920" y="1316"/>
                  </a:lnTo>
                  <a:lnTo>
                    <a:pt x="927" y="1330"/>
                  </a:lnTo>
                  <a:lnTo>
                    <a:pt x="934" y="1340"/>
                  </a:lnTo>
                  <a:lnTo>
                    <a:pt x="936" y="1335"/>
                  </a:lnTo>
                  <a:lnTo>
                    <a:pt x="937" y="1333"/>
                  </a:lnTo>
                  <a:lnTo>
                    <a:pt x="937" y="1331"/>
                  </a:lnTo>
                  <a:lnTo>
                    <a:pt x="939" y="1331"/>
                  </a:lnTo>
                  <a:lnTo>
                    <a:pt x="941" y="1331"/>
                  </a:lnTo>
                  <a:lnTo>
                    <a:pt x="946" y="1333"/>
                  </a:lnTo>
                  <a:lnTo>
                    <a:pt x="948" y="1338"/>
                  </a:lnTo>
                  <a:lnTo>
                    <a:pt x="950" y="1344"/>
                  </a:lnTo>
                  <a:lnTo>
                    <a:pt x="950" y="1349"/>
                  </a:lnTo>
                  <a:lnTo>
                    <a:pt x="951" y="1354"/>
                  </a:lnTo>
                  <a:lnTo>
                    <a:pt x="953" y="1359"/>
                  </a:lnTo>
                  <a:lnTo>
                    <a:pt x="960" y="1358"/>
                  </a:lnTo>
                  <a:lnTo>
                    <a:pt x="969" y="1356"/>
                  </a:lnTo>
                  <a:lnTo>
                    <a:pt x="979" y="1356"/>
                  </a:lnTo>
                  <a:lnTo>
                    <a:pt x="995" y="1338"/>
                  </a:lnTo>
                  <a:lnTo>
                    <a:pt x="1014" y="1324"/>
                  </a:lnTo>
                  <a:lnTo>
                    <a:pt x="1016" y="1342"/>
                  </a:lnTo>
                  <a:lnTo>
                    <a:pt x="1018" y="1356"/>
                  </a:lnTo>
                  <a:lnTo>
                    <a:pt x="1044" y="1370"/>
                  </a:lnTo>
                  <a:lnTo>
                    <a:pt x="1065" y="1387"/>
                  </a:lnTo>
                  <a:lnTo>
                    <a:pt x="1058" y="1396"/>
                  </a:lnTo>
                  <a:lnTo>
                    <a:pt x="1052" y="1405"/>
                  </a:lnTo>
                  <a:lnTo>
                    <a:pt x="1046" y="1412"/>
                  </a:lnTo>
                  <a:lnTo>
                    <a:pt x="1033" y="1417"/>
                  </a:lnTo>
                  <a:lnTo>
                    <a:pt x="1033" y="1436"/>
                  </a:lnTo>
                  <a:lnTo>
                    <a:pt x="1016" y="1447"/>
                  </a:lnTo>
                  <a:lnTo>
                    <a:pt x="998" y="1459"/>
                  </a:lnTo>
                  <a:lnTo>
                    <a:pt x="998" y="1467"/>
                  </a:lnTo>
                  <a:lnTo>
                    <a:pt x="976" y="1467"/>
                  </a:lnTo>
                  <a:lnTo>
                    <a:pt x="963" y="1474"/>
                  </a:lnTo>
                  <a:lnTo>
                    <a:pt x="953" y="1485"/>
                  </a:lnTo>
                  <a:lnTo>
                    <a:pt x="941" y="1494"/>
                  </a:lnTo>
                  <a:lnTo>
                    <a:pt x="925" y="1501"/>
                  </a:lnTo>
                  <a:lnTo>
                    <a:pt x="909" y="1504"/>
                  </a:lnTo>
                  <a:lnTo>
                    <a:pt x="892" y="1509"/>
                  </a:lnTo>
                  <a:lnTo>
                    <a:pt x="878" y="1515"/>
                  </a:lnTo>
                  <a:lnTo>
                    <a:pt x="866" y="1522"/>
                  </a:lnTo>
                  <a:lnTo>
                    <a:pt x="854" y="1525"/>
                  </a:lnTo>
                  <a:lnTo>
                    <a:pt x="845" y="1525"/>
                  </a:lnTo>
                  <a:lnTo>
                    <a:pt x="841" y="1523"/>
                  </a:lnTo>
                  <a:lnTo>
                    <a:pt x="840" y="1523"/>
                  </a:lnTo>
                  <a:lnTo>
                    <a:pt x="838" y="1522"/>
                  </a:lnTo>
                  <a:lnTo>
                    <a:pt x="838" y="1522"/>
                  </a:lnTo>
                  <a:lnTo>
                    <a:pt x="836" y="1520"/>
                  </a:lnTo>
                  <a:lnTo>
                    <a:pt x="834" y="1516"/>
                  </a:lnTo>
                  <a:lnTo>
                    <a:pt x="829" y="1506"/>
                  </a:lnTo>
                  <a:lnTo>
                    <a:pt x="827" y="1495"/>
                  </a:lnTo>
                  <a:lnTo>
                    <a:pt x="827" y="1485"/>
                  </a:lnTo>
                  <a:lnTo>
                    <a:pt x="826" y="1474"/>
                  </a:lnTo>
                  <a:lnTo>
                    <a:pt x="817" y="1457"/>
                  </a:lnTo>
                  <a:lnTo>
                    <a:pt x="805" y="1441"/>
                  </a:lnTo>
                  <a:lnTo>
                    <a:pt x="792" y="1427"/>
                  </a:lnTo>
                  <a:lnTo>
                    <a:pt x="780" y="1413"/>
                  </a:lnTo>
                  <a:lnTo>
                    <a:pt x="777" y="1403"/>
                  </a:lnTo>
                  <a:lnTo>
                    <a:pt x="775" y="1391"/>
                  </a:lnTo>
                  <a:lnTo>
                    <a:pt x="773" y="1378"/>
                  </a:lnTo>
                  <a:lnTo>
                    <a:pt x="768" y="1368"/>
                  </a:lnTo>
                  <a:lnTo>
                    <a:pt x="749" y="1356"/>
                  </a:lnTo>
                  <a:lnTo>
                    <a:pt x="744" y="1344"/>
                  </a:lnTo>
                  <a:lnTo>
                    <a:pt x="738" y="1331"/>
                  </a:lnTo>
                  <a:lnTo>
                    <a:pt x="733" y="1319"/>
                  </a:lnTo>
                  <a:lnTo>
                    <a:pt x="726" y="1309"/>
                  </a:lnTo>
                  <a:lnTo>
                    <a:pt x="716" y="1302"/>
                  </a:lnTo>
                  <a:lnTo>
                    <a:pt x="710" y="1300"/>
                  </a:lnTo>
                  <a:lnTo>
                    <a:pt x="709" y="1296"/>
                  </a:lnTo>
                  <a:lnTo>
                    <a:pt x="705" y="1295"/>
                  </a:lnTo>
                  <a:lnTo>
                    <a:pt x="702" y="1293"/>
                  </a:lnTo>
                  <a:lnTo>
                    <a:pt x="698" y="1291"/>
                  </a:lnTo>
                  <a:lnTo>
                    <a:pt x="695" y="1288"/>
                  </a:lnTo>
                  <a:lnTo>
                    <a:pt x="691" y="1282"/>
                  </a:lnTo>
                  <a:lnTo>
                    <a:pt x="688" y="1275"/>
                  </a:lnTo>
                  <a:lnTo>
                    <a:pt x="684" y="1275"/>
                  </a:lnTo>
                  <a:lnTo>
                    <a:pt x="684" y="1282"/>
                  </a:lnTo>
                  <a:lnTo>
                    <a:pt x="696" y="1298"/>
                  </a:lnTo>
                  <a:lnTo>
                    <a:pt x="707" y="1316"/>
                  </a:lnTo>
                  <a:lnTo>
                    <a:pt x="714" y="1337"/>
                  </a:lnTo>
                  <a:lnTo>
                    <a:pt x="721" y="1356"/>
                  </a:lnTo>
                  <a:lnTo>
                    <a:pt x="730" y="1375"/>
                  </a:lnTo>
                  <a:lnTo>
                    <a:pt x="733" y="1378"/>
                  </a:lnTo>
                  <a:lnTo>
                    <a:pt x="738" y="1382"/>
                  </a:lnTo>
                  <a:lnTo>
                    <a:pt x="742" y="1385"/>
                  </a:lnTo>
                  <a:lnTo>
                    <a:pt x="747" y="1389"/>
                  </a:lnTo>
                  <a:lnTo>
                    <a:pt x="749" y="1394"/>
                  </a:lnTo>
                  <a:lnTo>
                    <a:pt x="749" y="1429"/>
                  </a:lnTo>
                  <a:lnTo>
                    <a:pt x="752" y="1433"/>
                  </a:lnTo>
                  <a:lnTo>
                    <a:pt x="756" y="1438"/>
                  </a:lnTo>
                  <a:lnTo>
                    <a:pt x="761" y="1441"/>
                  </a:lnTo>
                  <a:lnTo>
                    <a:pt x="766" y="1445"/>
                  </a:lnTo>
                  <a:lnTo>
                    <a:pt x="768" y="1448"/>
                  </a:lnTo>
                  <a:lnTo>
                    <a:pt x="771" y="1459"/>
                  </a:lnTo>
                  <a:lnTo>
                    <a:pt x="773" y="1467"/>
                  </a:lnTo>
                  <a:lnTo>
                    <a:pt x="777" y="1478"/>
                  </a:lnTo>
                  <a:lnTo>
                    <a:pt x="787" y="1490"/>
                  </a:lnTo>
                  <a:lnTo>
                    <a:pt x="803" y="1501"/>
                  </a:lnTo>
                  <a:lnTo>
                    <a:pt x="820" y="1511"/>
                  </a:lnTo>
                  <a:lnTo>
                    <a:pt x="834" y="1522"/>
                  </a:lnTo>
                  <a:lnTo>
                    <a:pt x="838" y="1527"/>
                  </a:lnTo>
                  <a:lnTo>
                    <a:pt x="838" y="1534"/>
                  </a:lnTo>
                  <a:lnTo>
                    <a:pt x="838" y="1539"/>
                  </a:lnTo>
                  <a:lnTo>
                    <a:pt x="840" y="1544"/>
                  </a:lnTo>
                  <a:lnTo>
                    <a:pt x="845" y="1550"/>
                  </a:lnTo>
                  <a:lnTo>
                    <a:pt x="860" y="1551"/>
                  </a:lnTo>
                  <a:lnTo>
                    <a:pt x="878" y="1543"/>
                  </a:lnTo>
                  <a:lnTo>
                    <a:pt x="902" y="1537"/>
                  </a:lnTo>
                  <a:lnTo>
                    <a:pt x="925" y="1532"/>
                  </a:lnTo>
                  <a:lnTo>
                    <a:pt x="946" y="1529"/>
                  </a:lnTo>
                  <a:lnTo>
                    <a:pt x="946" y="1532"/>
                  </a:lnTo>
                  <a:lnTo>
                    <a:pt x="941" y="1541"/>
                  </a:lnTo>
                  <a:lnTo>
                    <a:pt x="941" y="1551"/>
                  </a:lnTo>
                  <a:lnTo>
                    <a:pt x="937" y="1563"/>
                  </a:lnTo>
                  <a:lnTo>
                    <a:pt x="930" y="1581"/>
                  </a:lnTo>
                  <a:lnTo>
                    <a:pt x="920" y="1602"/>
                  </a:lnTo>
                  <a:lnTo>
                    <a:pt x="908" y="1623"/>
                  </a:lnTo>
                  <a:lnTo>
                    <a:pt x="895" y="1640"/>
                  </a:lnTo>
                  <a:lnTo>
                    <a:pt x="876" y="1659"/>
                  </a:lnTo>
                  <a:lnTo>
                    <a:pt x="855" y="1677"/>
                  </a:lnTo>
                  <a:lnTo>
                    <a:pt x="833" y="1694"/>
                  </a:lnTo>
                  <a:lnTo>
                    <a:pt x="812" y="1714"/>
                  </a:lnTo>
                  <a:lnTo>
                    <a:pt x="794" y="1735"/>
                  </a:lnTo>
                  <a:lnTo>
                    <a:pt x="780" y="1759"/>
                  </a:lnTo>
                  <a:lnTo>
                    <a:pt x="775" y="1782"/>
                  </a:lnTo>
                  <a:lnTo>
                    <a:pt x="778" y="1803"/>
                  </a:lnTo>
                  <a:lnTo>
                    <a:pt x="785" y="1824"/>
                  </a:lnTo>
                  <a:lnTo>
                    <a:pt x="792" y="1843"/>
                  </a:lnTo>
                  <a:lnTo>
                    <a:pt x="799" y="1864"/>
                  </a:lnTo>
                  <a:lnTo>
                    <a:pt x="805" y="1885"/>
                  </a:lnTo>
                  <a:lnTo>
                    <a:pt x="803" y="1906"/>
                  </a:lnTo>
                  <a:lnTo>
                    <a:pt x="792" y="1928"/>
                  </a:lnTo>
                  <a:lnTo>
                    <a:pt x="777" y="1939"/>
                  </a:lnTo>
                  <a:lnTo>
                    <a:pt x="759" y="1947"/>
                  </a:lnTo>
                  <a:lnTo>
                    <a:pt x="742" y="1956"/>
                  </a:lnTo>
                  <a:lnTo>
                    <a:pt x="728" y="1968"/>
                  </a:lnTo>
                  <a:lnTo>
                    <a:pt x="719" y="1986"/>
                  </a:lnTo>
                  <a:lnTo>
                    <a:pt x="728" y="1996"/>
                  </a:lnTo>
                  <a:lnTo>
                    <a:pt x="735" y="2012"/>
                  </a:lnTo>
                  <a:lnTo>
                    <a:pt x="738" y="2031"/>
                  </a:lnTo>
                  <a:lnTo>
                    <a:pt x="733" y="2035"/>
                  </a:lnTo>
                  <a:lnTo>
                    <a:pt x="730" y="2038"/>
                  </a:lnTo>
                  <a:lnTo>
                    <a:pt x="728" y="2040"/>
                  </a:lnTo>
                  <a:lnTo>
                    <a:pt x="724" y="2043"/>
                  </a:lnTo>
                  <a:lnTo>
                    <a:pt x="723" y="2047"/>
                  </a:lnTo>
                  <a:lnTo>
                    <a:pt x="719" y="2050"/>
                  </a:lnTo>
                  <a:lnTo>
                    <a:pt x="700" y="2054"/>
                  </a:lnTo>
                  <a:lnTo>
                    <a:pt x="695" y="2066"/>
                  </a:lnTo>
                  <a:lnTo>
                    <a:pt x="693" y="2080"/>
                  </a:lnTo>
                  <a:lnTo>
                    <a:pt x="691" y="2094"/>
                  </a:lnTo>
                  <a:lnTo>
                    <a:pt x="688" y="2108"/>
                  </a:lnTo>
                  <a:lnTo>
                    <a:pt x="665" y="2127"/>
                  </a:lnTo>
                  <a:lnTo>
                    <a:pt x="658" y="2143"/>
                  </a:lnTo>
                  <a:lnTo>
                    <a:pt x="649" y="2159"/>
                  </a:lnTo>
                  <a:lnTo>
                    <a:pt x="632" y="2174"/>
                  </a:lnTo>
                  <a:lnTo>
                    <a:pt x="611" y="2187"/>
                  </a:lnTo>
                  <a:lnTo>
                    <a:pt x="585" y="2194"/>
                  </a:lnTo>
                  <a:lnTo>
                    <a:pt x="559" y="2201"/>
                  </a:lnTo>
                  <a:lnTo>
                    <a:pt x="532" y="2206"/>
                  </a:lnTo>
                  <a:lnTo>
                    <a:pt x="508" y="2211"/>
                  </a:lnTo>
                  <a:lnTo>
                    <a:pt x="503" y="2208"/>
                  </a:lnTo>
                  <a:lnTo>
                    <a:pt x="499" y="2204"/>
                  </a:lnTo>
                  <a:lnTo>
                    <a:pt x="496" y="2202"/>
                  </a:lnTo>
                  <a:lnTo>
                    <a:pt x="492" y="2197"/>
                  </a:lnTo>
                  <a:lnTo>
                    <a:pt x="489" y="2194"/>
                  </a:lnTo>
                  <a:lnTo>
                    <a:pt x="487" y="2185"/>
                  </a:lnTo>
                  <a:lnTo>
                    <a:pt x="487" y="2174"/>
                  </a:lnTo>
                  <a:lnTo>
                    <a:pt x="487" y="2162"/>
                  </a:lnTo>
                  <a:lnTo>
                    <a:pt x="485" y="2150"/>
                  </a:lnTo>
                  <a:lnTo>
                    <a:pt x="475" y="2133"/>
                  </a:lnTo>
                  <a:lnTo>
                    <a:pt x="461" y="2117"/>
                  </a:lnTo>
                  <a:lnTo>
                    <a:pt x="447" y="2099"/>
                  </a:lnTo>
                  <a:lnTo>
                    <a:pt x="438" y="2082"/>
                  </a:lnTo>
                  <a:lnTo>
                    <a:pt x="442" y="2070"/>
                  </a:lnTo>
                  <a:lnTo>
                    <a:pt x="442" y="2068"/>
                  </a:lnTo>
                  <a:lnTo>
                    <a:pt x="438" y="2064"/>
                  </a:lnTo>
                  <a:lnTo>
                    <a:pt x="435" y="2063"/>
                  </a:lnTo>
                  <a:lnTo>
                    <a:pt x="433" y="2059"/>
                  </a:lnTo>
                  <a:lnTo>
                    <a:pt x="431" y="2059"/>
                  </a:lnTo>
                  <a:lnTo>
                    <a:pt x="429" y="2054"/>
                  </a:lnTo>
                  <a:lnTo>
                    <a:pt x="431" y="2049"/>
                  </a:lnTo>
                  <a:lnTo>
                    <a:pt x="431" y="2045"/>
                  </a:lnTo>
                  <a:lnTo>
                    <a:pt x="433" y="2042"/>
                  </a:lnTo>
                  <a:lnTo>
                    <a:pt x="435" y="2038"/>
                  </a:lnTo>
                  <a:lnTo>
                    <a:pt x="428" y="2035"/>
                  </a:lnTo>
                  <a:lnTo>
                    <a:pt x="428" y="2031"/>
                  </a:lnTo>
                  <a:lnTo>
                    <a:pt x="428" y="2028"/>
                  </a:lnTo>
                  <a:lnTo>
                    <a:pt x="429" y="2023"/>
                  </a:lnTo>
                  <a:lnTo>
                    <a:pt x="431" y="2019"/>
                  </a:lnTo>
                  <a:lnTo>
                    <a:pt x="431" y="2014"/>
                  </a:lnTo>
                  <a:lnTo>
                    <a:pt x="431" y="2009"/>
                  </a:lnTo>
                  <a:lnTo>
                    <a:pt x="424" y="1995"/>
                  </a:lnTo>
                  <a:lnTo>
                    <a:pt x="414" y="1979"/>
                  </a:lnTo>
                  <a:lnTo>
                    <a:pt x="403" y="1965"/>
                  </a:lnTo>
                  <a:lnTo>
                    <a:pt x="396" y="1951"/>
                  </a:lnTo>
                  <a:lnTo>
                    <a:pt x="394" y="1934"/>
                  </a:lnTo>
                  <a:lnTo>
                    <a:pt x="398" y="1914"/>
                  </a:lnTo>
                  <a:lnTo>
                    <a:pt x="405" y="1897"/>
                  </a:lnTo>
                  <a:lnTo>
                    <a:pt x="415" y="1878"/>
                  </a:lnTo>
                  <a:lnTo>
                    <a:pt x="422" y="1862"/>
                  </a:lnTo>
                  <a:lnTo>
                    <a:pt x="428" y="1848"/>
                  </a:lnTo>
                  <a:lnTo>
                    <a:pt x="421" y="1834"/>
                  </a:lnTo>
                  <a:lnTo>
                    <a:pt x="419" y="1822"/>
                  </a:lnTo>
                  <a:lnTo>
                    <a:pt x="419" y="1810"/>
                  </a:lnTo>
                  <a:lnTo>
                    <a:pt x="415" y="1794"/>
                  </a:lnTo>
                  <a:lnTo>
                    <a:pt x="405" y="1773"/>
                  </a:lnTo>
                  <a:lnTo>
                    <a:pt x="389" y="1752"/>
                  </a:lnTo>
                  <a:lnTo>
                    <a:pt x="374" y="1733"/>
                  </a:lnTo>
                  <a:lnTo>
                    <a:pt x="358" y="1717"/>
                  </a:lnTo>
                  <a:lnTo>
                    <a:pt x="363" y="1696"/>
                  </a:lnTo>
                  <a:lnTo>
                    <a:pt x="368" y="1677"/>
                  </a:lnTo>
                  <a:lnTo>
                    <a:pt x="374" y="1656"/>
                  </a:lnTo>
                  <a:lnTo>
                    <a:pt x="368" y="1653"/>
                  </a:lnTo>
                  <a:lnTo>
                    <a:pt x="365" y="1651"/>
                  </a:lnTo>
                  <a:lnTo>
                    <a:pt x="361" y="1647"/>
                  </a:lnTo>
                  <a:lnTo>
                    <a:pt x="358" y="1646"/>
                  </a:lnTo>
                  <a:lnTo>
                    <a:pt x="353" y="1646"/>
                  </a:lnTo>
                  <a:lnTo>
                    <a:pt x="346" y="1644"/>
                  </a:lnTo>
                  <a:lnTo>
                    <a:pt x="342" y="1647"/>
                  </a:lnTo>
                  <a:lnTo>
                    <a:pt x="340" y="1649"/>
                  </a:lnTo>
                  <a:lnTo>
                    <a:pt x="335" y="1651"/>
                  </a:lnTo>
                  <a:lnTo>
                    <a:pt x="330" y="1651"/>
                  </a:lnTo>
                  <a:lnTo>
                    <a:pt x="323" y="1651"/>
                  </a:lnTo>
                  <a:lnTo>
                    <a:pt x="304" y="1621"/>
                  </a:lnTo>
                  <a:lnTo>
                    <a:pt x="291" y="1619"/>
                  </a:lnTo>
                  <a:lnTo>
                    <a:pt x="279" y="1618"/>
                  </a:lnTo>
                  <a:lnTo>
                    <a:pt x="265" y="1616"/>
                  </a:lnTo>
                  <a:lnTo>
                    <a:pt x="248" y="1623"/>
                  </a:lnTo>
                  <a:lnTo>
                    <a:pt x="230" y="1630"/>
                  </a:lnTo>
                  <a:lnTo>
                    <a:pt x="216" y="1635"/>
                  </a:lnTo>
                  <a:lnTo>
                    <a:pt x="182" y="1628"/>
                  </a:lnTo>
                  <a:lnTo>
                    <a:pt x="178" y="1640"/>
                  </a:lnTo>
                  <a:lnTo>
                    <a:pt x="166" y="1640"/>
                  </a:lnTo>
                  <a:lnTo>
                    <a:pt x="155" y="1637"/>
                  </a:lnTo>
                  <a:lnTo>
                    <a:pt x="147" y="1635"/>
                  </a:lnTo>
                  <a:lnTo>
                    <a:pt x="143" y="1637"/>
                  </a:lnTo>
                  <a:lnTo>
                    <a:pt x="140" y="1640"/>
                  </a:lnTo>
                  <a:lnTo>
                    <a:pt x="134" y="1642"/>
                  </a:lnTo>
                  <a:lnTo>
                    <a:pt x="127" y="1644"/>
                  </a:lnTo>
                  <a:lnTo>
                    <a:pt x="117" y="1632"/>
                  </a:lnTo>
                  <a:lnTo>
                    <a:pt x="103" y="1625"/>
                  </a:lnTo>
                  <a:lnTo>
                    <a:pt x="89" y="1618"/>
                  </a:lnTo>
                  <a:lnTo>
                    <a:pt x="75" y="1611"/>
                  </a:lnTo>
                  <a:lnTo>
                    <a:pt x="63" y="1602"/>
                  </a:lnTo>
                  <a:lnTo>
                    <a:pt x="54" y="1579"/>
                  </a:lnTo>
                  <a:lnTo>
                    <a:pt x="44" y="1567"/>
                  </a:lnTo>
                  <a:lnTo>
                    <a:pt x="28" y="1555"/>
                  </a:lnTo>
                  <a:lnTo>
                    <a:pt x="14" y="1543"/>
                  </a:lnTo>
                  <a:lnTo>
                    <a:pt x="5" y="1532"/>
                  </a:lnTo>
                  <a:lnTo>
                    <a:pt x="5" y="1509"/>
                  </a:lnTo>
                  <a:lnTo>
                    <a:pt x="2" y="1499"/>
                  </a:lnTo>
                  <a:lnTo>
                    <a:pt x="3" y="1483"/>
                  </a:lnTo>
                  <a:lnTo>
                    <a:pt x="7" y="1469"/>
                  </a:lnTo>
                  <a:lnTo>
                    <a:pt x="10" y="1457"/>
                  </a:lnTo>
                  <a:lnTo>
                    <a:pt x="12" y="1448"/>
                  </a:lnTo>
                  <a:lnTo>
                    <a:pt x="12" y="1434"/>
                  </a:lnTo>
                  <a:lnTo>
                    <a:pt x="9" y="1426"/>
                  </a:lnTo>
                  <a:lnTo>
                    <a:pt x="3" y="1417"/>
                  </a:lnTo>
                  <a:lnTo>
                    <a:pt x="0" y="1410"/>
                  </a:lnTo>
                  <a:lnTo>
                    <a:pt x="0" y="1399"/>
                  </a:lnTo>
                  <a:lnTo>
                    <a:pt x="3" y="1385"/>
                  </a:lnTo>
                  <a:lnTo>
                    <a:pt x="10" y="1370"/>
                  </a:lnTo>
                  <a:lnTo>
                    <a:pt x="17" y="1352"/>
                  </a:lnTo>
                  <a:lnTo>
                    <a:pt x="24" y="1337"/>
                  </a:lnTo>
                  <a:lnTo>
                    <a:pt x="31" y="1324"/>
                  </a:lnTo>
                  <a:lnTo>
                    <a:pt x="35" y="1317"/>
                  </a:lnTo>
                  <a:lnTo>
                    <a:pt x="47" y="1307"/>
                  </a:lnTo>
                  <a:lnTo>
                    <a:pt x="61" y="1298"/>
                  </a:lnTo>
                  <a:lnTo>
                    <a:pt x="75" y="1291"/>
                  </a:lnTo>
                  <a:lnTo>
                    <a:pt x="89" y="1282"/>
                  </a:lnTo>
                  <a:lnTo>
                    <a:pt x="92" y="1274"/>
                  </a:lnTo>
                  <a:lnTo>
                    <a:pt x="92" y="1263"/>
                  </a:lnTo>
                  <a:lnTo>
                    <a:pt x="91" y="1251"/>
                  </a:lnTo>
                  <a:lnTo>
                    <a:pt x="92" y="1241"/>
                  </a:lnTo>
                  <a:lnTo>
                    <a:pt x="101" y="1227"/>
                  </a:lnTo>
                  <a:lnTo>
                    <a:pt x="113" y="1216"/>
                  </a:lnTo>
                  <a:lnTo>
                    <a:pt x="126" y="1206"/>
                  </a:lnTo>
                  <a:lnTo>
                    <a:pt x="138" y="1195"/>
                  </a:lnTo>
                  <a:lnTo>
                    <a:pt x="148" y="1183"/>
                  </a:lnTo>
                  <a:lnTo>
                    <a:pt x="154" y="1167"/>
                  </a:lnTo>
                  <a:lnTo>
                    <a:pt x="154" y="1166"/>
                  </a:lnTo>
                  <a:lnTo>
                    <a:pt x="152" y="1166"/>
                  </a:lnTo>
                  <a:lnTo>
                    <a:pt x="152" y="1164"/>
                  </a:lnTo>
                  <a:lnTo>
                    <a:pt x="152" y="1162"/>
                  </a:lnTo>
                  <a:lnTo>
                    <a:pt x="150" y="1160"/>
                  </a:lnTo>
                  <a:lnTo>
                    <a:pt x="147" y="1159"/>
                  </a:lnTo>
                  <a:lnTo>
                    <a:pt x="143" y="1157"/>
                  </a:lnTo>
                  <a:lnTo>
                    <a:pt x="140" y="1157"/>
                  </a:lnTo>
                  <a:lnTo>
                    <a:pt x="134" y="1155"/>
                  </a:lnTo>
                  <a:lnTo>
                    <a:pt x="131" y="1159"/>
                  </a:lnTo>
                  <a:lnTo>
                    <a:pt x="127" y="1159"/>
                  </a:lnTo>
                  <a:lnTo>
                    <a:pt x="122" y="1160"/>
                  </a:lnTo>
                  <a:lnTo>
                    <a:pt x="115" y="1160"/>
                  </a:lnTo>
                  <a:lnTo>
                    <a:pt x="115" y="1155"/>
                  </a:lnTo>
                  <a:lnTo>
                    <a:pt x="112" y="1155"/>
                  </a:lnTo>
                  <a:lnTo>
                    <a:pt x="112" y="1141"/>
                  </a:lnTo>
                  <a:lnTo>
                    <a:pt x="110" y="1122"/>
                  </a:lnTo>
                  <a:lnTo>
                    <a:pt x="108" y="1099"/>
                  </a:lnTo>
                  <a:lnTo>
                    <a:pt x="108" y="1077"/>
                  </a:lnTo>
                  <a:lnTo>
                    <a:pt x="108" y="1057"/>
                  </a:lnTo>
                  <a:lnTo>
                    <a:pt x="112" y="1045"/>
                  </a:lnTo>
                  <a:lnTo>
                    <a:pt x="113" y="1040"/>
                  </a:lnTo>
                  <a:lnTo>
                    <a:pt x="115" y="1036"/>
                  </a:lnTo>
                  <a:lnTo>
                    <a:pt x="117" y="1035"/>
                  </a:lnTo>
                  <a:lnTo>
                    <a:pt x="119" y="1035"/>
                  </a:lnTo>
                  <a:lnTo>
                    <a:pt x="122" y="1035"/>
                  </a:lnTo>
                  <a:lnTo>
                    <a:pt x="126" y="1033"/>
                  </a:lnTo>
                  <a:lnTo>
                    <a:pt x="131" y="1033"/>
                  </a:lnTo>
                  <a:lnTo>
                    <a:pt x="145" y="1038"/>
                  </a:lnTo>
                  <a:lnTo>
                    <a:pt x="161" y="1042"/>
                  </a:lnTo>
                  <a:lnTo>
                    <a:pt x="178" y="1042"/>
                  </a:lnTo>
                  <a:lnTo>
                    <a:pt x="195" y="1038"/>
                  </a:lnTo>
                  <a:lnTo>
                    <a:pt x="208" y="1033"/>
                  </a:lnTo>
                  <a:lnTo>
                    <a:pt x="209" y="1031"/>
                  </a:lnTo>
                  <a:lnTo>
                    <a:pt x="209" y="1029"/>
                  </a:lnTo>
                  <a:lnTo>
                    <a:pt x="211" y="1029"/>
                  </a:lnTo>
                  <a:lnTo>
                    <a:pt x="211" y="1028"/>
                  </a:lnTo>
                  <a:lnTo>
                    <a:pt x="211" y="1026"/>
                  </a:lnTo>
                  <a:lnTo>
                    <a:pt x="215" y="1012"/>
                  </a:lnTo>
                  <a:lnTo>
                    <a:pt x="215" y="996"/>
                  </a:lnTo>
                  <a:lnTo>
                    <a:pt x="213" y="981"/>
                  </a:lnTo>
                  <a:lnTo>
                    <a:pt x="211" y="963"/>
                  </a:lnTo>
                  <a:lnTo>
                    <a:pt x="199" y="960"/>
                  </a:lnTo>
                  <a:lnTo>
                    <a:pt x="187" y="956"/>
                  </a:lnTo>
                  <a:lnTo>
                    <a:pt x="175" y="949"/>
                  </a:lnTo>
                  <a:lnTo>
                    <a:pt x="166" y="940"/>
                  </a:lnTo>
                  <a:lnTo>
                    <a:pt x="169" y="939"/>
                  </a:lnTo>
                  <a:lnTo>
                    <a:pt x="173" y="937"/>
                  </a:lnTo>
                  <a:lnTo>
                    <a:pt x="175" y="935"/>
                  </a:lnTo>
                  <a:lnTo>
                    <a:pt x="178" y="935"/>
                  </a:lnTo>
                  <a:lnTo>
                    <a:pt x="182" y="933"/>
                  </a:lnTo>
                  <a:lnTo>
                    <a:pt x="188" y="933"/>
                  </a:lnTo>
                  <a:lnTo>
                    <a:pt x="192" y="932"/>
                  </a:lnTo>
                  <a:lnTo>
                    <a:pt x="197" y="930"/>
                  </a:lnTo>
                  <a:lnTo>
                    <a:pt x="202" y="930"/>
                  </a:lnTo>
                  <a:lnTo>
                    <a:pt x="208" y="930"/>
                  </a:lnTo>
                  <a:lnTo>
                    <a:pt x="208" y="911"/>
                  </a:lnTo>
                  <a:lnTo>
                    <a:pt x="213" y="911"/>
                  </a:lnTo>
                  <a:lnTo>
                    <a:pt x="218" y="912"/>
                  </a:lnTo>
                  <a:lnTo>
                    <a:pt x="220" y="914"/>
                  </a:lnTo>
                  <a:lnTo>
                    <a:pt x="223" y="914"/>
                  </a:lnTo>
                  <a:lnTo>
                    <a:pt x="227" y="916"/>
                  </a:lnTo>
                  <a:lnTo>
                    <a:pt x="230" y="918"/>
                  </a:lnTo>
                  <a:lnTo>
                    <a:pt x="234" y="914"/>
                  </a:lnTo>
                  <a:lnTo>
                    <a:pt x="239" y="912"/>
                  </a:lnTo>
                  <a:lnTo>
                    <a:pt x="243" y="911"/>
                  </a:lnTo>
                  <a:lnTo>
                    <a:pt x="248" y="909"/>
                  </a:lnTo>
                  <a:lnTo>
                    <a:pt x="250" y="907"/>
                  </a:lnTo>
                  <a:lnTo>
                    <a:pt x="251" y="904"/>
                  </a:lnTo>
                  <a:lnTo>
                    <a:pt x="251" y="900"/>
                  </a:lnTo>
                  <a:lnTo>
                    <a:pt x="251" y="897"/>
                  </a:lnTo>
                  <a:lnTo>
                    <a:pt x="251" y="893"/>
                  </a:lnTo>
                  <a:lnTo>
                    <a:pt x="253" y="890"/>
                  </a:lnTo>
                  <a:lnTo>
                    <a:pt x="255" y="886"/>
                  </a:lnTo>
                  <a:lnTo>
                    <a:pt x="288" y="876"/>
                  </a:lnTo>
                  <a:lnTo>
                    <a:pt x="295" y="865"/>
                  </a:lnTo>
                  <a:lnTo>
                    <a:pt x="297" y="855"/>
                  </a:lnTo>
                  <a:lnTo>
                    <a:pt x="302" y="844"/>
                  </a:lnTo>
                  <a:lnTo>
                    <a:pt x="312" y="837"/>
                  </a:lnTo>
                  <a:lnTo>
                    <a:pt x="325" y="832"/>
                  </a:lnTo>
                  <a:lnTo>
                    <a:pt x="340" y="827"/>
                  </a:lnTo>
                  <a:lnTo>
                    <a:pt x="354" y="822"/>
                  </a:lnTo>
                  <a:lnTo>
                    <a:pt x="356" y="820"/>
                  </a:lnTo>
                  <a:lnTo>
                    <a:pt x="356" y="820"/>
                  </a:lnTo>
                  <a:lnTo>
                    <a:pt x="356" y="818"/>
                  </a:lnTo>
                  <a:lnTo>
                    <a:pt x="356" y="816"/>
                  </a:lnTo>
                  <a:lnTo>
                    <a:pt x="358" y="815"/>
                  </a:lnTo>
                  <a:lnTo>
                    <a:pt x="351" y="797"/>
                  </a:lnTo>
                  <a:lnTo>
                    <a:pt x="347" y="776"/>
                  </a:lnTo>
                  <a:lnTo>
                    <a:pt x="347" y="757"/>
                  </a:lnTo>
                  <a:lnTo>
                    <a:pt x="346" y="741"/>
                  </a:lnTo>
                  <a:lnTo>
                    <a:pt x="361" y="740"/>
                  </a:lnTo>
                  <a:lnTo>
                    <a:pt x="372" y="736"/>
                  </a:lnTo>
                  <a:lnTo>
                    <a:pt x="384" y="733"/>
                  </a:lnTo>
                  <a:lnTo>
                    <a:pt x="384" y="741"/>
                  </a:lnTo>
                  <a:lnTo>
                    <a:pt x="382" y="748"/>
                  </a:lnTo>
                  <a:lnTo>
                    <a:pt x="380" y="761"/>
                  </a:lnTo>
                  <a:lnTo>
                    <a:pt x="379" y="778"/>
                  </a:lnTo>
                  <a:lnTo>
                    <a:pt x="377" y="794"/>
                  </a:lnTo>
                  <a:lnTo>
                    <a:pt x="377" y="806"/>
                  </a:lnTo>
                  <a:lnTo>
                    <a:pt x="382" y="809"/>
                  </a:lnTo>
                  <a:lnTo>
                    <a:pt x="386" y="811"/>
                  </a:lnTo>
                  <a:lnTo>
                    <a:pt x="387" y="813"/>
                  </a:lnTo>
                  <a:lnTo>
                    <a:pt x="391" y="815"/>
                  </a:lnTo>
                  <a:lnTo>
                    <a:pt x="396" y="818"/>
                  </a:lnTo>
                  <a:lnTo>
                    <a:pt x="407" y="813"/>
                  </a:lnTo>
                  <a:lnTo>
                    <a:pt x="414" y="813"/>
                  </a:lnTo>
                  <a:lnTo>
                    <a:pt x="419" y="816"/>
                  </a:lnTo>
                  <a:lnTo>
                    <a:pt x="426" y="822"/>
                  </a:lnTo>
                  <a:lnTo>
                    <a:pt x="435" y="822"/>
                  </a:lnTo>
                  <a:lnTo>
                    <a:pt x="445" y="818"/>
                  </a:lnTo>
                  <a:lnTo>
                    <a:pt x="454" y="813"/>
                  </a:lnTo>
                  <a:lnTo>
                    <a:pt x="459" y="808"/>
                  </a:lnTo>
                  <a:lnTo>
                    <a:pt x="466" y="804"/>
                  </a:lnTo>
                  <a:lnTo>
                    <a:pt x="475" y="801"/>
                  </a:lnTo>
                  <a:lnTo>
                    <a:pt x="489" y="802"/>
                  </a:lnTo>
                  <a:lnTo>
                    <a:pt x="508" y="806"/>
                  </a:lnTo>
                  <a:lnTo>
                    <a:pt x="510" y="801"/>
                  </a:lnTo>
                  <a:lnTo>
                    <a:pt x="511" y="799"/>
                  </a:lnTo>
                  <a:lnTo>
                    <a:pt x="515" y="795"/>
                  </a:lnTo>
                  <a:lnTo>
                    <a:pt x="518" y="794"/>
                  </a:lnTo>
                  <a:lnTo>
                    <a:pt x="522" y="794"/>
                  </a:lnTo>
                  <a:lnTo>
                    <a:pt x="527" y="792"/>
                  </a:lnTo>
                  <a:lnTo>
                    <a:pt x="527" y="762"/>
                  </a:lnTo>
                  <a:lnTo>
                    <a:pt x="531" y="738"/>
                  </a:lnTo>
                  <a:lnTo>
                    <a:pt x="534" y="734"/>
                  </a:lnTo>
                  <a:lnTo>
                    <a:pt x="538" y="733"/>
                  </a:lnTo>
                  <a:lnTo>
                    <a:pt x="541" y="729"/>
                  </a:lnTo>
                  <a:lnTo>
                    <a:pt x="545" y="727"/>
                  </a:lnTo>
                  <a:lnTo>
                    <a:pt x="550" y="726"/>
                  </a:lnTo>
                  <a:lnTo>
                    <a:pt x="550" y="729"/>
                  </a:lnTo>
                  <a:lnTo>
                    <a:pt x="553" y="733"/>
                  </a:lnTo>
                  <a:lnTo>
                    <a:pt x="555" y="736"/>
                  </a:lnTo>
                  <a:lnTo>
                    <a:pt x="557" y="740"/>
                  </a:lnTo>
                  <a:lnTo>
                    <a:pt x="559" y="741"/>
                  </a:lnTo>
                  <a:lnTo>
                    <a:pt x="564" y="743"/>
                  </a:lnTo>
                  <a:lnTo>
                    <a:pt x="569" y="745"/>
                  </a:lnTo>
                  <a:lnTo>
                    <a:pt x="567" y="729"/>
                  </a:lnTo>
                  <a:lnTo>
                    <a:pt x="566" y="719"/>
                  </a:lnTo>
                  <a:lnTo>
                    <a:pt x="562" y="712"/>
                  </a:lnTo>
                  <a:lnTo>
                    <a:pt x="560" y="703"/>
                  </a:lnTo>
                  <a:lnTo>
                    <a:pt x="557" y="687"/>
                  </a:lnTo>
                  <a:lnTo>
                    <a:pt x="566" y="686"/>
                  </a:lnTo>
                  <a:lnTo>
                    <a:pt x="572" y="682"/>
                  </a:lnTo>
                  <a:lnTo>
                    <a:pt x="578" y="679"/>
                  </a:lnTo>
                  <a:lnTo>
                    <a:pt x="585" y="675"/>
                  </a:lnTo>
                  <a:lnTo>
                    <a:pt x="597" y="675"/>
                  </a:lnTo>
                  <a:lnTo>
                    <a:pt x="609" y="677"/>
                  </a:lnTo>
                  <a:lnTo>
                    <a:pt x="618" y="679"/>
                  </a:lnTo>
                  <a:lnTo>
                    <a:pt x="627" y="675"/>
                  </a:lnTo>
                  <a:lnTo>
                    <a:pt x="634" y="665"/>
                  </a:lnTo>
                  <a:lnTo>
                    <a:pt x="628" y="663"/>
                  </a:lnTo>
                  <a:lnTo>
                    <a:pt x="623" y="661"/>
                  </a:lnTo>
                  <a:lnTo>
                    <a:pt x="620" y="659"/>
                  </a:lnTo>
                  <a:lnTo>
                    <a:pt x="614" y="658"/>
                  </a:lnTo>
                  <a:lnTo>
                    <a:pt x="607" y="658"/>
                  </a:lnTo>
                  <a:lnTo>
                    <a:pt x="590" y="666"/>
                  </a:lnTo>
                  <a:lnTo>
                    <a:pt x="571" y="672"/>
                  </a:lnTo>
                  <a:lnTo>
                    <a:pt x="550" y="675"/>
                  </a:lnTo>
                  <a:lnTo>
                    <a:pt x="546" y="666"/>
                  </a:lnTo>
                  <a:lnTo>
                    <a:pt x="541" y="659"/>
                  </a:lnTo>
                  <a:lnTo>
                    <a:pt x="536" y="652"/>
                  </a:lnTo>
                  <a:lnTo>
                    <a:pt x="532" y="644"/>
                  </a:lnTo>
                  <a:lnTo>
                    <a:pt x="531" y="630"/>
                  </a:lnTo>
                  <a:lnTo>
                    <a:pt x="532" y="619"/>
                  </a:lnTo>
                  <a:lnTo>
                    <a:pt x="531" y="607"/>
                  </a:lnTo>
                  <a:lnTo>
                    <a:pt x="529" y="593"/>
                  </a:lnTo>
                  <a:lnTo>
                    <a:pt x="531" y="581"/>
                  </a:lnTo>
                  <a:lnTo>
                    <a:pt x="539" y="563"/>
                  </a:lnTo>
                  <a:lnTo>
                    <a:pt x="553" y="551"/>
                  </a:lnTo>
                  <a:lnTo>
                    <a:pt x="567" y="537"/>
                  </a:lnTo>
                  <a:lnTo>
                    <a:pt x="579" y="523"/>
                  </a:lnTo>
                  <a:lnTo>
                    <a:pt x="588" y="507"/>
                  </a:lnTo>
                  <a:lnTo>
                    <a:pt x="583" y="502"/>
                  </a:lnTo>
                  <a:lnTo>
                    <a:pt x="578" y="497"/>
                  </a:lnTo>
                  <a:lnTo>
                    <a:pt x="572" y="492"/>
                  </a:lnTo>
                  <a:lnTo>
                    <a:pt x="559" y="494"/>
                  </a:lnTo>
                  <a:lnTo>
                    <a:pt x="543" y="495"/>
                  </a:lnTo>
                  <a:lnTo>
                    <a:pt x="538" y="520"/>
                  </a:lnTo>
                  <a:lnTo>
                    <a:pt x="529" y="539"/>
                  </a:lnTo>
                  <a:lnTo>
                    <a:pt x="517" y="555"/>
                  </a:lnTo>
                  <a:lnTo>
                    <a:pt x="503" y="570"/>
                  </a:lnTo>
                  <a:lnTo>
                    <a:pt x="490" y="588"/>
                  </a:lnTo>
                  <a:lnTo>
                    <a:pt x="482" y="609"/>
                  </a:lnTo>
                  <a:lnTo>
                    <a:pt x="476" y="633"/>
                  </a:lnTo>
                  <a:lnTo>
                    <a:pt x="487" y="642"/>
                  </a:lnTo>
                  <a:lnTo>
                    <a:pt x="497" y="652"/>
                  </a:lnTo>
                  <a:lnTo>
                    <a:pt x="504" y="665"/>
                  </a:lnTo>
                  <a:lnTo>
                    <a:pt x="508" y="680"/>
                  </a:lnTo>
                  <a:lnTo>
                    <a:pt x="503" y="682"/>
                  </a:lnTo>
                  <a:lnTo>
                    <a:pt x="501" y="684"/>
                  </a:lnTo>
                  <a:lnTo>
                    <a:pt x="499" y="686"/>
                  </a:lnTo>
                  <a:lnTo>
                    <a:pt x="499" y="686"/>
                  </a:lnTo>
                  <a:lnTo>
                    <a:pt x="499" y="687"/>
                  </a:lnTo>
                  <a:lnTo>
                    <a:pt x="497" y="689"/>
                  </a:lnTo>
                  <a:lnTo>
                    <a:pt x="497" y="693"/>
                  </a:lnTo>
                  <a:lnTo>
                    <a:pt x="496" y="694"/>
                  </a:lnTo>
                  <a:lnTo>
                    <a:pt x="473" y="703"/>
                  </a:lnTo>
                  <a:lnTo>
                    <a:pt x="470" y="724"/>
                  </a:lnTo>
                  <a:lnTo>
                    <a:pt x="463" y="740"/>
                  </a:lnTo>
                  <a:lnTo>
                    <a:pt x="456" y="752"/>
                  </a:lnTo>
                  <a:lnTo>
                    <a:pt x="445" y="762"/>
                  </a:lnTo>
                  <a:lnTo>
                    <a:pt x="436" y="773"/>
                  </a:lnTo>
                  <a:lnTo>
                    <a:pt x="428" y="787"/>
                  </a:lnTo>
                  <a:lnTo>
                    <a:pt x="422" y="787"/>
                  </a:lnTo>
                  <a:lnTo>
                    <a:pt x="422" y="783"/>
                  </a:lnTo>
                  <a:lnTo>
                    <a:pt x="408" y="764"/>
                  </a:lnTo>
                  <a:lnTo>
                    <a:pt x="400" y="743"/>
                  </a:lnTo>
                  <a:lnTo>
                    <a:pt x="394" y="720"/>
                  </a:lnTo>
                  <a:lnTo>
                    <a:pt x="384" y="694"/>
                  </a:lnTo>
                  <a:lnTo>
                    <a:pt x="370" y="701"/>
                  </a:lnTo>
                  <a:lnTo>
                    <a:pt x="361" y="710"/>
                  </a:lnTo>
                  <a:lnTo>
                    <a:pt x="351" y="717"/>
                  </a:lnTo>
                  <a:lnTo>
                    <a:pt x="340" y="722"/>
                  </a:lnTo>
                  <a:lnTo>
                    <a:pt x="323" y="726"/>
                  </a:lnTo>
                  <a:lnTo>
                    <a:pt x="321" y="724"/>
                  </a:lnTo>
                  <a:lnTo>
                    <a:pt x="319" y="724"/>
                  </a:lnTo>
                  <a:lnTo>
                    <a:pt x="318" y="724"/>
                  </a:lnTo>
                  <a:lnTo>
                    <a:pt x="316" y="722"/>
                  </a:lnTo>
                  <a:lnTo>
                    <a:pt x="312" y="722"/>
                  </a:lnTo>
                  <a:lnTo>
                    <a:pt x="311" y="701"/>
                  </a:lnTo>
                  <a:lnTo>
                    <a:pt x="309" y="684"/>
                  </a:lnTo>
                  <a:lnTo>
                    <a:pt x="305" y="670"/>
                  </a:lnTo>
                  <a:lnTo>
                    <a:pt x="302" y="654"/>
                  </a:lnTo>
                  <a:lnTo>
                    <a:pt x="300" y="633"/>
                  </a:lnTo>
                  <a:lnTo>
                    <a:pt x="309" y="624"/>
                  </a:lnTo>
                  <a:lnTo>
                    <a:pt x="312" y="616"/>
                  </a:lnTo>
                  <a:lnTo>
                    <a:pt x="314" y="605"/>
                  </a:lnTo>
                  <a:lnTo>
                    <a:pt x="319" y="591"/>
                  </a:lnTo>
                  <a:lnTo>
                    <a:pt x="323" y="588"/>
                  </a:lnTo>
                  <a:lnTo>
                    <a:pt x="328" y="583"/>
                  </a:lnTo>
                  <a:lnTo>
                    <a:pt x="333" y="577"/>
                  </a:lnTo>
                  <a:lnTo>
                    <a:pt x="339" y="572"/>
                  </a:lnTo>
                  <a:lnTo>
                    <a:pt x="342" y="574"/>
                  </a:lnTo>
                  <a:lnTo>
                    <a:pt x="344" y="576"/>
                  </a:lnTo>
                  <a:lnTo>
                    <a:pt x="346" y="577"/>
                  </a:lnTo>
                  <a:lnTo>
                    <a:pt x="347" y="579"/>
                  </a:lnTo>
                  <a:lnTo>
                    <a:pt x="347" y="579"/>
                  </a:lnTo>
                  <a:lnTo>
                    <a:pt x="351" y="576"/>
                  </a:lnTo>
                  <a:lnTo>
                    <a:pt x="353" y="572"/>
                  </a:lnTo>
                  <a:lnTo>
                    <a:pt x="354" y="569"/>
                  </a:lnTo>
                  <a:lnTo>
                    <a:pt x="356" y="563"/>
                  </a:lnTo>
                  <a:lnTo>
                    <a:pt x="358" y="560"/>
                  </a:lnTo>
                  <a:lnTo>
                    <a:pt x="370" y="553"/>
                  </a:lnTo>
                  <a:lnTo>
                    <a:pt x="380" y="549"/>
                  </a:lnTo>
                  <a:lnTo>
                    <a:pt x="389" y="541"/>
                  </a:lnTo>
                  <a:lnTo>
                    <a:pt x="386" y="539"/>
                  </a:lnTo>
                  <a:lnTo>
                    <a:pt x="384" y="539"/>
                  </a:lnTo>
                  <a:lnTo>
                    <a:pt x="382" y="539"/>
                  </a:lnTo>
                  <a:lnTo>
                    <a:pt x="382" y="537"/>
                  </a:lnTo>
                  <a:lnTo>
                    <a:pt x="382" y="537"/>
                  </a:lnTo>
                  <a:lnTo>
                    <a:pt x="382" y="534"/>
                  </a:lnTo>
                  <a:lnTo>
                    <a:pt x="380" y="530"/>
                  </a:lnTo>
                  <a:lnTo>
                    <a:pt x="393" y="514"/>
                  </a:lnTo>
                  <a:lnTo>
                    <a:pt x="405" y="495"/>
                  </a:lnTo>
                  <a:lnTo>
                    <a:pt x="415" y="473"/>
                  </a:lnTo>
                  <a:lnTo>
                    <a:pt x="426" y="450"/>
                  </a:lnTo>
                  <a:lnTo>
                    <a:pt x="436" y="427"/>
                  </a:lnTo>
                  <a:lnTo>
                    <a:pt x="449" y="406"/>
                  </a:lnTo>
                  <a:lnTo>
                    <a:pt x="461" y="392"/>
                  </a:lnTo>
                  <a:lnTo>
                    <a:pt x="476" y="384"/>
                  </a:lnTo>
                  <a:lnTo>
                    <a:pt x="476" y="370"/>
                  </a:lnTo>
                  <a:lnTo>
                    <a:pt x="492" y="370"/>
                  </a:lnTo>
                  <a:lnTo>
                    <a:pt x="501" y="354"/>
                  </a:lnTo>
                  <a:lnTo>
                    <a:pt x="515" y="343"/>
                  </a:lnTo>
                  <a:lnTo>
                    <a:pt x="534" y="338"/>
                  </a:lnTo>
                  <a:lnTo>
                    <a:pt x="536" y="340"/>
                  </a:lnTo>
                  <a:lnTo>
                    <a:pt x="538" y="340"/>
                  </a:lnTo>
                  <a:lnTo>
                    <a:pt x="538" y="340"/>
                  </a:lnTo>
                  <a:lnTo>
                    <a:pt x="539" y="340"/>
                  </a:lnTo>
                  <a:lnTo>
                    <a:pt x="543" y="342"/>
                  </a:lnTo>
                  <a:lnTo>
                    <a:pt x="543" y="329"/>
                  </a:lnTo>
                  <a:lnTo>
                    <a:pt x="548" y="329"/>
                  </a:lnTo>
                  <a:lnTo>
                    <a:pt x="552" y="329"/>
                  </a:lnTo>
                  <a:lnTo>
                    <a:pt x="555" y="329"/>
                  </a:lnTo>
                  <a:lnTo>
                    <a:pt x="557" y="329"/>
                  </a:lnTo>
                  <a:lnTo>
                    <a:pt x="559" y="331"/>
                  </a:lnTo>
                  <a:lnTo>
                    <a:pt x="560" y="331"/>
                  </a:lnTo>
                  <a:lnTo>
                    <a:pt x="566" y="335"/>
                  </a:lnTo>
                  <a:lnTo>
                    <a:pt x="572" y="321"/>
                  </a:lnTo>
                  <a:lnTo>
                    <a:pt x="583" y="312"/>
                  </a:lnTo>
                  <a:lnTo>
                    <a:pt x="595" y="309"/>
                  </a:lnTo>
                  <a:lnTo>
                    <a:pt x="611" y="305"/>
                  </a:lnTo>
                  <a:lnTo>
                    <a:pt x="627" y="303"/>
                  </a:lnTo>
                  <a:lnTo>
                    <a:pt x="634" y="310"/>
                  </a:lnTo>
                  <a:lnTo>
                    <a:pt x="642" y="314"/>
                  </a:lnTo>
                  <a:lnTo>
                    <a:pt x="649" y="315"/>
                  </a:lnTo>
                  <a:lnTo>
                    <a:pt x="656" y="317"/>
                  </a:lnTo>
                  <a:lnTo>
                    <a:pt x="662" y="324"/>
                  </a:lnTo>
                  <a:lnTo>
                    <a:pt x="665" y="338"/>
                  </a:lnTo>
                  <a:lnTo>
                    <a:pt x="663" y="340"/>
                  </a:lnTo>
                  <a:lnTo>
                    <a:pt x="662" y="342"/>
                  </a:lnTo>
                  <a:lnTo>
                    <a:pt x="660" y="342"/>
                  </a:lnTo>
                  <a:lnTo>
                    <a:pt x="660" y="343"/>
                  </a:lnTo>
                  <a:lnTo>
                    <a:pt x="658" y="345"/>
                  </a:lnTo>
                  <a:lnTo>
                    <a:pt x="658" y="349"/>
                  </a:lnTo>
                  <a:lnTo>
                    <a:pt x="660" y="352"/>
                  </a:lnTo>
                  <a:lnTo>
                    <a:pt x="662" y="352"/>
                  </a:lnTo>
                  <a:lnTo>
                    <a:pt x="663" y="354"/>
                  </a:lnTo>
                  <a:lnTo>
                    <a:pt x="665" y="357"/>
                  </a:lnTo>
                  <a:lnTo>
                    <a:pt x="677" y="352"/>
                  </a:lnTo>
                  <a:lnTo>
                    <a:pt x="684" y="350"/>
                  </a:lnTo>
                  <a:lnTo>
                    <a:pt x="689" y="350"/>
                  </a:lnTo>
                  <a:lnTo>
                    <a:pt x="691" y="354"/>
                  </a:lnTo>
                  <a:lnTo>
                    <a:pt x="693" y="359"/>
                  </a:lnTo>
                  <a:lnTo>
                    <a:pt x="698" y="364"/>
                  </a:lnTo>
                  <a:lnTo>
                    <a:pt x="703" y="370"/>
                  </a:lnTo>
                  <a:lnTo>
                    <a:pt x="735" y="373"/>
                  </a:lnTo>
                  <a:lnTo>
                    <a:pt x="747" y="380"/>
                  </a:lnTo>
                  <a:lnTo>
                    <a:pt x="761" y="391"/>
                  </a:lnTo>
                  <a:lnTo>
                    <a:pt x="775" y="405"/>
                  </a:lnTo>
                  <a:lnTo>
                    <a:pt x="787" y="420"/>
                  </a:lnTo>
                  <a:lnTo>
                    <a:pt x="798" y="436"/>
                  </a:lnTo>
                  <a:lnTo>
                    <a:pt x="801" y="452"/>
                  </a:lnTo>
                  <a:lnTo>
                    <a:pt x="799" y="467"/>
                  </a:lnTo>
                  <a:lnTo>
                    <a:pt x="787" y="480"/>
                  </a:lnTo>
                  <a:lnTo>
                    <a:pt x="771" y="488"/>
                  </a:lnTo>
                  <a:lnTo>
                    <a:pt x="754" y="488"/>
                  </a:lnTo>
                  <a:lnTo>
                    <a:pt x="738" y="481"/>
                  </a:lnTo>
                  <a:lnTo>
                    <a:pt x="724" y="474"/>
                  </a:lnTo>
                  <a:lnTo>
                    <a:pt x="710" y="469"/>
                  </a:lnTo>
                  <a:lnTo>
                    <a:pt x="712" y="481"/>
                  </a:lnTo>
                  <a:lnTo>
                    <a:pt x="714" y="497"/>
                  </a:lnTo>
                  <a:lnTo>
                    <a:pt x="716" y="514"/>
                  </a:lnTo>
                  <a:lnTo>
                    <a:pt x="719" y="528"/>
                  </a:lnTo>
                  <a:lnTo>
                    <a:pt x="723" y="537"/>
                  </a:lnTo>
                  <a:lnTo>
                    <a:pt x="726" y="542"/>
                  </a:lnTo>
                  <a:lnTo>
                    <a:pt x="731" y="544"/>
                  </a:lnTo>
                  <a:lnTo>
                    <a:pt x="735" y="548"/>
                  </a:lnTo>
                  <a:lnTo>
                    <a:pt x="742" y="549"/>
                  </a:lnTo>
                  <a:lnTo>
                    <a:pt x="740" y="537"/>
                  </a:lnTo>
                  <a:lnTo>
                    <a:pt x="738" y="528"/>
                  </a:lnTo>
                  <a:lnTo>
                    <a:pt x="738" y="518"/>
                  </a:lnTo>
                  <a:lnTo>
                    <a:pt x="742" y="518"/>
                  </a:lnTo>
                  <a:lnTo>
                    <a:pt x="742" y="514"/>
                  </a:lnTo>
                  <a:lnTo>
                    <a:pt x="754" y="521"/>
                  </a:lnTo>
                  <a:lnTo>
                    <a:pt x="766" y="528"/>
                  </a:lnTo>
                  <a:lnTo>
                    <a:pt x="780" y="534"/>
                  </a:lnTo>
                  <a:lnTo>
                    <a:pt x="782" y="530"/>
                  </a:lnTo>
                  <a:lnTo>
                    <a:pt x="784" y="527"/>
                  </a:lnTo>
                  <a:lnTo>
                    <a:pt x="785" y="525"/>
                  </a:lnTo>
                  <a:lnTo>
                    <a:pt x="787" y="520"/>
                  </a:lnTo>
                  <a:lnTo>
                    <a:pt x="787" y="514"/>
                  </a:lnTo>
                  <a:lnTo>
                    <a:pt x="785" y="513"/>
                  </a:lnTo>
                  <a:lnTo>
                    <a:pt x="784" y="511"/>
                  </a:lnTo>
                  <a:lnTo>
                    <a:pt x="782" y="509"/>
                  </a:lnTo>
                  <a:lnTo>
                    <a:pt x="782" y="507"/>
                  </a:lnTo>
                  <a:lnTo>
                    <a:pt x="782" y="504"/>
                  </a:lnTo>
                  <a:lnTo>
                    <a:pt x="780" y="499"/>
                  </a:lnTo>
                  <a:lnTo>
                    <a:pt x="796" y="492"/>
                  </a:lnTo>
                  <a:lnTo>
                    <a:pt x="806" y="481"/>
                  </a:lnTo>
                  <a:lnTo>
                    <a:pt x="815" y="469"/>
                  </a:lnTo>
                  <a:lnTo>
                    <a:pt x="820" y="471"/>
                  </a:lnTo>
                  <a:lnTo>
                    <a:pt x="827" y="473"/>
                  </a:lnTo>
                  <a:lnTo>
                    <a:pt x="834" y="474"/>
                  </a:lnTo>
                  <a:lnTo>
                    <a:pt x="841" y="476"/>
                  </a:lnTo>
                  <a:lnTo>
                    <a:pt x="838" y="438"/>
                  </a:lnTo>
                  <a:lnTo>
                    <a:pt x="831" y="396"/>
                  </a:lnTo>
                  <a:lnTo>
                    <a:pt x="860" y="396"/>
                  </a:lnTo>
                  <a:lnTo>
                    <a:pt x="867" y="403"/>
                  </a:lnTo>
                  <a:lnTo>
                    <a:pt x="874" y="413"/>
                  </a:lnTo>
                  <a:lnTo>
                    <a:pt x="880" y="422"/>
                  </a:lnTo>
                  <a:lnTo>
                    <a:pt x="880" y="431"/>
                  </a:lnTo>
                  <a:lnTo>
                    <a:pt x="876" y="432"/>
                  </a:lnTo>
                  <a:lnTo>
                    <a:pt x="874" y="432"/>
                  </a:lnTo>
                  <a:lnTo>
                    <a:pt x="871" y="434"/>
                  </a:lnTo>
                  <a:lnTo>
                    <a:pt x="864" y="434"/>
                  </a:lnTo>
                  <a:lnTo>
                    <a:pt x="864" y="453"/>
                  </a:lnTo>
                  <a:lnTo>
                    <a:pt x="869" y="455"/>
                  </a:lnTo>
                  <a:lnTo>
                    <a:pt x="871" y="457"/>
                  </a:lnTo>
                  <a:lnTo>
                    <a:pt x="874" y="459"/>
                  </a:lnTo>
                  <a:lnTo>
                    <a:pt x="878" y="460"/>
                  </a:lnTo>
                  <a:lnTo>
                    <a:pt x="883" y="460"/>
                  </a:lnTo>
                  <a:lnTo>
                    <a:pt x="885" y="460"/>
                  </a:lnTo>
                  <a:lnTo>
                    <a:pt x="887" y="459"/>
                  </a:lnTo>
                  <a:lnTo>
                    <a:pt x="887" y="459"/>
                  </a:lnTo>
                  <a:lnTo>
                    <a:pt x="888" y="459"/>
                  </a:lnTo>
                  <a:lnTo>
                    <a:pt x="892" y="457"/>
                  </a:lnTo>
                  <a:lnTo>
                    <a:pt x="894" y="452"/>
                  </a:lnTo>
                  <a:lnTo>
                    <a:pt x="894" y="448"/>
                  </a:lnTo>
                  <a:lnTo>
                    <a:pt x="894" y="443"/>
                  </a:lnTo>
                  <a:lnTo>
                    <a:pt x="894" y="439"/>
                  </a:lnTo>
                  <a:lnTo>
                    <a:pt x="892" y="434"/>
                  </a:lnTo>
                  <a:lnTo>
                    <a:pt x="904" y="418"/>
                  </a:lnTo>
                  <a:lnTo>
                    <a:pt x="918" y="405"/>
                  </a:lnTo>
                  <a:lnTo>
                    <a:pt x="930" y="389"/>
                  </a:lnTo>
                  <a:lnTo>
                    <a:pt x="936" y="387"/>
                  </a:lnTo>
                  <a:lnTo>
                    <a:pt x="941" y="387"/>
                  </a:lnTo>
                  <a:lnTo>
                    <a:pt x="943" y="385"/>
                  </a:lnTo>
                  <a:lnTo>
                    <a:pt x="946" y="387"/>
                  </a:lnTo>
                  <a:lnTo>
                    <a:pt x="950" y="389"/>
                  </a:lnTo>
                  <a:lnTo>
                    <a:pt x="951" y="392"/>
                  </a:lnTo>
                  <a:lnTo>
                    <a:pt x="953" y="396"/>
                  </a:lnTo>
                  <a:lnTo>
                    <a:pt x="955" y="398"/>
                  </a:lnTo>
                  <a:lnTo>
                    <a:pt x="956" y="401"/>
                  </a:lnTo>
                  <a:lnTo>
                    <a:pt x="960" y="403"/>
                  </a:lnTo>
                  <a:lnTo>
                    <a:pt x="960" y="399"/>
                  </a:lnTo>
                  <a:lnTo>
                    <a:pt x="963" y="396"/>
                  </a:lnTo>
                  <a:lnTo>
                    <a:pt x="965" y="392"/>
                  </a:lnTo>
                  <a:lnTo>
                    <a:pt x="967" y="389"/>
                  </a:lnTo>
                  <a:lnTo>
                    <a:pt x="967" y="384"/>
                  </a:lnTo>
                  <a:lnTo>
                    <a:pt x="969" y="377"/>
                  </a:lnTo>
                  <a:lnTo>
                    <a:pt x="984" y="377"/>
                  </a:lnTo>
                  <a:lnTo>
                    <a:pt x="998" y="380"/>
                  </a:lnTo>
                  <a:lnTo>
                    <a:pt x="1011" y="384"/>
                  </a:lnTo>
                  <a:lnTo>
                    <a:pt x="1002" y="391"/>
                  </a:lnTo>
                  <a:lnTo>
                    <a:pt x="993" y="396"/>
                  </a:lnTo>
                  <a:lnTo>
                    <a:pt x="986" y="401"/>
                  </a:lnTo>
                  <a:lnTo>
                    <a:pt x="979" y="411"/>
                  </a:lnTo>
                  <a:lnTo>
                    <a:pt x="988" y="411"/>
                  </a:lnTo>
                  <a:lnTo>
                    <a:pt x="993" y="406"/>
                  </a:lnTo>
                  <a:lnTo>
                    <a:pt x="1005" y="401"/>
                  </a:lnTo>
                  <a:lnTo>
                    <a:pt x="1018" y="396"/>
                  </a:lnTo>
                  <a:lnTo>
                    <a:pt x="1028" y="392"/>
                  </a:lnTo>
                  <a:lnTo>
                    <a:pt x="1039" y="389"/>
                  </a:lnTo>
                  <a:lnTo>
                    <a:pt x="1042" y="389"/>
                  </a:lnTo>
                  <a:lnTo>
                    <a:pt x="1044" y="391"/>
                  </a:lnTo>
                  <a:lnTo>
                    <a:pt x="1047" y="394"/>
                  </a:lnTo>
                  <a:lnTo>
                    <a:pt x="1049" y="396"/>
                  </a:lnTo>
                  <a:lnTo>
                    <a:pt x="1051" y="398"/>
                  </a:lnTo>
                  <a:lnTo>
                    <a:pt x="1054" y="398"/>
                  </a:lnTo>
                  <a:lnTo>
                    <a:pt x="1061" y="399"/>
                  </a:lnTo>
                  <a:lnTo>
                    <a:pt x="1063" y="396"/>
                  </a:lnTo>
                  <a:lnTo>
                    <a:pt x="1065" y="392"/>
                  </a:lnTo>
                  <a:lnTo>
                    <a:pt x="1066" y="391"/>
                  </a:lnTo>
                  <a:lnTo>
                    <a:pt x="1066" y="387"/>
                  </a:lnTo>
                  <a:lnTo>
                    <a:pt x="1068" y="382"/>
                  </a:lnTo>
                  <a:lnTo>
                    <a:pt x="1068" y="377"/>
                  </a:lnTo>
                  <a:lnTo>
                    <a:pt x="1065" y="373"/>
                  </a:lnTo>
                  <a:lnTo>
                    <a:pt x="1063" y="370"/>
                  </a:lnTo>
                  <a:lnTo>
                    <a:pt x="1061" y="366"/>
                  </a:lnTo>
                  <a:lnTo>
                    <a:pt x="1061" y="361"/>
                  </a:lnTo>
                  <a:lnTo>
                    <a:pt x="1061" y="354"/>
                  </a:lnTo>
                  <a:lnTo>
                    <a:pt x="1066" y="350"/>
                  </a:lnTo>
                  <a:lnTo>
                    <a:pt x="1070" y="347"/>
                  </a:lnTo>
                  <a:lnTo>
                    <a:pt x="1073" y="345"/>
                  </a:lnTo>
                  <a:lnTo>
                    <a:pt x="1080" y="342"/>
                  </a:lnTo>
                  <a:lnTo>
                    <a:pt x="1084" y="343"/>
                  </a:lnTo>
                  <a:lnTo>
                    <a:pt x="1089" y="345"/>
                  </a:lnTo>
                  <a:lnTo>
                    <a:pt x="1096" y="345"/>
                  </a:lnTo>
                  <a:lnTo>
                    <a:pt x="1103" y="345"/>
                  </a:lnTo>
                  <a:lnTo>
                    <a:pt x="1112" y="356"/>
                  </a:lnTo>
                  <a:lnTo>
                    <a:pt x="1124" y="368"/>
                  </a:lnTo>
                  <a:lnTo>
                    <a:pt x="1142" y="380"/>
                  </a:lnTo>
                  <a:lnTo>
                    <a:pt x="1157" y="392"/>
                  </a:lnTo>
                  <a:lnTo>
                    <a:pt x="1171" y="399"/>
                  </a:lnTo>
                  <a:lnTo>
                    <a:pt x="1180" y="403"/>
                  </a:lnTo>
                  <a:lnTo>
                    <a:pt x="1182" y="401"/>
                  </a:lnTo>
                  <a:lnTo>
                    <a:pt x="1182" y="401"/>
                  </a:lnTo>
                  <a:lnTo>
                    <a:pt x="1182" y="399"/>
                  </a:lnTo>
                  <a:lnTo>
                    <a:pt x="1182" y="399"/>
                  </a:lnTo>
                  <a:lnTo>
                    <a:pt x="1183" y="396"/>
                  </a:lnTo>
                  <a:lnTo>
                    <a:pt x="1178" y="391"/>
                  </a:lnTo>
                  <a:lnTo>
                    <a:pt x="1175" y="387"/>
                  </a:lnTo>
                  <a:lnTo>
                    <a:pt x="1173" y="382"/>
                  </a:lnTo>
                  <a:lnTo>
                    <a:pt x="1169" y="377"/>
                  </a:lnTo>
                  <a:lnTo>
                    <a:pt x="1168" y="370"/>
                  </a:lnTo>
                  <a:lnTo>
                    <a:pt x="1152" y="370"/>
                  </a:lnTo>
                  <a:lnTo>
                    <a:pt x="1154" y="349"/>
                  </a:lnTo>
                  <a:lnTo>
                    <a:pt x="1150" y="333"/>
                  </a:lnTo>
                  <a:lnTo>
                    <a:pt x="1148" y="319"/>
                  </a:lnTo>
                  <a:lnTo>
                    <a:pt x="1145" y="300"/>
                  </a:lnTo>
                  <a:lnTo>
                    <a:pt x="1155" y="293"/>
                  </a:lnTo>
                  <a:lnTo>
                    <a:pt x="1162" y="284"/>
                  </a:lnTo>
                  <a:lnTo>
                    <a:pt x="1166" y="274"/>
                  </a:lnTo>
                  <a:lnTo>
                    <a:pt x="1169" y="261"/>
                  </a:lnTo>
                  <a:lnTo>
                    <a:pt x="1173" y="251"/>
                  </a:lnTo>
                  <a:lnTo>
                    <a:pt x="1178" y="240"/>
                  </a:lnTo>
                  <a:lnTo>
                    <a:pt x="1185" y="232"/>
                  </a:lnTo>
                  <a:lnTo>
                    <a:pt x="1194" y="226"/>
                  </a:lnTo>
                  <a:lnTo>
                    <a:pt x="1210" y="225"/>
                  </a:lnTo>
                  <a:lnTo>
                    <a:pt x="1229" y="226"/>
                  </a:lnTo>
                  <a:lnTo>
                    <a:pt x="1234" y="235"/>
                  </a:lnTo>
                  <a:lnTo>
                    <a:pt x="1241" y="242"/>
                  </a:lnTo>
                  <a:lnTo>
                    <a:pt x="1239" y="256"/>
                  </a:lnTo>
                  <a:lnTo>
                    <a:pt x="1236" y="270"/>
                  </a:lnTo>
                  <a:lnTo>
                    <a:pt x="1232" y="282"/>
                  </a:lnTo>
                  <a:lnTo>
                    <a:pt x="1231" y="293"/>
                  </a:lnTo>
                  <a:lnTo>
                    <a:pt x="1229" y="300"/>
                  </a:lnTo>
                  <a:lnTo>
                    <a:pt x="1232" y="309"/>
                  </a:lnTo>
                  <a:lnTo>
                    <a:pt x="1238" y="321"/>
                  </a:lnTo>
                  <a:lnTo>
                    <a:pt x="1241" y="335"/>
                  </a:lnTo>
                  <a:lnTo>
                    <a:pt x="1244" y="345"/>
                  </a:lnTo>
                  <a:lnTo>
                    <a:pt x="1244" y="357"/>
                  </a:lnTo>
                  <a:lnTo>
                    <a:pt x="1241" y="368"/>
                  </a:lnTo>
                  <a:lnTo>
                    <a:pt x="1238" y="377"/>
                  </a:lnTo>
                  <a:lnTo>
                    <a:pt x="1238" y="384"/>
                  </a:lnTo>
                  <a:lnTo>
                    <a:pt x="1239" y="389"/>
                  </a:lnTo>
                  <a:lnTo>
                    <a:pt x="1241" y="392"/>
                  </a:lnTo>
                  <a:lnTo>
                    <a:pt x="1244" y="396"/>
                  </a:lnTo>
                  <a:lnTo>
                    <a:pt x="1248" y="399"/>
                  </a:lnTo>
                  <a:lnTo>
                    <a:pt x="1250" y="405"/>
                  </a:lnTo>
                  <a:lnTo>
                    <a:pt x="1253" y="411"/>
                  </a:lnTo>
                  <a:lnTo>
                    <a:pt x="1248" y="422"/>
                  </a:lnTo>
                  <a:lnTo>
                    <a:pt x="1244" y="434"/>
                  </a:lnTo>
                  <a:lnTo>
                    <a:pt x="1244" y="450"/>
                  </a:lnTo>
                  <a:lnTo>
                    <a:pt x="1239" y="453"/>
                  </a:lnTo>
                  <a:lnTo>
                    <a:pt x="1236" y="457"/>
                  </a:lnTo>
                  <a:lnTo>
                    <a:pt x="1231" y="459"/>
                  </a:lnTo>
                  <a:lnTo>
                    <a:pt x="1225" y="462"/>
                  </a:lnTo>
                  <a:lnTo>
                    <a:pt x="1218" y="464"/>
                  </a:lnTo>
                  <a:lnTo>
                    <a:pt x="1218" y="469"/>
                  </a:lnTo>
                  <a:lnTo>
                    <a:pt x="1238" y="469"/>
                  </a:lnTo>
                  <a:lnTo>
                    <a:pt x="1239" y="467"/>
                  </a:lnTo>
                  <a:lnTo>
                    <a:pt x="1239" y="467"/>
                  </a:lnTo>
                  <a:lnTo>
                    <a:pt x="1241" y="466"/>
                  </a:lnTo>
                  <a:lnTo>
                    <a:pt x="1241" y="466"/>
                  </a:lnTo>
                  <a:lnTo>
                    <a:pt x="1244" y="464"/>
                  </a:lnTo>
                  <a:lnTo>
                    <a:pt x="1251" y="452"/>
                  </a:lnTo>
                  <a:lnTo>
                    <a:pt x="1258" y="438"/>
                  </a:lnTo>
                  <a:lnTo>
                    <a:pt x="1264" y="427"/>
                  </a:lnTo>
                  <a:lnTo>
                    <a:pt x="1267" y="410"/>
                  </a:lnTo>
                  <a:lnTo>
                    <a:pt x="1264" y="394"/>
                  </a:lnTo>
                  <a:lnTo>
                    <a:pt x="1262" y="378"/>
                  </a:lnTo>
                  <a:lnTo>
                    <a:pt x="1260" y="364"/>
                  </a:lnTo>
                  <a:lnTo>
                    <a:pt x="1279" y="364"/>
                  </a:lnTo>
                  <a:lnTo>
                    <a:pt x="1297" y="364"/>
                  </a:lnTo>
                  <a:lnTo>
                    <a:pt x="1314" y="370"/>
                  </a:lnTo>
                  <a:lnTo>
                    <a:pt x="1314" y="364"/>
                  </a:lnTo>
                  <a:lnTo>
                    <a:pt x="1297" y="357"/>
                  </a:lnTo>
                  <a:lnTo>
                    <a:pt x="1276" y="349"/>
                  </a:lnTo>
                  <a:lnTo>
                    <a:pt x="1257" y="342"/>
                  </a:lnTo>
                  <a:lnTo>
                    <a:pt x="1253" y="324"/>
                  </a:lnTo>
                  <a:lnTo>
                    <a:pt x="1248" y="312"/>
                  </a:lnTo>
                  <a:lnTo>
                    <a:pt x="1243" y="302"/>
                  </a:lnTo>
                  <a:lnTo>
                    <a:pt x="1238" y="288"/>
                  </a:lnTo>
                  <a:lnTo>
                    <a:pt x="1260" y="268"/>
                  </a:lnTo>
                  <a:lnTo>
                    <a:pt x="1260" y="235"/>
                  </a:lnTo>
                  <a:lnTo>
                    <a:pt x="1264" y="235"/>
                  </a:lnTo>
                  <a:lnTo>
                    <a:pt x="1267" y="235"/>
                  </a:lnTo>
                  <a:lnTo>
                    <a:pt x="1269" y="235"/>
                  </a:lnTo>
                  <a:lnTo>
                    <a:pt x="1269" y="237"/>
                  </a:lnTo>
                  <a:lnTo>
                    <a:pt x="1272" y="239"/>
                  </a:lnTo>
                  <a:lnTo>
                    <a:pt x="1276" y="249"/>
                  </a:lnTo>
                  <a:lnTo>
                    <a:pt x="1279" y="260"/>
                  </a:lnTo>
                  <a:lnTo>
                    <a:pt x="1286" y="268"/>
                  </a:lnTo>
                  <a:lnTo>
                    <a:pt x="1299" y="261"/>
                  </a:lnTo>
                  <a:lnTo>
                    <a:pt x="1314" y="258"/>
                  </a:lnTo>
                  <a:lnTo>
                    <a:pt x="1334" y="258"/>
                  </a:lnTo>
                  <a:lnTo>
                    <a:pt x="1344" y="272"/>
                  </a:lnTo>
                  <a:lnTo>
                    <a:pt x="1360" y="286"/>
                  </a:lnTo>
                  <a:lnTo>
                    <a:pt x="1375" y="296"/>
                  </a:lnTo>
                  <a:lnTo>
                    <a:pt x="1375" y="288"/>
                  </a:lnTo>
                  <a:lnTo>
                    <a:pt x="1363" y="275"/>
                  </a:lnTo>
                  <a:lnTo>
                    <a:pt x="1354" y="260"/>
                  </a:lnTo>
                  <a:lnTo>
                    <a:pt x="1349" y="240"/>
                  </a:lnTo>
                  <a:lnTo>
                    <a:pt x="1344" y="221"/>
                  </a:lnTo>
                  <a:lnTo>
                    <a:pt x="1340" y="200"/>
                  </a:lnTo>
                  <a:lnTo>
                    <a:pt x="1363" y="193"/>
                  </a:lnTo>
                  <a:lnTo>
                    <a:pt x="1388" y="188"/>
                  </a:lnTo>
                  <a:lnTo>
                    <a:pt x="1395" y="204"/>
                  </a:lnTo>
                  <a:lnTo>
                    <a:pt x="1398" y="204"/>
                  </a:lnTo>
                  <a:lnTo>
                    <a:pt x="1402" y="188"/>
                  </a:lnTo>
                  <a:lnTo>
                    <a:pt x="1405" y="171"/>
                  </a:lnTo>
                  <a:lnTo>
                    <a:pt x="1410" y="153"/>
                  </a:lnTo>
                  <a:lnTo>
                    <a:pt x="1426" y="144"/>
                  </a:lnTo>
                  <a:lnTo>
                    <a:pt x="1438" y="134"/>
                  </a:lnTo>
                  <a:lnTo>
                    <a:pt x="1452" y="123"/>
                  </a:lnTo>
                  <a:lnTo>
                    <a:pt x="1466" y="117"/>
                  </a:lnTo>
                  <a:lnTo>
                    <a:pt x="1482" y="111"/>
                  </a:lnTo>
                  <a:lnTo>
                    <a:pt x="1503" y="111"/>
                  </a:lnTo>
                  <a:lnTo>
                    <a:pt x="1505" y="104"/>
                  </a:lnTo>
                  <a:lnTo>
                    <a:pt x="1508" y="99"/>
                  </a:lnTo>
                  <a:lnTo>
                    <a:pt x="1510" y="94"/>
                  </a:lnTo>
                  <a:lnTo>
                    <a:pt x="1513" y="89"/>
                  </a:lnTo>
                  <a:lnTo>
                    <a:pt x="1524" y="89"/>
                  </a:lnTo>
                  <a:lnTo>
                    <a:pt x="1538" y="89"/>
                  </a:lnTo>
                  <a:lnTo>
                    <a:pt x="1552" y="89"/>
                  </a:lnTo>
                  <a:lnTo>
                    <a:pt x="1562" y="89"/>
                  </a:lnTo>
                  <a:lnTo>
                    <a:pt x="1567" y="89"/>
                  </a:lnTo>
                  <a:lnTo>
                    <a:pt x="1574" y="83"/>
                  </a:lnTo>
                  <a:lnTo>
                    <a:pt x="1581" y="78"/>
                  </a:lnTo>
                  <a:lnTo>
                    <a:pt x="1588" y="71"/>
                  </a:lnTo>
                  <a:lnTo>
                    <a:pt x="1594" y="66"/>
                  </a:lnTo>
                  <a:lnTo>
                    <a:pt x="1599" y="68"/>
                  </a:lnTo>
                  <a:lnTo>
                    <a:pt x="1602" y="68"/>
                  </a:lnTo>
                  <a:lnTo>
                    <a:pt x="1608" y="69"/>
                  </a:lnTo>
                  <a:lnTo>
                    <a:pt x="1613" y="69"/>
                  </a:lnTo>
                  <a:lnTo>
                    <a:pt x="1613" y="50"/>
                  </a:lnTo>
                  <a:lnTo>
                    <a:pt x="1628" y="43"/>
                  </a:lnTo>
                  <a:lnTo>
                    <a:pt x="1641" y="36"/>
                  </a:lnTo>
                  <a:lnTo>
                    <a:pt x="1653" y="27"/>
                  </a:lnTo>
                  <a:lnTo>
                    <a:pt x="1663" y="17"/>
                  </a:lnTo>
                  <a:lnTo>
                    <a:pt x="1667" y="0"/>
                  </a:lnTo>
                  <a:close/>
                </a:path>
              </a:pathLst>
            </a:custGeom>
            <a:solidFill>
              <a:schemeClr val="accent1"/>
            </a:solidFill>
            <a:ln w="3175" cap="rnd">
              <a:solidFill>
                <a:schemeClr val="bg1">
                  <a:lumMod val="6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11" name="Freeform 310"/>
            <p:cNvSpPr>
              <a:spLocks noEditPoints="1"/>
            </p:cNvSpPr>
            <p:nvPr/>
          </p:nvSpPr>
          <p:spPr bwMode="auto">
            <a:xfrm>
              <a:off x="4574381" y="1143000"/>
              <a:ext cx="2078038" cy="517525"/>
            </a:xfrm>
            <a:custGeom>
              <a:avLst/>
              <a:gdLst>
                <a:gd name="T0" fmla="*/ 190 w 1309"/>
                <a:gd name="T1" fmla="*/ 255 h 326"/>
                <a:gd name="T2" fmla="*/ 157 w 1309"/>
                <a:gd name="T3" fmla="*/ 202 h 326"/>
                <a:gd name="T4" fmla="*/ 1271 w 1309"/>
                <a:gd name="T5" fmla="*/ 173 h 326"/>
                <a:gd name="T6" fmla="*/ 1293 w 1309"/>
                <a:gd name="T7" fmla="*/ 176 h 326"/>
                <a:gd name="T8" fmla="*/ 1307 w 1309"/>
                <a:gd name="T9" fmla="*/ 216 h 326"/>
                <a:gd name="T10" fmla="*/ 1241 w 1309"/>
                <a:gd name="T11" fmla="*/ 244 h 326"/>
                <a:gd name="T12" fmla="*/ 1238 w 1309"/>
                <a:gd name="T13" fmla="*/ 227 h 326"/>
                <a:gd name="T14" fmla="*/ 1251 w 1309"/>
                <a:gd name="T15" fmla="*/ 171 h 326"/>
                <a:gd name="T16" fmla="*/ 126 w 1309"/>
                <a:gd name="T17" fmla="*/ 166 h 326"/>
                <a:gd name="T18" fmla="*/ 150 w 1309"/>
                <a:gd name="T19" fmla="*/ 169 h 326"/>
                <a:gd name="T20" fmla="*/ 105 w 1309"/>
                <a:gd name="T21" fmla="*/ 276 h 326"/>
                <a:gd name="T22" fmla="*/ 82 w 1309"/>
                <a:gd name="T23" fmla="*/ 307 h 326"/>
                <a:gd name="T24" fmla="*/ 61 w 1309"/>
                <a:gd name="T25" fmla="*/ 251 h 326"/>
                <a:gd name="T26" fmla="*/ 70 w 1309"/>
                <a:gd name="T27" fmla="*/ 246 h 326"/>
                <a:gd name="T28" fmla="*/ 54 w 1309"/>
                <a:gd name="T29" fmla="*/ 222 h 326"/>
                <a:gd name="T30" fmla="*/ 44 w 1309"/>
                <a:gd name="T31" fmla="*/ 213 h 326"/>
                <a:gd name="T32" fmla="*/ 19 w 1309"/>
                <a:gd name="T33" fmla="*/ 173 h 326"/>
                <a:gd name="T34" fmla="*/ 14 w 1309"/>
                <a:gd name="T35" fmla="*/ 159 h 326"/>
                <a:gd name="T36" fmla="*/ 3 w 1309"/>
                <a:gd name="T37" fmla="*/ 147 h 326"/>
                <a:gd name="T38" fmla="*/ 42 w 1309"/>
                <a:gd name="T39" fmla="*/ 122 h 326"/>
                <a:gd name="T40" fmla="*/ 61 w 1309"/>
                <a:gd name="T41" fmla="*/ 141 h 326"/>
                <a:gd name="T42" fmla="*/ 73 w 1309"/>
                <a:gd name="T43" fmla="*/ 122 h 326"/>
                <a:gd name="T44" fmla="*/ 1101 w 1309"/>
                <a:gd name="T45" fmla="*/ 106 h 326"/>
                <a:gd name="T46" fmla="*/ 1094 w 1309"/>
                <a:gd name="T47" fmla="*/ 126 h 326"/>
                <a:gd name="T48" fmla="*/ 1061 w 1309"/>
                <a:gd name="T49" fmla="*/ 112 h 326"/>
                <a:gd name="T50" fmla="*/ 559 w 1309"/>
                <a:gd name="T51" fmla="*/ 101 h 326"/>
                <a:gd name="T52" fmla="*/ 560 w 1309"/>
                <a:gd name="T53" fmla="*/ 126 h 326"/>
                <a:gd name="T54" fmla="*/ 532 w 1309"/>
                <a:gd name="T55" fmla="*/ 113 h 326"/>
                <a:gd name="T56" fmla="*/ 1185 w 1309"/>
                <a:gd name="T57" fmla="*/ 79 h 326"/>
                <a:gd name="T58" fmla="*/ 1178 w 1309"/>
                <a:gd name="T59" fmla="*/ 103 h 326"/>
                <a:gd name="T60" fmla="*/ 1225 w 1309"/>
                <a:gd name="T61" fmla="*/ 115 h 326"/>
                <a:gd name="T62" fmla="*/ 1241 w 1309"/>
                <a:gd name="T63" fmla="*/ 178 h 326"/>
                <a:gd name="T64" fmla="*/ 1157 w 1309"/>
                <a:gd name="T65" fmla="*/ 171 h 326"/>
                <a:gd name="T66" fmla="*/ 1128 w 1309"/>
                <a:gd name="T67" fmla="*/ 131 h 326"/>
                <a:gd name="T68" fmla="*/ 1128 w 1309"/>
                <a:gd name="T69" fmla="*/ 98 h 326"/>
                <a:gd name="T70" fmla="*/ 1175 w 1309"/>
                <a:gd name="T71" fmla="*/ 77 h 326"/>
                <a:gd name="T72" fmla="*/ 991 w 1309"/>
                <a:gd name="T73" fmla="*/ 108 h 326"/>
                <a:gd name="T74" fmla="*/ 637 w 1309"/>
                <a:gd name="T75" fmla="*/ 80 h 326"/>
                <a:gd name="T76" fmla="*/ 593 w 1309"/>
                <a:gd name="T77" fmla="*/ 99 h 326"/>
                <a:gd name="T78" fmla="*/ 176 w 1309"/>
                <a:gd name="T79" fmla="*/ 77 h 326"/>
                <a:gd name="T80" fmla="*/ 204 w 1309"/>
                <a:gd name="T81" fmla="*/ 80 h 326"/>
                <a:gd name="T82" fmla="*/ 227 w 1309"/>
                <a:gd name="T83" fmla="*/ 89 h 326"/>
                <a:gd name="T84" fmla="*/ 211 w 1309"/>
                <a:gd name="T85" fmla="*/ 141 h 326"/>
                <a:gd name="T86" fmla="*/ 145 w 1309"/>
                <a:gd name="T87" fmla="*/ 134 h 326"/>
                <a:gd name="T88" fmla="*/ 124 w 1309"/>
                <a:gd name="T89" fmla="*/ 101 h 326"/>
                <a:gd name="T90" fmla="*/ 161 w 1309"/>
                <a:gd name="T91" fmla="*/ 77 h 326"/>
                <a:gd name="T92" fmla="*/ 627 w 1309"/>
                <a:gd name="T93" fmla="*/ 45 h 326"/>
                <a:gd name="T94" fmla="*/ 646 w 1309"/>
                <a:gd name="T95" fmla="*/ 66 h 326"/>
                <a:gd name="T96" fmla="*/ 567 w 1309"/>
                <a:gd name="T97" fmla="*/ 54 h 326"/>
                <a:gd name="T98" fmla="*/ 515 w 1309"/>
                <a:gd name="T99" fmla="*/ 108 h 326"/>
                <a:gd name="T100" fmla="*/ 504 w 1309"/>
                <a:gd name="T101" fmla="*/ 77 h 326"/>
                <a:gd name="T102" fmla="*/ 527 w 1309"/>
                <a:gd name="T103" fmla="*/ 54 h 326"/>
                <a:gd name="T104" fmla="*/ 538 w 1309"/>
                <a:gd name="T105" fmla="*/ 52 h 326"/>
                <a:gd name="T106" fmla="*/ 595 w 1309"/>
                <a:gd name="T107" fmla="*/ 26 h 326"/>
                <a:gd name="T108" fmla="*/ 599 w 1309"/>
                <a:gd name="T109" fmla="*/ 49 h 326"/>
                <a:gd name="T110" fmla="*/ 646 w 1309"/>
                <a:gd name="T111" fmla="*/ 16 h 326"/>
                <a:gd name="T112" fmla="*/ 1126 w 1309"/>
                <a:gd name="T113" fmla="*/ 7 h 326"/>
                <a:gd name="T114" fmla="*/ 1157 w 1309"/>
                <a:gd name="T115" fmla="*/ 33 h 326"/>
                <a:gd name="T116" fmla="*/ 1173 w 1309"/>
                <a:gd name="T117" fmla="*/ 61 h 326"/>
                <a:gd name="T118" fmla="*/ 1101 w 1309"/>
                <a:gd name="T119" fmla="*/ 79 h 326"/>
                <a:gd name="T120" fmla="*/ 1082 w 1309"/>
                <a:gd name="T121" fmla="*/ 80 h 326"/>
                <a:gd name="T122" fmla="*/ 1009 w 1309"/>
                <a:gd name="T123" fmla="*/ 19 h 326"/>
                <a:gd name="T124" fmla="*/ 995 w 1309"/>
                <a:gd name="T125" fmla="*/ 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09" h="326">
                  <a:moveTo>
                    <a:pt x="157" y="202"/>
                  </a:moveTo>
                  <a:lnTo>
                    <a:pt x="169" y="202"/>
                  </a:lnTo>
                  <a:lnTo>
                    <a:pt x="173" y="216"/>
                  </a:lnTo>
                  <a:lnTo>
                    <a:pt x="176" y="225"/>
                  </a:lnTo>
                  <a:lnTo>
                    <a:pt x="183" y="229"/>
                  </a:lnTo>
                  <a:lnTo>
                    <a:pt x="195" y="234"/>
                  </a:lnTo>
                  <a:lnTo>
                    <a:pt x="190" y="255"/>
                  </a:lnTo>
                  <a:lnTo>
                    <a:pt x="183" y="276"/>
                  </a:lnTo>
                  <a:lnTo>
                    <a:pt x="173" y="291"/>
                  </a:lnTo>
                  <a:lnTo>
                    <a:pt x="173" y="272"/>
                  </a:lnTo>
                  <a:lnTo>
                    <a:pt x="150" y="272"/>
                  </a:lnTo>
                  <a:lnTo>
                    <a:pt x="152" y="250"/>
                  </a:lnTo>
                  <a:lnTo>
                    <a:pt x="154" y="229"/>
                  </a:lnTo>
                  <a:lnTo>
                    <a:pt x="157" y="202"/>
                  </a:lnTo>
                  <a:close/>
                  <a:moveTo>
                    <a:pt x="1260" y="157"/>
                  </a:moveTo>
                  <a:lnTo>
                    <a:pt x="1264" y="157"/>
                  </a:lnTo>
                  <a:lnTo>
                    <a:pt x="1264" y="161"/>
                  </a:lnTo>
                  <a:lnTo>
                    <a:pt x="1265" y="166"/>
                  </a:lnTo>
                  <a:lnTo>
                    <a:pt x="1267" y="168"/>
                  </a:lnTo>
                  <a:lnTo>
                    <a:pt x="1269" y="171"/>
                  </a:lnTo>
                  <a:lnTo>
                    <a:pt x="1271" y="173"/>
                  </a:lnTo>
                  <a:lnTo>
                    <a:pt x="1274" y="176"/>
                  </a:lnTo>
                  <a:lnTo>
                    <a:pt x="1278" y="173"/>
                  </a:lnTo>
                  <a:lnTo>
                    <a:pt x="1279" y="169"/>
                  </a:lnTo>
                  <a:lnTo>
                    <a:pt x="1281" y="168"/>
                  </a:lnTo>
                  <a:lnTo>
                    <a:pt x="1285" y="168"/>
                  </a:lnTo>
                  <a:lnTo>
                    <a:pt x="1290" y="166"/>
                  </a:lnTo>
                  <a:lnTo>
                    <a:pt x="1293" y="176"/>
                  </a:lnTo>
                  <a:lnTo>
                    <a:pt x="1299" y="183"/>
                  </a:lnTo>
                  <a:lnTo>
                    <a:pt x="1304" y="190"/>
                  </a:lnTo>
                  <a:lnTo>
                    <a:pt x="1307" y="199"/>
                  </a:lnTo>
                  <a:lnTo>
                    <a:pt x="1309" y="211"/>
                  </a:lnTo>
                  <a:lnTo>
                    <a:pt x="1309" y="213"/>
                  </a:lnTo>
                  <a:lnTo>
                    <a:pt x="1307" y="215"/>
                  </a:lnTo>
                  <a:lnTo>
                    <a:pt x="1307" y="216"/>
                  </a:lnTo>
                  <a:lnTo>
                    <a:pt x="1307" y="218"/>
                  </a:lnTo>
                  <a:lnTo>
                    <a:pt x="1307" y="220"/>
                  </a:lnTo>
                  <a:lnTo>
                    <a:pt x="1306" y="223"/>
                  </a:lnTo>
                  <a:lnTo>
                    <a:pt x="1295" y="230"/>
                  </a:lnTo>
                  <a:lnTo>
                    <a:pt x="1279" y="237"/>
                  </a:lnTo>
                  <a:lnTo>
                    <a:pt x="1260" y="241"/>
                  </a:lnTo>
                  <a:lnTo>
                    <a:pt x="1241" y="244"/>
                  </a:lnTo>
                  <a:lnTo>
                    <a:pt x="1225" y="246"/>
                  </a:lnTo>
                  <a:lnTo>
                    <a:pt x="1227" y="237"/>
                  </a:lnTo>
                  <a:lnTo>
                    <a:pt x="1229" y="234"/>
                  </a:lnTo>
                  <a:lnTo>
                    <a:pt x="1231" y="230"/>
                  </a:lnTo>
                  <a:lnTo>
                    <a:pt x="1232" y="229"/>
                  </a:lnTo>
                  <a:lnTo>
                    <a:pt x="1234" y="229"/>
                  </a:lnTo>
                  <a:lnTo>
                    <a:pt x="1238" y="227"/>
                  </a:lnTo>
                  <a:lnTo>
                    <a:pt x="1239" y="227"/>
                  </a:lnTo>
                  <a:lnTo>
                    <a:pt x="1241" y="225"/>
                  </a:lnTo>
                  <a:lnTo>
                    <a:pt x="1245" y="223"/>
                  </a:lnTo>
                  <a:lnTo>
                    <a:pt x="1250" y="209"/>
                  </a:lnTo>
                  <a:lnTo>
                    <a:pt x="1250" y="195"/>
                  </a:lnTo>
                  <a:lnTo>
                    <a:pt x="1248" y="182"/>
                  </a:lnTo>
                  <a:lnTo>
                    <a:pt x="1251" y="171"/>
                  </a:lnTo>
                  <a:lnTo>
                    <a:pt x="1260" y="161"/>
                  </a:lnTo>
                  <a:lnTo>
                    <a:pt x="1260" y="157"/>
                  </a:lnTo>
                  <a:close/>
                  <a:moveTo>
                    <a:pt x="99" y="108"/>
                  </a:moveTo>
                  <a:lnTo>
                    <a:pt x="105" y="117"/>
                  </a:lnTo>
                  <a:lnTo>
                    <a:pt x="110" y="134"/>
                  </a:lnTo>
                  <a:lnTo>
                    <a:pt x="117" y="150"/>
                  </a:lnTo>
                  <a:lnTo>
                    <a:pt x="126" y="166"/>
                  </a:lnTo>
                  <a:lnTo>
                    <a:pt x="131" y="173"/>
                  </a:lnTo>
                  <a:lnTo>
                    <a:pt x="134" y="169"/>
                  </a:lnTo>
                  <a:lnTo>
                    <a:pt x="136" y="168"/>
                  </a:lnTo>
                  <a:lnTo>
                    <a:pt x="140" y="168"/>
                  </a:lnTo>
                  <a:lnTo>
                    <a:pt x="143" y="166"/>
                  </a:lnTo>
                  <a:lnTo>
                    <a:pt x="150" y="166"/>
                  </a:lnTo>
                  <a:lnTo>
                    <a:pt x="150" y="169"/>
                  </a:lnTo>
                  <a:lnTo>
                    <a:pt x="154" y="169"/>
                  </a:lnTo>
                  <a:lnTo>
                    <a:pt x="154" y="180"/>
                  </a:lnTo>
                  <a:lnTo>
                    <a:pt x="127" y="183"/>
                  </a:lnTo>
                  <a:lnTo>
                    <a:pt x="124" y="211"/>
                  </a:lnTo>
                  <a:lnTo>
                    <a:pt x="115" y="234"/>
                  </a:lnTo>
                  <a:lnTo>
                    <a:pt x="108" y="257"/>
                  </a:lnTo>
                  <a:lnTo>
                    <a:pt x="105" y="276"/>
                  </a:lnTo>
                  <a:lnTo>
                    <a:pt x="103" y="295"/>
                  </a:lnTo>
                  <a:lnTo>
                    <a:pt x="103" y="311"/>
                  </a:lnTo>
                  <a:lnTo>
                    <a:pt x="99" y="326"/>
                  </a:lnTo>
                  <a:lnTo>
                    <a:pt x="96" y="326"/>
                  </a:lnTo>
                  <a:lnTo>
                    <a:pt x="96" y="323"/>
                  </a:lnTo>
                  <a:lnTo>
                    <a:pt x="91" y="316"/>
                  </a:lnTo>
                  <a:lnTo>
                    <a:pt x="82" y="307"/>
                  </a:lnTo>
                  <a:lnTo>
                    <a:pt x="72" y="295"/>
                  </a:lnTo>
                  <a:lnTo>
                    <a:pt x="63" y="283"/>
                  </a:lnTo>
                  <a:lnTo>
                    <a:pt x="56" y="271"/>
                  </a:lnTo>
                  <a:lnTo>
                    <a:pt x="52" y="260"/>
                  </a:lnTo>
                  <a:lnTo>
                    <a:pt x="54" y="253"/>
                  </a:lnTo>
                  <a:lnTo>
                    <a:pt x="58" y="251"/>
                  </a:lnTo>
                  <a:lnTo>
                    <a:pt x="61" y="251"/>
                  </a:lnTo>
                  <a:lnTo>
                    <a:pt x="63" y="251"/>
                  </a:lnTo>
                  <a:lnTo>
                    <a:pt x="65" y="251"/>
                  </a:lnTo>
                  <a:lnTo>
                    <a:pt x="66" y="251"/>
                  </a:lnTo>
                  <a:lnTo>
                    <a:pt x="68" y="251"/>
                  </a:lnTo>
                  <a:lnTo>
                    <a:pt x="70" y="250"/>
                  </a:lnTo>
                  <a:lnTo>
                    <a:pt x="73" y="246"/>
                  </a:lnTo>
                  <a:lnTo>
                    <a:pt x="70" y="246"/>
                  </a:lnTo>
                  <a:lnTo>
                    <a:pt x="70" y="243"/>
                  </a:lnTo>
                  <a:lnTo>
                    <a:pt x="54" y="241"/>
                  </a:lnTo>
                  <a:lnTo>
                    <a:pt x="45" y="236"/>
                  </a:lnTo>
                  <a:lnTo>
                    <a:pt x="38" y="227"/>
                  </a:lnTo>
                  <a:lnTo>
                    <a:pt x="45" y="225"/>
                  </a:lnTo>
                  <a:lnTo>
                    <a:pt x="51" y="223"/>
                  </a:lnTo>
                  <a:lnTo>
                    <a:pt x="54" y="222"/>
                  </a:lnTo>
                  <a:lnTo>
                    <a:pt x="58" y="220"/>
                  </a:lnTo>
                  <a:lnTo>
                    <a:pt x="61" y="218"/>
                  </a:lnTo>
                  <a:lnTo>
                    <a:pt x="65" y="215"/>
                  </a:lnTo>
                  <a:lnTo>
                    <a:pt x="65" y="211"/>
                  </a:lnTo>
                  <a:lnTo>
                    <a:pt x="51" y="211"/>
                  </a:lnTo>
                  <a:lnTo>
                    <a:pt x="47" y="213"/>
                  </a:lnTo>
                  <a:lnTo>
                    <a:pt x="44" y="213"/>
                  </a:lnTo>
                  <a:lnTo>
                    <a:pt x="40" y="215"/>
                  </a:lnTo>
                  <a:lnTo>
                    <a:pt x="35" y="215"/>
                  </a:lnTo>
                  <a:lnTo>
                    <a:pt x="26" y="199"/>
                  </a:lnTo>
                  <a:lnTo>
                    <a:pt x="16" y="183"/>
                  </a:lnTo>
                  <a:lnTo>
                    <a:pt x="17" y="178"/>
                  </a:lnTo>
                  <a:lnTo>
                    <a:pt x="17" y="175"/>
                  </a:lnTo>
                  <a:lnTo>
                    <a:pt x="19" y="173"/>
                  </a:lnTo>
                  <a:lnTo>
                    <a:pt x="21" y="169"/>
                  </a:lnTo>
                  <a:lnTo>
                    <a:pt x="21" y="166"/>
                  </a:lnTo>
                  <a:lnTo>
                    <a:pt x="23" y="161"/>
                  </a:lnTo>
                  <a:lnTo>
                    <a:pt x="19" y="161"/>
                  </a:lnTo>
                  <a:lnTo>
                    <a:pt x="19" y="157"/>
                  </a:lnTo>
                  <a:lnTo>
                    <a:pt x="16" y="159"/>
                  </a:lnTo>
                  <a:lnTo>
                    <a:pt x="14" y="159"/>
                  </a:lnTo>
                  <a:lnTo>
                    <a:pt x="12" y="159"/>
                  </a:lnTo>
                  <a:lnTo>
                    <a:pt x="12" y="159"/>
                  </a:lnTo>
                  <a:lnTo>
                    <a:pt x="10" y="159"/>
                  </a:lnTo>
                  <a:lnTo>
                    <a:pt x="10" y="157"/>
                  </a:lnTo>
                  <a:lnTo>
                    <a:pt x="7" y="154"/>
                  </a:lnTo>
                  <a:lnTo>
                    <a:pt x="5" y="150"/>
                  </a:lnTo>
                  <a:lnTo>
                    <a:pt x="3" y="147"/>
                  </a:lnTo>
                  <a:lnTo>
                    <a:pt x="2" y="145"/>
                  </a:lnTo>
                  <a:lnTo>
                    <a:pt x="2" y="140"/>
                  </a:lnTo>
                  <a:lnTo>
                    <a:pt x="0" y="134"/>
                  </a:lnTo>
                  <a:lnTo>
                    <a:pt x="19" y="122"/>
                  </a:lnTo>
                  <a:lnTo>
                    <a:pt x="38" y="112"/>
                  </a:lnTo>
                  <a:lnTo>
                    <a:pt x="40" y="117"/>
                  </a:lnTo>
                  <a:lnTo>
                    <a:pt x="42" y="122"/>
                  </a:lnTo>
                  <a:lnTo>
                    <a:pt x="44" y="124"/>
                  </a:lnTo>
                  <a:lnTo>
                    <a:pt x="47" y="126"/>
                  </a:lnTo>
                  <a:lnTo>
                    <a:pt x="49" y="126"/>
                  </a:lnTo>
                  <a:lnTo>
                    <a:pt x="51" y="127"/>
                  </a:lnTo>
                  <a:lnTo>
                    <a:pt x="54" y="129"/>
                  </a:lnTo>
                  <a:lnTo>
                    <a:pt x="58" y="131"/>
                  </a:lnTo>
                  <a:lnTo>
                    <a:pt x="61" y="141"/>
                  </a:lnTo>
                  <a:lnTo>
                    <a:pt x="63" y="154"/>
                  </a:lnTo>
                  <a:lnTo>
                    <a:pt x="65" y="166"/>
                  </a:lnTo>
                  <a:lnTo>
                    <a:pt x="73" y="166"/>
                  </a:lnTo>
                  <a:lnTo>
                    <a:pt x="73" y="157"/>
                  </a:lnTo>
                  <a:lnTo>
                    <a:pt x="70" y="147"/>
                  </a:lnTo>
                  <a:lnTo>
                    <a:pt x="70" y="134"/>
                  </a:lnTo>
                  <a:lnTo>
                    <a:pt x="73" y="122"/>
                  </a:lnTo>
                  <a:lnTo>
                    <a:pt x="77" y="112"/>
                  </a:lnTo>
                  <a:lnTo>
                    <a:pt x="99" y="108"/>
                  </a:lnTo>
                  <a:close/>
                  <a:moveTo>
                    <a:pt x="1082" y="99"/>
                  </a:moveTo>
                  <a:lnTo>
                    <a:pt x="1087" y="103"/>
                  </a:lnTo>
                  <a:lnTo>
                    <a:pt x="1091" y="106"/>
                  </a:lnTo>
                  <a:lnTo>
                    <a:pt x="1096" y="106"/>
                  </a:lnTo>
                  <a:lnTo>
                    <a:pt x="1101" y="106"/>
                  </a:lnTo>
                  <a:lnTo>
                    <a:pt x="1110" y="108"/>
                  </a:lnTo>
                  <a:lnTo>
                    <a:pt x="1108" y="112"/>
                  </a:lnTo>
                  <a:lnTo>
                    <a:pt x="1108" y="113"/>
                  </a:lnTo>
                  <a:lnTo>
                    <a:pt x="1108" y="115"/>
                  </a:lnTo>
                  <a:lnTo>
                    <a:pt x="1107" y="117"/>
                  </a:lnTo>
                  <a:lnTo>
                    <a:pt x="1107" y="119"/>
                  </a:lnTo>
                  <a:lnTo>
                    <a:pt x="1094" y="126"/>
                  </a:lnTo>
                  <a:lnTo>
                    <a:pt x="1077" y="129"/>
                  </a:lnTo>
                  <a:lnTo>
                    <a:pt x="1059" y="131"/>
                  </a:lnTo>
                  <a:lnTo>
                    <a:pt x="1058" y="127"/>
                  </a:lnTo>
                  <a:lnTo>
                    <a:pt x="1058" y="124"/>
                  </a:lnTo>
                  <a:lnTo>
                    <a:pt x="1056" y="120"/>
                  </a:lnTo>
                  <a:lnTo>
                    <a:pt x="1056" y="115"/>
                  </a:lnTo>
                  <a:lnTo>
                    <a:pt x="1061" y="112"/>
                  </a:lnTo>
                  <a:lnTo>
                    <a:pt x="1065" y="108"/>
                  </a:lnTo>
                  <a:lnTo>
                    <a:pt x="1068" y="106"/>
                  </a:lnTo>
                  <a:lnTo>
                    <a:pt x="1072" y="103"/>
                  </a:lnTo>
                  <a:lnTo>
                    <a:pt x="1075" y="101"/>
                  </a:lnTo>
                  <a:lnTo>
                    <a:pt x="1082" y="99"/>
                  </a:lnTo>
                  <a:close/>
                  <a:moveTo>
                    <a:pt x="545" y="99"/>
                  </a:moveTo>
                  <a:lnTo>
                    <a:pt x="559" y="101"/>
                  </a:lnTo>
                  <a:lnTo>
                    <a:pt x="569" y="106"/>
                  </a:lnTo>
                  <a:lnTo>
                    <a:pt x="579" y="112"/>
                  </a:lnTo>
                  <a:lnTo>
                    <a:pt x="576" y="115"/>
                  </a:lnTo>
                  <a:lnTo>
                    <a:pt x="574" y="120"/>
                  </a:lnTo>
                  <a:lnTo>
                    <a:pt x="571" y="122"/>
                  </a:lnTo>
                  <a:lnTo>
                    <a:pt x="566" y="124"/>
                  </a:lnTo>
                  <a:lnTo>
                    <a:pt x="560" y="126"/>
                  </a:lnTo>
                  <a:lnTo>
                    <a:pt x="553" y="126"/>
                  </a:lnTo>
                  <a:lnTo>
                    <a:pt x="548" y="129"/>
                  </a:lnTo>
                  <a:lnTo>
                    <a:pt x="543" y="129"/>
                  </a:lnTo>
                  <a:lnTo>
                    <a:pt x="538" y="131"/>
                  </a:lnTo>
                  <a:lnTo>
                    <a:pt x="531" y="131"/>
                  </a:lnTo>
                  <a:lnTo>
                    <a:pt x="531" y="120"/>
                  </a:lnTo>
                  <a:lnTo>
                    <a:pt x="532" y="113"/>
                  </a:lnTo>
                  <a:lnTo>
                    <a:pt x="539" y="108"/>
                  </a:lnTo>
                  <a:lnTo>
                    <a:pt x="545" y="99"/>
                  </a:lnTo>
                  <a:close/>
                  <a:moveTo>
                    <a:pt x="1175" y="77"/>
                  </a:moveTo>
                  <a:lnTo>
                    <a:pt x="1178" y="77"/>
                  </a:lnTo>
                  <a:lnTo>
                    <a:pt x="1182" y="79"/>
                  </a:lnTo>
                  <a:lnTo>
                    <a:pt x="1183" y="79"/>
                  </a:lnTo>
                  <a:lnTo>
                    <a:pt x="1185" y="79"/>
                  </a:lnTo>
                  <a:lnTo>
                    <a:pt x="1187" y="80"/>
                  </a:lnTo>
                  <a:lnTo>
                    <a:pt x="1183" y="84"/>
                  </a:lnTo>
                  <a:lnTo>
                    <a:pt x="1180" y="87"/>
                  </a:lnTo>
                  <a:lnTo>
                    <a:pt x="1178" y="92"/>
                  </a:lnTo>
                  <a:lnTo>
                    <a:pt x="1176" y="96"/>
                  </a:lnTo>
                  <a:lnTo>
                    <a:pt x="1175" y="103"/>
                  </a:lnTo>
                  <a:lnTo>
                    <a:pt x="1178" y="103"/>
                  </a:lnTo>
                  <a:lnTo>
                    <a:pt x="1182" y="98"/>
                  </a:lnTo>
                  <a:lnTo>
                    <a:pt x="1185" y="94"/>
                  </a:lnTo>
                  <a:lnTo>
                    <a:pt x="1189" y="91"/>
                  </a:lnTo>
                  <a:lnTo>
                    <a:pt x="1194" y="89"/>
                  </a:lnTo>
                  <a:lnTo>
                    <a:pt x="1204" y="99"/>
                  </a:lnTo>
                  <a:lnTo>
                    <a:pt x="1217" y="108"/>
                  </a:lnTo>
                  <a:lnTo>
                    <a:pt x="1225" y="115"/>
                  </a:lnTo>
                  <a:lnTo>
                    <a:pt x="1225" y="138"/>
                  </a:lnTo>
                  <a:lnTo>
                    <a:pt x="1231" y="143"/>
                  </a:lnTo>
                  <a:lnTo>
                    <a:pt x="1236" y="147"/>
                  </a:lnTo>
                  <a:lnTo>
                    <a:pt x="1241" y="148"/>
                  </a:lnTo>
                  <a:lnTo>
                    <a:pt x="1245" y="155"/>
                  </a:lnTo>
                  <a:lnTo>
                    <a:pt x="1248" y="169"/>
                  </a:lnTo>
                  <a:lnTo>
                    <a:pt x="1241" y="178"/>
                  </a:lnTo>
                  <a:lnTo>
                    <a:pt x="1238" y="187"/>
                  </a:lnTo>
                  <a:lnTo>
                    <a:pt x="1231" y="192"/>
                  </a:lnTo>
                  <a:lnTo>
                    <a:pt x="1222" y="194"/>
                  </a:lnTo>
                  <a:lnTo>
                    <a:pt x="1206" y="195"/>
                  </a:lnTo>
                  <a:lnTo>
                    <a:pt x="1194" y="185"/>
                  </a:lnTo>
                  <a:lnTo>
                    <a:pt x="1176" y="176"/>
                  </a:lnTo>
                  <a:lnTo>
                    <a:pt x="1157" y="171"/>
                  </a:lnTo>
                  <a:lnTo>
                    <a:pt x="1138" y="164"/>
                  </a:lnTo>
                  <a:lnTo>
                    <a:pt x="1121" y="157"/>
                  </a:lnTo>
                  <a:lnTo>
                    <a:pt x="1110" y="147"/>
                  </a:lnTo>
                  <a:lnTo>
                    <a:pt x="1117" y="143"/>
                  </a:lnTo>
                  <a:lnTo>
                    <a:pt x="1122" y="140"/>
                  </a:lnTo>
                  <a:lnTo>
                    <a:pt x="1126" y="136"/>
                  </a:lnTo>
                  <a:lnTo>
                    <a:pt x="1128" y="131"/>
                  </a:lnTo>
                  <a:lnTo>
                    <a:pt x="1129" y="122"/>
                  </a:lnTo>
                  <a:lnTo>
                    <a:pt x="1128" y="119"/>
                  </a:lnTo>
                  <a:lnTo>
                    <a:pt x="1126" y="113"/>
                  </a:lnTo>
                  <a:lnTo>
                    <a:pt x="1126" y="106"/>
                  </a:lnTo>
                  <a:lnTo>
                    <a:pt x="1126" y="99"/>
                  </a:lnTo>
                  <a:lnTo>
                    <a:pt x="1126" y="98"/>
                  </a:lnTo>
                  <a:lnTo>
                    <a:pt x="1128" y="98"/>
                  </a:lnTo>
                  <a:lnTo>
                    <a:pt x="1128" y="98"/>
                  </a:lnTo>
                  <a:lnTo>
                    <a:pt x="1128" y="98"/>
                  </a:lnTo>
                  <a:lnTo>
                    <a:pt x="1128" y="98"/>
                  </a:lnTo>
                  <a:lnTo>
                    <a:pt x="1129" y="96"/>
                  </a:lnTo>
                  <a:lnTo>
                    <a:pt x="1145" y="92"/>
                  </a:lnTo>
                  <a:lnTo>
                    <a:pt x="1162" y="84"/>
                  </a:lnTo>
                  <a:lnTo>
                    <a:pt x="1175" y="77"/>
                  </a:lnTo>
                  <a:close/>
                  <a:moveTo>
                    <a:pt x="953" y="73"/>
                  </a:moveTo>
                  <a:lnTo>
                    <a:pt x="963" y="73"/>
                  </a:lnTo>
                  <a:lnTo>
                    <a:pt x="977" y="87"/>
                  </a:lnTo>
                  <a:lnTo>
                    <a:pt x="995" y="99"/>
                  </a:lnTo>
                  <a:lnTo>
                    <a:pt x="995" y="103"/>
                  </a:lnTo>
                  <a:lnTo>
                    <a:pt x="991" y="103"/>
                  </a:lnTo>
                  <a:lnTo>
                    <a:pt x="991" y="108"/>
                  </a:lnTo>
                  <a:lnTo>
                    <a:pt x="974" y="99"/>
                  </a:lnTo>
                  <a:lnTo>
                    <a:pt x="962" y="87"/>
                  </a:lnTo>
                  <a:lnTo>
                    <a:pt x="953" y="73"/>
                  </a:lnTo>
                  <a:close/>
                  <a:moveTo>
                    <a:pt x="602" y="68"/>
                  </a:moveTo>
                  <a:lnTo>
                    <a:pt x="616" y="72"/>
                  </a:lnTo>
                  <a:lnTo>
                    <a:pt x="627" y="75"/>
                  </a:lnTo>
                  <a:lnTo>
                    <a:pt x="637" y="80"/>
                  </a:lnTo>
                  <a:lnTo>
                    <a:pt x="637" y="89"/>
                  </a:lnTo>
                  <a:lnTo>
                    <a:pt x="628" y="91"/>
                  </a:lnTo>
                  <a:lnTo>
                    <a:pt x="620" y="94"/>
                  </a:lnTo>
                  <a:lnTo>
                    <a:pt x="607" y="96"/>
                  </a:lnTo>
                  <a:lnTo>
                    <a:pt x="602" y="98"/>
                  </a:lnTo>
                  <a:lnTo>
                    <a:pt x="599" y="99"/>
                  </a:lnTo>
                  <a:lnTo>
                    <a:pt x="593" y="99"/>
                  </a:lnTo>
                  <a:lnTo>
                    <a:pt x="588" y="99"/>
                  </a:lnTo>
                  <a:lnTo>
                    <a:pt x="588" y="89"/>
                  </a:lnTo>
                  <a:lnTo>
                    <a:pt x="592" y="84"/>
                  </a:lnTo>
                  <a:lnTo>
                    <a:pt x="597" y="77"/>
                  </a:lnTo>
                  <a:lnTo>
                    <a:pt x="602" y="68"/>
                  </a:lnTo>
                  <a:close/>
                  <a:moveTo>
                    <a:pt x="176" y="58"/>
                  </a:moveTo>
                  <a:lnTo>
                    <a:pt x="176" y="77"/>
                  </a:lnTo>
                  <a:lnTo>
                    <a:pt x="183" y="77"/>
                  </a:lnTo>
                  <a:lnTo>
                    <a:pt x="187" y="75"/>
                  </a:lnTo>
                  <a:lnTo>
                    <a:pt x="190" y="75"/>
                  </a:lnTo>
                  <a:lnTo>
                    <a:pt x="194" y="75"/>
                  </a:lnTo>
                  <a:lnTo>
                    <a:pt x="195" y="75"/>
                  </a:lnTo>
                  <a:lnTo>
                    <a:pt x="199" y="77"/>
                  </a:lnTo>
                  <a:lnTo>
                    <a:pt x="204" y="80"/>
                  </a:lnTo>
                  <a:lnTo>
                    <a:pt x="204" y="89"/>
                  </a:lnTo>
                  <a:lnTo>
                    <a:pt x="208" y="91"/>
                  </a:lnTo>
                  <a:lnTo>
                    <a:pt x="213" y="91"/>
                  </a:lnTo>
                  <a:lnTo>
                    <a:pt x="216" y="89"/>
                  </a:lnTo>
                  <a:lnTo>
                    <a:pt x="222" y="89"/>
                  </a:lnTo>
                  <a:lnTo>
                    <a:pt x="223" y="87"/>
                  </a:lnTo>
                  <a:lnTo>
                    <a:pt x="227" y="89"/>
                  </a:lnTo>
                  <a:lnTo>
                    <a:pt x="230" y="92"/>
                  </a:lnTo>
                  <a:lnTo>
                    <a:pt x="234" y="98"/>
                  </a:lnTo>
                  <a:lnTo>
                    <a:pt x="237" y="103"/>
                  </a:lnTo>
                  <a:lnTo>
                    <a:pt x="232" y="115"/>
                  </a:lnTo>
                  <a:lnTo>
                    <a:pt x="227" y="127"/>
                  </a:lnTo>
                  <a:lnTo>
                    <a:pt x="223" y="141"/>
                  </a:lnTo>
                  <a:lnTo>
                    <a:pt x="211" y="141"/>
                  </a:lnTo>
                  <a:lnTo>
                    <a:pt x="202" y="145"/>
                  </a:lnTo>
                  <a:lnTo>
                    <a:pt x="194" y="150"/>
                  </a:lnTo>
                  <a:lnTo>
                    <a:pt x="180" y="154"/>
                  </a:lnTo>
                  <a:lnTo>
                    <a:pt x="171" y="147"/>
                  </a:lnTo>
                  <a:lnTo>
                    <a:pt x="159" y="143"/>
                  </a:lnTo>
                  <a:lnTo>
                    <a:pt x="147" y="138"/>
                  </a:lnTo>
                  <a:lnTo>
                    <a:pt x="145" y="134"/>
                  </a:lnTo>
                  <a:lnTo>
                    <a:pt x="145" y="131"/>
                  </a:lnTo>
                  <a:lnTo>
                    <a:pt x="143" y="127"/>
                  </a:lnTo>
                  <a:lnTo>
                    <a:pt x="141" y="122"/>
                  </a:lnTo>
                  <a:lnTo>
                    <a:pt x="136" y="117"/>
                  </a:lnTo>
                  <a:lnTo>
                    <a:pt x="131" y="112"/>
                  </a:lnTo>
                  <a:lnTo>
                    <a:pt x="127" y="108"/>
                  </a:lnTo>
                  <a:lnTo>
                    <a:pt x="124" y="101"/>
                  </a:lnTo>
                  <a:lnTo>
                    <a:pt x="122" y="89"/>
                  </a:lnTo>
                  <a:lnTo>
                    <a:pt x="129" y="80"/>
                  </a:lnTo>
                  <a:lnTo>
                    <a:pt x="134" y="73"/>
                  </a:lnTo>
                  <a:lnTo>
                    <a:pt x="141" y="73"/>
                  </a:lnTo>
                  <a:lnTo>
                    <a:pt x="147" y="75"/>
                  </a:lnTo>
                  <a:lnTo>
                    <a:pt x="154" y="77"/>
                  </a:lnTo>
                  <a:lnTo>
                    <a:pt x="161" y="77"/>
                  </a:lnTo>
                  <a:lnTo>
                    <a:pt x="161" y="65"/>
                  </a:lnTo>
                  <a:lnTo>
                    <a:pt x="164" y="63"/>
                  </a:lnTo>
                  <a:lnTo>
                    <a:pt x="168" y="61"/>
                  </a:lnTo>
                  <a:lnTo>
                    <a:pt x="169" y="61"/>
                  </a:lnTo>
                  <a:lnTo>
                    <a:pt x="173" y="59"/>
                  </a:lnTo>
                  <a:lnTo>
                    <a:pt x="176" y="58"/>
                  </a:lnTo>
                  <a:close/>
                  <a:moveTo>
                    <a:pt x="627" y="45"/>
                  </a:moveTo>
                  <a:lnTo>
                    <a:pt x="641" y="45"/>
                  </a:lnTo>
                  <a:lnTo>
                    <a:pt x="649" y="54"/>
                  </a:lnTo>
                  <a:lnTo>
                    <a:pt x="658" y="59"/>
                  </a:lnTo>
                  <a:lnTo>
                    <a:pt x="665" y="66"/>
                  </a:lnTo>
                  <a:lnTo>
                    <a:pt x="672" y="77"/>
                  </a:lnTo>
                  <a:lnTo>
                    <a:pt x="656" y="77"/>
                  </a:lnTo>
                  <a:lnTo>
                    <a:pt x="646" y="66"/>
                  </a:lnTo>
                  <a:lnTo>
                    <a:pt x="635" y="58"/>
                  </a:lnTo>
                  <a:lnTo>
                    <a:pt x="627" y="45"/>
                  </a:lnTo>
                  <a:close/>
                  <a:moveTo>
                    <a:pt x="545" y="42"/>
                  </a:moveTo>
                  <a:lnTo>
                    <a:pt x="552" y="44"/>
                  </a:lnTo>
                  <a:lnTo>
                    <a:pt x="559" y="47"/>
                  </a:lnTo>
                  <a:lnTo>
                    <a:pt x="562" y="51"/>
                  </a:lnTo>
                  <a:lnTo>
                    <a:pt x="567" y="54"/>
                  </a:lnTo>
                  <a:lnTo>
                    <a:pt x="573" y="58"/>
                  </a:lnTo>
                  <a:lnTo>
                    <a:pt x="569" y="68"/>
                  </a:lnTo>
                  <a:lnTo>
                    <a:pt x="548" y="80"/>
                  </a:lnTo>
                  <a:lnTo>
                    <a:pt x="532" y="94"/>
                  </a:lnTo>
                  <a:lnTo>
                    <a:pt x="518" y="112"/>
                  </a:lnTo>
                  <a:lnTo>
                    <a:pt x="515" y="112"/>
                  </a:lnTo>
                  <a:lnTo>
                    <a:pt x="515" y="108"/>
                  </a:lnTo>
                  <a:lnTo>
                    <a:pt x="510" y="105"/>
                  </a:lnTo>
                  <a:lnTo>
                    <a:pt x="506" y="101"/>
                  </a:lnTo>
                  <a:lnTo>
                    <a:pt x="504" y="98"/>
                  </a:lnTo>
                  <a:lnTo>
                    <a:pt x="501" y="94"/>
                  </a:lnTo>
                  <a:lnTo>
                    <a:pt x="499" y="89"/>
                  </a:lnTo>
                  <a:lnTo>
                    <a:pt x="503" y="82"/>
                  </a:lnTo>
                  <a:lnTo>
                    <a:pt x="504" y="77"/>
                  </a:lnTo>
                  <a:lnTo>
                    <a:pt x="506" y="68"/>
                  </a:lnTo>
                  <a:lnTo>
                    <a:pt x="480" y="68"/>
                  </a:lnTo>
                  <a:lnTo>
                    <a:pt x="480" y="61"/>
                  </a:lnTo>
                  <a:lnTo>
                    <a:pt x="494" y="56"/>
                  </a:lnTo>
                  <a:lnTo>
                    <a:pt x="508" y="52"/>
                  </a:lnTo>
                  <a:lnTo>
                    <a:pt x="525" y="49"/>
                  </a:lnTo>
                  <a:lnTo>
                    <a:pt x="527" y="54"/>
                  </a:lnTo>
                  <a:lnTo>
                    <a:pt x="529" y="56"/>
                  </a:lnTo>
                  <a:lnTo>
                    <a:pt x="529" y="58"/>
                  </a:lnTo>
                  <a:lnTo>
                    <a:pt x="531" y="58"/>
                  </a:lnTo>
                  <a:lnTo>
                    <a:pt x="531" y="59"/>
                  </a:lnTo>
                  <a:lnTo>
                    <a:pt x="534" y="61"/>
                  </a:lnTo>
                  <a:lnTo>
                    <a:pt x="536" y="56"/>
                  </a:lnTo>
                  <a:lnTo>
                    <a:pt x="538" y="52"/>
                  </a:lnTo>
                  <a:lnTo>
                    <a:pt x="539" y="49"/>
                  </a:lnTo>
                  <a:lnTo>
                    <a:pt x="543" y="45"/>
                  </a:lnTo>
                  <a:lnTo>
                    <a:pt x="545" y="42"/>
                  </a:lnTo>
                  <a:close/>
                  <a:moveTo>
                    <a:pt x="588" y="23"/>
                  </a:moveTo>
                  <a:lnTo>
                    <a:pt x="592" y="24"/>
                  </a:lnTo>
                  <a:lnTo>
                    <a:pt x="593" y="24"/>
                  </a:lnTo>
                  <a:lnTo>
                    <a:pt x="595" y="26"/>
                  </a:lnTo>
                  <a:lnTo>
                    <a:pt x="595" y="26"/>
                  </a:lnTo>
                  <a:lnTo>
                    <a:pt x="597" y="28"/>
                  </a:lnTo>
                  <a:lnTo>
                    <a:pt x="599" y="31"/>
                  </a:lnTo>
                  <a:lnTo>
                    <a:pt x="602" y="37"/>
                  </a:lnTo>
                  <a:lnTo>
                    <a:pt x="606" y="42"/>
                  </a:lnTo>
                  <a:lnTo>
                    <a:pt x="607" y="49"/>
                  </a:lnTo>
                  <a:lnTo>
                    <a:pt x="599" y="49"/>
                  </a:lnTo>
                  <a:lnTo>
                    <a:pt x="599" y="45"/>
                  </a:lnTo>
                  <a:lnTo>
                    <a:pt x="595" y="42"/>
                  </a:lnTo>
                  <a:lnTo>
                    <a:pt x="592" y="38"/>
                  </a:lnTo>
                  <a:lnTo>
                    <a:pt x="590" y="35"/>
                  </a:lnTo>
                  <a:lnTo>
                    <a:pt x="588" y="30"/>
                  </a:lnTo>
                  <a:lnTo>
                    <a:pt x="588" y="23"/>
                  </a:lnTo>
                  <a:close/>
                  <a:moveTo>
                    <a:pt x="646" y="16"/>
                  </a:moveTo>
                  <a:lnTo>
                    <a:pt x="656" y="19"/>
                  </a:lnTo>
                  <a:lnTo>
                    <a:pt x="656" y="26"/>
                  </a:lnTo>
                  <a:lnTo>
                    <a:pt x="641" y="26"/>
                  </a:lnTo>
                  <a:lnTo>
                    <a:pt x="646" y="16"/>
                  </a:lnTo>
                  <a:close/>
                  <a:moveTo>
                    <a:pt x="1117" y="0"/>
                  </a:moveTo>
                  <a:lnTo>
                    <a:pt x="1122" y="3"/>
                  </a:lnTo>
                  <a:lnTo>
                    <a:pt x="1126" y="7"/>
                  </a:lnTo>
                  <a:lnTo>
                    <a:pt x="1128" y="10"/>
                  </a:lnTo>
                  <a:lnTo>
                    <a:pt x="1129" y="16"/>
                  </a:lnTo>
                  <a:lnTo>
                    <a:pt x="1131" y="19"/>
                  </a:lnTo>
                  <a:lnTo>
                    <a:pt x="1133" y="24"/>
                  </a:lnTo>
                  <a:lnTo>
                    <a:pt x="1136" y="26"/>
                  </a:lnTo>
                  <a:lnTo>
                    <a:pt x="1147" y="31"/>
                  </a:lnTo>
                  <a:lnTo>
                    <a:pt x="1157" y="33"/>
                  </a:lnTo>
                  <a:lnTo>
                    <a:pt x="1164" y="33"/>
                  </a:lnTo>
                  <a:lnTo>
                    <a:pt x="1169" y="37"/>
                  </a:lnTo>
                  <a:lnTo>
                    <a:pt x="1173" y="44"/>
                  </a:lnTo>
                  <a:lnTo>
                    <a:pt x="1175" y="58"/>
                  </a:lnTo>
                  <a:lnTo>
                    <a:pt x="1173" y="59"/>
                  </a:lnTo>
                  <a:lnTo>
                    <a:pt x="1173" y="59"/>
                  </a:lnTo>
                  <a:lnTo>
                    <a:pt x="1173" y="61"/>
                  </a:lnTo>
                  <a:lnTo>
                    <a:pt x="1173" y="63"/>
                  </a:lnTo>
                  <a:lnTo>
                    <a:pt x="1171" y="65"/>
                  </a:lnTo>
                  <a:lnTo>
                    <a:pt x="1149" y="65"/>
                  </a:lnTo>
                  <a:lnTo>
                    <a:pt x="1126" y="65"/>
                  </a:lnTo>
                  <a:lnTo>
                    <a:pt x="1107" y="73"/>
                  </a:lnTo>
                  <a:lnTo>
                    <a:pt x="1103" y="75"/>
                  </a:lnTo>
                  <a:lnTo>
                    <a:pt x="1101" y="79"/>
                  </a:lnTo>
                  <a:lnTo>
                    <a:pt x="1100" y="80"/>
                  </a:lnTo>
                  <a:lnTo>
                    <a:pt x="1098" y="82"/>
                  </a:lnTo>
                  <a:lnTo>
                    <a:pt x="1096" y="84"/>
                  </a:lnTo>
                  <a:lnTo>
                    <a:pt x="1093" y="86"/>
                  </a:lnTo>
                  <a:lnTo>
                    <a:pt x="1087" y="89"/>
                  </a:lnTo>
                  <a:lnTo>
                    <a:pt x="1084" y="84"/>
                  </a:lnTo>
                  <a:lnTo>
                    <a:pt x="1082" y="80"/>
                  </a:lnTo>
                  <a:lnTo>
                    <a:pt x="1079" y="77"/>
                  </a:lnTo>
                  <a:lnTo>
                    <a:pt x="1091" y="47"/>
                  </a:lnTo>
                  <a:lnTo>
                    <a:pt x="1103" y="23"/>
                  </a:lnTo>
                  <a:lnTo>
                    <a:pt x="1117" y="0"/>
                  </a:lnTo>
                  <a:close/>
                  <a:moveTo>
                    <a:pt x="995" y="0"/>
                  </a:moveTo>
                  <a:lnTo>
                    <a:pt x="1004" y="9"/>
                  </a:lnTo>
                  <a:lnTo>
                    <a:pt x="1009" y="19"/>
                  </a:lnTo>
                  <a:lnTo>
                    <a:pt x="1014" y="31"/>
                  </a:lnTo>
                  <a:lnTo>
                    <a:pt x="1005" y="31"/>
                  </a:lnTo>
                  <a:lnTo>
                    <a:pt x="1005" y="26"/>
                  </a:lnTo>
                  <a:lnTo>
                    <a:pt x="1002" y="23"/>
                  </a:lnTo>
                  <a:lnTo>
                    <a:pt x="998" y="19"/>
                  </a:lnTo>
                  <a:lnTo>
                    <a:pt x="997" y="14"/>
                  </a:lnTo>
                  <a:lnTo>
                    <a:pt x="995" y="9"/>
                  </a:lnTo>
                  <a:lnTo>
                    <a:pt x="995" y="0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lumMod val="6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12" name="Freeform 311"/>
            <p:cNvSpPr>
              <a:spLocks noEditPoints="1"/>
            </p:cNvSpPr>
            <p:nvPr/>
          </p:nvSpPr>
          <p:spPr bwMode="auto">
            <a:xfrm>
              <a:off x="6823869" y="4470400"/>
              <a:ext cx="1468438" cy="933450"/>
            </a:xfrm>
            <a:custGeom>
              <a:avLst/>
              <a:gdLst>
                <a:gd name="T0" fmla="*/ 489 w 925"/>
                <a:gd name="T1" fmla="*/ 520 h 588"/>
                <a:gd name="T2" fmla="*/ 484 w 925"/>
                <a:gd name="T3" fmla="*/ 472 h 588"/>
                <a:gd name="T4" fmla="*/ 800 w 925"/>
                <a:gd name="T5" fmla="*/ 463 h 588"/>
                <a:gd name="T6" fmla="*/ 810 w 925"/>
                <a:gd name="T7" fmla="*/ 463 h 588"/>
                <a:gd name="T8" fmla="*/ 817 w 925"/>
                <a:gd name="T9" fmla="*/ 473 h 588"/>
                <a:gd name="T10" fmla="*/ 796 w 925"/>
                <a:gd name="T11" fmla="*/ 529 h 588"/>
                <a:gd name="T12" fmla="*/ 768 w 925"/>
                <a:gd name="T13" fmla="*/ 547 h 588"/>
                <a:gd name="T14" fmla="*/ 756 w 925"/>
                <a:gd name="T15" fmla="*/ 576 h 588"/>
                <a:gd name="T16" fmla="*/ 716 w 925"/>
                <a:gd name="T17" fmla="*/ 576 h 588"/>
                <a:gd name="T18" fmla="*/ 712 w 925"/>
                <a:gd name="T19" fmla="*/ 543 h 588"/>
                <a:gd name="T20" fmla="*/ 754 w 925"/>
                <a:gd name="T21" fmla="*/ 520 h 588"/>
                <a:gd name="T22" fmla="*/ 784 w 925"/>
                <a:gd name="T23" fmla="*/ 330 h 588"/>
                <a:gd name="T24" fmla="*/ 850 w 925"/>
                <a:gd name="T25" fmla="*/ 396 h 588"/>
                <a:gd name="T26" fmla="*/ 870 w 925"/>
                <a:gd name="T27" fmla="*/ 390 h 588"/>
                <a:gd name="T28" fmla="*/ 870 w 925"/>
                <a:gd name="T29" fmla="*/ 423 h 588"/>
                <a:gd name="T30" fmla="*/ 826 w 925"/>
                <a:gd name="T31" fmla="*/ 470 h 588"/>
                <a:gd name="T32" fmla="*/ 826 w 925"/>
                <a:gd name="T33" fmla="*/ 445 h 588"/>
                <a:gd name="T34" fmla="*/ 810 w 925"/>
                <a:gd name="T35" fmla="*/ 433 h 588"/>
                <a:gd name="T36" fmla="*/ 815 w 925"/>
                <a:gd name="T37" fmla="*/ 417 h 588"/>
                <a:gd name="T38" fmla="*/ 793 w 925"/>
                <a:gd name="T39" fmla="*/ 355 h 588"/>
                <a:gd name="T40" fmla="*/ 765 w 925"/>
                <a:gd name="T41" fmla="*/ 170 h 588"/>
                <a:gd name="T42" fmla="*/ 721 w 925"/>
                <a:gd name="T43" fmla="*/ 147 h 588"/>
                <a:gd name="T44" fmla="*/ 915 w 925"/>
                <a:gd name="T45" fmla="*/ 91 h 588"/>
                <a:gd name="T46" fmla="*/ 918 w 925"/>
                <a:gd name="T47" fmla="*/ 115 h 588"/>
                <a:gd name="T48" fmla="*/ 906 w 925"/>
                <a:gd name="T49" fmla="*/ 86 h 588"/>
                <a:gd name="T50" fmla="*/ 754 w 925"/>
                <a:gd name="T51" fmla="*/ 68 h 588"/>
                <a:gd name="T52" fmla="*/ 763 w 925"/>
                <a:gd name="T53" fmla="*/ 91 h 588"/>
                <a:gd name="T54" fmla="*/ 746 w 925"/>
                <a:gd name="T55" fmla="*/ 65 h 588"/>
                <a:gd name="T56" fmla="*/ 435 w 925"/>
                <a:gd name="T57" fmla="*/ 47 h 588"/>
                <a:gd name="T58" fmla="*/ 458 w 925"/>
                <a:gd name="T59" fmla="*/ 60 h 588"/>
                <a:gd name="T60" fmla="*/ 477 w 925"/>
                <a:gd name="T61" fmla="*/ 122 h 588"/>
                <a:gd name="T62" fmla="*/ 506 w 925"/>
                <a:gd name="T63" fmla="*/ 143 h 588"/>
                <a:gd name="T64" fmla="*/ 564 w 925"/>
                <a:gd name="T65" fmla="*/ 215 h 588"/>
                <a:gd name="T66" fmla="*/ 552 w 925"/>
                <a:gd name="T67" fmla="*/ 339 h 588"/>
                <a:gd name="T68" fmla="*/ 515 w 925"/>
                <a:gd name="T69" fmla="*/ 426 h 588"/>
                <a:gd name="T70" fmla="*/ 449 w 925"/>
                <a:gd name="T71" fmla="*/ 426 h 588"/>
                <a:gd name="T72" fmla="*/ 381 w 925"/>
                <a:gd name="T73" fmla="*/ 396 h 588"/>
                <a:gd name="T74" fmla="*/ 356 w 925"/>
                <a:gd name="T75" fmla="*/ 384 h 588"/>
                <a:gd name="T76" fmla="*/ 355 w 925"/>
                <a:gd name="T77" fmla="*/ 374 h 588"/>
                <a:gd name="T78" fmla="*/ 344 w 925"/>
                <a:gd name="T79" fmla="*/ 377 h 588"/>
                <a:gd name="T80" fmla="*/ 349 w 925"/>
                <a:gd name="T81" fmla="*/ 360 h 588"/>
                <a:gd name="T82" fmla="*/ 318 w 925"/>
                <a:gd name="T83" fmla="*/ 369 h 588"/>
                <a:gd name="T84" fmla="*/ 259 w 925"/>
                <a:gd name="T85" fmla="*/ 327 h 588"/>
                <a:gd name="T86" fmla="*/ 157 w 925"/>
                <a:gd name="T87" fmla="*/ 339 h 588"/>
                <a:gd name="T88" fmla="*/ 75 w 925"/>
                <a:gd name="T89" fmla="*/ 370 h 588"/>
                <a:gd name="T90" fmla="*/ 26 w 925"/>
                <a:gd name="T91" fmla="*/ 360 h 588"/>
                <a:gd name="T92" fmla="*/ 18 w 925"/>
                <a:gd name="T93" fmla="*/ 273 h 588"/>
                <a:gd name="T94" fmla="*/ 9 w 925"/>
                <a:gd name="T95" fmla="*/ 229 h 588"/>
                <a:gd name="T96" fmla="*/ 7 w 925"/>
                <a:gd name="T97" fmla="*/ 215 h 588"/>
                <a:gd name="T98" fmla="*/ 33 w 925"/>
                <a:gd name="T99" fmla="*/ 152 h 588"/>
                <a:gd name="T100" fmla="*/ 116 w 925"/>
                <a:gd name="T101" fmla="*/ 135 h 588"/>
                <a:gd name="T102" fmla="*/ 161 w 925"/>
                <a:gd name="T103" fmla="*/ 77 h 588"/>
                <a:gd name="T104" fmla="*/ 210 w 925"/>
                <a:gd name="T105" fmla="*/ 53 h 588"/>
                <a:gd name="T106" fmla="*/ 225 w 925"/>
                <a:gd name="T107" fmla="*/ 68 h 588"/>
                <a:gd name="T108" fmla="*/ 264 w 925"/>
                <a:gd name="T109" fmla="*/ 32 h 588"/>
                <a:gd name="T110" fmla="*/ 280 w 925"/>
                <a:gd name="T111" fmla="*/ 16 h 588"/>
                <a:gd name="T112" fmla="*/ 330 w 925"/>
                <a:gd name="T113" fmla="*/ 47 h 588"/>
                <a:gd name="T114" fmla="*/ 395 w 925"/>
                <a:gd name="T115" fmla="*/ 100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25" h="588">
                  <a:moveTo>
                    <a:pt x="503" y="461"/>
                  </a:moveTo>
                  <a:lnTo>
                    <a:pt x="508" y="475"/>
                  </a:lnTo>
                  <a:lnTo>
                    <a:pt x="510" y="491"/>
                  </a:lnTo>
                  <a:lnTo>
                    <a:pt x="506" y="506"/>
                  </a:lnTo>
                  <a:lnTo>
                    <a:pt x="498" y="515"/>
                  </a:lnTo>
                  <a:lnTo>
                    <a:pt x="489" y="520"/>
                  </a:lnTo>
                  <a:lnTo>
                    <a:pt x="477" y="526"/>
                  </a:lnTo>
                  <a:lnTo>
                    <a:pt x="472" y="505"/>
                  </a:lnTo>
                  <a:lnTo>
                    <a:pt x="465" y="484"/>
                  </a:lnTo>
                  <a:lnTo>
                    <a:pt x="458" y="465"/>
                  </a:lnTo>
                  <a:lnTo>
                    <a:pt x="472" y="465"/>
                  </a:lnTo>
                  <a:lnTo>
                    <a:pt x="484" y="472"/>
                  </a:lnTo>
                  <a:lnTo>
                    <a:pt x="494" y="470"/>
                  </a:lnTo>
                  <a:lnTo>
                    <a:pt x="503" y="461"/>
                  </a:lnTo>
                  <a:close/>
                  <a:moveTo>
                    <a:pt x="791" y="458"/>
                  </a:moveTo>
                  <a:lnTo>
                    <a:pt x="794" y="459"/>
                  </a:lnTo>
                  <a:lnTo>
                    <a:pt x="798" y="461"/>
                  </a:lnTo>
                  <a:lnTo>
                    <a:pt x="800" y="463"/>
                  </a:lnTo>
                  <a:lnTo>
                    <a:pt x="801" y="465"/>
                  </a:lnTo>
                  <a:lnTo>
                    <a:pt x="803" y="466"/>
                  </a:lnTo>
                  <a:lnTo>
                    <a:pt x="807" y="470"/>
                  </a:lnTo>
                  <a:lnTo>
                    <a:pt x="807" y="468"/>
                  </a:lnTo>
                  <a:lnTo>
                    <a:pt x="808" y="466"/>
                  </a:lnTo>
                  <a:lnTo>
                    <a:pt x="810" y="463"/>
                  </a:lnTo>
                  <a:lnTo>
                    <a:pt x="810" y="461"/>
                  </a:lnTo>
                  <a:lnTo>
                    <a:pt x="812" y="461"/>
                  </a:lnTo>
                  <a:lnTo>
                    <a:pt x="814" y="461"/>
                  </a:lnTo>
                  <a:lnTo>
                    <a:pt x="814" y="465"/>
                  </a:lnTo>
                  <a:lnTo>
                    <a:pt x="815" y="468"/>
                  </a:lnTo>
                  <a:lnTo>
                    <a:pt x="817" y="473"/>
                  </a:lnTo>
                  <a:lnTo>
                    <a:pt x="817" y="479"/>
                  </a:lnTo>
                  <a:lnTo>
                    <a:pt x="817" y="484"/>
                  </a:lnTo>
                  <a:lnTo>
                    <a:pt x="805" y="498"/>
                  </a:lnTo>
                  <a:lnTo>
                    <a:pt x="794" y="515"/>
                  </a:lnTo>
                  <a:lnTo>
                    <a:pt x="798" y="526"/>
                  </a:lnTo>
                  <a:lnTo>
                    <a:pt x="796" y="529"/>
                  </a:lnTo>
                  <a:lnTo>
                    <a:pt x="791" y="533"/>
                  </a:lnTo>
                  <a:lnTo>
                    <a:pt x="786" y="534"/>
                  </a:lnTo>
                  <a:lnTo>
                    <a:pt x="781" y="536"/>
                  </a:lnTo>
                  <a:lnTo>
                    <a:pt x="775" y="540"/>
                  </a:lnTo>
                  <a:lnTo>
                    <a:pt x="772" y="541"/>
                  </a:lnTo>
                  <a:lnTo>
                    <a:pt x="768" y="547"/>
                  </a:lnTo>
                  <a:lnTo>
                    <a:pt x="768" y="552"/>
                  </a:lnTo>
                  <a:lnTo>
                    <a:pt x="767" y="557"/>
                  </a:lnTo>
                  <a:lnTo>
                    <a:pt x="767" y="562"/>
                  </a:lnTo>
                  <a:lnTo>
                    <a:pt x="765" y="569"/>
                  </a:lnTo>
                  <a:lnTo>
                    <a:pt x="761" y="573"/>
                  </a:lnTo>
                  <a:lnTo>
                    <a:pt x="756" y="576"/>
                  </a:lnTo>
                  <a:lnTo>
                    <a:pt x="751" y="580"/>
                  </a:lnTo>
                  <a:lnTo>
                    <a:pt x="746" y="583"/>
                  </a:lnTo>
                  <a:lnTo>
                    <a:pt x="740" y="588"/>
                  </a:lnTo>
                  <a:lnTo>
                    <a:pt x="733" y="588"/>
                  </a:lnTo>
                  <a:lnTo>
                    <a:pt x="725" y="582"/>
                  </a:lnTo>
                  <a:lnTo>
                    <a:pt x="716" y="576"/>
                  </a:lnTo>
                  <a:lnTo>
                    <a:pt x="709" y="571"/>
                  </a:lnTo>
                  <a:lnTo>
                    <a:pt x="702" y="561"/>
                  </a:lnTo>
                  <a:lnTo>
                    <a:pt x="707" y="557"/>
                  </a:lnTo>
                  <a:lnTo>
                    <a:pt x="709" y="552"/>
                  </a:lnTo>
                  <a:lnTo>
                    <a:pt x="711" y="548"/>
                  </a:lnTo>
                  <a:lnTo>
                    <a:pt x="712" y="543"/>
                  </a:lnTo>
                  <a:lnTo>
                    <a:pt x="714" y="538"/>
                  </a:lnTo>
                  <a:lnTo>
                    <a:pt x="718" y="534"/>
                  </a:lnTo>
                  <a:lnTo>
                    <a:pt x="728" y="531"/>
                  </a:lnTo>
                  <a:lnTo>
                    <a:pt x="739" y="529"/>
                  </a:lnTo>
                  <a:lnTo>
                    <a:pt x="749" y="526"/>
                  </a:lnTo>
                  <a:lnTo>
                    <a:pt x="754" y="520"/>
                  </a:lnTo>
                  <a:lnTo>
                    <a:pt x="763" y="508"/>
                  </a:lnTo>
                  <a:lnTo>
                    <a:pt x="770" y="494"/>
                  </a:lnTo>
                  <a:lnTo>
                    <a:pt x="779" y="480"/>
                  </a:lnTo>
                  <a:lnTo>
                    <a:pt x="786" y="466"/>
                  </a:lnTo>
                  <a:lnTo>
                    <a:pt x="791" y="458"/>
                  </a:lnTo>
                  <a:close/>
                  <a:moveTo>
                    <a:pt x="784" y="330"/>
                  </a:moveTo>
                  <a:lnTo>
                    <a:pt x="791" y="330"/>
                  </a:lnTo>
                  <a:lnTo>
                    <a:pt x="807" y="346"/>
                  </a:lnTo>
                  <a:lnTo>
                    <a:pt x="821" y="360"/>
                  </a:lnTo>
                  <a:lnTo>
                    <a:pt x="835" y="376"/>
                  </a:lnTo>
                  <a:lnTo>
                    <a:pt x="845" y="396"/>
                  </a:lnTo>
                  <a:lnTo>
                    <a:pt x="850" y="396"/>
                  </a:lnTo>
                  <a:lnTo>
                    <a:pt x="856" y="396"/>
                  </a:lnTo>
                  <a:lnTo>
                    <a:pt x="859" y="396"/>
                  </a:lnTo>
                  <a:lnTo>
                    <a:pt x="861" y="396"/>
                  </a:lnTo>
                  <a:lnTo>
                    <a:pt x="864" y="396"/>
                  </a:lnTo>
                  <a:lnTo>
                    <a:pt x="868" y="393"/>
                  </a:lnTo>
                  <a:lnTo>
                    <a:pt x="870" y="390"/>
                  </a:lnTo>
                  <a:lnTo>
                    <a:pt x="871" y="384"/>
                  </a:lnTo>
                  <a:lnTo>
                    <a:pt x="875" y="384"/>
                  </a:lnTo>
                  <a:lnTo>
                    <a:pt x="875" y="407"/>
                  </a:lnTo>
                  <a:lnTo>
                    <a:pt x="873" y="412"/>
                  </a:lnTo>
                  <a:lnTo>
                    <a:pt x="871" y="417"/>
                  </a:lnTo>
                  <a:lnTo>
                    <a:pt x="870" y="423"/>
                  </a:lnTo>
                  <a:lnTo>
                    <a:pt x="868" y="426"/>
                  </a:lnTo>
                  <a:lnTo>
                    <a:pt x="856" y="426"/>
                  </a:lnTo>
                  <a:lnTo>
                    <a:pt x="856" y="438"/>
                  </a:lnTo>
                  <a:lnTo>
                    <a:pt x="845" y="449"/>
                  </a:lnTo>
                  <a:lnTo>
                    <a:pt x="836" y="459"/>
                  </a:lnTo>
                  <a:lnTo>
                    <a:pt x="826" y="470"/>
                  </a:lnTo>
                  <a:lnTo>
                    <a:pt x="826" y="465"/>
                  </a:lnTo>
                  <a:lnTo>
                    <a:pt x="824" y="461"/>
                  </a:lnTo>
                  <a:lnTo>
                    <a:pt x="824" y="458"/>
                  </a:lnTo>
                  <a:lnTo>
                    <a:pt x="824" y="452"/>
                  </a:lnTo>
                  <a:lnTo>
                    <a:pt x="826" y="449"/>
                  </a:lnTo>
                  <a:lnTo>
                    <a:pt x="826" y="445"/>
                  </a:lnTo>
                  <a:lnTo>
                    <a:pt x="826" y="442"/>
                  </a:lnTo>
                  <a:lnTo>
                    <a:pt x="824" y="440"/>
                  </a:lnTo>
                  <a:lnTo>
                    <a:pt x="821" y="438"/>
                  </a:lnTo>
                  <a:lnTo>
                    <a:pt x="817" y="437"/>
                  </a:lnTo>
                  <a:lnTo>
                    <a:pt x="814" y="435"/>
                  </a:lnTo>
                  <a:lnTo>
                    <a:pt x="810" y="433"/>
                  </a:lnTo>
                  <a:lnTo>
                    <a:pt x="807" y="431"/>
                  </a:lnTo>
                  <a:lnTo>
                    <a:pt x="805" y="430"/>
                  </a:lnTo>
                  <a:lnTo>
                    <a:pt x="805" y="428"/>
                  </a:lnTo>
                  <a:lnTo>
                    <a:pt x="807" y="426"/>
                  </a:lnTo>
                  <a:lnTo>
                    <a:pt x="810" y="421"/>
                  </a:lnTo>
                  <a:lnTo>
                    <a:pt x="815" y="417"/>
                  </a:lnTo>
                  <a:lnTo>
                    <a:pt x="821" y="412"/>
                  </a:lnTo>
                  <a:lnTo>
                    <a:pt x="826" y="407"/>
                  </a:lnTo>
                  <a:lnTo>
                    <a:pt x="819" y="400"/>
                  </a:lnTo>
                  <a:lnTo>
                    <a:pt x="812" y="388"/>
                  </a:lnTo>
                  <a:lnTo>
                    <a:pt x="801" y="370"/>
                  </a:lnTo>
                  <a:lnTo>
                    <a:pt x="793" y="355"/>
                  </a:lnTo>
                  <a:lnTo>
                    <a:pt x="788" y="341"/>
                  </a:lnTo>
                  <a:lnTo>
                    <a:pt x="784" y="330"/>
                  </a:lnTo>
                  <a:close/>
                  <a:moveTo>
                    <a:pt x="721" y="147"/>
                  </a:moveTo>
                  <a:lnTo>
                    <a:pt x="730" y="147"/>
                  </a:lnTo>
                  <a:lnTo>
                    <a:pt x="746" y="159"/>
                  </a:lnTo>
                  <a:lnTo>
                    <a:pt x="765" y="170"/>
                  </a:lnTo>
                  <a:lnTo>
                    <a:pt x="765" y="180"/>
                  </a:lnTo>
                  <a:lnTo>
                    <a:pt x="753" y="180"/>
                  </a:lnTo>
                  <a:lnTo>
                    <a:pt x="744" y="173"/>
                  </a:lnTo>
                  <a:lnTo>
                    <a:pt x="735" y="166"/>
                  </a:lnTo>
                  <a:lnTo>
                    <a:pt x="728" y="157"/>
                  </a:lnTo>
                  <a:lnTo>
                    <a:pt x="721" y="147"/>
                  </a:lnTo>
                  <a:close/>
                  <a:moveTo>
                    <a:pt x="906" y="86"/>
                  </a:moveTo>
                  <a:lnTo>
                    <a:pt x="910" y="86"/>
                  </a:lnTo>
                  <a:lnTo>
                    <a:pt x="913" y="88"/>
                  </a:lnTo>
                  <a:lnTo>
                    <a:pt x="913" y="88"/>
                  </a:lnTo>
                  <a:lnTo>
                    <a:pt x="915" y="89"/>
                  </a:lnTo>
                  <a:lnTo>
                    <a:pt x="915" y="91"/>
                  </a:lnTo>
                  <a:lnTo>
                    <a:pt x="917" y="93"/>
                  </a:lnTo>
                  <a:lnTo>
                    <a:pt x="918" y="96"/>
                  </a:lnTo>
                  <a:lnTo>
                    <a:pt x="922" y="102"/>
                  </a:lnTo>
                  <a:lnTo>
                    <a:pt x="924" y="108"/>
                  </a:lnTo>
                  <a:lnTo>
                    <a:pt x="925" y="115"/>
                  </a:lnTo>
                  <a:lnTo>
                    <a:pt x="918" y="115"/>
                  </a:lnTo>
                  <a:lnTo>
                    <a:pt x="918" y="108"/>
                  </a:lnTo>
                  <a:lnTo>
                    <a:pt x="913" y="105"/>
                  </a:lnTo>
                  <a:lnTo>
                    <a:pt x="911" y="100"/>
                  </a:lnTo>
                  <a:lnTo>
                    <a:pt x="910" y="96"/>
                  </a:lnTo>
                  <a:lnTo>
                    <a:pt x="908" y="91"/>
                  </a:lnTo>
                  <a:lnTo>
                    <a:pt x="906" y="86"/>
                  </a:lnTo>
                  <a:close/>
                  <a:moveTo>
                    <a:pt x="746" y="65"/>
                  </a:moveTo>
                  <a:lnTo>
                    <a:pt x="749" y="65"/>
                  </a:lnTo>
                  <a:lnTo>
                    <a:pt x="751" y="67"/>
                  </a:lnTo>
                  <a:lnTo>
                    <a:pt x="751" y="68"/>
                  </a:lnTo>
                  <a:lnTo>
                    <a:pt x="753" y="68"/>
                  </a:lnTo>
                  <a:lnTo>
                    <a:pt x="754" y="68"/>
                  </a:lnTo>
                  <a:lnTo>
                    <a:pt x="756" y="70"/>
                  </a:lnTo>
                  <a:lnTo>
                    <a:pt x="758" y="75"/>
                  </a:lnTo>
                  <a:lnTo>
                    <a:pt x="758" y="81"/>
                  </a:lnTo>
                  <a:lnTo>
                    <a:pt x="760" y="84"/>
                  </a:lnTo>
                  <a:lnTo>
                    <a:pt x="761" y="88"/>
                  </a:lnTo>
                  <a:lnTo>
                    <a:pt x="763" y="91"/>
                  </a:lnTo>
                  <a:lnTo>
                    <a:pt x="765" y="96"/>
                  </a:lnTo>
                  <a:lnTo>
                    <a:pt x="753" y="96"/>
                  </a:lnTo>
                  <a:lnTo>
                    <a:pt x="751" y="88"/>
                  </a:lnTo>
                  <a:lnTo>
                    <a:pt x="747" y="82"/>
                  </a:lnTo>
                  <a:lnTo>
                    <a:pt x="746" y="75"/>
                  </a:lnTo>
                  <a:lnTo>
                    <a:pt x="746" y="65"/>
                  </a:lnTo>
                  <a:close/>
                  <a:moveTo>
                    <a:pt x="419" y="0"/>
                  </a:moveTo>
                  <a:lnTo>
                    <a:pt x="423" y="0"/>
                  </a:lnTo>
                  <a:lnTo>
                    <a:pt x="424" y="9"/>
                  </a:lnTo>
                  <a:lnTo>
                    <a:pt x="426" y="21"/>
                  </a:lnTo>
                  <a:lnTo>
                    <a:pt x="431" y="35"/>
                  </a:lnTo>
                  <a:lnTo>
                    <a:pt x="435" y="47"/>
                  </a:lnTo>
                  <a:lnTo>
                    <a:pt x="438" y="54"/>
                  </a:lnTo>
                  <a:lnTo>
                    <a:pt x="440" y="56"/>
                  </a:lnTo>
                  <a:lnTo>
                    <a:pt x="445" y="58"/>
                  </a:lnTo>
                  <a:lnTo>
                    <a:pt x="449" y="58"/>
                  </a:lnTo>
                  <a:lnTo>
                    <a:pt x="454" y="60"/>
                  </a:lnTo>
                  <a:lnTo>
                    <a:pt x="458" y="60"/>
                  </a:lnTo>
                  <a:lnTo>
                    <a:pt x="461" y="61"/>
                  </a:lnTo>
                  <a:lnTo>
                    <a:pt x="461" y="67"/>
                  </a:lnTo>
                  <a:lnTo>
                    <a:pt x="465" y="79"/>
                  </a:lnTo>
                  <a:lnTo>
                    <a:pt x="468" y="93"/>
                  </a:lnTo>
                  <a:lnTo>
                    <a:pt x="473" y="110"/>
                  </a:lnTo>
                  <a:lnTo>
                    <a:pt x="477" y="122"/>
                  </a:lnTo>
                  <a:lnTo>
                    <a:pt x="480" y="131"/>
                  </a:lnTo>
                  <a:lnTo>
                    <a:pt x="489" y="131"/>
                  </a:lnTo>
                  <a:lnTo>
                    <a:pt x="494" y="133"/>
                  </a:lnTo>
                  <a:lnTo>
                    <a:pt x="500" y="135"/>
                  </a:lnTo>
                  <a:lnTo>
                    <a:pt x="503" y="138"/>
                  </a:lnTo>
                  <a:lnTo>
                    <a:pt x="506" y="143"/>
                  </a:lnTo>
                  <a:lnTo>
                    <a:pt x="515" y="156"/>
                  </a:lnTo>
                  <a:lnTo>
                    <a:pt x="519" y="173"/>
                  </a:lnTo>
                  <a:lnTo>
                    <a:pt x="538" y="173"/>
                  </a:lnTo>
                  <a:lnTo>
                    <a:pt x="545" y="191"/>
                  </a:lnTo>
                  <a:lnTo>
                    <a:pt x="555" y="203"/>
                  </a:lnTo>
                  <a:lnTo>
                    <a:pt x="564" y="215"/>
                  </a:lnTo>
                  <a:lnTo>
                    <a:pt x="573" y="231"/>
                  </a:lnTo>
                  <a:lnTo>
                    <a:pt x="576" y="257"/>
                  </a:lnTo>
                  <a:lnTo>
                    <a:pt x="575" y="278"/>
                  </a:lnTo>
                  <a:lnTo>
                    <a:pt x="569" y="299"/>
                  </a:lnTo>
                  <a:lnTo>
                    <a:pt x="561" y="318"/>
                  </a:lnTo>
                  <a:lnTo>
                    <a:pt x="552" y="339"/>
                  </a:lnTo>
                  <a:lnTo>
                    <a:pt x="541" y="362"/>
                  </a:lnTo>
                  <a:lnTo>
                    <a:pt x="538" y="376"/>
                  </a:lnTo>
                  <a:lnTo>
                    <a:pt x="533" y="390"/>
                  </a:lnTo>
                  <a:lnTo>
                    <a:pt x="529" y="405"/>
                  </a:lnTo>
                  <a:lnTo>
                    <a:pt x="524" y="417"/>
                  </a:lnTo>
                  <a:lnTo>
                    <a:pt x="515" y="426"/>
                  </a:lnTo>
                  <a:lnTo>
                    <a:pt x="505" y="431"/>
                  </a:lnTo>
                  <a:lnTo>
                    <a:pt x="493" y="437"/>
                  </a:lnTo>
                  <a:lnTo>
                    <a:pt x="480" y="442"/>
                  </a:lnTo>
                  <a:lnTo>
                    <a:pt x="472" y="445"/>
                  </a:lnTo>
                  <a:lnTo>
                    <a:pt x="461" y="437"/>
                  </a:lnTo>
                  <a:lnTo>
                    <a:pt x="449" y="426"/>
                  </a:lnTo>
                  <a:lnTo>
                    <a:pt x="440" y="433"/>
                  </a:lnTo>
                  <a:lnTo>
                    <a:pt x="430" y="437"/>
                  </a:lnTo>
                  <a:lnTo>
                    <a:pt x="417" y="435"/>
                  </a:lnTo>
                  <a:lnTo>
                    <a:pt x="404" y="433"/>
                  </a:lnTo>
                  <a:lnTo>
                    <a:pt x="388" y="431"/>
                  </a:lnTo>
                  <a:lnTo>
                    <a:pt x="381" y="396"/>
                  </a:lnTo>
                  <a:lnTo>
                    <a:pt x="376" y="395"/>
                  </a:lnTo>
                  <a:lnTo>
                    <a:pt x="370" y="393"/>
                  </a:lnTo>
                  <a:lnTo>
                    <a:pt x="365" y="391"/>
                  </a:lnTo>
                  <a:lnTo>
                    <a:pt x="362" y="388"/>
                  </a:lnTo>
                  <a:lnTo>
                    <a:pt x="358" y="386"/>
                  </a:lnTo>
                  <a:lnTo>
                    <a:pt x="356" y="384"/>
                  </a:lnTo>
                  <a:lnTo>
                    <a:pt x="356" y="383"/>
                  </a:lnTo>
                  <a:lnTo>
                    <a:pt x="358" y="381"/>
                  </a:lnTo>
                  <a:lnTo>
                    <a:pt x="358" y="379"/>
                  </a:lnTo>
                  <a:lnTo>
                    <a:pt x="358" y="377"/>
                  </a:lnTo>
                  <a:lnTo>
                    <a:pt x="356" y="376"/>
                  </a:lnTo>
                  <a:lnTo>
                    <a:pt x="355" y="374"/>
                  </a:lnTo>
                  <a:lnTo>
                    <a:pt x="349" y="372"/>
                  </a:lnTo>
                  <a:lnTo>
                    <a:pt x="348" y="374"/>
                  </a:lnTo>
                  <a:lnTo>
                    <a:pt x="348" y="376"/>
                  </a:lnTo>
                  <a:lnTo>
                    <a:pt x="348" y="376"/>
                  </a:lnTo>
                  <a:lnTo>
                    <a:pt x="346" y="377"/>
                  </a:lnTo>
                  <a:lnTo>
                    <a:pt x="344" y="377"/>
                  </a:lnTo>
                  <a:lnTo>
                    <a:pt x="342" y="377"/>
                  </a:lnTo>
                  <a:lnTo>
                    <a:pt x="342" y="372"/>
                  </a:lnTo>
                  <a:lnTo>
                    <a:pt x="337" y="372"/>
                  </a:lnTo>
                  <a:lnTo>
                    <a:pt x="337" y="369"/>
                  </a:lnTo>
                  <a:lnTo>
                    <a:pt x="344" y="365"/>
                  </a:lnTo>
                  <a:lnTo>
                    <a:pt x="349" y="360"/>
                  </a:lnTo>
                  <a:lnTo>
                    <a:pt x="353" y="355"/>
                  </a:lnTo>
                  <a:lnTo>
                    <a:pt x="349" y="355"/>
                  </a:lnTo>
                  <a:lnTo>
                    <a:pt x="349" y="349"/>
                  </a:lnTo>
                  <a:lnTo>
                    <a:pt x="341" y="358"/>
                  </a:lnTo>
                  <a:lnTo>
                    <a:pt x="332" y="363"/>
                  </a:lnTo>
                  <a:lnTo>
                    <a:pt x="318" y="369"/>
                  </a:lnTo>
                  <a:lnTo>
                    <a:pt x="313" y="358"/>
                  </a:lnTo>
                  <a:lnTo>
                    <a:pt x="306" y="348"/>
                  </a:lnTo>
                  <a:lnTo>
                    <a:pt x="297" y="339"/>
                  </a:lnTo>
                  <a:lnTo>
                    <a:pt x="285" y="332"/>
                  </a:lnTo>
                  <a:lnTo>
                    <a:pt x="269" y="330"/>
                  </a:lnTo>
                  <a:lnTo>
                    <a:pt x="259" y="327"/>
                  </a:lnTo>
                  <a:lnTo>
                    <a:pt x="245" y="325"/>
                  </a:lnTo>
                  <a:lnTo>
                    <a:pt x="225" y="327"/>
                  </a:lnTo>
                  <a:lnTo>
                    <a:pt x="206" y="328"/>
                  </a:lnTo>
                  <a:lnTo>
                    <a:pt x="187" y="332"/>
                  </a:lnTo>
                  <a:lnTo>
                    <a:pt x="170" y="335"/>
                  </a:lnTo>
                  <a:lnTo>
                    <a:pt x="157" y="339"/>
                  </a:lnTo>
                  <a:lnTo>
                    <a:pt x="150" y="362"/>
                  </a:lnTo>
                  <a:lnTo>
                    <a:pt x="133" y="362"/>
                  </a:lnTo>
                  <a:lnTo>
                    <a:pt x="117" y="360"/>
                  </a:lnTo>
                  <a:lnTo>
                    <a:pt x="100" y="362"/>
                  </a:lnTo>
                  <a:lnTo>
                    <a:pt x="88" y="365"/>
                  </a:lnTo>
                  <a:lnTo>
                    <a:pt x="75" y="370"/>
                  </a:lnTo>
                  <a:lnTo>
                    <a:pt x="65" y="376"/>
                  </a:lnTo>
                  <a:lnTo>
                    <a:pt x="53" y="377"/>
                  </a:lnTo>
                  <a:lnTo>
                    <a:pt x="39" y="377"/>
                  </a:lnTo>
                  <a:lnTo>
                    <a:pt x="35" y="370"/>
                  </a:lnTo>
                  <a:lnTo>
                    <a:pt x="32" y="365"/>
                  </a:lnTo>
                  <a:lnTo>
                    <a:pt x="26" y="360"/>
                  </a:lnTo>
                  <a:lnTo>
                    <a:pt x="23" y="355"/>
                  </a:lnTo>
                  <a:lnTo>
                    <a:pt x="32" y="342"/>
                  </a:lnTo>
                  <a:lnTo>
                    <a:pt x="33" y="327"/>
                  </a:lnTo>
                  <a:lnTo>
                    <a:pt x="32" y="309"/>
                  </a:lnTo>
                  <a:lnTo>
                    <a:pt x="25" y="292"/>
                  </a:lnTo>
                  <a:lnTo>
                    <a:pt x="18" y="273"/>
                  </a:lnTo>
                  <a:lnTo>
                    <a:pt x="9" y="255"/>
                  </a:lnTo>
                  <a:lnTo>
                    <a:pt x="4" y="239"/>
                  </a:lnTo>
                  <a:lnTo>
                    <a:pt x="0" y="227"/>
                  </a:lnTo>
                  <a:lnTo>
                    <a:pt x="4" y="227"/>
                  </a:lnTo>
                  <a:lnTo>
                    <a:pt x="7" y="229"/>
                  </a:lnTo>
                  <a:lnTo>
                    <a:pt x="9" y="229"/>
                  </a:lnTo>
                  <a:lnTo>
                    <a:pt x="11" y="231"/>
                  </a:lnTo>
                  <a:lnTo>
                    <a:pt x="11" y="231"/>
                  </a:lnTo>
                  <a:lnTo>
                    <a:pt x="13" y="229"/>
                  </a:lnTo>
                  <a:lnTo>
                    <a:pt x="14" y="227"/>
                  </a:lnTo>
                  <a:lnTo>
                    <a:pt x="16" y="224"/>
                  </a:lnTo>
                  <a:lnTo>
                    <a:pt x="7" y="215"/>
                  </a:lnTo>
                  <a:lnTo>
                    <a:pt x="4" y="204"/>
                  </a:lnTo>
                  <a:lnTo>
                    <a:pt x="0" y="192"/>
                  </a:lnTo>
                  <a:lnTo>
                    <a:pt x="9" y="182"/>
                  </a:lnTo>
                  <a:lnTo>
                    <a:pt x="16" y="171"/>
                  </a:lnTo>
                  <a:lnTo>
                    <a:pt x="23" y="161"/>
                  </a:lnTo>
                  <a:lnTo>
                    <a:pt x="33" y="152"/>
                  </a:lnTo>
                  <a:lnTo>
                    <a:pt x="46" y="147"/>
                  </a:lnTo>
                  <a:lnTo>
                    <a:pt x="54" y="147"/>
                  </a:lnTo>
                  <a:lnTo>
                    <a:pt x="68" y="145"/>
                  </a:lnTo>
                  <a:lnTo>
                    <a:pt x="86" y="142"/>
                  </a:lnTo>
                  <a:lnTo>
                    <a:pt x="102" y="138"/>
                  </a:lnTo>
                  <a:lnTo>
                    <a:pt x="116" y="135"/>
                  </a:lnTo>
                  <a:lnTo>
                    <a:pt x="121" y="122"/>
                  </a:lnTo>
                  <a:lnTo>
                    <a:pt x="129" y="108"/>
                  </a:lnTo>
                  <a:lnTo>
                    <a:pt x="140" y="98"/>
                  </a:lnTo>
                  <a:lnTo>
                    <a:pt x="154" y="93"/>
                  </a:lnTo>
                  <a:lnTo>
                    <a:pt x="154" y="81"/>
                  </a:lnTo>
                  <a:lnTo>
                    <a:pt x="161" y="77"/>
                  </a:lnTo>
                  <a:lnTo>
                    <a:pt x="170" y="68"/>
                  </a:lnTo>
                  <a:lnTo>
                    <a:pt x="180" y="60"/>
                  </a:lnTo>
                  <a:lnTo>
                    <a:pt x="191" y="53"/>
                  </a:lnTo>
                  <a:lnTo>
                    <a:pt x="201" y="47"/>
                  </a:lnTo>
                  <a:lnTo>
                    <a:pt x="208" y="51"/>
                  </a:lnTo>
                  <a:lnTo>
                    <a:pt x="210" y="53"/>
                  </a:lnTo>
                  <a:lnTo>
                    <a:pt x="210" y="56"/>
                  </a:lnTo>
                  <a:lnTo>
                    <a:pt x="210" y="60"/>
                  </a:lnTo>
                  <a:lnTo>
                    <a:pt x="212" y="65"/>
                  </a:lnTo>
                  <a:lnTo>
                    <a:pt x="217" y="67"/>
                  </a:lnTo>
                  <a:lnTo>
                    <a:pt x="222" y="67"/>
                  </a:lnTo>
                  <a:lnTo>
                    <a:pt x="225" y="68"/>
                  </a:lnTo>
                  <a:lnTo>
                    <a:pt x="231" y="70"/>
                  </a:lnTo>
                  <a:lnTo>
                    <a:pt x="234" y="54"/>
                  </a:lnTo>
                  <a:lnTo>
                    <a:pt x="239" y="46"/>
                  </a:lnTo>
                  <a:lnTo>
                    <a:pt x="246" y="40"/>
                  </a:lnTo>
                  <a:lnTo>
                    <a:pt x="255" y="35"/>
                  </a:lnTo>
                  <a:lnTo>
                    <a:pt x="264" y="32"/>
                  </a:lnTo>
                  <a:lnTo>
                    <a:pt x="273" y="23"/>
                  </a:lnTo>
                  <a:lnTo>
                    <a:pt x="269" y="21"/>
                  </a:lnTo>
                  <a:lnTo>
                    <a:pt x="269" y="19"/>
                  </a:lnTo>
                  <a:lnTo>
                    <a:pt x="267" y="18"/>
                  </a:lnTo>
                  <a:lnTo>
                    <a:pt x="266" y="16"/>
                  </a:lnTo>
                  <a:lnTo>
                    <a:pt x="280" y="16"/>
                  </a:lnTo>
                  <a:lnTo>
                    <a:pt x="294" y="23"/>
                  </a:lnTo>
                  <a:lnTo>
                    <a:pt x="309" y="25"/>
                  </a:lnTo>
                  <a:lnTo>
                    <a:pt x="325" y="25"/>
                  </a:lnTo>
                  <a:lnTo>
                    <a:pt x="342" y="23"/>
                  </a:lnTo>
                  <a:lnTo>
                    <a:pt x="342" y="32"/>
                  </a:lnTo>
                  <a:lnTo>
                    <a:pt x="330" y="47"/>
                  </a:lnTo>
                  <a:lnTo>
                    <a:pt x="323" y="70"/>
                  </a:lnTo>
                  <a:lnTo>
                    <a:pt x="335" y="77"/>
                  </a:lnTo>
                  <a:lnTo>
                    <a:pt x="351" y="86"/>
                  </a:lnTo>
                  <a:lnTo>
                    <a:pt x="367" y="95"/>
                  </a:lnTo>
                  <a:lnTo>
                    <a:pt x="383" y="100"/>
                  </a:lnTo>
                  <a:lnTo>
                    <a:pt x="395" y="100"/>
                  </a:lnTo>
                  <a:lnTo>
                    <a:pt x="404" y="86"/>
                  </a:lnTo>
                  <a:lnTo>
                    <a:pt x="409" y="63"/>
                  </a:lnTo>
                  <a:lnTo>
                    <a:pt x="410" y="40"/>
                  </a:lnTo>
                  <a:lnTo>
                    <a:pt x="414" y="18"/>
                  </a:lnTo>
                  <a:lnTo>
                    <a:pt x="419" y="0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lumMod val="6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7486719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</a:t>
            </a:r>
          </a:p>
          <a:p>
            <a:r>
              <a:rPr lang="fa-IR" dirty="0">
                <a:cs typeface="B Nazanin" panose="00000700000000000000" pitchFamily="2" charset="-78"/>
              </a:rPr>
              <a:t>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22" name="TextBox 21">
            <a:extLst>
              <a:ext uri="{FF2B5EF4-FFF2-40B4-BE49-F238E27FC236}">
                <a16:creationId xmlns:a16="http://schemas.microsoft.com/office/drawing/2014/main" id="{4F1C1E99-34B0-4507-BC7B-38CA4E7501E3}"/>
              </a:ext>
            </a:extLst>
          </p:cNvPr>
          <p:cNvSpPr txBox="1"/>
          <p:nvPr/>
        </p:nvSpPr>
        <p:spPr>
          <a:xfrm>
            <a:off x="2367121" y="3263530"/>
            <a:ext cx="161433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 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C5563D75-7A9B-13B8-0BB8-7471ACF6E581}"/>
              </a:ext>
            </a:extLst>
          </p:cNvPr>
          <p:cNvPicPr>
            <a:picLocks noGrp="1" noChangeAspect="1"/>
          </p:cNvPicPr>
          <p:nvPr>
            <p:ph type="pic" idx="14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15" name="Picture Placeholder 14">
            <a:extLst>
              <a:ext uri="{FF2B5EF4-FFF2-40B4-BE49-F238E27FC236}">
                <a16:creationId xmlns:a16="http://schemas.microsoft.com/office/drawing/2014/main" id="{ECE9C1C8-F0F8-45D3-45E7-E040A2B4AAD2}"/>
              </a:ext>
            </a:extLst>
          </p:cNvPr>
          <p:cNvPicPr>
            <a:picLocks noGrp="1" noChangeAspect="1"/>
          </p:cNvPicPr>
          <p:nvPr>
            <p:ph type="pic" idx="16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13" name="Picture Placeholder 12">
            <a:extLst>
              <a:ext uri="{FF2B5EF4-FFF2-40B4-BE49-F238E27FC236}">
                <a16:creationId xmlns:a16="http://schemas.microsoft.com/office/drawing/2014/main" id="{7DAC4CB9-862D-BDED-13E2-276EFAC3122D}"/>
              </a:ext>
            </a:extLst>
          </p:cNvPr>
          <p:cNvPicPr>
            <a:picLocks noGrp="1" noChangeAspect="1"/>
          </p:cNvPicPr>
          <p:nvPr>
            <p:ph type="pic" idx="15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</p:spTree>
    <p:extLst>
      <p:ext uri="{BB962C8B-B14F-4D97-AF65-F5344CB8AC3E}">
        <p14:creationId xmlns:p14="http://schemas.microsoft.com/office/powerpoint/2010/main" val="148890297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pic>
        <p:nvPicPr>
          <p:cNvPr id="8" name="Picture 3">
            <a:extLst>
              <a:ext uri="{FF2B5EF4-FFF2-40B4-BE49-F238E27FC236}">
                <a16:creationId xmlns:a16="http://schemas.microsoft.com/office/drawing/2014/main" id="{EA995659-125B-47C4-89B0-735C3DAB1D6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1424864" y="1297709"/>
            <a:ext cx="471861" cy="1324794"/>
          </a:xfrm>
          <a:prstGeom prst="rect">
            <a:avLst/>
          </a:prstGeom>
        </p:spPr>
      </p:pic>
      <p:grpSp>
        <p:nvGrpSpPr>
          <p:cNvPr id="5" name="그룹 4">
            <a:extLst>
              <a:ext uri="{FF2B5EF4-FFF2-40B4-BE49-F238E27FC236}">
                <a16:creationId xmlns:a16="http://schemas.microsoft.com/office/drawing/2014/main" id="{6FBEB6F8-7186-40D4-9CC5-9A639D58369C}"/>
              </a:ext>
            </a:extLst>
          </p:cNvPr>
          <p:cNvGrpSpPr/>
          <p:nvPr/>
        </p:nvGrpSpPr>
        <p:grpSpPr>
          <a:xfrm>
            <a:off x="277291" y="1676722"/>
            <a:ext cx="11245338" cy="943671"/>
            <a:chOff x="277291" y="2277615"/>
            <a:chExt cx="11245338" cy="943671"/>
          </a:xfrm>
          <a:solidFill>
            <a:schemeClr val="accent3"/>
          </a:solidFill>
        </p:grpSpPr>
        <p:sp>
          <p:nvSpPr>
            <p:cNvPr id="13" name="Freeform 4">
              <a:extLst>
                <a:ext uri="{FF2B5EF4-FFF2-40B4-BE49-F238E27FC236}">
                  <a16:creationId xmlns:a16="http://schemas.microsoft.com/office/drawing/2014/main" id="{79229F21-6A42-4726-9743-5F20579753B1}"/>
                </a:ext>
              </a:extLst>
            </p:cNvPr>
            <p:cNvSpPr/>
            <p:nvPr userDrawn="1"/>
          </p:nvSpPr>
          <p:spPr>
            <a:xfrm>
              <a:off x="277291" y="2348477"/>
              <a:ext cx="11245338" cy="872809"/>
            </a:xfrm>
            <a:custGeom>
              <a:avLst/>
              <a:gdLst>
                <a:gd name="connsiteX0" fmla="*/ 722914 w 11245338"/>
                <a:gd name="connsiteY0" fmla="*/ 0 h 872809"/>
                <a:gd name="connsiteX1" fmla="*/ 11147573 w 11245338"/>
                <a:gd name="connsiteY1" fmla="*/ 0 h 872809"/>
                <a:gd name="connsiteX2" fmla="*/ 11147573 w 11245338"/>
                <a:gd name="connsiteY2" fmla="*/ 97809 h 872809"/>
                <a:gd name="connsiteX3" fmla="*/ 722914 w 11245338"/>
                <a:gd name="connsiteY3" fmla="*/ 97809 h 872809"/>
                <a:gd name="connsiteX4" fmla="*/ 145471 w 11245338"/>
                <a:gd name="connsiteY4" fmla="*/ 0 h 872809"/>
                <a:gd name="connsiteX5" fmla="*/ 217947 w 11245338"/>
                <a:gd name="connsiteY5" fmla="*/ 0 h 872809"/>
                <a:gd name="connsiteX6" fmla="*/ 217947 w 11245338"/>
                <a:gd name="connsiteY6" fmla="*/ 98534 h 872809"/>
                <a:gd name="connsiteX7" fmla="*/ 177603 w 11245338"/>
                <a:gd name="connsiteY7" fmla="*/ 106679 h 872809"/>
                <a:gd name="connsiteX8" fmla="*/ 108669 w 11245338"/>
                <a:gd name="connsiteY8" fmla="*/ 210676 h 872809"/>
                <a:gd name="connsiteX9" fmla="*/ 108669 w 11245338"/>
                <a:gd name="connsiteY9" fmla="*/ 662131 h 872809"/>
                <a:gd name="connsiteX10" fmla="*/ 221536 w 11245338"/>
                <a:gd name="connsiteY10" fmla="*/ 774998 h 872809"/>
                <a:gd name="connsiteX11" fmla="*/ 11245338 w 11245338"/>
                <a:gd name="connsiteY11" fmla="*/ 774998 h 872809"/>
                <a:gd name="connsiteX12" fmla="*/ 11245338 w 11245338"/>
                <a:gd name="connsiteY12" fmla="*/ 872809 h 872809"/>
                <a:gd name="connsiteX13" fmla="*/ 145471 w 11245338"/>
                <a:gd name="connsiteY13" fmla="*/ 872809 h 872809"/>
                <a:gd name="connsiteX14" fmla="*/ 0 w 11245338"/>
                <a:gd name="connsiteY14" fmla="*/ 727338 h 872809"/>
                <a:gd name="connsiteX15" fmla="*/ 0 w 11245338"/>
                <a:gd name="connsiteY15" fmla="*/ 145471 h 872809"/>
                <a:gd name="connsiteX16" fmla="*/ 145471 w 11245338"/>
                <a:gd name="connsiteY16" fmla="*/ 0 h 872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245338" h="872809">
                  <a:moveTo>
                    <a:pt x="722914" y="0"/>
                  </a:moveTo>
                  <a:lnTo>
                    <a:pt x="11147573" y="0"/>
                  </a:lnTo>
                  <a:lnTo>
                    <a:pt x="11147573" y="97809"/>
                  </a:lnTo>
                  <a:lnTo>
                    <a:pt x="722914" y="97809"/>
                  </a:lnTo>
                  <a:close/>
                  <a:moveTo>
                    <a:pt x="145471" y="0"/>
                  </a:moveTo>
                  <a:lnTo>
                    <a:pt x="217947" y="0"/>
                  </a:lnTo>
                  <a:lnTo>
                    <a:pt x="217947" y="98534"/>
                  </a:lnTo>
                  <a:lnTo>
                    <a:pt x="177603" y="106679"/>
                  </a:lnTo>
                  <a:cubicBezTo>
                    <a:pt x="137093" y="123813"/>
                    <a:pt x="108669" y="163925"/>
                    <a:pt x="108669" y="210676"/>
                  </a:cubicBezTo>
                  <a:lnTo>
                    <a:pt x="108669" y="662131"/>
                  </a:lnTo>
                  <a:cubicBezTo>
                    <a:pt x="108669" y="724466"/>
                    <a:pt x="159201" y="774998"/>
                    <a:pt x="221536" y="774998"/>
                  </a:cubicBezTo>
                  <a:lnTo>
                    <a:pt x="11245338" y="774998"/>
                  </a:lnTo>
                  <a:lnTo>
                    <a:pt x="11245338" y="872809"/>
                  </a:lnTo>
                  <a:lnTo>
                    <a:pt x="145471" y="872809"/>
                  </a:lnTo>
                  <a:cubicBezTo>
                    <a:pt x="65130" y="872809"/>
                    <a:pt x="0" y="807679"/>
                    <a:pt x="0" y="727338"/>
                  </a:cubicBezTo>
                  <a:lnTo>
                    <a:pt x="0" y="145471"/>
                  </a:lnTo>
                  <a:cubicBezTo>
                    <a:pt x="0" y="65130"/>
                    <a:pt x="65130" y="0"/>
                    <a:pt x="14547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grpSp>
          <p:nvGrpSpPr>
            <p:cNvPr id="14" name="Group 5">
              <a:extLst>
                <a:ext uri="{FF2B5EF4-FFF2-40B4-BE49-F238E27FC236}">
                  <a16:creationId xmlns:a16="http://schemas.microsoft.com/office/drawing/2014/main" id="{1C35F532-9FE4-49F6-8C2D-4B749EAFC31D}"/>
                </a:ext>
              </a:extLst>
            </p:cNvPr>
            <p:cNvGrpSpPr/>
            <p:nvPr userDrawn="1"/>
          </p:nvGrpSpPr>
          <p:grpSpPr>
            <a:xfrm>
              <a:off x="538389" y="2277615"/>
              <a:ext cx="402151" cy="389079"/>
              <a:chOff x="-639237" y="2346903"/>
              <a:chExt cx="402151" cy="389079"/>
            </a:xfrm>
            <a:grpFill/>
          </p:grpSpPr>
          <p:sp>
            <p:nvSpPr>
              <p:cNvPr id="15" name="Freeform 6">
                <a:extLst>
                  <a:ext uri="{FF2B5EF4-FFF2-40B4-BE49-F238E27FC236}">
                    <a16:creationId xmlns:a16="http://schemas.microsoft.com/office/drawing/2014/main" id="{FA89A42A-C7E0-4F30-8EB9-B093C9A07D39}"/>
                  </a:ext>
                </a:extLst>
              </p:cNvPr>
              <p:cNvSpPr/>
              <p:nvPr userDrawn="1"/>
            </p:nvSpPr>
            <p:spPr>
              <a:xfrm>
                <a:off x="-420922" y="2346903"/>
                <a:ext cx="183836" cy="389079"/>
              </a:xfrm>
              <a:custGeom>
                <a:avLst/>
                <a:gdLst>
                  <a:gd name="connsiteX0" fmla="*/ 188798 w 1132764"/>
                  <a:gd name="connsiteY0" fmla="*/ 0 h 2397435"/>
                  <a:gd name="connsiteX1" fmla="*/ 943966 w 1132764"/>
                  <a:gd name="connsiteY1" fmla="*/ 0 h 2397435"/>
                  <a:gd name="connsiteX2" fmla="*/ 1132764 w 1132764"/>
                  <a:gd name="connsiteY2" fmla="*/ 188798 h 2397435"/>
                  <a:gd name="connsiteX3" fmla="*/ 1132764 w 1132764"/>
                  <a:gd name="connsiteY3" fmla="*/ 1035815 h 2397435"/>
                  <a:gd name="connsiteX4" fmla="*/ 943966 w 1132764"/>
                  <a:gd name="connsiteY4" fmla="*/ 1224613 h 2397435"/>
                  <a:gd name="connsiteX5" fmla="*/ 555971 w 1132764"/>
                  <a:gd name="connsiteY5" fmla="*/ 1224613 h 2397435"/>
                  <a:gd name="connsiteX6" fmla="*/ 556177 w 1132764"/>
                  <a:gd name="connsiteY6" fmla="*/ 1225922 h 2397435"/>
                  <a:gd name="connsiteX7" fmla="*/ 983506 w 1132764"/>
                  <a:gd name="connsiteY7" fmla="*/ 1928815 h 2397435"/>
                  <a:gd name="connsiteX8" fmla="*/ 1132764 w 1132764"/>
                  <a:gd name="connsiteY8" fmla="*/ 2051963 h 2397435"/>
                  <a:gd name="connsiteX9" fmla="*/ 1064525 w 1132764"/>
                  <a:gd name="connsiteY9" fmla="*/ 2397435 h 2397435"/>
                  <a:gd name="connsiteX10" fmla="*/ 865938 w 1132764"/>
                  <a:gd name="connsiteY10" fmla="*/ 2313437 h 2397435"/>
                  <a:gd name="connsiteX11" fmla="*/ 16118 w 1132764"/>
                  <a:gd name="connsiteY11" fmla="*/ 1178727 h 2397435"/>
                  <a:gd name="connsiteX12" fmla="*/ 5759 w 1132764"/>
                  <a:gd name="connsiteY12" fmla="*/ 1080058 h 2397435"/>
                  <a:gd name="connsiteX13" fmla="*/ 3836 w 1132764"/>
                  <a:gd name="connsiteY13" fmla="*/ 1073864 h 2397435"/>
                  <a:gd name="connsiteX14" fmla="*/ 0 w 1132764"/>
                  <a:gd name="connsiteY14" fmla="*/ 1035815 h 2397435"/>
                  <a:gd name="connsiteX15" fmla="*/ 0 w 1132764"/>
                  <a:gd name="connsiteY15" fmla="*/ 942490 h 2397435"/>
                  <a:gd name="connsiteX16" fmla="*/ 0 w 1132764"/>
                  <a:gd name="connsiteY16" fmla="*/ 317733 h 2397435"/>
                  <a:gd name="connsiteX17" fmla="*/ 0 w 1132764"/>
                  <a:gd name="connsiteY17" fmla="*/ 188798 h 2397435"/>
                  <a:gd name="connsiteX18" fmla="*/ 188798 w 1132764"/>
                  <a:gd name="connsiteY18" fmla="*/ 0 h 2397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32764" h="2397435">
                    <a:moveTo>
                      <a:pt x="188798" y="0"/>
                    </a:moveTo>
                    <a:lnTo>
                      <a:pt x="943966" y="0"/>
                    </a:lnTo>
                    <a:cubicBezTo>
                      <a:pt x="1048236" y="0"/>
                      <a:pt x="1132764" y="84528"/>
                      <a:pt x="1132764" y="188798"/>
                    </a:cubicBezTo>
                    <a:lnTo>
                      <a:pt x="1132764" y="1035815"/>
                    </a:lnTo>
                    <a:cubicBezTo>
                      <a:pt x="1132764" y="1140085"/>
                      <a:pt x="1048236" y="1224613"/>
                      <a:pt x="943966" y="1224613"/>
                    </a:cubicBezTo>
                    <a:lnTo>
                      <a:pt x="555971" y="1224613"/>
                    </a:lnTo>
                    <a:lnTo>
                      <a:pt x="556177" y="1225922"/>
                    </a:lnTo>
                    <a:cubicBezTo>
                      <a:pt x="629881" y="1592732"/>
                      <a:pt x="759260" y="1704569"/>
                      <a:pt x="983506" y="1928815"/>
                    </a:cubicBezTo>
                    <a:lnTo>
                      <a:pt x="1132764" y="2051963"/>
                    </a:lnTo>
                    <a:lnTo>
                      <a:pt x="1064525" y="2397435"/>
                    </a:lnTo>
                    <a:lnTo>
                      <a:pt x="865938" y="2313437"/>
                    </a:lnTo>
                    <a:cubicBezTo>
                      <a:pt x="416006" y="2009468"/>
                      <a:pt x="90471" y="1698688"/>
                      <a:pt x="16118" y="1178727"/>
                    </a:cubicBezTo>
                    <a:lnTo>
                      <a:pt x="5759" y="1080058"/>
                    </a:lnTo>
                    <a:lnTo>
                      <a:pt x="3836" y="1073864"/>
                    </a:lnTo>
                    <a:cubicBezTo>
                      <a:pt x="1321" y="1061574"/>
                      <a:pt x="0" y="1048849"/>
                      <a:pt x="0" y="1035815"/>
                    </a:cubicBezTo>
                    <a:lnTo>
                      <a:pt x="0" y="942490"/>
                    </a:lnTo>
                    <a:lnTo>
                      <a:pt x="0" y="317733"/>
                    </a:lnTo>
                    <a:lnTo>
                      <a:pt x="0" y="188798"/>
                    </a:lnTo>
                    <a:cubicBezTo>
                      <a:pt x="0" y="84528"/>
                      <a:pt x="84528" y="0"/>
                      <a:pt x="18879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6" name="Freeform 7">
                <a:extLst>
                  <a:ext uri="{FF2B5EF4-FFF2-40B4-BE49-F238E27FC236}">
                    <a16:creationId xmlns:a16="http://schemas.microsoft.com/office/drawing/2014/main" id="{E8997562-B5CD-45FF-A048-C955EFE49C99}"/>
                  </a:ext>
                </a:extLst>
              </p:cNvPr>
              <p:cNvSpPr/>
              <p:nvPr userDrawn="1"/>
            </p:nvSpPr>
            <p:spPr>
              <a:xfrm>
                <a:off x="-639237" y="2346903"/>
                <a:ext cx="183836" cy="389079"/>
              </a:xfrm>
              <a:custGeom>
                <a:avLst/>
                <a:gdLst>
                  <a:gd name="connsiteX0" fmla="*/ 188798 w 1132764"/>
                  <a:gd name="connsiteY0" fmla="*/ 0 h 2397435"/>
                  <a:gd name="connsiteX1" fmla="*/ 943966 w 1132764"/>
                  <a:gd name="connsiteY1" fmla="*/ 0 h 2397435"/>
                  <a:gd name="connsiteX2" fmla="*/ 1132764 w 1132764"/>
                  <a:gd name="connsiteY2" fmla="*/ 188798 h 2397435"/>
                  <a:gd name="connsiteX3" fmla="*/ 1132764 w 1132764"/>
                  <a:gd name="connsiteY3" fmla="*/ 1035815 h 2397435"/>
                  <a:gd name="connsiteX4" fmla="*/ 943966 w 1132764"/>
                  <a:gd name="connsiteY4" fmla="*/ 1224613 h 2397435"/>
                  <a:gd name="connsiteX5" fmla="*/ 555971 w 1132764"/>
                  <a:gd name="connsiteY5" fmla="*/ 1224613 h 2397435"/>
                  <a:gd name="connsiteX6" fmla="*/ 556177 w 1132764"/>
                  <a:gd name="connsiteY6" fmla="*/ 1225922 h 2397435"/>
                  <a:gd name="connsiteX7" fmla="*/ 983506 w 1132764"/>
                  <a:gd name="connsiteY7" fmla="*/ 1928815 h 2397435"/>
                  <a:gd name="connsiteX8" fmla="*/ 1132764 w 1132764"/>
                  <a:gd name="connsiteY8" fmla="*/ 2051963 h 2397435"/>
                  <a:gd name="connsiteX9" fmla="*/ 1064525 w 1132764"/>
                  <a:gd name="connsiteY9" fmla="*/ 2397435 h 2397435"/>
                  <a:gd name="connsiteX10" fmla="*/ 865938 w 1132764"/>
                  <a:gd name="connsiteY10" fmla="*/ 2313437 h 2397435"/>
                  <a:gd name="connsiteX11" fmla="*/ 16118 w 1132764"/>
                  <a:gd name="connsiteY11" fmla="*/ 1178727 h 2397435"/>
                  <a:gd name="connsiteX12" fmla="*/ 5759 w 1132764"/>
                  <a:gd name="connsiteY12" fmla="*/ 1080058 h 2397435"/>
                  <a:gd name="connsiteX13" fmla="*/ 3836 w 1132764"/>
                  <a:gd name="connsiteY13" fmla="*/ 1073864 h 2397435"/>
                  <a:gd name="connsiteX14" fmla="*/ 0 w 1132764"/>
                  <a:gd name="connsiteY14" fmla="*/ 1035815 h 2397435"/>
                  <a:gd name="connsiteX15" fmla="*/ 0 w 1132764"/>
                  <a:gd name="connsiteY15" fmla="*/ 942490 h 2397435"/>
                  <a:gd name="connsiteX16" fmla="*/ 0 w 1132764"/>
                  <a:gd name="connsiteY16" fmla="*/ 317733 h 2397435"/>
                  <a:gd name="connsiteX17" fmla="*/ 0 w 1132764"/>
                  <a:gd name="connsiteY17" fmla="*/ 188798 h 2397435"/>
                  <a:gd name="connsiteX18" fmla="*/ 188798 w 1132764"/>
                  <a:gd name="connsiteY18" fmla="*/ 0 h 2397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32764" h="2397435">
                    <a:moveTo>
                      <a:pt x="188798" y="0"/>
                    </a:moveTo>
                    <a:lnTo>
                      <a:pt x="943966" y="0"/>
                    </a:lnTo>
                    <a:cubicBezTo>
                      <a:pt x="1048236" y="0"/>
                      <a:pt x="1132764" y="84528"/>
                      <a:pt x="1132764" y="188798"/>
                    </a:cubicBezTo>
                    <a:lnTo>
                      <a:pt x="1132764" y="1035815"/>
                    </a:lnTo>
                    <a:cubicBezTo>
                      <a:pt x="1132764" y="1140085"/>
                      <a:pt x="1048236" y="1224613"/>
                      <a:pt x="943966" y="1224613"/>
                    </a:cubicBezTo>
                    <a:lnTo>
                      <a:pt x="555971" y="1224613"/>
                    </a:lnTo>
                    <a:lnTo>
                      <a:pt x="556177" y="1225922"/>
                    </a:lnTo>
                    <a:cubicBezTo>
                      <a:pt x="629881" y="1592732"/>
                      <a:pt x="759260" y="1704569"/>
                      <a:pt x="983506" y="1928815"/>
                    </a:cubicBezTo>
                    <a:lnTo>
                      <a:pt x="1132764" y="2051963"/>
                    </a:lnTo>
                    <a:lnTo>
                      <a:pt x="1064525" y="2397435"/>
                    </a:lnTo>
                    <a:lnTo>
                      <a:pt x="865938" y="2313437"/>
                    </a:lnTo>
                    <a:cubicBezTo>
                      <a:pt x="416006" y="2009468"/>
                      <a:pt x="90471" y="1698688"/>
                      <a:pt x="16118" y="1178727"/>
                    </a:cubicBezTo>
                    <a:lnTo>
                      <a:pt x="5759" y="1080058"/>
                    </a:lnTo>
                    <a:lnTo>
                      <a:pt x="3836" y="1073864"/>
                    </a:lnTo>
                    <a:cubicBezTo>
                      <a:pt x="1321" y="1061574"/>
                      <a:pt x="0" y="1048849"/>
                      <a:pt x="0" y="1035815"/>
                    </a:cubicBezTo>
                    <a:lnTo>
                      <a:pt x="0" y="942490"/>
                    </a:lnTo>
                    <a:lnTo>
                      <a:pt x="0" y="317733"/>
                    </a:lnTo>
                    <a:lnTo>
                      <a:pt x="0" y="188798"/>
                    </a:lnTo>
                    <a:cubicBezTo>
                      <a:pt x="0" y="84528"/>
                      <a:pt x="84528" y="0"/>
                      <a:pt x="18879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4" name="그룹 3">
            <a:extLst>
              <a:ext uri="{FF2B5EF4-FFF2-40B4-BE49-F238E27FC236}">
                <a16:creationId xmlns:a16="http://schemas.microsoft.com/office/drawing/2014/main" id="{5478F7D8-3A3F-4352-8121-94BD76156054}"/>
              </a:ext>
            </a:extLst>
          </p:cNvPr>
          <p:cNvGrpSpPr/>
          <p:nvPr/>
        </p:nvGrpSpPr>
        <p:grpSpPr>
          <a:xfrm>
            <a:off x="277291" y="3070268"/>
            <a:ext cx="11245338" cy="1066503"/>
            <a:chOff x="277291" y="3671161"/>
            <a:chExt cx="11245338" cy="1066503"/>
          </a:xfrm>
          <a:solidFill>
            <a:schemeClr val="accent3"/>
          </a:solidFill>
        </p:grpSpPr>
        <p:sp>
          <p:nvSpPr>
            <p:cNvPr id="22" name="Freeform 13">
              <a:extLst>
                <a:ext uri="{FF2B5EF4-FFF2-40B4-BE49-F238E27FC236}">
                  <a16:creationId xmlns:a16="http://schemas.microsoft.com/office/drawing/2014/main" id="{80B8F643-A79F-4F5C-A598-F03EE67B027F}"/>
                </a:ext>
              </a:extLst>
            </p:cNvPr>
            <p:cNvSpPr/>
            <p:nvPr userDrawn="1"/>
          </p:nvSpPr>
          <p:spPr>
            <a:xfrm>
              <a:off x="756704" y="3671161"/>
              <a:ext cx="183836" cy="389079"/>
            </a:xfrm>
            <a:custGeom>
              <a:avLst/>
              <a:gdLst>
                <a:gd name="connsiteX0" fmla="*/ 188798 w 1132764"/>
                <a:gd name="connsiteY0" fmla="*/ 0 h 2397435"/>
                <a:gd name="connsiteX1" fmla="*/ 943966 w 1132764"/>
                <a:gd name="connsiteY1" fmla="*/ 0 h 2397435"/>
                <a:gd name="connsiteX2" fmla="*/ 1132764 w 1132764"/>
                <a:gd name="connsiteY2" fmla="*/ 188798 h 2397435"/>
                <a:gd name="connsiteX3" fmla="*/ 1132764 w 1132764"/>
                <a:gd name="connsiteY3" fmla="*/ 1035815 h 2397435"/>
                <a:gd name="connsiteX4" fmla="*/ 943966 w 1132764"/>
                <a:gd name="connsiteY4" fmla="*/ 1224613 h 2397435"/>
                <a:gd name="connsiteX5" fmla="*/ 555971 w 1132764"/>
                <a:gd name="connsiteY5" fmla="*/ 1224613 h 2397435"/>
                <a:gd name="connsiteX6" fmla="*/ 556177 w 1132764"/>
                <a:gd name="connsiteY6" fmla="*/ 1225922 h 2397435"/>
                <a:gd name="connsiteX7" fmla="*/ 983506 w 1132764"/>
                <a:gd name="connsiteY7" fmla="*/ 1928815 h 2397435"/>
                <a:gd name="connsiteX8" fmla="*/ 1132764 w 1132764"/>
                <a:gd name="connsiteY8" fmla="*/ 2051963 h 2397435"/>
                <a:gd name="connsiteX9" fmla="*/ 1064525 w 1132764"/>
                <a:gd name="connsiteY9" fmla="*/ 2397435 h 2397435"/>
                <a:gd name="connsiteX10" fmla="*/ 865938 w 1132764"/>
                <a:gd name="connsiteY10" fmla="*/ 2313437 h 2397435"/>
                <a:gd name="connsiteX11" fmla="*/ 16118 w 1132764"/>
                <a:gd name="connsiteY11" fmla="*/ 1178727 h 2397435"/>
                <a:gd name="connsiteX12" fmla="*/ 5759 w 1132764"/>
                <a:gd name="connsiteY12" fmla="*/ 1080058 h 2397435"/>
                <a:gd name="connsiteX13" fmla="*/ 3836 w 1132764"/>
                <a:gd name="connsiteY13" fmla="*/ 1073864 h 2397435"/>
                <a:gd name="connsiteX14" fmla="*/ 0 w 1132764"/>
                <a:gd name="connsiteY14" fmla="*/ 1035815 h 2397435"/>
                <a:gd name="connsiteX15" fmla="*/ 0 w 1132764"/>
                <a:gd name="connsiteY15" fmla="*/ 942490 h 2397435"/>
                <a:gd name="connsiteX16" fmla="*/ 0 w 1132764"/>
                <a:gd name="connsiteY16" fmla="*/ 317733 h 2397435"/>
                <a:gd name="connsiteX17" fmla="*/ 0 w 1132764"/>
                <a:gd name="connsiteY17" fmla="*/ 188798 h 2397435"/>
                <a:gd name="connsiteX18" fmla="*/ 188798 w 1132764"/>
                <a:gd name="connsiteY18" fmla="*/ 0 h 2397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764" h="2397435">
                  <a:moveTo>
                    <a:pt x="188798" y="0"/>
                  </a:moveTo>
                  <a:lnTo>
                    <a:pt x="943966" y="0"/>
                  </a:lnTo>
                  <a:cubicBezTo>
                    <a:pt x="1048236" y="0"/>
                    <a:pt x="1132764" y="84528"/>
                    <a:pt x="1132764" y="188798"/>
                  </a:cubicBezTo>
                  <a:lnTo>
                    <a:pt x="1132764" y="1035815"/>
                  </a:lnTo>
                  <a:cubicBezTo>
                    <a:pt x="1132764" y="1140085"/>
                    <a:pt x="1048236" y="1224613"/>
                    <a:pt x="943966" y="1224613"/>
                  </a:cubicBezTo>
                  <a:lnTo>
                    <a:pt x="555971" y="1224613"/>
                  </a:lnTo>
                  <a:lnTo>
                    <a:pt x="556177" y="1225922"/>
                  </a:lnTo>
                  <a:cubicBezTo>
                    <a:pt x="629881" y="1592732"/>
                    <a:pt x="759260" y="1704569"/>
                    <a:pt x="983506" y="1928815"/>
                  </a:cubicBezTo>
                  <a:lnTo>
                    <a:pt x="1132764" y="2051963"/>
                  </a:lnTo>
                  <a:lnTo>
                    <a:pt x="1064525" y="2397435"/>
                  </a:lnTo>
                  <a:lnTo>
                    <a:pt x="865938" y="2313437"/>
                  </a:lnTo>
                  <a:cubicBezTo>
                    <a:pt x="416006" y="2009468"/>
                    <a:pt x="90471" y="1698688"/>
                    <a:pt x="16118" y="1178727"/>
                  </a:cubicBezTo>
                  <a:lnTo>
                    <a:pt x="5759" y="1080058"/>
                  </a:lnTo>
                  <a:lnTo>
                    <a:pt x="3836" y="1073864"/>
                  </a:lnTo>
                  <a:cubicBezTo>
                    <a:pt x="1321" y="1061574"/>
                    <a:pt x="0" y="1048849"/>
                    <a:pt x="0" y="1035815"/>
                  </a:cubicBezTo>
                  <a:lnTo>
                    <a:pt x="0" y="942490"/>
                  </a:lnTo>
                  <a:lnTo>
                    <a:pt x="0" y="317733"/>
                  </a:lnTo>
                  <a:lnTo>
                    <a:pt x="0" y="188798"/>
                  </a:lnTo>
                  <a:cubicBezTo>
                    <a:pt x="0" y="84528"/>
                    <a:pt x="84528" y="0"/>
                    <a:pt x="18879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3" name="Freeform 14">
              <a:extLst>
                <a:ext uri="{FF2B5EF4-FFF2-40B4-BE49-F238E27FC236}">
                  <a16:creationId xmlns:a16="http://schemas.microsoft.com/office/drawing/2014/main" id="{F48E0BA7-2C33-47AB-ADAC-33276CDCF988}"/>
                </a:ext>
              </a:extLst>
            </p:cNvPr>
            <p:cNvSpPr/>
            <p:nvPr userDrawn="1"/>
          </p:nvSpPr>
          <p:spPr>
            <a:xfrm>
              <a:off x="538389" y="3671161"/>
              <a:ext cx="183836" cy="389079"/>
            </a:xfrm>
            <a:custGeom>
              <a:avLst/>
              <a:gdLst>
                <a:gd name="connsiteX0" fmla="*/ 188798 w 1132764"/>
                <a:gd name="connsiteY0" fmla="*/ 0 h 2397435"/>
                <a:gd name="connsiteX1" fmla="*/ 943966 w 1132764"/>
                <a:gd name="connsiteY1" fmla="*/ 0 h 2397435"/>
                <a:gd name="connsiteX2" fmla="*/ 1132764 w 1132764"/>
                <a:gd name="connsiteY2" fmla="*/ 188798 h 2397435"/>
                <a:gd name="connsiteX3" fmla="*/ 1132764 w 1132764"/>
                <a:gd name="connsiteY3" fmla="*/ 1035815 h 2397435"/>
                <a:gd name="connsiteX4" fmla="*/ 943966 w 1132764"/>
                <a:gd name="connsiteY4" fmla="*/ 1224613 h 2397435"/>
                <a:gd name="connsiteX5" fmla="*/ 555971 w 1132764"/>
                <a:gd name="connsiteY5" fmla="*/ 1224613 h 2397435"/>
                <a:gd name="connsiteX6" fmla="*/ 556177 w 1132764"/>
                <a:gd name="connsiteY6" fmla="*/ 1225922 h 2397435"/>
                <a:gd name="connsiteX7" fmla="*/ 983506 w 1132764"/>
                <a:gd name="connsiteY7" fmla="*/ 1928815 h 2397435"/>
                <a:gd name="connsiteX8" fmla="*/ 1132764 w 1132764"/>
                <a:gd name="connsiteY8" fmla="*/ 2051963 h 2397435"/>
                <a:gd name="connsiteX9" fmla="*/ 1064525 w 1132764"/>
                <a:gd name="connsiteY9" fmla="*/ 2397435 h 2397435"/>
                <a:gd name="connsiteX10" fmla="*/ 865938 w 1132764"/>
                <a:gd name="connsiteY10" fmla="*/ 2313437 h 2397435"/>
                <a:gd name="connsiteX11" fmla="*/ 16118 w 1132764"/>
                <a:gd name="connsiteY11" fmla="*/ 1178727 h 2397435"/>
                <a:gd name="connsiteX12" fmla="*/ 5759 w 1132764"/>
                <a:gd name="connsiteY12" fmla="*/ 1080058 h 2397435"/>
                <a:gd name="connsiteX13" fmla="*/ 3836 w 1132764"/>
                <a:gd name="connsiteY13" fmla="*/ 1073864 h 2397435"/>
                <a:gd name="connsiteX14" fmla="*/ 0 w 1132764"/>
                <a:gd name="connsiteY14" fmla="*/ 1035815 h 2397435"/>
                <a:gd name="connsiteX15" fmla="*/ 0 w 1132764"/>
                <a:gd name="connsiteY15" fmla="*/ 942490 h 2397435"/>
                <a:gd name="connsiteX16" fmla="*/ 0 w 1132764"/>
                <a:gd name="connsiteY16" fmla="*/ 317733 h 2397435"/>
                <a:gd name="connsiteX17" fmla="*/ 0 w 1132764"/>
                <a:gd name="connsiteY17" fmla="*/ 188798 h 2397435"/>
                <a:gd name="connsiteX18" fmla="*/ 188798 w 1132764"/>
                <a:gd name="connsiteY18" fmla="*/ 0 h 2397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764" h="2397435">
                  <a:moveTo>
                    <a:pt x="188798" y="0"/>
                  </a:moveTo>
                  <a:lnTo>
                    <a:pt x="943966" y="0"/>
                  </a:lnTo>
                  <a:cubicBezTo>
                    <a:pt x="1048236" y="0"/>
                    <a:pt x="1132764" y="84528"/>
                    <a:pt x="1132764" y="188798"/>
                  </a:cubicBezTo>
                  <a:lnTo>
                    <a:pt x="1132764" y="1035815"/>
                  </a:lnTo>
                  <a:cubicBezTo>
                    <a:pt x="1132764" y="1140085"/>
                    <a:pt x="1048236" y="1224613"/>
                    <a:pt x="943966" y="1224613"/>
                  </a:cubicBezTo>
                  <a:lnTo>
                    <a:pt x="555971" y="1224613"/>
                  </a:lnTo>
                  <a:lnTo>
                    <a:pt x="556177" y="1225922"/>
                  </a:lnTo>
                  <a:cubicBezTo>
                    <a:pt x="629881" y="1592732"/>
                    <a:pt x="759260" y="1704569"/>
                    <a:pt x="983506" y="1928815"/>
                  </a:cubicBezTo>
                  <a:lnTo>
                    <a:pt x="1132764" y="2051963"/>
                  </a:lnTo>
                  <a:lnTo>
                    <a:pt x="1064525" y="2397435"/>
                  </a:lnTo>
                  <a:lnTo>
                    <a:pt x="865938" y="2313437"/>
                  </a:lnTo>
                  <a:cubicBezTo>
                    <a:pt x="416006" y="2009468"/>
                    <a:pt x="90471" y="1698688"/>
                    <a:pt x="16118" y="1178727"/>
                  </a:cubicBezTo>
                  <a:lnTo>
                    <a:pt x="5759" y="1080058"/>
                  </a:lnTo>
                  <a:lnTo>
                    <a:pt x="3836" y="1073864"/>
                  </a:lnTo>
                  <a:cubicBezTo>
                    <a:pt x="1321" y="1061574"/>
                    <a:pt x="0" y="1048849"/>
                    <a:pt x="0" y="1035815"/>
                  </a:cubicBezTo>
                  <a:lnTo>
                    <a:pt x="0" y="942490"/>
                  </a:lnTo>
                  <a:lnTo>
                    <a:pt x="0" y="317733"/>
                  </a:lnTo>
                  <a:lnTo>
                    <a:pt x="0" y="188798"/>
                  </a:lnTo>
                  <a:cubicBezTo>
                    <a:pt x="0" y="84528"/>
                    <a:pt x="84528" y="0"/>
                    <a:pt x="18879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0" name="Freeform 11">
              <a:extLst>
                <a:ext uri="{FF2B5EF4-FFF2-40B4-BE49-F238E27FC236}">
                  <a16:creationId xmlns:a16="http://schemas.microsoft.com/office/drawing/2014/main" id="{46C2C28B-D8C8-41F1-9392-9AD32FA2A1C4}"/>
                </a:ext>
              </a:extLst>
            </p:cNvPr>
            <p:cNvSpPr/>
            <p:nvPr userDrawn="1"/>
          </p:nvSpPr>
          <p:spPr>
            <a:xfrm>
              <a:off x="277291" y="3864855"/>
              <a:ext cx="11245338" cy="872809"/>
            </a:xfrm>
            <a:custGeom>
              <a:avLst/>
              <a:gdLst>
                <a:gd name="connsiteX0" fmla="*/ 722914 w 11245338"/>
                <a:gd name="connsiteY0" fmla="*/ 0 h 872809"/>
                <a:gd name="connsiteX1" fmla="*/ 11147573 w 11245338"/>
                <a:gd name="connsiteY1" fmla="*/ 0 h 872809"/>
                <a:gd name="connsiteX2" fmla="*/ 11147573 w 11245338"/>
                <a:gd name="connsiteY2" fmla="*/ 97809 h 872809"/>
                <a:gd name="connsiteX3" fmla="*/ 722914 w 11245338"/>
                <a:gd name="connsiteY3" fmla="*/ 97809 h 872809"/>
                <a:gd name="connsiteX4" fmla="*/ 145471 w 11245338"/>
                <a:gd name="connsiteY4" fmla="*/ 0 h 872809"/>
                <a:gd name="connsiteX5" fmla="*/ 217947 w 11245338"/>
                <a:gd name="connsiteY5" fmla="*/ 0 h 872809"/>
                <a:gd name="connsiteX6" fmla="*/ 217947 w 11245338"/>
                <a:gd name="connsiteY6" fmla="*/ 98534 h 872809"/>
                <a:gd name="connsiteX7" fmla="*/ 177603 w 11245338"/>
                <a:gd name="connsiteY7" fmla="*/ 106679 h 872809"/>
                <a:gd name="connsiteX8" fmla="*/ 108669 w 11245338"/>
                <a:gd name="connsiteY8" fmla="*/ 210676 h 872809"/>
                <a:gd name="connsiteX9" fmla="*/ 108669 w 11245338"/>
                <a:gd name="connsiteY9" fmla="*/ 662131 h 872809"/>
                <a:gd name="connsiteX10" fmla="*/ 221536 w 11245338"/>
                <a:gd name="connsiteY10" fmla="*/ 774998 h 872809"/>
                <a:gd name="connsiteX11" fmla="*/ 11245338 w 11245338"/>
                <a:gd name="connsiteY11" fmla="*/ 774998 h 872809"/>
                <a:gd name="connsiteX12" fmla="*/ 11245338 w 11245338"/>
                <a:gd name="connsiteY12" fmla="*/ 872809 h 872809"/>
                <a:gd name="connsiteX13" fmla="*/ 145471 w 11245338"/>
                <a:gd name="connsiteY13" fmla="*/ 872809 h 872809"/>
                <a:gd name="connsiteX14" fmla="*/ 0 w 11245338"/>
                <a:gd name="connsiteY14" fmla="*/ 727338 h 872809"/>
                <a:gd name="connsiteX15" fmla="*/ 0 w 11245338"/>
                <a:gd name="connsiteY15" fmla="*/ 145471 h 872809"/>
                <a:gd name="connsiteX16" fmla="*/ 145471 w 11245338"/>
                <a:gd name="connsiteY16" fmla="*/ 0 h 872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245338" h="872809">
                  <a:moveTo>
                    <a:pt x="722914" y="0"/>
                  </a:moveTo>
                  <a:lnTo>
                    <a:pt x="11147573" y="0"/>
                  </a:lnTo>
                  <a:lnTo>
                    <a:pt x="11147573" y="97809"/>
                  </a:lnTo>
                  <a:lnTo>
                    <a:pt x="722914" y="97809"/>
                  </a:lnTo>
                  <a:close/>
                  <a:moveTo>
                    <a:pt x="145471" y="0"/>
                  </a:moveTo>
                  <a:lnTo>
                    <a:pt x="217947" y="0"/>
                  </a:lnTo>
                  <a:lnTo>
                    <a:pt x="217947" y="98534"/>
                  </a:lnTo>
                  <a:lnTo>
                    <a:pt x="177603" y="106679"/>
                  </a:lnTo>
                  <a:cubicBezTo>
                    <a:pt x="137093" y="123813"/>
                    <a:pt x="108669" y="163925"/>
                    <a:pt x="108669" y="210676"/>
                  </a:cubicBezTo>
                  <a:lnTo>
                    <a:pt x="108669" y="662131"/>
                  </a:lnTo>
                  <a:cubicBezTo>
                    <a:pt x="108669" y="724466"/>
                    <a:pt x="159201" y="774998"/>
                    <a:pt x="221536" y="774998"/>
                  </a:cubicBezTo>
                  <a:lnTo>
                    <a:pt x="11245338" y="774998"/>
                  </a:lnTo>
                  <a:lnTo>
                    <a:pt x="11245338" y="872809"/>
                  </a:lnTo>
                  <a:lnTo>
                    <a:pt x="145471" y="872809"/>
                  </a:lnTo>
                  <a:cubicBezTo>
                    <a:pt x="65130" y="872809"/>
                    <a:pt x="0" y="807679"/>
                    <a:pt x="0" y="727338"/>
                  </a:cubicBezTo>
                  <a:lnTo>
                    <a:pt x="0" y="145471"/>
                  </a:lnTo>
                  <a:cubicBezTo>
                    <a:pt x="0" y="65130"/>
                    <a:pt x="65130" y="0"/>
                    <a:pt x="14547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pic>
        <p:nvPicPr>
          <p:cNvPr id="21" name="Picture 12">
            <a:extLst>
              <a:ext uri="{FF2B5EF4-FFF2-40B4-BE49-F238E27FC236}">
                <a16:creationId xmlns:a16="http://schemas.microsoft.com/office/drawing/2014/main" id="{DBE5C3FA-79E8-4FD1-91ED-12F2DE064913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59598" y="2714583"/>
            <a:ext cx="672863" cy="1422188"/>
          </a:xfrm>
          <a:prstGeom prst="rect">
            <a:avLst/>
          </a:prstGeom>
        </p:spPr>
      </p:pic>
      <p:pic>
        <p:nvPicPr>
          <p:cNvPr id="26" name="Picture 17">
            <a:extLst>
              <a:ext uri="{FF2B5EF4-FFF2-40B4-BE49-F238E27FC236}">
                <a16:creationId xmlns:a16="http://schemas.microsoft.com/office/drawing/2014/main" id="{9A414F2E-6303-476D-ACE8-2DD697299588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516912" y="4228851"/>
            <a:ext cx="265554" cy="1422188"/>
          </a:xfrm>
          <a:prstGeom prst="rect">
            <a:avLst/>
          </a:prstGeom>
        </p:spPr>
      </p:pic>
      <p:grpSp>
        <p:nvGrpSpPr>
          <p:cNvPr id="3" name="그룹 2">
            <a:extLst>
              <a:ext uri="{FF2B5EF4-FFF2-40B4-BE49-F238E27FC236}">
                <a16:creationId xmlns:a16="http://schemas.microsoft.com/office/drawing/2014/main" id="{181059BB-7372-446D-9141-967BFE755A1B}"/>
              </a:ext>
            </a:extLst>
          </p:cNvPr>
          <p:cNvGrpSpPr/>
          <p:nvPr userDrawn="1"/>
        </p:nvGrpSpPr>
        <p:grpSpPr>
          <a:xfrm>
            <a:off x="277291" y="4686150"/>
            <a:ext cx="11245338" cy="964889"/>
            <a:chOff x="277291" y="5287043"/>
            <a:chExt cx="11245338" cy="964889"/>
          </a:xfrm>
          <a:solidFill>
            <a:schemeClr val="accent3"/>
          </a:solidFill>
        </p:grpSpPr>
        <p:sp>
          <p:nvSpPr>
            <p:cNvPr id="25" name="Freeform 16">
              <a:extLst>
                <a:ext uri="{FF2B5EF4-FFF2-40B4-BE49-F238E27FC236}">
                  <a16:creationId xmlns:a16="http://schemas.microsoft.com/office/drawing/2014/main" id="{339408A4-8FE8-4775-9393-1E22166E0D74}"/>
                </a:ext>
              </a:extLst>
            </p:cNvPr>
            <p:cNvSpPr/>
            <p:nvPr userDrawn="1"/>
          </p:nvSpPr>
          <p:spPr>
            <a:xfrm>
              <a:off x="277291" y="5379123"/>
              <a:ext cx="11245338" cy="872809"/>
            </a:xfrm>
            <a:custGeom>
              <a:avLst/>
              <a:gdLst>
                <a:gd name="connsiteX0" fmla="*/ 722914 w 11245338"/>
                <a:gd name="connsiteY0" fmla="*/ 0 h 872809"/>
                <a:gd name="connsiteX1" fmla="*/ 11147573 w 11245338"/>
                <a:gd name="connsiteY1" fmla="*/ 0 h 872809"/>
                <a:gd name="connsiteX2" fmla="*/ 11147573 w 11245338"/>
                <a:gd name="connsiteY2" fmla="*/ 97809 h 872809"/>
                <a:gd name="connsiteX3" fmla="*/ 722914 w 11245338"/>
                <a:gd name="connsiteY3" fmla="*/ 97809 h 872809"/>
                <a:gd name="connsiteX4" fmla="*/ 145471 w 11245338"/>
                <a:gd name="connsiteY4" fmla="*/ 0 h 872809"/>
                <a:gd name="connsiteX5" fmla="*/ 217947 w 11245338"/>
                <a:gd name="connsiteY5" fmla="*/ 0 h 872809"/>
                <a:gd name="connsiteX6" fmla="*/ 217947 w 11245338"/>
                <a:gd name="connsiteY6" fmla="*/ 98534 h 872809"/>
                <a:gd name="connsiteX7" fmla="*/ 177603 w 11245338"/>
                <a:gd name="connsiteY7" fmla="*/ 106679 h 872809"/>
                <a:gd name="connsiteX8" fmla="*/ 108669 w 11245338"/>
                <a:gd name="connsiteY8" fmla="*/ 210676 h 872809"/>
                <a:gd name="connsiteX9" fmla="*/ 108669 w 11245338"/>
                <a:gd name="connsiteY9" fmla="*/ 662131 h 872809"/>
                <a:gd name="connsiteX10" fmla="*/ 221536 w 11245338"/>
                <a:gd name="connsiteY10" fmla="*/ 774998 h 872809"/>
                <a:gd name="connsiteX11" fmla="*/ 11245338 w 11245338"/>
                <a:gd name="connsiteY11" fmla="*/ 774998 h 872809"/>
                <a:gd name="connsiteX12" fmla="*/ 11245338 w 11245338"/>
                <a:gd name="connsiteY12" fmla="*/ 872809 h 872809"/>
                <a:gd name="connsiteX13" fmla="*/ 145471 w 11245338"/>
                <a:gd name="connsiteY13" fmla="*/ 872809 h 872809"/>
                <a:gd name="connsiteX14" fmla="*/ 0 w 11245338"/>
                <a:gd name="connsiteY14" fmla="*/ 727338 h 872809"/>
                <a:gd name="connsiteX15" fmla="*/ 0 w 11245338"/>
                <a:gd name="connsiteY15" fmla="*/ 145471 h 872809"/>
                <a:gd name="connsiteX16" fmla="*/ 145471 w 11245338"/>
                <a:gd name="connsiteY16" fmla="*/ 0 h 872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245338" h="872809">
                  <a:moveTo>
                    <a:pt x="722914" y="0"/>
                  </a:moveTo>
                  <a:lnTo>
                    <a:pt x="11147573" y="0"/>
                  </a:lnTo>
                  <a:lnTo>
                    <a:pt x="11147573" y="97809"/>
                  </a:lnTo>
                  <a:lnTo>
                    <a:pt x="722914" y="97809"/>
                  </a:lnTo>
                  <a:close/>
                  <a:moveTo>
                    <a:pt x="145471" y="0"/>
                  </a:moveTo>
                  <a:lnTo>
                    <a:pt x="217947" y="0"/>
                  </a:lnTo>
                  <a:lnTo>
                    <a:pt x="217947" y="98534"/>
                  </a:lnTo>
                  <a:lnTo>
                    <a:pt x="177603" y="106679"/>
                  </a:lnTo>
                  <a:cubicBezTo>
                    <a:pt x="137093" y="123813"/>
                    <a:pt x="108669" y="163925"/>
                    <a:pt x="108669" y="210676"/>
                  </a:cubicBezTo>
                  <a:lnTo>
                    <a:pt x="108669" y="662131"/>
                  </a:lnTo>
                  <a:cubicBezTo>
                    <a:pt x="108669" y="724466"/>
                    <a:pt x="159201" y="774998"/>
                    <a:pt x="221536" y="774998"/>
                  </a:cubicBezTo>
                  <a:lnTo>
                    <a:pt x="11245338" y="774998"/>
                  </a:lnTo>
                  <a:lnTo>
                    <a:pt x="11245338" y="872809"/>
                  </a:lnTo>
                  <a:lnTo>
                    <a:pt x="145471" y="872809"/>
                  </a:lnTo>
                  <a:cubicBezTo>
                    <a:pt x="65130" y="872809"/>
                    <a:pt x="0" y="807679"/>
                    <a:pt x="0" y="727338"/>
                  </a:cubicBezTo>
                  <a:lnTo>
                    <a:pt x="0" y="145471"/>
                  </a:lnTo>
                  <a:cubicBezTo>
                    <a:pt x="0" y="65130"/>
                    <a:pt x="65130" y="0"/>
                    <a:pt x="14547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grpSp>
          <p:nvGrpSpPr>
            <p:cNvPr id="27" name="Group 18">
              <a:extLst>
                <a:ext uri="{FF2B5EF4-FFF2-40B4-BE49-F238E27FC236}">
                  <a16:creationId xmlns:a16="http://schemas.microsoft.com/office/drawing/2014/main" id="{05CCEA04-830D-4456-BFC6-4801246FBEAA}"/>
                </a:ext>
              </a:extLst>
            </p:cNvPr>
            <p:cNvGrpSpPr/>
            <p:nvPr/>
          </p:nvGrpSpPr>
          <p:grpSpPr>
            <a:xfrm>
              <a:off x="541980" y="5287043"/>
              <a:ext cx="402151" cy="389079"/>
              <a:chOff x="-639237" y="2346903"/>
              <a:chExt cx="402151" cy="389079"/>
            </a:xfrm>
            <a:grpFill/>
          </p:grpSpPr>
          <p:sp>
            <p:nvSpPr>
              <p:cNvPr id="28" name="Freeform 19">
                <a:extLst>
                  <a:ext uri="{FF2B5EF4-FFF2-40B4-BE49-F238E27FC236}">
                    <a16:creationId xmlns:a16="http://schemas.microsoft.com/office/drawing/2014/main" id="{98D8BC3D-3BAB-4891-8D1B-B64D28BAE88F}"/>
                  </a:ext>
                </a:extLst>
              </p:cNvPr>
              <p:cNvSpPr/>
              <p:nvPr userDrawn="1"/>
            </p:nvSpPr>
            <p:spPr>
              <a:xfrm>
                <a:off x="-420922" y="2346903"/>
                <a:ext cx="183836" cy="389079"/>
              </a:xfrm>
              <a:custGeom>
                <a:avLst/>
                <a:gdLst>
                  <a:gd name="connsiteX0" fmla="*/ 188798 w 1132764"/>
                  <a:gd name="connsiteY0" fmla="*/ 0 h 2397435"/>
                  <a:gd name="connsiteX1" fmla="*/ 943966 w 1132764"/>
                  <a:gd name="connsiteY1" fmla="*/ 0 h 2397435"/>
                  <a:gd name="connsiteX2" fmla="*/ 1132764 w 1132764"/>
                  <a:gd name="connsiteY2" fmla="*/ 188798 h 2397435"/>
                  <a:gd name="connsiteX3" fmla="*/ 1132764 w 1132764"/>
                  <a:gd name="connsiteY3" fmla="*/ 1035815 h 2397435"/>
                  <a:gd name="connsiteX4" fmla="*/ 943966 w 1132764"/>
                  <a:gd name="connsiteY4" fmla="*/ 1224613 h 2397435"/>
                  <a:gd name="connsiteX5" fmla="*/ 555971 w 1132764"/>
                  <a:gd name="connsiteY5" fmla="*/ 1224613 h 2397435"/>
                  <a:gd name="connsiteX6" fmla="*/ 556177 w 1132764"/>
                  <a:gd name="connsiteY6" fmla="*/ 1225922 h 2397435"/>
                  <a:gd name="connsiteX7" fmla="*/ 983506 w 1132764"/>
                  <a:gd name="connsiteY7" fmla="*/ 1928815 h 2397435"/>
                  <a:gd name="connsiteX8" fmla="*/ 1132764 w 1132764"/>
                  <a:gd name="connsiteY8" fmla="*/ 2051963 h 2397435"/>
                  <a:gd name="connsiteX9" fmla="*/ 1064525 w 1132764"/>
                  <a:gd name="connsiteY9" fmla="*/ 2397435 h 2397435"/>
                  <a:gd name="connsiteX10" fmla="*/ 865938 w 1132764"/>
                  <a:gd name="connsiteY10" fmla="*/ 2313437 h 2397435"/>
                  <a:gd name="connsiteX11" fmla="*/ 16118 w 1132764"/>
                  <a:gd name="connsiteY11" fmla="*/ 1178727 h 2397435"/>
                  <a:gd name="connsiteX12" fmla="*/ 5759 w 1132764"/>
                  <a:gd name="connsiteY12" fmla="*/ 1080058 h 2397435"/>
                  <a:gd name="connsiteX13" fmla="*/ 3836 w 1132764"/>
                  <a:gd name="connsiteY13" fmla="*/ 1073864 h 2397435"/>
                  <a:gd name="connsiteX14" fmla="*/ 0 w 1132764"/>
                  <a:gd name="connsiteY14" fmla="*/ 1035815 h 2397435"/>
                  <a:gd name="connsiteX15" fmla="*/ 0 w 1132764"/>
                  <a:gd name="connsiteY15" fmla="*/ 942490 h 2397435"/>
                  <a:gd name="connsiteX16" fmla="*/ 0 w 1132764"/>
                  <a:gd name="connsiteY16" fmla="*/ 317733 h 2397435"/>
                  <a:gd name="connsiteX17" fmla="*/ 0 w 1132764"/>
                  <a:gd name="connsiteY17" fmla="*/ 188798 h 2397435"/>
                  <a:gd name="connsiteX18" fmla="*/ 188798 w 1132764"/>
                  <a:gd name="connsiteY18" fmla="*/ 0 h 2397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32764" h="2397435">
                    <a:moveTo>
                      <a:pt x="188798" y="0"/>
                    </a:moveTo>
                    <a:lnTo>
                      <a:pt x="943966" y="0"/>
                    </a:lnTo>
                    <a:cubicBezTo>
                      <a:pt x="1048236" y="0"/>
                      <a:pt x="1132764" y="84528"/>
                      <a:pt x="1132764" y="188798"/>
                    </a:cubicBezTo>
                    <a:lnTo>
                      <a:pt x="1132764" y="1035815"/>
                    </a:lnTo>
                    <a:cubicBezTo>
                      <a:pt x="1132764" y="1140085"/>
                      <a:pt x="1048236" y="1224613"/>
                      <a:pt x="943966" y="1224613"/>
                    </a:cubicBezTo>
                    <a:lnTo>
                      <a:pt x="555971" y="1224613"/>
                    </a:lnTo>
                    <a:lnTo>
                      <a:pt x="556177" y="1225922"/>
                    </a:lnTo>
                    <a:cubicBezTo>
                      <a:pt x="629881" y="1592732"/>
                      <a:pt x="759260" y="1704569"/>
                      <a:pt x="983506" y="1928815"/>
                    </a:cubicBezTo>
                    <a:lnTo>
                      <a:pt x="1132764" y="2051963"/>
                    </a:lnTo>
                    <a:lnTo>
                      <a:pt x="1064525" y="2397435"/>
                    </a:lnTo>
                    <a:lnTo>
                      <a:pt x="865938" y="2313437"/>
                    </a:lnTo>
                    <a:cubicBezTo>
                      <a:pt x="416006" y="2009468"/>
                      <a:pt x="90471" y="1698688"/>
                      <a:pt x="16118" y="1178727"/>
                    </a:cubicBezTo>
                    <a:lnTo>
                      <a:pt x="5759" y="1080058"/>
                    </a:lnTo>
                    <a:lnTo>
                      <a:pt x="3836" y="1073864"/>
                    </a:lnTo>
                    <a:cubicBezTo>
                      <a:pt x="1321" y="1061574"/>
                      <a:pt x="0" y="1048849"/>
                      <a:pt x="0" y="1035815"/>
                    </a:cubicBezTo>
                    <a:lnTo>
                      <a:pt x="0" y="942490"/>
                    </a:lnTo>
                    <a:lnTo>
                      <a:pt x="0" y="317733"/>
                    </a:lnTo>
                    <a:lnTo>
                      <a:pt x="0" y="188798"/>
                    </a:lnTo>
                    <a:cubicBezTo>
                      <a:pt x="0" y="84528"/>
                      <a:pt x="84528" y="0"/>
                      <a:pt x="18879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9" name="Freeform 20">
                <a:extLst>
                  <a:ext uri="{FF2B5EF4-FFF2-40B4-BE49-F238E27FC236}">
                    <a16:creationId xmlns:a16="http://schemas.microsoft.com/office/drawing/2014/main" id="{E305491B-D999-4519-A7C6-3BC18A87B5C9}"/>
                  </a:ext>
                </a:extLst>
              </p:cNvPr>
              <p:cNvSpPr/>
              <p:nvPr userDrawn="1"/>
            </p:nvSpPr>
            <p:spPr>
              <a:xfrm>
                <a:off x="-639237" y="2346903"/>
                <a:ext cx="183836" cy="389079"/>
              </a:xfrm>
              <a:custGeom>
                <a:avLst/>
                <a:gdLst>
                  <a:gd name="connsiteX0" fmla="*/ 188798 w 1132764"/>
                  <a:gd name="connsiteY0" fmla="*/ 0 h 2397435"/>
                  <a:gd name="connsiteX1" fmla="*/ 943966 w 1132764"/>
                  <a:gd name="connsiteY1" fmla="*/ 0 h 2397435"/>
                  <a:gd name="connsiteX2" fmla="*/ 1132764 w 1132764"/>
                  <a:gd name="connsiteY2" fmla="*/ 188798 h 2397435"/>
                  <a:gd name="connsiteX3" fmla="*/ 1132764 w 1132764"/>
                  <a:gd name="connsiteY3" fmla="*/ 1035815 h 2397435"/>
                  <a:gd name="connsiteX4" fmla="*/ 943966 w 1132764"/>
                  <a:gd name="connsiteY4" fmla="*/ 1224613 h 2397435"/>
                  <a:gd name="connsiteX5" fmla="*/ 555971 w 1132764"/>
                  <a:gd name="connsiteY5" fmla="*/ 1224613 h 2397435"/>
                  <a:gd name="connsiteX6" fmla="*/ 556177 w 1132764"/>
                  <a:gd name="connsiteY6" fmla="*/ 1225922 h 2397435"/>
                  <a:gd name="connsiteX7" fmla="*/ 983506 w 1132764"/>
                  <a:gd name="connsiteY7" fmla="*/ 1928815 h 2397435"/>
                  <a:gd name="connsiteX8" fmla="*/ 1132764 w 1132764"/>
                  <a:gd name="connsiteY8" fmla="*/ 2051963 h 2397435"/>
                  <a:gd name="connsiteX9" fmla="*/ 1064525 w 1132764"/>
                  <a:gd name="connsiteY9" fmla="*/ 2397435 h 2397435"/>
                  <a:gd name="connsiteX10" fmla="*/ 865938 w 1132764"/>
                  <a:gd name="connsiteY10" fmla="*/ 2313437 h 2397435"/>
                  <a:gd name="connsiteX11" fmla="*/ 16118 w 1132764"/>
                  <a:gd name="connsiteY11" fmla="*/ 1178727 h 2397435"/>
                  <a:gd name="connsiteX12" fmla="*/ 5759 w 1132764"/>
                  <a:gd name="connsiteY12" fmla="*/ 1080058 h 2397435"/>
                  <a:gd name="connsiteX13" fmla="*/ 3836 w 1132764"/>
                  <a:gd name="connsiteY13" fmla="*/ 1073864 h 2397435"/>
                  <a:gd name="connsiteX14" fmla="*/ 0 w 1132764"/>
                  <a:gd name="connsiteY14" fmla="*/ 1035815 h 2397435"/>
                  <a:gd name="connsiteX15" fmla="*/ 0 w 1132764"/>
                  <a:gd name="connsiteY15" fmla="*/ 942490 h 2397435"/>
                  <a:gd name="connsiteX16" fmla="*/ 0 w 1132764"/>
                  <a:gd name="connsiteY16" fmla="*/ 317733 h 2397435"/>
                  <a:gd name="connsiteX17" fmla="*/ 0 w 1132764"/>
                  <a:gd name="connsiteY17" fmla="*/ 188798 h 2397435"/>
                  <a:gd name="connsiteX18" fmla="*/ 188798 w 1132764"/>
                  <a:gd name="connsiteY18" fmla="*/ 0 h 2397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32764" h="2397435">
                    <a:moveTo>
                      <a:pt x="188798" y="0"/>
                    </a:moveTo>
                    <a:lnTo>
                      <a:pt x="943966" y="0"/>
                    </a:lnTo>
                    <a:cubicBezTo>
                      <a:pt x="1048236" y="0"/>
                      <a:pt x="1132764" y="84528"/>
                      <a:pt x="1132764" y="188798"/>
                    </a:cubicBezTo>
                    <a:lnTo>
                      <a:pt x="1132764" y="1035815"/>
                    </a:lnTo>
                    <a:cubicBezTo>
                      <a:pt x="1132764" y="1140085"/>
                      <a:pt x="1048236" y="1224613"/>
                      <a:pt x="943966" y="1224613"/>
                    </a:cubicBezTo>
                    <a:lnTo>
                      <a:pt x="555971" y="1224613"/>
                    </a:lnTo>
                    <a:lnTo>
                      <a:pt x="556177" y="1225922"/>
                    </a:lnTo>
                    <a:cubicBezTo>
                      <a:pt x="629881" y="1592732"/>
                      <a:pt x="759260" y="1704569"/>
                      <a:pt x="983506" y="1928815"/>
                    </a:cubicBezTo>
                    <a:lnTo>
                      <a:pt x="1132764" y="2051963"/>
                    </a:lnTo>
                    <a:lnTo>
                      <a:pt x="1064525" y="2397435"/>
                    </a:lnTo>
                    <a:lnTo>
                      <a:pt x="865938" y="2313437"/>
                    </a:lnTo>
                    <a:cubicBezTo>
                      <a:pt x="416006" y="2009468"/>
                      <a:pt x="90471" y="1698688"/>
                      <a:pt x="16118" y="1178727"/>
                    </a:cubicBezTo>
                    <a:lnTo>
                      <a:pt x="5759" y="1080058"/>
                    </a:lnTo>
                    <a:lnTo>
                      <a:pt x="3836" y="1073864"/>
                    </a:lnTo>
                    <a:cubicBezTo>
                      <a:pt x="1321" y="1061574"/>
                      <a:pt x="0" y="1048849"/>
                      <a:pt x="0" y="1035815"/>
                    </a:cubicBezTo>
                    <a:lnTo>
                      <a:pt x="0" y="942490"/>
                    </a:lnTo>
                    <a:lnTo>
                      <a:pt x="0" y="317733"/>
                    </a:lnTo>
                    <a:lnTo>
                      <a:pt x="0" y="188798"/>
                    </a:lnTo>
                    <a:cubicBezTo>
                      <a:pt x="0" y="84528"/>
                      <a:pt x="84528" y="0"/>
                      <a:pt x="18879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24" name="Oval 10">
            <a:extLst>
              <a:ext uri="{FF2B5EF4-FFF2-40B4-BE49-F238E27FC236}">
                <a16:creationId xmlns:a16="http://schemas.microsoft.com/office/drawing/2014/main" id="{836F806B-FD71-402D-8E6C-E9E7A706EC05}"/>
              </a:ext>
            </a:extLst>
          </p:cNvPr>
          <p:cNvSpPr/>
          <p:nvPr/>
        </p:nvSpPr>
        <p:spPr>
          <a:xfrm>
            <a:off x="1228246" y="3466347"/>
            <a:ext cx="486389" cy="486389"/>
          </a:xfrm>
          <a:prstGeom prst="ellipse">
            <a:avLst/>
          </a:prstGeom>
          <a:solidFill>
            <a:schemeClr val="accent3"/>
          </a:solidFill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JM" dirty="0">
                <a:solidFill>
                  <a:schemeClr val="bg1"/>
                </a:solidFill>
                <a:cs typeface="B Nazanin" panose="00000700000000000000" pitchFamily="2" charset="-78"/>
              </a:rPr>
              <a:t>2</a:t>
            </a:r>
          </a:p>
        </p:txBody>
      </p:sp>
      <p:sp>
        <p:nvSpPr>
          <p:cNvPr id="30" name="Oval 10">
            <a:extLst>
              <a:ext uri="{FF2B5EF4-FFF2-40B4-BE49-F238E27FC236}">
                <a16:creationId xmlns:a16="http://schemas.microsoft.com/office/drawing/2014/main" id="{7ACD1AB8-1DD8-4B37-A2C7-E0EF09FCC705}"/>
              </a:ext>
            </a:extLst>
          </p:cNvPr>
          <p:cNvSpPr/>
          <p:nvPr/>
        </p:nvSpPr>
        <p:spPr>
          <a:xfrm>
            <a:off x="1228245" y="4969199"/>
            <a:ext cx="486389" cy="486389"/>
          </a:xfrm>
          <a:prstGeom prst="ellipse">
            <a:avLst/>
          </a:prstGeom>
          <a:solidFill>
            <a:schemeClr val="accent2"/>
          </a:solidFill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JM" dirty="0">
                <a:solidFill>
                  <a:schemeClr val="bg1"/>
                </a:solidFill>
                <a:cs typeface="B Nazanin" panose="00000700000000000000" pitchFamily="2" charset="-78"/>
              </a:rPr>
              <a:t>3</a:t>
            </a:r>
          </a:p>
        </p:txBody>
      </p:sp>
      <p:sp>
        <p:nvSpPr>
          <p:cNvPr id="31" name="Oval 10">
            <a:extLst>
              <a:ext uri="{FF2B5EF4-FFF2-40B4-BE49-F238E27FC236}">
                <a16:creationId xmlns:a16="http://schemas.microsoft.com/office/drawing/2014/main" id="{40C9EF8B-4123-4031-8CFE-1487239FFD35}"/>
              </a:ext>
            </a:extLst>
          </p:cNvPr>
          <p:cNvSpPr/>
          <p:nvPr/>
        </p:nvSpPr>
        <p:spPr>
          <a:xfrm>
            <a:off x="1220429" y="1928655"/>
            <a:ext cx="486389" cy="486389"/>
          </a:xfrm>
          <a:prstGeom prst="ellipse">
            <a:avLst/>
          </a:prstGeom>
          <a:solidFill>
            <a:schemeClr val="accent4"/>
          </a:solidFill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JM" dirty="0">
                <a:solidFill>
                  <a:schemeClr val="bg1"/>
                </a:solidFill>
                <a:cs typeface="B Nazanin" panose="00000700000000000000" pitchFamily="2" charset="-78"/>
              </a:rPr>
              <a:t>1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26567B64-A307-4101-9E32-F25ACAB3A7E1}"/>
              </a:ext>
            </a:extLst>
          </p:cNvPr>
          <p:cNvSpPr txBox="1"/>
          <p:nvPr/>
        </p:nvSpPr>
        <p:spPr>
          <a:xfrm>
            <a:off x="1772901" y="4981561"/>
            <a:ext cx="750153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با الگوهای ما، یک صدای منحصر به فرد و جذاب به گزارش ها و ارائه های خود اضافه کنید. 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EFEEA7B-8F46-46A1-A410-70C167E376DB}"/>
              </a:ext>
            </a:extLst>
          </p:cNvPr>
          <p:cNvSpPr txBox="1"/>
          <p:nvPr/>
        </p:nvSpPr>
        <p:spPr>
          <a:xfrm>
            <a:off x="1772900" y="3478709"/>
            <a:ext cx="750153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با الگوهای ما، یک صدای منحصر به فرد و جذاب به گزارش ها و ارائه های خود اضافه کنید. 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ADDF234-0EF3-455F-AFD7-BA0ED1848DBE}"/>
              </a:ext>
            </a:extLst>
          </p:cNvPr>
          <p:cNvSpPr txBox="1"/>
          <p:nvPr/>
        </p:nvSpPr>
        <p:spPr>
          <a:xfrm>
            <a:off x="1772899" y="1941017"/>
            <a:ext cx="750153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با الگوهای ما، یک صدای منحصر به فرد و جذاب به گزارش ها و ارائه های خود اضافه کنید. 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F0EB72D1-F764-424D-AAE5-8CE21B2C8708}"/>
              </a:ext>
            </a:extLst>
          </p:cNvPr>
          <p:cNvSpPr txBox="1"/>
          <p:nvPr/>
        </p:nvSpPr>
        <p:spPr>
          <a:xfrm>
            <a:off x="9632727" y="1817906"/>
            <a:ext cx="1740892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l"/>
            <a:r>
              <a:rPr lang="en-US" altLang="ko-KR" sz="4000" dirty="0">
                <a:solidFill>
                  <a:schemeClr val="accent4"/>
                </a:solidFill>
                <a:cs typeface="B Nazanin" panose="00000700000000000000" pitchFamily="2" charset="-78"/>
              </a:rPr>
              <a:t>A </a:t>
            </a:r>
            <a:r>
              <a:rPr lang="fa-IR" altLang="ko-KR" sz="2000" dirty="0">
                <a:solidFill>
                  <a:schemeClr val="accent4"/>
                </a:solidFill>
                <a:cs typeface="B Nazanin" panose="00000700000000000000" pitchFamily="2" charset="-78"/>
              </a:rPr>
              <a:t>فهرست</a:t>
            </a:r>
            <a:endParaRPr lang="en-US" altLang="ko-KR" sz="2000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F3F9F455-BC89-488A-AD66-4FDC1355072A}"/>
              </a:ext>
            </a:extLst>
          </p:cNvPr>
          <p:cNvSpPr txBox="1"/>
          <p:nvPr/>
        </p:nvSpPr>
        <p:spPr>
          <a:xfrm>
            <a:off x="9632727" y="3355598"/>
            <a:ext cx="1740892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l"/>
            <a:r>
              <a:rPr lang="en-US" altLang="ko-KR" sz="4000" dirty="0">
                <a:solidFill>
                  <a:schemeClr val="accent3"/>
                </a:solidFill>
                <a:cs typeface="B Nazanin" panose="00000700000000000000" pitchFamily="2" charset="-78"/>
              </a:rPr>
              <a:t>B </a:t>
            </a:r>
            <a:r>
              <a:rPr lang="fa-IR" altLang="ko-KR" sz="2000" dirty="0">
                <a:solidFill>
                  <a:schemeClr val="accent3"/>
                </a:solidFill>
                <a:cs typeface="B Nazanin" panose="00000700000000000000" pitchFamily="2" charset="-78"/>
              </a:rPr>
              <a:t>فهرست</a:t>
            </a:r>
            <a:endParaRPr lang="en-US" altLang="ko-KR" sz="2000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6D5714A9-BF77-4044-BA10-0E09A1BEEB68}"/>
              </a:ext>
            </a:extLst>
          </p:cNvPr>
          <p:cNvSpPr txBox="1"/>
          <p:nvPr/>
        </p:nvSpPr>
        <p:spPr>
          <a:xfrm>
            <a:off x="9632727" y="4858450"/>
            <a:ext cx="1740892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l"/>
            <a:r>
              <a:rPr lang="en-US" altLang="ko-KR" sz="4000" dirty="0">
                <a:solidFill>
                  <a:schemeClr val="accent2"/>
                </a:solidFill>
                <a:cs typeface="B Nazanin" panose="00000700000000000000" pitchFamily="2" charset="-78"/>
              </a:rPr>
              <a:t>C </a:t>
            </a:r>
            <a:r>
              <a:rPr lang="fa-IR" altLang="ko-KR" sz="2000" dirty="0">
                <a:solidFill>
                  <a:schemeClr val="accent2"/>
                </a:solidFill>
                <a:cs typeface="B Nazanin" panose="00000700000000000000" pitchFamily="2" charset="-78"/>
              </a:rPr>
              <a:t>فهرست</a:t>
            </a:r>
            <a:endParaRPr lang="en-US" altLang="ko-KR" sz="2000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55366419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13" name="Oval 76">
            <a:extLst>
              <a:ext uri="{FF2B5EF4-FFF2-40B4-BE49-F238E27FC236}">
                <a16:creationId xmlns:a16="http://schemas.microsoft.com/office/drawing/2014/main" id="{96EE3115-3E48-45A2-BC9A-80D8BBF68B28}"/>
              </a:ext>
            </a:extLst>
          </p:cNvPr>
          <p:cNvSpPr/>
          <p:nvPr/>
        </p:nvSpPr>
        <p:spPr>
          <a:xfrm>
            <a:off x="2034534" y="2939607"/>
            <a:ext cx="936000" cy="936000"/>
          </a:xfrm>
          <a:prstGeom prst="ellipse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4" name="Oval 78">
            <a:extLst>
              <a:ext uri="{FF2B5EF4-FFF2-40B4-BE49-F238E27FC236}">
                <a16:creationId xmlns:a16="http://schemas.microsoft.com/office/drawing/2014/main" id="{1786112C-BE2C-41D8-9F55-0E9BCE8A3233}"/>
              </a:ext>
            </a:extLst>
          </p:cNvPr>
          <p:cNvSpPr/>
          <p:nvPr/>
        </p:nvSpPr>
        <p:spPr>
          <a:xfrm>
            <a:off x="3654940" y="3875711"/>
            <a:ext cx="936000" cy="936000"/>
          </a:xfrm>
          <a:prstGeom prst="ellipse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5" name="Oval 79">
            <a:extLst>
              <a:ext uri="{FF2B5EF4-FFF2-40B4-BE49-F238E27FC236}">
                <a16:creationId xmlns:a16="http://schemas.microsoft.com/office/drawing/2014/main" id="{825762C5-BF25-46C8-9025-198BEE201340}"/>
              </a:ext>
            </a:extLst>
          </p:cNvPr>
          <p:cNvSpPr/>
          <p:nvPr/>
        </p:nvSpPr>
        <p:spPr>
          <a:xfrm>
            <a:off x="5275346" y="2579567"/>
            <a:ext cx="936000" cy="936000"/>
          </a:xfrm>
          <a:prstGeom prst="ellipse">
            <a:avLst/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6" name="Oval 84">
            <a:extLst>
              <a:ext uri="{FF2B5EF4-FFF2-40B4-BE49-F238E27FC236}">
                <a16:creationId xmlns:a16="http://schemas.microsoft.com/office/drawing/2014/main" id="{387C0424-DEC9-4D32-BD5C-C8292F0B9599}"/>
              </a:ext>
            </a:extLst>
          </p:cNvPr>
          <p:cNvSpPr/>
          <p:nvPr/>
        </p:nvSpPr>
        <p:spPr>
          <a:xfrm>
            <a:off x="6895752" y="2579567"/>
            <a:ext cx="936000" cy="936000"/>
          </a:xfrm>
          <a:prstGeom prst="ellipse">
            <a:avLst/>
          </a:prstGeom>
          <a:noFill/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7" name="Oval 105">
            <a:extLst>
              <a:ext uri="{FF2B5EF4-FFF2-40B4-BE49-F238E27FC236}">
                <a16:creationId xmlns:a16="http://schemas.microsoft.com/office/drawing/2014/main" id="{8C7F53D0-E5D7-4B68-BBD4-4615A4E4E394}"/>
              </a:ext>
            </a:extLst>
          </p:cNvPr>
          <p:cNvSpPr/>
          <p:nvPr/>
        </p:nvSpPr>
        <p:spPr>
          <a:xfrm>
            <a:off x="8516158" y="4091735"/>
            <a:ext cx="936000" cy="936000"/>
          </a:xfrm>
          <a:prstGeom prst="ellipse">
            <a:avLst/>
          </a:prstGeom>
          <a:noFill/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8" name="Oval 106">
            <a:extLst>
              <a:ext uri="{FF2B5EF4-FFF2-40B4-BE49-F238E27FC236}">
                <a16:creationId xmlns:a16="http://schemas.microsoft.com/office/drawing/2014/main" id="{7879C77F-9C73-4893-8A68-4E81B7BE5E15}"/>
              </a:ext>
            </a:extLst>
          </p:cNvPr>
          <p:cNvSpPr/>
          <p:nvPr/>
        </p:nvSpPr>
        <p:spPr>
          <a:xfrm>
            <a:off x="10136562" y="2939607"/>
            <a:ext cx="936000" cy="936000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cxnSp>
        <p:nvCxnSpPr>
          <p:cNvPr id="19" name="Straight Connector 107">
            <a:extLst>
              <a:ext uri="{FF2B5EF4-FFF2-40B4-BE49-F238E27FC236}">
                <a16:creationId xmlns:a16="http://schemas.microsoft.com/office/drawing/2014/main" id="{30861F82-2DBF-4161-B043-5A670BCBC8E3}"/>
              </a:ext>
            </a:extLst>
          </p:cNvPr>
          <p:cNvCxnSpPr>
            <a:endCxn id="13" idx="2"/>
          </p:cNvCxnSpPr>
          <p:nvPr/>
        </p:nvCxnSpPr>
        <p:spPr>
          <a:xfrm>
            <a:off x="917330" y="3407607"/>
            <a:ext cx="1117204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08">
            <a:extLst>
              <a:ext uri="{FF2B5EF4-FFF2-40B4-BE49-F238E27FC236}">
                <a16:creationId xmlns:a16="http://schemas.microsoft.com/office/drawing/2014/main" id="{2374E673-EC41-44F6-AFEC-BC9AD3333B7A}"/>
              </a:ext>
            </a:extLst>
          </p:cNvPr>
          <p:cNvCxnSpPr>
            <a:stCxn id="13" idx="4"/>
          </p:cNvCxnSpPr>
          <p:nvPr/>
        </p:nvCxnSpPr>
        <p:spPr>
          <a:xfrm>
            <a:off x="2502534" y="3875607"/>
            <a:ext cx="0" cy="468104"/>
          </a:xfrm>
          <a:prstGeom prst="line">
            <a:avLst/>
          </a:prstGeom>
          <a:ln w="381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109">
            <a:extLst>
              <a:ext uri="{FF2B5EF4-FFF2-40B4-BE49-F238E27FC236}">
                <a16:creationId xmlns:a16="http://schemas.microsoft.com/office/drawing/2014/main" id="{25DA0314-7258-4361-A113-A756FBEEE4C7}"/>
              </a:ext>
            </a:extLst>
          </p:cNvPr>
          <p:cNvCxnSpPr>
            <a:stCxn id="14" idx="2"/>
          </p:cNvCxnSpPr>
          <p:nvPr/>
        </p:nvCxnSpPr>
        <p:spPr>
          <a:xfrm flipH="1">
            <a:off x="2502534" y="4343711"/>
            <a:ext cx="1152406" cy="0"/>
          </a:xfrm>
          <a:prstGeom prst="line">
            <a:avLst/>
          </a:prstGeom>
          <a:ln w="381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110">
            <a:extLst>
              <a:ext uri="{FF2B5EF4-FFF2-40B4-BE49-F238E27FC236}">
                <a16:creationId xmlns:a16="http://schemas.microsoft.com/office/drawing/2014/main" id="{D6940617-C1B3-4E95-B468-644A45B0F970}"/>
              </a:ext>
            </a:extLst>
          </p:cNvPr>
          <p:cNvCxnSpPr>
            <a:cxnSpLocks/>
            <a:endCxn id="14" idx="0"/>
          </p:cNvCxnSpPr>
          <p:nvPr/>
        </p:nvCxnSpPr>
        <p:spPr>
          <a:xfrm>
            <a:off x="4115175" y="3047567"/>
            <a:ext cx="7765" cy="828144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111">
            <a:extLst>
              <a:ext uri="{FF2B5EF4-FFF2-40B4-BE49-F238E27FC236}">
                <a16:creationId xmlns:a16="http://schemas.microsoft.com/office/drawing/2014/main" id="{921DD32D-4156-4698-94EF-360A5FB5EB75}"/>
              </a:ext>
            </a:extLst>
          </p:cNvPr>
          <p:cNvCxnSpPr>
            <a:cxnSpLocks/>
            <a:stCxn id="15" idx="2"/>
          </p:cNvCxnSpPr>
          <p:nvPr/>
        </p:nvCxnSpPr>
        <p:spPr>
          <a:xfrm flipH="1">
            <a:off x="4122940" y="3047567"/>
            <a:ext cx="1152406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112">
            <a:extLst>
              <a:ext uri="{FF2B5EF4-FFF2-40B4-BE49-F238E27FC236}">
                <a16:creationId xmlns:a16="http://schemas.microsoft.com/office/drawing/2014/main" id="{8D8C3189-7325-4DBD-BD40-A6D172C6354C}"/>
              </a:ext>
            </a:extLst>
          </p:cNvPr>
          <p:cNvCxnSpPr>
            <a:stCxn id="16" idx="2"/>
            <a:endCxn id="15" idx="6"/>
          </p:cNvCxnSpPr>
          <p:nvPr/>
        </p:nvCxnSpPr>
        <p:spPr>
          <a:xfrm flipH="1">
            <a:off x="6211346" y="3047567"/>
            <a:ext cx="684406" cy="0"/>
          </a:xfrm>
          <a:prstGeom prst="line">
            <a:avLst/>
          </a:pr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113">
            <a:extLst>
              <a:ext uri="{FF2B5EF4-FFF2-40B4-BE49-F238E27FC236}">
                <a16:creationId xmlns:a16="http://schemas.microsoft.com/office/drawing/2014/main" id="{0B2CD963-D88C-43DC-99F7-7664651DB9A4}"/>
              </a:ext>
            </a:extLst>
          </p:cNvPr>
          <p:cNvCxnSpPr>
            <a:cxnSpLocks/>
            <a:stCxn id="16" idx="4"/>
          </p:cNvCxnSpPr>
          <p:nvPr/>
        </p:nvCxnSpPr>
        <p:spPr>
          <a:xfrm>
            <a:off x="7363752" y="3515567"/>
            <a:ext cx="0" cy="1044168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114">
            <a:extLst>
              <a:ext uri="{FF2B5EF4-FFF2-40B4-BE49-F238E27FC236}">
                <a16:creationId xmlns:a16="http://schemas.microsoft.com/office/drawing/2014/main" id="{849F1D74-BED6-461E-8771-885C6512F37B}"/>
              </a:ext>
            </a:extLst>
          </p:cNvPr>
          <p:cNvCxnSpPr>
            <a:cxnSpLocks/>
            <a:stCxn id="17" idx="2"/>
          </p:cNvCxnSpPr>
          <p:nvPr/>
        </p:nvCxnSpPr>
        <p:spPr>
          <a:xfrm flipH="1">
            <a:off x="7363752" y="4559735"/>
            <a:ext cx="1152406" cy="0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115">
            <a:extLst>
              <a:ext uri="{FF2B5EF4-FFF2-40B4-BE49-F238E27FC236}">
                <a16:creationId xmlns:a16="http://schemas.microsoft.com/office/drawing/2014/main" id="{546178BE-5E23-47C7-A581-8F4F12FF4906}"/>
              </a:ext>
            </a:extLst>
          </p:cNvPr>
          <p:cNvCxnSpPr>
            <a:cxnSpLocks/>
            <a:endCxn id="17" idx="6"/>
          </p:cNvCxnSpPr>
          <p:nvPr/>
        </p:nvCxnSpPr>
        <p:spPr>
          <a:xfrm flipH="1">
            <a:off x="9452158" y="4559735"/>
            <a:ext cx="1152404" cy="0"/>
          </a:xfrm>
          <a:prstGeom prst="line">
            <a:avLst/>
          </a:prstGeom>
          <a:solidFill>
            <a:schemeClr val="accent1"/>
          </a:solidFill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116">
            <a:extLst>
              <a:ext uri="{FF2B5EF4-FFF2-40B4-BE49-F238E27FC236}">
                <a16:creationId xmlns:a16="http://schemas.microsoft.com/office/drawing/2014/main" id="{34BB728D-DCA7-46AF-928C-4F857CDE9BD6}"/>
              </a:ext>
            </a:extLst>
          </p:cNvPr>
          <p:cNvCxnSpPr>
            <a:cxnSpLocks/>
            <a:stCxn id="18" idx="4"/>
          </p:cNvCxnSpPr>
          <p:nvPr/>
        </p:nvCxnSpPr>
        <p:spPr>
          <a:xfrm>
            <a:off x="10604562" y="3875607"/>
            <a:ext cx="0" cy="684128"/>
          </a:xfrm>
          <a:prstGeom prst="line">
            <a:avLst/>
          </a:prstGeom>
          <a:solidFill>
            <a:schemeClr val="accent1"/>
          </a:solidFill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117">
            <a:extLst>
              <a:ext uri="{FF2B5EF4-FFF2-40B4-BE49-F238E27FC236}">
                <a16:creationId xmlns:a16="http://schemas.microsoft.com/office/drawing/2014/main" id="{39CCCD62-E5A1-4785-AF00-95DF429D8A40}"/>
              </a:ext>
            </a:extLst>
          </p:cNvPr>
          <p:cNvCxnSpPr>
            <a:endCxn id="18" idx="0"/>
          </p:cNvCxnSpPr>
          <p:nvPr/>
        </p:nvCxnSpPr>
        <p:spPr>
          <a:xfrm>
            <a:off x="10604562" y="2032713"/>
            <a:ext cx="0" cy="906894"/>
          </a:xfrm>
          <a:prstGeom prst="line">
            <a:avLst/>
          </a:prstGeom>
          <a:solidFill>
            <a:schemeClr val="accent1"/>
          </a:solidFill>
          <a:ln w="38100">
            <a:solidFill>
              <a:schemeClr val="accent1"/>
            </a:solidFill>
            <a:headEnd type="arrow" w="lg" len="me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0" name="Group 124">
            <a:extLst>
              <a:ext uri="{FF2B5EF4-FFF2-40B4-BE49-F238E27FC236}">
                <a16:creationId xmlns:a16="http://schemas.microsoft.com/office/drawing/2014/main" id="{33E11760-022B-4A56-BB7E-EA846264E286}"/>
              </a:ext>
            </a:extLst>
          </p:cNvPr>
          <p:cNvGrpSpPr/>
          <p:nvPr/>
        </p:nvGrpSpPr>
        <p:grpSpPr>
          <a:xfrm>
            <a:off x="1515152" y="1954023"/>
            <a:ext cx="1974766" cy="902906"/>
            <a:chOff x="2530759" y="1745937"/>
            <a:chExt cx="1681201" cy="902906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07761F30-2EEE-452D-A82A-0D62FE9FDBE3}"/>
                </a:ext>
              </a:extLst>
            </p:cNvPr>
            <p:cNvSpPr txBox="1"/>
            <p:nvPr/>
          </p:nvSpPr>
          <p:spPr>
            <a:xfrm>
              <a:off x="2530759" y="2002512"/>
              <a:ext cx="16812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E0CC85A-C5FE-4604-AC98-7A3FBB677B35}"/>
                </a:ext>
              </a:extLst>
            </p:cNvPr>
            <p:cNvSpPr txBox="1"/>
            <p:nvPr/>
          </p:nvSpPr>
          <p:spPr>
            <a:xfrm>
              <a:off x="2530759" y="1745937"/>
              <a:ext cx="1681201" cy="307777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3" name="Group 127">
            <a:extLst>
              <a:ext uri="{FF2B5EF4-FFF2-40B4-BE49-F238E27FC236}">
                <a16:creationId xmlns:a16="http://schemas.microsoft.com/office/drawing/2014/main" id="{33C210ED-1455-47C2-9AFC-5D7BAF230A9A}"/>
              </a:ext>
            </a:extLst>
          </p:cNvPr>
          <p:cNvGrpSpPr/>
          <p:nvPr/>
        </p:nvGrpSpPr>
        <p:grpSpPr>
          <a:xfrm>
            <a:off x="3128413" y="4895855"/>
            <a:ext cx="1974766" cy="902906"/>
            <a:chOff x="2530759" y="1745937"/>
            <a:chExt cx="1681201" cy="902906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A2483163-814A-4B5D-9604-0A7784778696}"/>
                </a:ext>
              </a:extLst>
            </p:cNvPr>
            <p:cNvSpPr txBox="1"/>
            <p:nvPr/>
          </p:nvSpPr>
          <p:spPr>
            <a:xfrm>
              <a:off x="2530759" y="2002512"/>
              <a:ext cx="16812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A1410750-C7E1-42AD-82A3-E341F6150028}"/>
                </a:ext>
              </a:extLst>
            </p:cNvPr>
            <p:cNvSpPr txBox="1"/>
            <p:nvPr/>
          </p:nvSpPr>
          <p:spPr>
            <a:xfrm>
              <a:off x="2530759" y="1745937"/>
              <a:ext cx="1681201" cy="307777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6" name="Group 130">
            <a:extLst>
              <a:ext uri="{FF2B5EF4-FFF2-40B4-BE49-F238E27FC236}">
                <a16:creationId xmlns:a16="http://schemas.microsoft.com/office/drawing/2014/main" id="{2D67D4C0-C224-48B6-825A-A72B01953683}"/>
              </a:ext>
            </a:extLst>
          </p:cNvPr>
          <p:cNvGrpSpPr/>
          <p:nvPr/>
        </p:nvGrpSpPr>
        <p:grpSpPr>
          <a:xfrm>
            <a:off x="4768787" y="3604104"/>
            <a:ext cx="1974766" cy="902906"/>
            <a:chOff x="2530759" y="1745937"/>
            <a:chExt cx="1681201" cy="902906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186A747-D2E9-4F21-B562-0029DE196BFA}"/>
                </a:ext>
              </a:extLst>
            </p:cNvPr>
            <p:cNvSpPr txBox="1"/>
            <p:nvPr/>
          </p:nvSpPr>
          <p:spPr>
            <a:xfrm>
              <a:off x="2530759" y="2002512"/>
              <a:ext cx="16812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C68A5B21-D193-4E12-A79F-3F9D8311DD2A}"/>
                </a:ext>
              </a:extLst>
            </p:cNvPr>
            <p:cNvSpPr txBox="1"/>
            <p:nvPr/>
          </p:nvSpPr>
          <p:spPr>
            <a:xfrm>
              <a:off x="2530759" y="1745937"/>
              <a:ext cx="1681201" cy="307777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9" name="Group 133">
            <a:extLst>
              <a:ext uri="{FF2B5EF4-FFF2-40B4-BE49-F238E27FC236}">
                <a16:creationId xmlns:a16="http://schemas.microsoft.com/office/drawing/2014/main" id="{5D65B8BD-4B21-48BE-937B-8BD4349E1213}"/>
              </a:ext>
            </a:extLst>
          </p:cNvPr>
          <p:cNvGrpSpPr/>
          <p:nvPr/>
        </p:nvGrpSpPr>
        <p:grpSpPr>
          <a:xfrm>
            <a:off x="6378200" y="1591178"/>
            <a:ext cx="1974766" cy="902906"/>
            <a:chOff x="2530759" y="1745937"/>
            <a:chExt cx="1681201" cy="902906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4A60B3FE-A0A1-4FEE-93DE-2B7FD68019D2}"/>
                </a:ext>
              </a:extLst>
            </p:cNvPr>
            <p:cNvSpPr txBox="1"/>
            <p:nvPr/>
          </p:nvSpPr>
          <p:spPr>
            <a:xfrm>
              <a:off x="2530759" y="2002512"/>
              <a:ext cx="16812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4322438D-2407-4029-8FE4-DE72AF26853A}"/>
                </a:ext>
              </a:extLst>
            </p:cNvPr>
            <p:cNvSpPr txBox="1"/>
            <p:nvPr/>
          </p:nvSpPr>
          <p:spPr>
            <a:xfrm>
              <a:off x="2530759" y="1745937"/>
              <a:ext cx="1681201" cy="307777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accent4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accent4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2" name="Group 136">
            <a:extLst>
              <a:ext uri="{FF2B5EF4-FFF2-40B4-BE49-F238E27FC236}">
                <a16:creationId xmlns:a16="http://schemas.microsoft.com/office/drawing/2014/main" id="{E62635DE-8113-4959-81EC-4D00A3EFF20F}"/>
              </a:ext>
            </a:extLst>
          </p:cNvPr>
          <p:cNvGrpSpPr/>
          <p:nvPr/>
        </p:nvGrpSpPr>
        <p:grpSpPr>
          <a:xfrm>
            <a:off x="7975200" y="5114485"/>
            <a:ext cx="2021656" cy="902906"/>
            <a:chOff x="2530759" y="1745937"/>
            <a:chExt cx="1681201" cy="902906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4AC45804-792C-4C0C-A6C9-43478B029E2A}"/>
                </a:ext>
              </a:extLst>
            </p:cNvPr>
            <p:cNvSpPr txBox="1"/>
            <p:nvPr/>
          </p:nvSpPr>
          <p:spPr>
            <a:xfrm>
              <a:off x="2530759" y="2002512"/>
              <a:ext cx="16812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34E5E20C-D845-4D41-BA5D-263166C97CA0}"/>
                </a:ext>
              </a:extLst>
            </p:cNvPr>
            <p:cNvSpPr txBox="1"/>
            <p:nvPr/>
          </p:nvSpPr>
          <p:spPr>
            <a:xfrm>
              <a:off x="2530759" y="1745937"/>
              <a:ext cx="1681201" cy="307777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accent5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5" name="Group 139">
            <a:extLst>
              <a:ext uri="{FF2B5EF4-FFF2-40B4-BE49-F238E27FC236}">
                <a16:creationId xmlns:a16="http://schemas.microsoft.com/office/drawing/2014/main" id="{B2222697-FA69-4297-BB7E-9B4D38D5FA09}"/>
              </a:ext>
            </a:extLst>
          </p:cNvPr>
          <p:cNvGrpSpPr/>
          <p:nvPr/>
        </p:nvGrpSpPr>
        <p:grpSpPr>
          <a:xfrm>
            <a:off x="8087015" y="2983198"/>
            <a:ext cx="1974766" cy="902906"/>
            <a:chOff x="2530758" y="1745937"/>
            <a:chExt cx="1681202" cy="902906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13A45BE5-C93E-44A2-84A7-79086798BCAD}"/>
                </a:ext>
              </a:extLst>
            </p:cNvPr>
            <p:cNvSpPr txBox="1"/>
            <p:nvPr/>
          </p:nvSpPr>
          <p:spPr>
            <a:xfrm>
              <a:off x="2530759" y="2002512"/>
              <a:ext cx="16812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DFF67B7B-211C-4A66-B2EC-DC72F835D6BA}"/>
                </a:ext>
              </a:extLst>
            </p:cNvPr>
            <p:cNvSpPr txBox="1"/>
            <p:nvPr/>
          </p:nvSpPr>
          <p:spPr>
            <a:xfrm>
              <a:off x="2530758" y="1745937"/>
              <a:ext cx="1681201" cy="307777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accent6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accent6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8" name="Rectangle 16">
            <a:extLst>
              <a:ext uri="{FF2B5EF4-FFF2-40B4-BE49-F238E27FC236}">
                <a16:creationId xmlns:a16="http://schemas.microsoft.com/office/drawing/2014/main" id="{B8663000-C170-4AC0-B4FF-28ED700B6747}"/>
              </a:ext>
            </a:extLst>
          </p:cNvPr>
          <p:cNvSpPr/>
          <p:nvPr/>
        </p:nvSpPr>
        <p:spPr>
          <a:xfrm rot="2700000">
            <a:off x="3975018" y="4053824"/>
            <a:ext cx="323388" cy="579774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9" name="Rectangle 9">
            <a:extLst>
              <a:ext uri="{FF2B5EF4-FFF2-40B4-BE49-F238E27FC236}">
                <a16:creationId xmlns:a16="http://schemas.microsoft.com/office/drawing/2014/main" id="{97526D69-D25F-4B79-891E-EF9D6E356BE1}"/>
              </a:ext>
            </a:extLst>
          </p:cNvPr>
          <p:cNvSpPr/>
          <p:nvPr/>
        </p:nvSpPr>
        <p:spPr>
          <a:xfrm>
            <a:off x="2339179" y="3203270"/>
            <a:ext cx="400663" cy="37505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50" name="Rounded Rectangle 5">
            <a:extLst>
              <a:ext uri="{FF2B5EF4-FFF2-40B4-BE49-F238E27FC236}">
                <a16:creationId xmlns:a16="http://schemas.microsoft.com/office/drawing/2014/main" id="{3374C224-8B81-43F5-AA7A-B8B3B1623EBE}"/>
              </a:ext>
            </a:extLst>
          </p:cNvPr>
          <p:cNvSpPr/>
          <p:nvPr/>
        </p:nvSpPr>
        <p:spPr>
          <a:xfrm flipH="1">
            <a:off x="5542560" y="2856929"/>
            <a:ext cx="476328" cy="392942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51" name="Freeform 18">
            <a:extLst>
              <a:ext uri="{FF2B5EF4-FFF2-40B4-BE49-F238E27FC236}">
                <a16:creationId xmlns:a16="http://schemas.microsoft.com/office/drawing/2014/main" id="{15A6B2BE-F66C-4EE6-9594-56A8F39756FB}"/>
              </a:ext>
            </a:extLst>
          </p:cNvPr>
          <p:cNvSpPr/>
          <p:nvPr/>
        </p:nvSpPr>
        <p:spPr>
          <a:xfrm>
            <a:off x="10356588" y="3164814"/>
            <a:ext cx="519811" cy="419526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52" name="Oval 7">
            <a:extLst>
              <a:ext uri="{FF2B5EF4-FFF2-40B4-BE49-F238E27FC236}">
                <a16:creationId xmlns:a16="http://schemas.microsoft.com/office/drawing/2014/main" id="{8C98450E-C6F7-44D8-AA0E-7DDDE775BC0E}"/>
              </a:ext>
            </a:extLst>
          </p:cNvPr>
          <p:cNvSpPr/>
          <p:nvPr/>
        </p:nvSpPr>
        <p:spPr>
          <a:xfrm>
            <a:off x="8781633" y="4343149"/>
            <a:ext cx="439352" cy="43935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53" name="Rounded Rectangle 7">
            <a:extLst>
              <a:ext uri="{FF2B5EF4-FFF2-40B4-BE49-F238E27FC236}">
                <a16:creationId xmlns:a16="http://schemas.microsoft.com/office/drawing/2014/main" id="{73DB3FA7-3FDA-4AEE-8221-2584735DE4A8}"/>
              </a:ext>
            </a:extLst>
          </p:cNvPr>
          <p:cNvSpPr/>
          <p:nvPr/>
        </p:nvSpPr>
        <p:spPr>
          <a:xfrm>
            <a:off x="7175258" y="2798396"/>
            <a:ext cx="428284" cy="36960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03510269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13" name="Group 20">
            <a:extLst>
              <a:ext uri="{FF2B5EF4-FFF2-40B4-BE49-F238E27FC236}">
                <a16:creationId xmlns:a16="http://schemas.microsoft.com/office/drawing/2014/main" id="{0FD3BCEF-F0D9-4605-A033-881ED5BDF8DD}"/>
              </a:ext>
            </a:extLst>
          </p:cNvPr>
          <p:cNvGrpSpPr/>
          <p:nvPr/>
        </p:nvGrpSpPr>
        <p:grpSpPr>
          <a:xfrm>
            <a:off x="3778331" y="2134339"/>
            <a:ext cx="1931802" cy="916548"/>
            <a:chOff x="2113654" y="4283314"/>
            <a:chExt cx="4379835" cy="916548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2CC454B3-183B-456C-8424-85CD7639506A}"/>
                </a:ext>
              </a:extLst>
            </p:cNvPr>
            <p:cNvSpPr txBox="1"/>
            <p:nvPr/>
          </p:nvSpPr>
          <p:spPr>
            <a:xfrm>
              <a:off x="2113656" y="4553531"/>
              <a:ext cx="437983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ea typeface="FZShuTi" pitchFamily="2" charset="-122"/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E87A5B8A-CB31-4C1C-9268-2EE7014252C4}"/>
                </a:ext>
              </a:extLst>
            </p:cNvPr>
            <p:cNvSpPr txBox="1"/>
            <p:nvPr/>
          </p:nvSpPr>
          <p:spPr>
            <a:xfrm>
              <a:off x="2113654" y="4283314"/>
              <a:ext cx="437983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roup 20">
            <a:extLst>
              <a:ext uri="{FF2B5EF4-FFF2-40B4-BE49-F238E27FC236}">
                <a16:creationId xmlns:a16="http://schemas.microsoft.com/office/drawing/2014/main" id="{3A977045-B27F-44D3-A19D-39C6E1EFB506}"/>
              </a:ext>
            </a:extLst>
          </p:cNvPr>
          <p:cNvGrpSpPr/>
          <p:nvPr/>
        </p:nvGrpSpPr>
        <p:grpSpPr>
          <a:xfrm>
            <a:off x="9219660" y="2134339"/>
            <a:ext cx="1931802" cy="916548"/>
            <a:chOff x="2113654" y="4283314"/>
            <a:chExt cx="4379835" cy="916548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C961483F-5B37-4458-81B9-B4C73D8A99FC}"/>
                </a:ext>
              </a:extLst>
            </p:cNvPr>
            <p:cNvSpPr txBox="1"/>
            <p:nvPr/>
          </p:nvSpPr>
          <p:spPr>
            <a:xfrm>
              <a:off x="2113656" y="4553531"/>
              <a:ext cx="437983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ea typeface="FZShuTi" pitchFamily="2" charset="-122"/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8AAC8073-339A-44DE-9025-A14AB3738561}"/>
                </a:ext>
              </a:extLst>
            </p:cNvPr>
            <p:cNvSpPr txBox="1"/>
            <p:nvPr/>
          </p:nvSpPr>
          <p:spPr>
            <a:xfrm>
              <a:off x="2113654" y="4283314"/>
              <a:ext cx="437983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oup 20">
            <a:extLst>
              <a:ext uri="{FF2B5EF4-FFF2-40B4-BE49-F238E27FC236}">
                <a16:creationId xmlns:a16="http://schemas.microsoft.com/office/drawing/2014/main" id="{C2E6C0CD-4988-4FD2-9DAD-5C3FACAFE47B}"/>
              </a:ext>
            </a:extLst>
          </p:cNvPr>
          <p:cNvGrpSpPr/>
          <p:nvPr/>
        </p:nvGrpSpPr>
        <p:grpSpPr>
          <a:xfrm>
            <a:off x="6498996" y="4329176"/>
            <a:ext cx="1931802" cy="916548"/>
            <a:chOff x="2113654" y="4283314"/>
            <a:chExt cx="4379835" cy="916548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7C7902DF-28C7-4200-81C0-28AB561FF0E9}"/>
                </a:ext>
              </a:extLst>
            </p:cNvPr>
            <p:cNvSpPr txBox="1"/>
            <p:nvPr/>
          </p:nvSpPr>
          <p:spPr>
            <a:xfrm>
              <a:off x="2113656" y="4553531"/>
              <a:ext cx="437983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ea typeface="FZShuTi" pitchFamily="2" charset="-122"/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C4292BF3-91A4-4099-A1C1-992408B7BC9B}"/>
                </a:ext>
              </a:extLst>
            </p:cNvPr>
            <p:cNvSpPr txBox="1"/>
            <p:nvPr/>
          </p:nvSpPr>
          <p:spPr>
            <a:xfrm>
              <a:off x="2113654" y="4283314"/>
              <a:ext cx="437983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oup 20">
            <a:extLst>
              <a:ext uri="{FF2B5EF4-FFF2-40B4-BE49-F238E27FC236}">
                <a16:creationId xmlns:a16="http://schemas.microsoft.com/office/drawing/2014/main" id="{82FF6FDA-B317-45FF-A680-A8E440EF3234}"/>
              </a:ext>
            </a:extLst>
          </p:cNvPr>
          <p:cNvGrpSpPr/>
          <p:nvPr/>
        </p:nvGrpSpPr>
        <p:grpSpPr>
          <a:xfrm>
            <a:off x="1057666" y="4329176"/>
            <a:ext cx="1931802" cy="916548"/>
            <a:chOff x="2113654" y="4283314"/>
            <a:chExt cx="4379835" cy="916548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52F9A16A-D54F-4A35-AA53-00D94889777B}"/>
                </a:ext>
              </a:extLst>
            </p:cNvPr>
            <p:cNvSpPr txBox="1"/>
            <p:nvPr/>
          </p:nvSpPr>
          <p:spPr>
            <a:xfrm>
              <a:off x="2113656" y="4553531"/>
              <a:ext cx="437983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ea typeface="FZShuTi" pitchFamily="2" charset="-122"/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0A26D840-C53D-402E-B1AB-9D4B441994B0}"/>
                </a:ext>
              </a:extLst>
            </p:cNvPr>
            <p:cNvSpPr txBox="1"/>
            <p:nvPr/>
          </p:nvSpPr>
          <p:spPr>
            <a:xfrm>
              <a:off x="2113654" y="4283314"/>
              <a:ext cx="437983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06447A35-7E56-97CD-DC11-430FA9E95A69}"/>
              </a:ext>
            </a:extLst>
          </p:cNvPr>
          <p:cNvPicPr>
            <a:picLocks noGrp="1" noChangeAspect="1"/>
          </p:cNvPicPr>
          <p:nvPr>
            <p:ph type="pic" idx="15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32" name="Picture Placeholder 31">
            <a:extLst>
              <a:ext uri="{FF2B5EF4-FFF2-40B4-BE49-F238E27FC236}">
                <a16:creationId xmlns:a16="http://schemas.microsoft.com/office/drawing/2014/main" id="{1EDF37E2-84C9-6981-9F34-56B9649590CF}"/>
              </a:ext>
            </a:extLst>
          </p:cNvPr>
          <p:cNvPicPr>
            <a:picLocks noGrp="1" noChangeAspect="1"/>
          </p:cNvPicPr>
          <p:nvPr>
            <p:ph type="pic" idx="16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34" name="Picture Placeholder 33">
            <a:extLst>
              <a:ext uri="{FF2B5EF4-FFF2-40B4-BE49-F238E27FC236}">
                <a16:creationId xmlns:a16="http://schemas.microsoft.com/office/drawing/2014/main" id="{5E7CEFE4-2C6E-F4A7-ACD5-CF848FCA6D95}"/>
              </a:ext>
            </a:extLst>
          </p:cNvPr>
          <p:cNvPicPr>
            <a:picLocks noGrp="1" noChangeAspect="1"/>
          </p:cNvPicPr>
          <p:nvPr>
            <p:ph type="pic" idx="17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36" name="Picture Placeholder 35">
            <a:extLst>
              <a:ext uri="{FF2B5EF4-FFF2-40B4-BE49-F238E27FC236}">
                <a16:creationId xmlns:a16="http://schemas.microsoft.com/office/drawing/2014/main" id="{D1DF85B3-DA6E-6DA2-C4CF-27A776DD874F}"/>
              </a:ext>
            </a:extLst>
          </p:cNvPr>
          <p:cNvPicPr>
            <a:picLocks noGrp="1" noChangeAspect="1"/>
          </p:cNvPicPr>
          <p:nvPr>
            <p:ph type="pic" idx="18"/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</p:spTree>
    <p:extLst>
      <p:ext uri="{BB962C8B-B14F-4D97-AF65-F5344CB8AC3E}">
        <p14:creationId xmlns:p14="http://schemas.microsoft.com/office/powerpoint/2010/main" val="287787565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8" name="Rectangle 8">
            <a:extLst>
              <a:ext uri="{FF2B5EF4-FFF2-40B4-BE49-F238E27FC236}">
                <a16:creationId xmlns:a16="http://schemas.microsoft.com/office/drawing/2014/main" id="{CCF8D754-E560-450D-8CB8-A3DB6ECF45C2}"/>
              </a:ext>
            </a:extLst>
          </p:cNvPr>
          <p:cNvSpPr/>
          <p:nvPr/>
        </p:nvSpPr>
        <p:spPr>
          <a:xfrm>
            <a:off x="0" y="4365922"/>
            <a:ext cx="12192000" cy="2492079"/>
          </a:xfrm>
          <a:prstGeom prst="rect">
            <a:avLst/>
          </a:prstGeom>
          <a:solidFill>
            <a:srgbClr val="2626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13" name="Group 14">
            <a:extLst>
              <a:ext uri="{FF2B5EF4-FFF2-40B4-BE49-F238E27FC236}">
                <a16:creationId xmlns:a16="http://schemas.microsoft.com/office/drawing/2014/main" id="{5545894F-F378-4FA7-8781-7857691370AA}"/>
              </a:ext>
            </a:extLst>
          </p:cNvPr>
          <p:cNvGrpSpPr/>
          <p:nvPr/>
        </p:nvGrpSpPr>
        <p:grpSpPr>
          <a:xfrm>
            <a:off x="862009" y="5057963"/>
            <a:ext cx="2715078" cy="1107996"/>
            <a:chOff x="5889060" y="3872747"/>
            <a:chExt cx="2527679" cy="1107996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D6B592E4-715F-4A78-8E12-9A0BEC49EE23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F9AD42-42BD-4F29-9ADA-DD6A3AFB82EF}"/>
                </a:ext>
              </a:extLst>
            </p:cNvPr>
            <p:cNvSpPr txBox="1"/>
            <p:nvPr/>
          </p:nvSpPr>
          <p:spPr>
            <a:xfrm>
              <a:off x="5889060" y="3872747"/>
              <a:ext cx="25276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roup 17">
            <a:extLst>
              <a:ext uri="{FF2B5EF4-FFF2-40B4-BE49-F238E27FC236}">
                <a16:creationId xmlns:a16="http://schemas.microsoft.com/office/drawing/2014/main" id="{D10134EB-D13F-451C-AD24-CEDC9E431CB3}"/>
              </a:ext>
            </a:extLst>
          </p:cNvPr>
          <p:cNvGrpSpPr/>
          <p:nvPr/>
        </p:nvGrpSpPr>
        <p:grpSpPr>
          <a:xfrm>
            <a:off x="4736857" y="5057963"/>
            <a:ext cx="2715078" cy="1107996"/>
            <a:chOff x="5889060" y="3872747"/>
            <a:chExt cx="2527679" cy="1107996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0EEBF467-9C34-4592-AF02-C822507A14D4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38B62475-F51B-47BF-AA00-DF8AB38DCDB6}"/>
                </a:ext>
              </a:extLst>
            </p:cNvPr>
            <p:cNvSpPr txBox="1"/>
            <p:nvPr/>
          </p:nvSpPr>
          <p:spPr>
            <a:xfrm>
              <a:off x="5889060" y="3872747"/>
              <a:ext cx="25276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oup 20">
            <a:extLst>
              <a:ext uri="{FF2B5EF4-FFF2-40B4-BE49-F238E27FC236}">
                <a16:creationId xmlns:a16="http://schemas.microsoft.com/office/drawing/2014/main" id="{E4262D78-0B78-4ED0-B61A-0E972969EB46}"/>
              </a:ext>
            </a:extLst>
          </p:cNvPr>
          <p:cNvGrpSpPr/>
          <p:nvPr/>
        </p:nvGrpSpPr>
        <p:grpSpPr>
          <a:xfrm>
            <a:off x="8611705" y="5057963"/>
            <a:ext cx="2715078" cy="1107996"/>
            <a:chOff x="5889060" y="3872747"/>
            <a:chExt cx="2527679" cy="1107996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00099C6E-3450-493D-B452-0FD8D27DCB4D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DD723C8E-8530-4010-91D4-0A97A06ABC5F}"/>
                </a:ext>
              </a:extLst>
            </p:cNvPr>
            <p:cNvSpPr txBox="1"/>
            <p:nvPr/>
          </p:nvSpPr>
          <p:spPr>
            <a:xfrm>
              <a:off x="5889060" y="3872747"/>
              <a:ext cx="25276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2" name="Freeform 31">
            <a:extLst>
              <a:ext uri="{FF2B5EF4-FFF2-40B4-BE49-F238E27FC236}">
                <a16:creationId xmlns:a16="http://schemas.microsoft.com/office/drawing/2014/main" id="{BAD9B514-66F7-4699-BD08-9231712160C3}"/>
              </a:ext>
            </a:extLst>
          </p:cNvPr>
          <p:cNvSpPr>
            <a:spLocks noChangeAspect="1"/>
          </p:cNvSpPr>
          <p:nvPr/>
        </p:nvSpPr>
        <p:spPr>
          <a:xfrm flipH="1">
            <a:off x="1982263" y="3062053"/>
            <a:ext cx="1282157" cy="945743"/>
          </a:xfrm>
          <a:custGeom>
            <a:avLst/>
            <a:gdLst/>
            <a:ahLst/>
            <a:cxnLst/>
            <a:rect l="l" t="t" r="r" b="b"/>
            <a:pathLst>
              <a:path w="4114619" h="3035027">
                <a:moveTo>
                  <a:pt x="1706623" y="964003"/>
                </a:moveTo>
                <a:cubicBezTo>
                  <a:pt x="1673002" y="964767"/>
                  <a:pt x="1638305" y="966867"/>
                  <a:pt x="1602517" y="970428"/>
                </a:cubicBezTo>
                <a:cubicBezTo>
                  <a:pt x="1003457" y="1065702"/>
                  <a:pt x="832535" y="1548487"/>
                  <a:pt x="834784" y="1813193"/>
                </a:cubicBezTo>
                <a:cubicBezTo>
                  <a:pt x="279249" y="1932729"/>
                  <a:pt x="246809" y="2324844"/>
                  <a:pt x="278530" y="2510899"/>
                </a:cubicBezTo>
                <a:cubicBezTo>
                  <a:pt x="357144" y="2907966"/>
                  <a:pt x="878476" y="3025951"/>
                  <a:pt x="1060528" y="3028220"/>
                </a:cubicBezTo>
                <a:lnTo>
                  <a:pt x="3365147" y="3035027"/>
                </a:lnTo>
                <a:cubicBezTo>
                  <a:pt x="3652018" y="3018010"/>
                  <a:pt x="3856137" y="2909101"/>
                  <a:pt x="4018881" y="2718507"/>
                </a:cubicBezTo>
                <a:cubicBezTo>
                  <a:pt x="4166453" y="2524512"/>
                  <a:pt x="4118326" y="2249189"/>
                  <a:pt x="4041606" y="2109953"/>
                </a:cubicBezTo>
                <a:cubicBezTo>
                  <a:pt x="3983031" y="2009644"/>
                  <a:pt x="3711620" y="1790446"/>
                  <a:pt x="3366010" y="1847712"/>
                </a:cubicBezTo>
                <a:cubicBezTo>
                  <a:pt x="3402670" y="1652995"/>
                  <a:pt x="3305111" y="1465798"/>
                  <a:pt x="3140917" y="1387281"/>
                </a:cubicBezTo>
                <a:cubicBezTo>
                  <a:pt x="2939269" y="1278394"/>
                  <a:pt x="2697755" y="1327745"/>
                  <a:pt x="2545756" y="1405314"/>
                </a:cubicBezTo>
                <a:cubicBezTo>
                  <a:pt x="2473349" y="1241523"/>
                  <a:pt x="2210948" y="952538"/>
                  <a:pt x="1706623" y="964003"/>
                </a:cubicBezTo>
                <a:close/>
                <a:moveTo>
                  <a:pt x="1291489" y="298"/>
                </a:moveTo>
                <a:cubicBezTo>
                  <a:pt x="1261262" y="985"/>
                  <a:pt x="1230068" y="2873"/>
                  <a:pt x="1197893" y="6075"/>
                </a:cubicBezTo>
                <a:cubicBezTo>
                  <a:pt x="659312" y="91730"/>
                  <a:pt x="505645" y="525775"/>
                  <a:pt x="507667" y="763758"/>
                </a:cubicBezTo>
                <a:cubicBezTo>
                  <a:pt x="8217" y="871226"/>
                  <a:pt x="-20949" y="1223755"/>
                  <a:pt x="7570" y="1391026"/>
                </a:cubicBezTo>
                <a:cubicBezTo>
                  <a:pt x="50640" y="1608564"/>
                  <a:pt x="241514" y="1732929"/>
                  <a:pt x="421358" y="1796630"/>
                </a:cubicBezTo>
                <a:cubicBezTo>
                  <a:pt x="490655" y="1763053"/>
                  <a:pt x="572067" y="1735693"/>
                  <a:pt x="666846" y="1715300"/>
                </a:cubicBezTo>
                <a:cubicBezTo>
                  <a:pt x="664284" y="1413784"/>
                  <a:pt x="858974" y="863866"/>
                  <a:pt x="1541336" y="755343"/>
                </a:cubicBezTo>
                <a:cubicBezTo>
                  <a:pt x="2193557" y="690442"/>
                  <a:pt x="2527763" y="1051697"/>
                  <a:pt x="2615736" y="1250702"/>
                </a:cubicBezTo>
                <a:cubicBezTo>
                  <a:pt x="2788871" y="1162348"/>
                  <a:pt x="3063969" y="1106134"/>
                  <a:pt x="3293657" y="1230163"/>
                </a:cubicBezTo>
                <a:cubicBezTo>
                  <a:pt x="3356880" y="1260396"/>
                  <a:pt x="3411430" y="1304775"/>
                  <a:pt x="3453316" y="1359656"/>
                </a:cubicBezTo>
                <a:cubicBezTo>
                  <a:pt x="3466700" y="1233986"/>
                  <a:pt x="3433709" y="1108535"/>
                  <a:pt x="3390743" y="1030558"/>
                </a:cubicBezTo>
                <a:cubicBezTo>
                  <a:pt x="3338082" y="940376"/>
                  <a:pt x="3094071" y="743307"/>
                  <a:pt x="2783352" y="794792"/>
                </a:cubicBezTo>
                <a:cubicBezTo>
                  <a:pt x="2816311" y="619733"/>
                  <a:pt x="2728601" y="451435"/>
                  <a:pt x="2580984" y="380845"/>
                </a:cubicBezTo>
                <a:cubicBezTo>
                  <a:pt x="2399693" y="282950"/>
                  <a:pt x="2182561" y="327319"/>
                  <a:pt x="2045907" y="397057"/>
                </a:cubicBezTo>
                <a:cubicBezTo>
                  <a:pt x="1980811" y="249801"/>
                  <a:pt x="1744899" y="-10010"/>
                  <a:pt x="1291489" y="29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bg1">
                  <a:lumMod val="9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3" name="Freeform 33">
            <a:extLst>
              <a:ext uri="{FF2B5EF4-FFF2-40B4-BE49-F238E27FC236}">
                <a16:creationId xmlns:a16="http://schemas.microsoft.com/office/drawing/2014/main" id="{0F0632E6-0DB8-4F16-A958-5FF32BC6514E}"/>
              </a:ext>
            </a:extLst>
          </p:cNvPr>
          <p:cNvSpPr>
            <a:spLocks noChangeAspect="1"/>
          </p:cNvSpPr>
          <p:nvPr/>
        </p:nvSpPr>
        <p:spPr>
          <a:xfrm>
            <a:off x="6779463" y="1835584"/>
            <a:ext cx="1979413" cy="926370"/>
          </a:xfrm>
          <a:custGeom>
            <a:avLst/>
            <a:gdLst/>
            <a:ahLst/>
            <a:cxnLst/>
            <a:rect l="l" t="t" r="r" b="b"/>
            <a:pathLst>
              <a:path w="2601365" h="1217445">
                <a:moveTo>
                  <a:pt x="518058" y="120"/>
                </a:moveTo>
                <a:cubicBezTo>
                  <a:pt x="699936" y="-4015"/>
                  <a:pt x="794568" y="100203"/>
                  <a:pt x="820680" y="159272"/>
                </a:cubicBezTo>
                <a:cubicBezTo>
                  <a:pt x="875496" y="131298"/>
                  <a:pt x="962595" y="113500"/>
                  <a:pt x="1035317" y="152769"/>
                </a:cubicBezTo>
                <a:cubicBezTo>
                  <a:pt x="1094530" y="181085"/>
                  <a:pt x="1129714" y="248595"/>
                  <a:pt x="1116493" y="318816"/>
                </a:cubicBezTo>
                <a:cubicBezTo>
                  <a:pt x="1241132" y="298164"/>
                  <a:pt x="1339013" y="377215"/>
                  <a:pt x="1360137" y="413389"/>
                </a:cubicBezTo>
                <a:cubicBezTo>
                  <a:pt x="1371427" y="433879"/>
                  <a:pt x="1381000" y="462541"/>
                  <a:pt x="1382394" y="494326"/>
                </a:cubicBezTo>
                <a:cubicBezTo>
                  <a:pt x="1429405" y="444430"/>
                  <a:pt x="1497901" y="404502"/>
                  <a:pt x="1593680" y="389269"/>
                </a:cubicBezTo>
                <a:cubicBezTo>
                  <a:pt x="1608036" y="387841"/>
                  <a:pt x="1621954" y="386998"/>
                  <a:pt x="1635441" y="386692"/>
                </a:cubicBezTo>
                <a:cubicBezTo>
                  <a:pt x="1837742" y="382093"/>
                  <a:pt x="1942999" y="498014"/>
                  <a:pt x="1972044" y="563716"/>
                </a:cubicBezTo>
                <a:cubicBezTo>
                  <a:pt x="2033016" y="532600"/>
                  <a:pt x="2129895" y="512804"/>
                  <a:pt x="2210783" y="556482"/>
                </a:cubicBezTo>
                <a:cubicBezTo>
                  <a:pt x="2276646" y="587978"/>
                  <a:pt x="2315780" y="663068"/>
                  <a:pt x="2301075" y="741176"/>
                </a:cubicBezTo>
                <a:cubicBezTo>
                  <a:pt x="2439710" y="718204"/>
                  <a:pt x="2548582" y="806132"/>
                  <a:pt x="2572078" y="846369"/>
                </a:cubicBezTo>
                <a:cubicBezTo>
                  <a:pt x="2602853" y="902221"/>
                  <a:pt x="2622158" y="1012661"/>
                  <a:pt x="2562962" y="1090479"/>
                </a:cubicBezTo>
                <a:cubicBezTo>
                  <a:pt x="2497680" y="1166932"/>
                  <a:pt x="2415802" y="1210619"/>
                  <a:pt x="2300728" y="1217445"/>
                </a:cubicBezTo>
                <a:lnTo>
                  <a:pt x="1376271" y="1214715"/>
                </a:lnTo>
                <a:lnTo>
                  <a:pt x="1371014" y="1214296"/>
                </a:lnTo>
                <a:lnTo>
                  <a:pt x="1349870" y="1217445"/>
                </a:lnTo>
                <a:lnTo>
                  <a:pt x="425412" y="1214715"/>
                </a:lnTo>
                <a:cubicBezTo>
                  <a:pt x="352385" y="1213804"/>
                  <a:pt x="143262" y="1166477"/>
                  <a:pt x="111728" y="1007201"/>
                </a:cubicBezTo>
                <a:cubicBezTo>
                  <a:pt x="99003" y="932568"/>
                  <a:pt x="112016" y="775279"/>
                  <a:pt x="334859" y="727329"/>
                </a:cubicBezTo>
                <a:cubicBezTo>
                  <a:pt x="333957" y="621147"/>
                  <a:pt x="402519" y="427487"/>
                  <a:pt x="642822" y="389269"/>
                </a:cubicBezTo>
                <a:cubicBezTo>
                  <a:pt x="657177" y="387841"/>
                  <a:pt x="671096" y="386999"/>
                  <a:pt x="684582" y="386692"/>
                </a:cubicBezTo>
                <a:cubicBezTo>
                  <a:pt x="886883" y="382093"/>
                  <a:pt x="992141" y="498014"/>
                  <a:pt x="1021185" y="563716"/>
                </a:cubicBezTo>
                <a:cubicBezTo>
                  <a:pt x="1082157" y="532600"/>
                  <a:pt x="1179036" y="512804"/>
                  <a:pt x="1259924" y="556482"/>
                </a:cubicBezTo>
                <a:cubicBezTo>
                  <a:pt x="1281172" y="566643"/>
                  <a:pt x="1299638" y="581341"/>
                  <a:pt x="1313023" y="600362"/>
                </a:cubicBezTo>
                <a:cubicBezTo>
                  <a:pt x="1323561" y="572635"/>
                  <a:pt x="1339067" y="545030"/>
                  <a:pt x="1360422" y="519839"/>
                </a:cubicBezTo>
                <a:cubicBezTo>
                  <a:pt x="1348923" y="509093"/>
                  <a:pt x="1335621" y="500357"/>
                  <a:pt x="1321193" y="493457"/>
                </a:cubicBezTo>
                <a:cubicBezTo>
                  <a:pt x="1229057" y="443705"/>
                  <a:pt x="1118707" y="466254"/>
                  <a:pt x="1049257" y="501696"/>
                </a:cubicBezTo>
                <a:cubicBezTo>
                  <a:pt x="1013968" y="421869"/>
                  <a:pt x="879907" y="276958"/>
                  <a:pt x="618280" y="302992"/>
                </a:cubicBezTo>
                <a:cubicBezTo>
                  <a:pt x="344563" y="346524"/>
                  <a:pt x="266466" y="567113"/>
                  <a:pt x="267494" y="688061"/>
                </a:cubicBezTo>
                <a:cubicBezTo>
                  <a:pt x="229475" y="696241"/>
                  <a:pt x="196818" y="707216"/>
                  <a:pt x="169021" y="720685"/>
                </a:cubicBezTo>
                <a:cubicBezTo>
                  <a:pt x="96879" y="695133"/>
                  <a:pt x="20314" y="645246"/>
                  <a:pt x="3037" y="557984"/>
                </a:cubicBezTo>
                <a:cubicBezTo>
                  <a:pt x="-8404" y="490887"/>
                  <a:pt x="3296" y="349476"/>
                  <a:pt x="203642" y="306367"/>
                </a:cubicBezTo>
                <a:cubicBezTo>
                  <a:pt x="202831" y="210905"/>
                  <a:pt x="264472" y="36796"/>
                  <a:pt x="480514" y="2437"/>
                </a:cubicBezTo>
                <a:cubicBezTo>
                  <a:pt x="493420" y="1153"/>
                  <a:pt x="505933" y="395"/>
                  <a:pt x="518058" y="12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bg1">
                  <a:lumMod val="9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24" name="Group 41">
            <a:extLst>
              <a:ext uri="{FF2B5EF4-FFF2-40B4-BE49-F238E27FC236}">
                <a16:creationId xmlns:a16="http://schemas.microsoft.com/office/drawing/2014/main" id="{ED284E03-E79A-44E9-8728-7FAFA5C685BF}"/>
              </a:ext>
            </a:extLst>
          </p:cNvPr>
          <p:cNvGrpSpPr/>
          <p:nvPr/>
        </p:nvGrpSpPr>
        <p:grpSpPr>
          <a:xfrm>
            <a:off x="3120378" y="3247014"/>
            <a:ext cx="5927951" cy="1160647"/>
            <a:chOff x="1596377" y="3238221"/>
            <a:chExt cx="5927951" cy="1160647"/>
          </a:xfrm>
        </p:grpSpPr>
        <p:sp>
          <p:nvSpPr>
            <p:cNvPr id="25" name="Freeform 8">
              <a:extLst>
                <a:ext uri="{FF2B5EF4-FFF2-40B4-BE49-F238E27FC236}">
                  <a16:creationId xmlns:a16="http://schemas.microsoft.com/office/drawing/2014/main" id="{896A24FB-43A0-4D54-A973-B100D70A8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6377" y="3942017"/>
              <a:ext cx="1373612" cy="423086"/>
            </a:xfrm>
            <a:custGeom>
              <a:avLst/>
              <a:gdLst/>
              <a:ahLst/>
              <a:cxnLst/>
              <a:rect l="l" t="t" r="r" b="b"/>
              <a:pathLst>
                <a:path w="1373612" h="423086">
                  <a:moveTo>
                    <a:pt x="582313" y="0"/>
                  </a:moveTo>
                  <a:cubicBezTo>
                    <a:pt x="595687" y="4649"/>
                    <a:pt x="606832" y="9299"/>
                    <a:pt x="620206" y="11623"/>
                  </a:cubicBezTo>
                  <a:cubicBezTo>
                    <a:pt x="622435" y="13948"/>
                    <a:pt x="624664" y="16273"/>
                    <a:pt x="626893" y="18597"/>
                  </a:cubicBezTo>
                  <a:cubicBezTo>
                    <a:pt x="626893" y="123206"/>
                    <a:pt x="626893" y="227816"/>
                    <a:pt x="626893" y="330100"/>
                  </a:cubicBezTo>
                  <a:cubicBezTo>
                    <a:pt x="631351" y="330100"/>
                    <a:pt x="635809" y="330100"/>
                    <a:pt x="642496" y="330100"/>
                  </a:cubicBezTo>
                  <a:cubicBezTo>
                    <a:pt x="642496" y="288257"/>
                    <a:pt x="642496" y="246413"/>
                    <a:pt x="642496" y="204569"/>
                  </a:cubicBezTo>
                  <a:cubicBezTo>
                    <a:pt x="646954" y="204569"/>
                    <a:pt x="651412" y="204569"/>
                    <a:pt x="655870" y="204569"/>
                  </a:cubicBezTo>
                  <a:cubicBezTo>
                    <a:pt x="655870" y="199920"/>
                    <a:pt x="655870" y="197595"/>
                    <a:pt x="655870" y="192946"/>
                  </a:cubicBezTo>
                  <a:cubicBezTo>
                    <a:pt x="660328" y="190621"/>
                    <a:pt x="664786" y="188297"/>
                    <a:pt x="669244" y="185972"/>
                  </a:cubicBezTo>
                  <a:lnTo>
                    <a:pt x="680389" y="185972"/>
                  </a:lnTo>
                  <a:cubicBezTo>
                    <a:pt x="680389" y="181323"/>
                    <a:pt x="680389" y="178998"/>
                    <a:pt x="680389" y="174349"/>
                  </a:cubicBezTo>
                  <a:cubicBezTo>
                    <a:pt x="682618" y="172024"/>
                    <a:pt x="687076" y="169699"/>
                    <a:pt x="689305" y="167375"/>
                  </a:cubicBezTo>
                  <a:cubicBezTo>
                    <a:pt x="695993" y="167375"/>
                    <a:pt x="704909" y="167375"/>
                    <a:pt x="711596" y="167375"/>
                  </a:cubicBezTo>
                  <a:cubicBezTo>
                    <a:pt x="711596" y="178998"/>
                    <a:pt x="711596" y="192946"/>
                    <a:pt x="711596" y="204569"/>
                  </a:cubicBezTo>
                  <a:cubicBezTo>
                    <a:pt x="727199" y="204569"/>
                    <a:pt x="742802" y="204569"/>
                    <a:pt x="758405" y="204569"/>
                  </a:cubicBezTo>
                  <a:cubicBezTo>
                    <a:pt x="758405" y="248738"/>
                    <a:pt x="758405" y="290581"/>
                    <a:pt x="758405" y="334750"/>
                  </a:cubicBezTo>
                  <a:cubicBezTo>
                    <a:pt x="765092" y="334750"/>
                    <a:pt x="771779" y="334750"/>
                    <a:pt x="776237" y="334750"/>
                  </a:cubicBezTo>
                  <a:cubicBezTo>
                    <a:pt x="782924" y="332425"/>
                    <a:pt x="787382" y="330100"/>
                    <a:pt x="794069" y="327776"/>
                  </a:cubicBezTo>
                  <a:cubicBezTo>
                    <a:pt x="794069" y="323126"/>
                    <a:pt x="794069" y="320802"/>
                    <a:pt x="794069" y="318477"/>
                  </a:cubicBezTo>
                  <a:cubicBezTo>
                    <a:pt x="791840" y="318477"/>
                    <a:pt x="789611" y="316152"/>
                    <a:pt x="787382" y="316152"/>
                  </a:cubicBezTo>
                  <a:cubicBezTo>
                    <a:pt x="787382" y="313828"/>
                    <a:pt x="787382" y="311503"/>
                    <a:pt x="787382" y="309178"/>
                  </a:cubicBezTo>
                  <a:cubicBezTo>
                    <a:pt x="789611" y="306854"/>
                    <a:pt x="791840" y="306854"/>
                    <a:pt x="794069" y="304529"/>
                  </a:cubicBezTo>
                  <a:cubicBezTo>
                    <a:pt x="794069" y="288257"/>
                    <a:pt x="794069" y="269659"/>
                    <a:pt x="794069" y="253387"/>
                  </a:cubicBezTo>
                  <a:cubicBezTo>
                    <a:pt x="791840" y="253387"/>
                    <a:pt x="789611" y="251062"/>
                    <a:pt x="787382" y="251062"/>
                  </a:cubicBezTo>
                  <a:cubicBezTo>
                    <a:pt x="787382" y="248738"/>
                    <a:pt x="787382" y="246413"/>
                    <a:pt x="787382" y="244088"/>
                  </a:cubicBezTo>
                  <a:cubicBezTo>
                    <a:pt x="789611" y="241764"/>
                    <a:pt x="791840" y="241764"/>
                    <a:pt x="794069" y="239439"/>
                  </a:cubicBezTo>
                  <a:lnTo>
                    <a:pt x="798527" y="234790"/>
                  </a:lnTo>
                  <a:lnTo>
                    <a:pt x="798527" y="225491"/>
                  </a:lnTo>
                  <a:cubicBezTo>
                    <a:pt x="796298" y="225491"/>
                    <a:pt x="796298" y="225491"/>
                    <a:pt x="794069" y="225491"/>
                  </a:cubicBezTo>
                  <a:cubicBezTo>
                    <a:pt x="794069" y="223166"/>
                    <a:pt x="794069" y="220842"/>
                    <a:pt x="794069" y="218517"/>
                  </a:cubicBezTo>
                  <a:cubicBezTo>
                    <a:pt x="796298" y="218517"/>
                    <a:pt x="798527" y="216192"/>
                    <a:pt x="800756" y="213868"/>
                  </a:cubicBezTo>
                  <a:cubicBezTo>
                    <a:pt x="802985" y="185972"/>
                    <a:pt x="809672" y="162726"/>
                    <a:pt x="836420" y="148778"/>
                  </a:cubicBezTo>
                  <a:cubicBezTo>
                    <a:pt x="834191" y="148778"/>
                    <a:pt x="834191" y="146453"/>
                    <a:pt x="831962" y="146453"/>
                  </a:cubicBezTo>
                  <a:cubicBezTo>
                    <a:pt x="831962" y="144128"/>
                    <a:pt x="831962" y="141804"/>
                    <a:pt x="831962" y="139479"/>
                  </a:cubicBezTo>
                  <a:cubicBezTo>
                    <a:pt x="834191" y="139479"/>
                    <a:pt x="836420" y="137154"/>
                    <a:pt x="838649" y="137154"/>
                  </a:cubicBezTo>
                  <a:cubicBezTo>
                    <a:pt x="838649" y="132505"/>
                    <a:pt x="838649" y="130180"/>
                    <a:pt x="838649" y="127856"/>
                  </a:cubicBezTo>
                  <a:cubicBezTo>
                    <a:pt x="840878" y="127856"/>
                    <a:pt x="840878" y="127856"/>
                    <a:pt x="843107" y="127856"/>
                  </a:cubicBezTo>
                  <a:cubicBezTo>
                    <a:pt x="843107" y="120882"/>
                    <a:pt x="843107" y="113908"/>
                    <a:pt x="843107" y="106934"/>
                  </a:cubicBezTo>
                  <a:cubicBezTo>
                    <a:pt x="840878" y="106934"/>
                    <a:pt x="840878" y="106934"/>
                    <a:pt x="838649" y="106934"/>
                  </a:cubicBezTo>
                  <a:cubicBezTo>
                    <a:pt x="838649" y="104609"/>
                    <a:pt x="838649" y="104609"/>
                    <a:pt x="838649" y="102285"/>
                  </a:cubicBezTo>
                  <a:lnTo>
                    <a:pt x="843107" y="99960"/>
                  </a:lnTo>
                  <a:cubicBezTo>
                    <a:pt x="847565" y="95311"/>
                    <a:pt x="849794" y="90661"/>
                    <a:pt x="854252" y="83687"/>
                  </a:cubicBezTo>
                  <a:cubicBezTo>
                    <a:pt x="856481" y="79038"/>
                    <a:pt x="856481" y="76714"/>
                    <a:pt x="856481" y="74389"/>
                  </a:cubicBezTo>
                  <a:cubicBezTo>
                    <a:pt x="852023" y="67415"/>
                    <a:pt x="852023" y="55792"/>
                    <a:pt x="856481" y="48818"/>
                  </a:cubicBezTo>
                  <a:cubicBezTo>
                    <a:pt x="856482" y="48815"/>
                    <a:pt x="856497" y="48769"/>
                    <a:pt x="856760" y="47946"/>
                  </a:cubicBezTo>
                  <a:lnTo>
                    <a:pt x="858710" y="41844"/>
                  </a:lnTo>
                  <a:cubicBezTo>
                    <a:pt x="858711" y="41847"/>
                    <a:pt x="858726" y="41893"/>
                    <a:pt x="858989" y="42716"/>
                  </a:cubicBezTo>
                  <a:lnTo>
                    <a:pt x="860939" y="48818"/>
                  </a:lnTo>
                  <a:cubicBezTo>
                    <a:pt x="865397" y="55792"/>
                    <a:pt x="867626" y="67415"/>
                    <a:pt x="863168" y="74389"/>
                  </a:cubicBezTo>
                  <a:cubicBezTo>
                    <a:pt x="863168" y="76714"/>
                    <a:pt x="863168" y="79038"/>
                    <a:pt x="863168" y="81363"/>
                  </a:cubicBezTo>
                  <a:cubicBezTo>
                    <a:pt x="867626" y="88337"/>
                    <a:pt x="872084" y="95311"/>
                    <a:pt x="874314" y="99960"/>
                  </a:cubicBezTo>
                  <a:cubicBezTo>
                    <a:pt x="876543" y="99960"/>
                    <a:pt x="876543" y="102285"/>
                    <a:pt x="878772" y="102285"/>
                  </a:cubicBezTo>
                  <a:cubicBezTo>
                    <a:pt x="878772" y="104609"/>
                    <a:pt x="878772" y="104609"/>
                    <a:pt x="878772" y="106934"/>
                  </a:cubicBezTo>
                  <a:cubicBezTo>
                    <a:pt x="876543" y="113908"/>
                    <a:pt x="876543" y="120882"/>
                    <a:pt x="876543" y="127856"/>
                  </a:cubicBezTo>
                  <a:cubicBezTo>
                    <a:pt x="881001" y="130180"/>
                    <a:pt x="881001" y="132505"/>
                    <a:pt x="881001" y="137154"/>
                  </a:cubicBezTo>
                  <a:lnTo>
                    <a:pt x="885459" y="139479"/>
                  </a:lnTo>
                  <a:cubicBezTo>
                    <a:pt x="885459" y="141804"/>
                    <a:pt x="885459" y="144128"/>
                    <a:pt x="885459" y="146453"/>
                  </a:cubicBezTo>
                  <a:cubicBezTo>
                    <a:pt x="883230" y="148778"/>
                    <a:pt x="883230" y="148778"/>
                    <a:pt x="881001" y="148778"/>
                  </a:cubicBezTo>
                  <a:cubicBezTo>
                    <a:pt x="907749" y="162726"/>
                    <a:pt x="912207" y="185972"/>
                    <a:pt x="916665" y="213868"/>
                  </a:cubicBezTo>
                  <a:cubicBezTo>
                    <a:pt x="918894" y="216192"/>
                    <a:pt x="921123" y="216192"/>
                    <a:pt x="923352" y="218517"/>
                  </a:cubicBezTo>
                  <a:cubicBezTo>
                    <a:pt x="923352" y="220842"/>
                    <a:pt x="923352" y="223166"/>
                    <a:pt x="923352" y="225491"/>
                  </a:cubicBezTo>
                  <a:cubicBezTo>
                    <a:pt x="921123" y="225491"/>
                    <a:pt x="921123" y="225491"/>
                    <a:pt x="918894" y="225491"/>
                  </a:cubicBezTo>
                  <a:cubicBezTo>
                    <a:pt x="918894" y="230140"/>
                    <a:pt x="918894" y="232465"/>
                    <a:pt x="918894" y="234790"/>
                  </a:cubicBezTo>
                  <a:cubicBezTo>
                    <a:pt x="921123" y="234790"/>
                    <a:pt x="921123" y="234790"/>
                    <a:pt x="923352" y="234790"/>
                  </a:cubicBezTo>
                  <a:cubicBezTo>
                    <a:pt x="925581" y="241764"/>
                    <a:pt x="927810" y="244088"/>
                    <a:pt x="930039" y="244088"/>
                  </a:cubicBezTo>
                  <a:cubicBezTo>
                    <a:pt x="930039" y="246413"/>
                    <a:pt x="930039" y="248738"/>
                    <a:pt x="930039" y="251062"/>
                  </a:cubicBezTo>
                  <a:cubicBezTo>
                    <a:pt x="927810" y="251062"/>
                    <a:pt x="925581" y="253387"/>
                    <a:pt x="923352" y="253387"/>
                  </a:cubicBezTo>
                  <a:cubicBezTo>
                    <a:pt x="923352" y="271984"/>
                    <a:pt x="923352" y="288257"/>
                    <a:pt x="923352" y="304529"/>
                  </a:cubicBezTo>
                  <a:cubicBezTo>
                    <a:pt x="925581" y="306854"/>
                    <a:pt x="927810" y="306854"/>
                    <a:pt x="930039" y="309178"/>
                  </a:cubicBezTo>
                  <a:cubicBezTo>
                    <a:pt x="930039" y="311503"/>
                    <a:pt x="930039" y="313828"/>
                    <a:pt x="930039" y="316152"/>
                  </a:cubicBezTo>
                  <a:cubicBezTo>
                    <a:pt x="927810" y="316152"/>
                    <a:pt x="925581" y="318477"/>
                    <a:pt x="923352" y="318477"/>
                  </a:cubicBezTo>
                  <a:cubicBezTo>
                    <a:pt x="923352" y="320802"/>
                    <a:pt x="923352" y="323126"/>
                    <a:pt x="923352" y="325451"/>
                  </a:cubicBezTo>
                  <a:lnTo>
                    <a:pt x="932268" y="325451"/>
                  </a:lnTo>
                  <a:cubicBezTo>
                    <a:pt x="932268" y="330100"/>
                    <a:pt x="932268" y="332425"/>
                    <a:pt x="932268" y="334750"/>
                  </a:cubicBezTo>
                  <a:cubicBezTo>
                    <a:pt x="938955" y="334750"/>
                    <a:pt x="943413" y="334750"/>
                    <a:pt x="947871" y="334750"/>
                  </a:cubicBezTo>
                  <a:cubicBezTo>
                    <a:pt x="947871" y="283607"/>
                    <a:pt x="947871" y="230140"/>
                    <a:pt x="947871" y="178998"/>
                  </a:cubicBezTo>
                  <a:cubicBezTo>
                    <a:pt x="967932" y="174349"/>
                    <a:pt x="985764" y="172024"/>
                    <a:pt x="1005825" y="167375"/>
                  </a:cubicBezTo>
                  <a:cubicBezTo>
                    <a:pt x="1016970" y="167375"/>
                    <a:pt x="1028115" y="167375"/>
                    <a:pt x="1037031" y="167375"/>
                  </a:cubicBezTo>
                  <a:cubicBezTo>
                    <a:pt x="1037031" y="137154"/>
                    <a:pt x="1037031" y="104609"/>
                    <a:pt x="1037031" y="74389"/>
                  </a:cubicBezTo>
                  <a:cubicBezTo>
                    <a:pt x="1059322" y="53467"/>
                    <a:pt x="1103902" y="53467"/>
                    <a:pt x="1123963" y="74389"/>
                  </a:cubicBezTo>
                  <a:cubicBezTo>
                    <a:pt x="1123963" y="153427"/>
                    <a:pt x="1123963" y="232465"/>
                    <a:pt x="1123963" y="313828"/>
                  </a:cubicBezTo>
                  <a:cubicBezTo>
                    <a:pt x="1135108" y="313828"/>
                    <a:pt x="1146253" y="313828"/>
                    <a:pt x="1155169" y="313828"/>
                  </a:cubicBezTo>
                  <a:cubicBezTo>
                    <a:pt x="1155169" y="271984"/>
                    <a:pt x="1155169" y="232465"/>
                    <a:pt x="1155169" y="192946"/>
                  </a:cubicBezTo>
                  <a:cubicBezTo>
                    <a:pt x="1179688" y="192946"/>
                    <a:pt x="1204207" y="192946"/>
                    <a:pt x="1228726" y="192946"/>
                  </a:cubicBezTo>
                  <a:cubicBezTo>
                    <a:pt x="1233185" y="199920"/>
                    <a:pt x="1237643" y="206894"/>
                    <a:pt x="1242101" y="213868"/>
                  </a:cubicBezTo>
                  <a:cubicBezTo>
                    <a:pt x="1242101" y="248738"/>
                    <a:pt x="1242101" y="281283"/>
                    <a:pt x="1242101" y="313828"/>
                  </a:cubicBezTo>
                  <a:cubicBezTo>
                    <a:pt x="1246559" y="313828"/>
                    <a:pt x="1248788" y="313828"/>
                    <a:pt x="1253246" y="313828"/>
                  </a:cubicBezTo>
                  <a:lnTo>
                    <a:pt x="1264391" y="323126"/>
                  </a:lnTo>
                  <a:cubicBezTo>
                    <a:pt x="1266620" y="323126"/>
                    <a:pt x="1268849" y="323126"/>
                    <a:pt x="1271078" y="323126"/>
                  </a:cubicBezTo>
                  <a:cubicBezTo>
                    <a:pt x="1271078" y="327776"/>
                    <a:pt x="1271078" y="330100"/>
                    <a:pt x="1271078" y="334750"/>
                  </a:cubicBezTo>
                  <a:cubicBezTo>
                    <a:pt x="1273307" y="334750"/>
                    <a:pt x="1275536" y="334750"/>
                    <a:pt x="1277765" y="334750"/>
                  </a:cubicBezTo>
                  <a:cubicBezTo>
                    <a:pt x="1277765" y="327776"/>
                    <a:pt x="1277765" y="320802"/>
                    <a:pt x="1277765" y="313828"/>
                  </a:cubicBezTo>
                  <a:lnTo>
                    <a:pt x="1286681" y="313828"/>
                  </a:lnTo>
                  <a:lnTo>
                    <a:pt x="1286681" y="304529"/>
                  </a:lnTo>
                  <a:cubicBezTo>
                    <a:pt x="1293368" y="304529"/>
                    <a:pt x="1297826" y="304529"/>
                    <a:pt x="1302284" y="304529"/>
                  </a:cubicBezTo>
                  <a:lnTo>
                    <a:pt x="1302284" y="313828"/>
                  </a:lnTo>
                  <a:cubicBezTo>
                    <a:pt x="1306742" y="313828"/>
                    <a:pt x="1313429" y="313828"/>
                    <a:pt x="1320116" y="313828"/>
                  </a:cubicBezTo>
                  <a:cubicBezTo>
                    <a:pt x="1322345" y="311503"/>
                    <a:pt x="1324574" y="306854"/>
                    <a:pt x="1326803" y="304529"/>
                  </a:cubicBezTo>
                  <a:cubicBezTo>
                    <a:pt x="1337948" y="304529"/>
                    <a:pt x="1349093" y="304529"/>
                    <a:pt x="1360238" y="304529"/>
                  </a:cubicBezTo>
                  <a:cubicBezTo>
                    <a:pt x="1360238" y="309178"/>
                    <a:pt x="1360238" y="316152"/>
                    <a:pt x="1360238" y="320802"/>
                  </a:cubicBezTo>
                  <a:cubicBezTo>
                    <a:pt x="1364696" y="320802"/>
                    <a:pt x="1369154" y="320802"/>
                    <a:pt x="1373612" y="320802"/>
                  </a:cubicBezTo>
                  <a:cubicBezTo>
                    <a:pt x="1373612" y="320809"/>
                    <a:pt x="1373612" y="321634"/>
                    <a:pt x="1373612" y="423086"/>
                  </a:cubicBezTo>
                  <a:cubicBezTo>
                    <a:pt x="1373597" y="423086"/>
                    <a:pt x="1368914" y="423086"/>
                    <a:pt x="0" y="423086"/>
                  </a:cubicBezTo>
                  <a:lnTo>
                    <a:pt x="45065" y="345031"/>
                  </a:lnTo>
                  <a:cubicBezTo>
                    <a:pt x="58273" y="343927"/>
                    <a:pt x="71508" y="342825"/>
                    <a:pt x="85243" y="341723"/>
                  </a:cubicBezTo>
                  <a:cubicBezTo>
                    <a:pt x="85243" y="330100"/>
                    <a:pt x="85243" y="320802"/>
                    <a:pt x="85243" y="309178"/>
                  </a:cubicBezTo>
                  <a:cubicBezTo>
                    <a:pt x="100846" y="309178"/>
                    <a:pt x="116449" y="309178"/>
                    <a:pt x="129823" y="309178"/>
                  </a:cubicBezTo>
                  <a:cubicBezTo>
                    <a:pt x="129823" y="302204"/>
                    <a:pt x="129823" y="297555"/>
                    <a:pt x="129823" y="290581"/>
                  </a:cubicBezTo>
                  <a:cubicBezTo>
                    <a:pt x="161030" y="290581"/>
                    <a:pt x="192236" y="290581"/>
                    <a:pt x="223442" y="290581"/>
                  </a:cubicBezTo>
                  <a:cubicBezTo>
                    <a:pt x="223442" y="295230"/>
                    <a:pt x="223442" y="297555"/>
                    <a:pt x="223442" y="302204"/>
                  </a:cubicBezTo>
                  <a:cubicBezTo>
                    <a:pt x="243503" y="302204"/>
                    <a:pt x="263564" y="302204"/>
                    <a:pt x="283625" y="302204"/>
                  </a:cubicBezTo>
                  <a:cubicBezTo>
                    <a:pt x="283625" y="304529"/>
                    <a:pt x="283625" y="306854"/>
                    <a:pt x="283625" y="309178"/>
                  </a:cubicBezTo>
                  <a:cubicBezTo>
                    <a:pt x="288083" y="309178"/>
                    <a:pt x="294770" y="309178"/>
                    <a:pt x="301457" y="309178"/>
                  </a:cubicBezTo>
                  <a:cubicBezTo>
                    <a:pt x="301457" y="311503"/>
                    <a:pt x="301457" y="313828"/>
                    <a:pt x="301457" y="316152"/>
                  </a:cubicBezTo>
                  <a:cubicBezTo>
                    <a:pt x="305915" y="316152"/>
                    <a:pt x="312602" y="316152"/>
                    <a:pt x="317060" y="316152"/>
                  </a:cubicBezTo>
                  <a:cubicBezTo>
                    <a:pt x="317060" y="281283"/>
                    <a:pt x="317060" y="246413"/>
                    <a:pt x="317060" y="211543"/>
                  </a:cubicBezTo>
                  <a:cubicBezTo>
                    <a:pt x="332663" y="206894"/>
                    <a:pt x="348267" y="202245"/>
                    <a:pt x="363870" y="197595"/>
                  </a:cubicBezTo>
                  <a:cubicBezTo>
                    <a:pt x="392847" y="197595"/>
                    <a:pt x="421824" y="197595"/>
                    <a:pt x="450801" y="197595"/>
                  </a:cubicBezTo>
                  <a:cubicBezTo>
                    <a:pt x="450801" y="141804"/>
                    <a:pt x="450801" y="86012"/>
                    <a:pt x="450801" y="30221"/>
                  </a:cubicBezTo>
                  <a:cubicBezTo>
                    <a:pt x="457488" y="25571"/>
                    <a:pt x="466404" y="23247"/>
                    <a:pt x="475320" y="18597"/>
                  </a:cubicBezTo>
                  <a:cubicBezTo>
                    <a:pt x="510984" y="13948"/>
                    <a:pt x="546649" y="6974"/>
                    <a:pt x="582313" y="0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6" name="Freeform 8">
              <a:extLst>
                <a:ext uri="{FF2B5EF4-FFF2-40B4-BE49-F238E27FC236}">
                  <a16:creationId xmlns:a16="http://schemas.microsoft.com/office/drawing/2014/main" id="{760C4A66-404C-40CC-9090-8C5BA3BD9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5462" y="3960615"/>
              <a:ext cx="2268866" cy="404489"/>
            </a:xfrm>
            <a:custGeom>
              <a:avLst/>
              <a:gdLst/>
              <a:ahLst/>
              <a:cxnLst/>
              <a:rect l="l" t="t" r="r" b="b"/>
              <a:pathLst>
                <a:path w="2268866" h="404489">
                  <a:moveTo>
                    <a:pt x="1486751" y="0"/>
                  </a:moveTo>
                  <a:cubicBezTo>
                    <a:pt x="1486751" y="0"/>
                    <a:pt x="1486751" y="0"/>
                    <a:pt x="1524645" y="0"/>
                  </a:cubicBezTo>
                  <a:cubicBezTo>
                    <a:pt x="1524645" y="0"/>
                    <a:pt x="1524645" y="0"/>
                    <a:pt x="1524645" y="1744"/>
                  </a:cubicBezTo>
                  <a:lnTo>
                    <a:pt x="1524645" y="13948"/>
                  </a:lnTo>
                  <a:cubicBezTo>
                    <a:pt x="1524645" y="13948"/>
                    <a:pt x="1524645" y="13948"/>
                    <a:pt x="1562538" y="13948"/>
                  </a:cubicBezTo>
                  <a:cubicBezTo>
                    <a:pt x="1562538" y="13948"/>
                    <a:pt x="1562538" y="13948"/>
                    <a:pt x="1562538" y="104609"/>
                  </a:cubicBezTo>
                  <a:cubicBezTo>
                    <a:pt x="1562538" y="104609"/>
                    <a:pt x="1562538" y="104609"/>
                    <a:pt x="1563931" y="104609"/>
                  </a:cubicBezTo>
                  <a:lnTo>
                    <a:pt x="1573683" y="104609"/>
                  </a:lnTo>
                  <a:cubicBezTo>
                    <a:pt x="1573683" y="104609"/>
                    <a:pt x="1573683" y="104609"/>
                    <a:pt x="1573683" y="237114"/>
                  </a:cubicBezTo>
                  <a:cubicBezTo>
                    <a:pt x="1573683" y="237114"/>
                    <a:pt x="1573683" y="237114"/>
                    <a:pt x="1575912" y="237114"/>
                  </a:cubicBezTo>
                  <a:lnTo>
                    <a:pt x="1591515" y="237114"/>
                  </a:lnTo>
                  <a:cubicBezTo>
                    <a:pt x="1591515" y="237114"/>
                    <a:pt x="1591515" y="237114"/>
                    <a:pt x="1591515" y="151102"/>
                  </a:cubicBezTo>
                  <a:cubicBezTo>
                    <a:pt x="1591515" y="151102"/>
                    <a:pt x="1591515" y="151102"/>
                    <a:pt x="1592351" y="150521"/>
                  </a:cubicBezTo>
                  <a:lnTo>
                    <a:pt x="1598202" y="146453"/>
                  </a:lnTo>
                  <a:cubicBezTo>
                    <a:pt x="1602660" y="146453"/>
                    <a:pt x="1602660" y="146453"/>
                    <a:pt x="1602660" y="147615"/>
                  </a:cubicBezTo>
                  <a:lnTo>
                    <a:pt x="1602660" y="155752"/>
                  </a:lnTo>
                  <a:cubicBezTo>
                    <a:pt x="1602660" y="155752"/>
                    <a:pt x="1602660" y="155752"/>
                    <a:pt x="1604889" y="154589"/>
                  </a:cubicBezTo>
                  <a:lnTo>
                    <a:pt x="1620492" y="146453"/>
                  </a:lnTo>
                  <a:cubicBezTo>
                    <a:pt x="1620492" y="146453"/>
                    <a:pt x="1620492" y="146453"/>
                    <a:pt x="1622443" y="146453"/>
                  </a:cubicBezTo>
                  <a:lnTo>
                    <a:pt x="1636095" y="146453"/>
                  </a:lnTo>
                  <a:cubicBezTo>
                    <a:pt x="1636095" y="146453"/>
                    <a:pt x="1636095" y="146453"/>
                    <a:pt x="1636095" y="304529"/>
                  </a:cubicBezTo>
                  <a:cubicBezTo>
                    <a:pt x="1636095" y="304529"/>
                    <a:pt x="1636095" y="304529"/>
                    <a:pt x="1667302" y="309179"/>
                  </a:cubicBezTo>
                  <a:cubicBezTo>
                    <a:pt x="1667302" y="306854"/>
                    <a:pt x="1667302" y="304529"/>
                    <a:pt x="1667302" y="302205"/>
                  </a:cubicBezTo>
                  <a:cubicBezTo>
                    <a:pt x="1678447" y="302205"/>
                    <a:pt x="1689592" y="302205"/>
                    <a:pt x="1700737" y="302205"/>
                  </a:cubicBezTo>
                  <a:cubicBezTo>
                    <a:pt x="1700737" y="290581"/>
                    <a:pt x="1700737" y="281283"/>
                    <a:pt x="1700737" y="271984"/>
                  </a:cubicBezTo>
                  <a:lnTo>
                    <a:pt x="1709653" y="271984"/>
                  </a:lnTo>
                  <a:cubicBezTo>
                    <a:pt x="1709653" y="258036"/>
                    <a:pt x="1709653" y="246413"/>
                    <a:pt x="1709653" y="232465"/>
                  </a:cubicBezTo>
                  <a:cubicBezTo>
                    <a:pt x="1711882" y="232465"/>
                    <a:pt x="1714111" y="232465"/>
                    <a:pt x="1716340" y="232465"/>
                  </a:cubicBezTo>
                  <a:cubicBezTo>
                    <a:pt x="1716340" y="218517"/>
                    <a:pt x="1716340" y="206894"/>
                    <a:pt x="1716340" y="192946"/>
                  </a:cubicBezTo>
                  <a:cubicBezTo>
                    <a:pt x="1720798" y="192946"/>
                    <a:pt x="1725256" y="192946"/>
                    <a:pt x="1731943" y="192946"/>
                  </a:cubicBezTo>
                  <a:cubicBezTo>
                    <a:pt x="1747546" y="188297"/>
                    <a:pt x="1765378" y="178998"/>
                    <a:pt x="1780981" y="172024"/>
                  </a:cubicBezTo>
                  <a:cubicBezTo>
                    <a:pt x="1783210" y="165050"/>
                    <a:pt x="1783210" y="158076"/>
                    <a:pt x="1783210" y="151102"/>
                  </a:cubicBezTo>
                  <a:cubicBezTo>
                    <a:pt x="1785439" y="158076"/>
                    <a:pt x="1785439" y="165050"/>
                    <a:pt x="1787668" y="172024"/>
                  </a:cubicBezTo>
                  <a:cubicBezTo>
                    <a:pt x="1805500" y="181323"/>
                    <a:pt x="1821103" y="190621"/>
                    <a:pt x="1838935" y="199920"/>
                  </a:cubicBezTo>
                  <a:cubicBezTo>
                    <a:pt x="1838935" y="197601"/>
                    <a:pt x="1838935" y="195283"/>
                    <a:pt x="1838935" y="195271"/>
                  </a:cubicBezTo>
                  <a:cubicBezTo>
                    <a:pt x="1843393" y="195271"/>
                    <a:pt x="1847852" y="195271"/>
                    <a:pt x="1852310" y="195271"/>
                  </a:cubicBezTo>
                  <a:cubicBezTo>
                    <a:pt x="1852310" y="206894"/>
                    <a:pt x="1852310" y="220842"/>
                    <a:pt x="1852310" y="232465"/>
                  </a:cubicBezTo>
                  <a:cubicBezTo>
                    <a:pt x="1854539" y="232465"/>
                    <a:pt x="1856768" y="232465"/>
                    <a:pt x="1858997" y="232465"/>
                  </a:cubicBezTo>
                  <a:cubicBezTo>
                    <a:pt x="1858997" y="246413"/>
                    <a:pt x="1858997" y="260361"/>
                    <a:pt x="1858997" y="276633"/>
                  </a:cubicBezTo>
                  <a:cubicBezTo>
                    <a:pt x="1861226" y="276633"/>
                    <a:pt x="1863455" y="276633"/>
                    <a:pt x="1865684" y="276633"/>
                  </a:cubicBezTo>
                  <a:cubicBezTo>
                    <a:pt x="1865684" y="283607"/>
                    <a:pt x="1865684" y="290581"/>
                    <a:pt x="1865684" y="297555"/>
                  </a:cubicBezTo>
                  <a:cubicBezTo>
                    <a:pt x="1870142" y="297555"/>
                    <a:pt x="1874600" y="297555"/>
                    <a:pt x="1879058" y="297555"/>
                  </a:cubicBezTo>
                  <a:cubicBezTo>
                    <a:pt x="1879058" y="309179"/>
                    <a:pt x="1879058" y="318477"/>
                    <a:pt x="1879058" y="330100"/>
                  </a:cubicBezTo>
                  <a:cubicBezTo>
                    <a:pt x="1908035" y="327776"/>
                    <a:pt x="1934783" y="325451"/>
                    <a:pt x="1963760" y="323126"/>
                  </a:cubicBezTo>
                  <a:cubicBezTo>
                    <a:pt x="1963760" y="311503"/>
                    <a:pt x="1963760" y="302205"/>
                    <a:pt x="1963760" y="290581"/>
                  </a:cubicBezTo>
                  <a:cubicBezTo>
                    <a:pt x="1979363" y="290581"/>
                    <a:pt x="1994966" y="290581"/>
                    <a:pt x="2008340" y="290581"/>
                  </a:cubicBezTo>
                  <a:cubicBezTo>
                    <a:pt x="2008340" y="283607"/>
                    <a:pt x="2008340" y="278958"/>
                    <a:pt x="2008340" y="271984"/>
                  </a:cubicBezTo>
                  <a:cubicBezTo>
                    <a:pt x="2039547" y="271984"/>
                    <a:pt x="2070753" y="271984"/>
                    <a:pt x="2101959" y="271984"/>
                  </a:cubicBezTo>
                  <a:cubicBezTo>
                    <a:pt x="2101959" y="276633"/>
                    <a:pt x="2101959" y="278958"/>
                    <a:pt x="2101959" y="283607"/>
                  </a:cubicBezTo>
                  <a:cubicBezTo>
                    <a:pt x="2122020" y="283607"/>
                    <a:pt x="2142081" y="283607"/>
                    <a:pt x="2162142" y="283607"/>
                  </a:cubicBezTo>
                  <a:cubicBezTo>
                    <a:pt x="2162142" y="285932"/>
                    <a:pt x="2162142" y="288257"/>
                    <a:pt x="2162142" y="290581"/>
                  </a:cubicBezTo>
                  <a:cubicBezTo>
                    <a:pt x="2166600" y="290581"/>
                    <a:pt x="2173287" y="290581"/>
                    <a:pt x="2179974" y="290581"/>
                  </a:cubicBezTo>
                  <a:cubicBezTo>
                    <a:pt x="2179974" y="292906"/>
                    <a:pt x="2179974" y="295231"/>
                    <a:pt x="2179974" y="297555"/>
                  </a:cubicBezTo>
                  <a:cubicBezTo>
                    <a:pt x="2184432" y="297555"/>
                    <a:pt x="2191119" y="297555"/>
                    <a:pt x="2195577" y="297555"/>
                  </a:cubicBezTo>
                  <a:cubicBezTo>
                    <a:pt x="2195577" y="290886"/>
                    <a:pt x="2195577" y="284217"/>
                    <a:pt x="2195577" y="277548"/>
                  </a:cubicBezTo>
                  <a:lnTo>
                    <a:pt x="2268866" y="404489"/>
                  </a:lnTo>
                  <a:cubicBezTo>
                    <a:pt x="1787136" y="404489"/>
                    <a:pt x="1069391" y="404489"/>
                    <a:pt x="0" y="404489"/>
                  </a:cubicBezTo>
                  <a:cubicBezTo>
                    <a:pt x="0" y="404489"/>
                    <a:pt x="0" y="404489"/>
                    <a:pt x="0" y="306854"/>
                  </a:cubicBezTo>
                  <a:cubicBezTo>
                    <a:pt x="0" y="306854"/>
                    <a:pt x="0" y="306854"/>
                    <a:pt x="836" y="307435"/>
                  </a:cubicBezTo>
                  <a:lnTo>
                    <a:pt x="6687" y="311503"/>
                  </a:lnTo>
                  <a:cubicBezTo>
                    <a:pt x="6687" y="311503"/>
                    <a:pt x="6687" y="311503"/>
                    <a:pt x="13374" y="281283"/>
                  </a:cubicBezTo>
                  <a:cubicBezTo>
                    <a:pt x="13374" y="281283"/>
                    <a:pt x="13374" y="281283"/>
                    <a:pt x="14210" y="281283"/>
                  </a:cubicBezTo>
                  <a:lnTo>
                    <a:pt x="20061" y="281283"/>
                  </a:lnTo>
                  <a:cubicBezTo>
                    <a:pt x="20061" y="281283"/>
                    <a:pt x="20061" y="281283"/>
                    <a:pt x="28977" y="211543"/>
                  </a:cubicBezTo>
                  <a:lnTo>
                    <a:pt x="24519" y="206894"/>
                  </a:lnTo>
                  <a:cubicBezTo>
                    <a:pt x="24519" y="206894"/>
                    <a:pt x="24519" y="206894"/>
                    <a:pt x="24519" y="206022"/>
                  </a:cubicBezTo>
                  <a:lnTo>
                    <a:pt x="24519" y="199920"/>
                  </a:lnTo>
                  <a:cubicBezTo>
                    <a:pt x="24519" y="199920"/>
                    <a:pt x="24519" y="199920"/>
                    <a:pt x="25355" y="199339"/>
                  </a:cubicBezTo>
                  <a:lnTo>
                    <a:pt x="31206" y="195271"/>
                  </a:lnTo>
                  <a:cubicBezTo>
                    <a:pt x="31206" y="195271"/>
                    <a:pt x="31206" y="195271"/>
                    <a:pt x="31485" y="193527"/>
                  </a:cubicBezTo>
                  <a:lnTo>
                    <a:pt x="33435" y="181323"/>
                  </a:lnTo>
                  <a:cubicBezTo>
                    <a:pt x="33435" y="181323"/>
                    <a:pt x="33435" y="181323"/>
                    <a:pt x="33993" y="183066"/>
                  </a:cubicBezTo>
                  <a:lnTo>
                    <a:pt x="37893" y="195271"/>
                  </a:lnTo>
                  <a:lnTo>
                    <a:pt x="42351" y="199920"/>
                  </a:lnTo>
                  <a:cubicBezTo>
                    <a:pt x="42351" y="199920"/>
                    <a:pt x="42351" y="199920"/>
                    <a:pt x="42351" y="201082"/>
                  </a:cubicBezTo>
                  <a:lnTo>
                    <a:pt x="42351" y="209219"/>
                  </a:lnTo>
                  <a:lnTo>
                    <a:pt x="37893" y="211543"/>
                  </a:lnTo>
                  <a:cubicBezTo>
                    <a:pt x="37893" y="211543"/>
                    <a:pt x="37893" y="211543"/>
                    <a:pt x="49039" y="278958"/>
                  </a:cubicBezTo>
                  <a:cubicBezTo>
                    <a:pt x="49039" y="278958"/>
                    <a:pt x="49039" y="278958"/>
                    <a:pt x="50153" y="278958"/>
                  </a:cubicBezTo>
                  <a:lnTo>
                    <a:pt x="57955" y="278958"/>
                  </a:lnTo>
                  <a:cubicBezTo>
                    <a:pt x="57955" y="278958"/>
                    <a:pt x="57955" y="278958"/>
                    <a:pt x="64642" y="311503"/>
                  </a:cubicBezTo>
                  <a:cubicBezTo>
                    <a:pt x="64642" y="311503"/>
                    <a:pt x="64642" y="311503"/>
                    <a:pt x="98077" y="318477"/>
                  </a:cubicBezTo>
                  <a:cubicBezTo>
                    <a:pt x="98077" y="318477"/>
                    <a:pt x="98077" y="318477"/>
                    <a:pt x="98077" y="278958"/>
                  </a:cubicBezTo>
                  <a:cubicBezTo>
                    <a:pt x="98077" y="278958"/>
                    <a:pt x="98077" y="278958"/>
                    <a:pt x="153802" y="278958"/>
                  </a:cubicBezTo>
                  <a:cubicBezTo>
                    <a:pt x="153802" y="278958"/>
                    <a:pt x="153802" y="278958"/>
                    <a:pt x="176092" y="295231"/>
                  </a:cubicBezTo>
                  <a:cubicBezTo>
                    <a:pt x="176092" y="295231"/>
                    <a:pt x="176092" y="295231"/>
                    <a:pt x="177485" y="295231"/>
                  </a:cubicBezTo>
                  <a:lnTo>
                    <a:pt x="187237" y="295231"/>
                  </a:lnTo>
                  <a:cubicBezTo>
                    <a:pt x="187237" y="295231"/>
                    <a:pt x="187237" y="295231"/>
                    <a:pt x="188630" y="293197"/>
                  </a:cubicBezTo>
                  <a:lnTo>
                    <a:pt x="198382" y="278958"/>
                  </a:lnTo>
                  <a:cubicBezTo>
                    <a:pt x="198382" y="278958"/>
                    <a:pt x="198382" y="278958"/>
                    <a:pt x="200333" y="278958"/>
                  </a:cubicBezTo>
                  <a:lnTo>
                    <a:pt x="213985" y="278958"/>
                  </a:lnTo>
                  <a:cubicBezTo>
                    <a:pt x="213985" y="278958"/>
                    <a:pt x="213985" y="278958"/>
                    <a:pt x="213985" y="344048"/>
                  </a:cubicBezTo>
                  <a:cubicBezTo>
                    <a:pt x="213985" y="344048"/>
                    <a:pt x="213985" y="344048"/>
                    <a:pt x="215100" y="344339"/>
                  </a:cubicBezTo>
                  <a:lnTo>
                    <a:pt x="222901" y="346373"/>
                  </a:lnTo>
                  <a:cubicBezTo>
                    <a:pt x="222901" y="346373"/>
                    <a:pt x="222901" y="346373"/>
                    <a:pt x="222901" y="345211"/>
                  </a:cubicBezTo>
                  <a:lnTo>
                    <a:pt x="222901" y="337074"/>
                  </a:lnTo>
                  <a:cubicBezTo>
                    <a:pt x="222901" y="337074"/>
                    <a:pt x="222901" y="337074"/>
                    <a:pt x="247421" y="337074"/>
                  </a:cubicBezTo>
                  <a:cubicBezTo>
                    <a:pt x="247421" y="337074"/>
                    <a:pt x="247421" y="337074"/>
                    <a:pt x="247421" y="239439"/>
                  </a:cubicBezTo>
                  <a:cubicBezTo>
                    <a:pt x="249650" y="237114"/>
                    <a:pt x="249650" y="237114"/>
                    <a:pt x="300917" y="237114"/>
                  </a:cubicBezTo>
                  <a:cubicBezTo>
                    <a:pt x="300917" y="237114"/>
                    <a:pt x="300917" y="237114"/>
                    <a:pt x="300917" y="235661"/>
                  </a:cubicBezTo>
                  <a:lnTo>
                    <a:pt x="300917" y="225491"/>
                  </a:lnTo>
                  <a:cubicBezTo>
                    <a:pt x="300917" y="225491"/>
                    <a:pt x="300917" y="225491"/>
                    <a:pt x="323207" y="225491"/>
                  </a:cubicBezTo>
                  <a:cubicBezTo>
                    <a:pt x="323207" y="225491"/>
                    <a:pt x="323207" y="225491"/>
                    <a:pt x="323207" y="224329"/>
                  </a:cubicBezTo>
                  <a:lnTo>
                    <a:pt x="323207" y="216193"/>
                  </a:lnTo>
                  <a:cubicBezTo>
                    <a:pt x="323207" y="216193"/>
                    <a:pt x="323207" y="216193"/>
                    <a:pt x="367787" y="216193"/>
                  </a:cubicBezTo>
                  <a:cubicBezTo>
                    <a:pt x="367787" y="216193"/>
                    <a:pt x="367787" y="216193"/>
                    <a:pt x="367787" y="237114"/>
                  </a:cubicBezTo>
                  <a:cubicBezTo>
                    <a:pt x="367787" y="237114"/>
                    <a:pt x="367787" y="237114"/>
                    <a:pt x="370016" y="238277"/>
                  </a:cubicBezTo>
                  <a:lnTo>
                    <a:pt x="385619" y="246413"/>
                  </a:lnTo>
                  <a:cubicBezTo>
                    <a:pt x="385619" y="246413"/>
                    <a:pt x="385619" y="246413"/>
                    <a:pt x="385619" y="276633"/>
                  </a:cubicBezTo>
                  <a:cubicBezTo>
                    <a:pt x="385619" y="276633"/>
                    <a:pt x="385619" y="276633"/>
                    <a:pt x="387012" y="277215"/>
                  </a:cubicBezTo>
                  <a:lnTo>
                    <a:pt x="396764" y="281283"/>
                  </a:lnTo>
                  <a:cubicBezTo>
                    <a:pt x="396764" y="281283"/>
                    <a:pt x="396764" y="281283"/>
                    <a:pt x="396764" y="280121"/>
                  </a:cubicBezTo>
                  <a:lnTo>
                    <a:pt x="396764" y="271984"/>
                  </a:lnTo>
                  <a:cubicBezTo>
                    <a:pt x="396764" y="271984"/>
                    <a:pt x="396764" y="271984"/>
                    <a:pt x="397879" y="271984"/>
                  </a:cubicBezTo>
                  <a:lnTo>
                    <a:pt x="405681" y="271984"/>
                  </a:lnTo>
                  <a:cubicBezTo>
                    <a:pt x="405681" y="271984"/>
                    <a:pt x="405681" y="271984"/>
                    <a:pt x="405681" y="271112"/>
                  </a:cubicBezTo>
                  <a:lnTo>
                    <a:pt x="405681" y="265010"/>
                  </a:lnTo>
                  <a:cubicBezTo>
                    <a:pt x="405681" y="265010"/>
                    <a:pt x="405681" y="265010"/>
                    <a:pt x="404566" y="265010"/>
                  </a:cubicBezTo>
                  <a:lnTo>
                    <a:pt x="396764" y="265010"/>
                  </a:lnTo>
                  <a:cubicBezTo>
                    <a:pt x="396764" y="265010"/>
                    <a:pt x="396764" y="265010"/>
                    <a:pt x="396764" y="263848"/>
                  </a:cubicBezTo>
                  <a:lnTo>
                    <a:pt x="396764" y="255712"/>
                  </a:lnTo>
                  <a:cubicBezTo>
                    <a:pt x="396764" y="255712"/>
                    <a:pt x="396764" y="255712"/>
                    <a:pt x="397879" y="255712"/>
                  </a:cubicBezTo>
                  <a:lnTo>
                    <a:pt x="405681" y="255712"/>
                  </a:lnTo>
                  <a:cubicBezTo>
                    <a:pt x="405681" y="255712"/>
                    <a:pt x="405681" y="255712"/>
                    <a:pt x="405681" y="254549"/>
                  </a:cubicBezTo>
                  <a:lnTo>
                    <a:pt x="405681" y="246413"/>
                  </a:lnTo>
                  <a:cubicBezTo>
                    <a:pt x="405681" y="246413"/>
                    <a:pt x="405681" y="246413"/>
                    <a:pt x="404566" y="246413"/>
                  </a:cubicBezTo>
                  <a:lnTo>
                    <a:pt x="396764" y="246413"/>
                  </a:lnTo>
                  <a:cubicBezTo>
                    <a:pt x="396764" y="246413"/>
                    <a:pt x="396764" y="246413"/>
                    <a:pt x="396764" y="245251"/>
                  </a:cubicBezTo>
                  <a:lnTo>
                    <a:pt x="396764" y="237114"/>
                  </a:lnTo>
                  <a:cubicBezTo>
                    <a:pt x="396764" y="237114"/>
                    <a:pt x="396764" y="237114"/>
                    <a:pt x="397879" y="237114"/>
                  </a:cubicBezTo>
                  <a:lnTo>
                    <a:pt x="405681" y="237114"/>
                  </a:lnTo>
                  <a:cubicBezTo>
                    <a:pt x="405681" y="237114"/>
                    <a:pt x="405681" y="237114"/>
                    <a:pt x="405681" y="236243"/>
                  </a:cubicBezTo>
                  <a:lnTo>
                    <a:pt x="405681" y="230141"/>
                  </a:lnTo>
                  <a:cubicBezTo>
                    <a:pt x="405681" y="230141"/>
                    <a:pt x="405681" y="230141"/>
                    <a:pt x="404566" y="230141"/>
                  </a:cubicBezTo>
                  <a:lnTo>
                    <a:pt x="396764" y="230141"/>
                  </a:lnTo>
                  <a:cubicBezTo>
                    <a:pt x="396764" y="230141"/>
                    <a:pt x="396764" y="230141"/>
                    <a:pt x="396764" y="228978"/>
                  </a:cubicBezTo>
                  <a:lnTo>
                    <a:pt x="396764" y="220842"/>
                  </a:lnTo>
                  <a:cubicBezTo>
                    <a:pt x="396764" y="220842"/>
                    <a:pt x="396764" y="220842"/>
                    <a:pt x="397879" y="220842"/>
                  </a:cubicBezTo>
                  <a:lnTo>
                    <a:pt x="405681" y="220842"/>
                  </a:lnTo>
                  <a:cubicBezTo>
                    <a:pt x="405681" y="220842"/>
                    <a:pt x="405681" y="220842"/>
                    <a:pt x="405681" y="219680"/>
                  </a:cubicBezTo>
                  <a:lnTo>
                    <a:pt x="405681" y="211543"/>
                  </a:lnTo>
                  <a:cubicBezTo>
                    <a:pt x="405681" y="211543"/>
                    <a:pt x="405681" y="211543"/>
                    <a:pt x="404566" y="211543"/>
                  </a:cubicBezTo>
                  <a:lnTo>
                    <a:pt x="396764" y="211543"/>
                  </a:lnTo>
                  <a:cubicBezTo>
                    <a:pt x="396764" y="211543"/>
                    <a:pt x="396764" y="211543"/>
                    <a:pt x="396764" y="210672"/>
                  </a:cubicBezTo>
                  <a:lnTo>
                    <a:pt x="396764" y="204569"/>
                  </a:lnTo>
                  <a:cubicBezTo>
                    <a:pt x="396764" y="204569"/>
                    <a:pt x="396764" y="204569"/>
                    <a:pt x="397879" y="204569"/>
                  </a:cubicBezTo>
                  <a:lnTo>
                    <a:pt x="405681" y="204569"/>
                  </a:lnTo>
                  <a:cubicBezTo>
                    <a:pt x="405681" y="204569"/>
                    <a:pt x="405681" y="204569"/>
                    <a:pt x="405681" y="203407"/>
                  </a:cubicBezTo>
                  <a:lnTo>
                    <a:pt x="405681" y="195271"/>
                  </a:lnTo>
                  <a:cubicBezTo>
                    <a:pt x="405681" y="195271"/>
                    <a:pt x="405681" y="195271"/>
                    <a:pt x="404566" y="195271"/>
                  </a:cubicBezTo>
                  <a:lnTo>
                    <a:pt x="396764" y="195271"/>
                  </a:lnTo>
                  <a:cubicBezTo>
                    <a:pt x="396764" y="195271"/>
                    <a:pt x="396764" y="195271"/>
                    <a:pt x="396764" y="194109"/>
                  </a:cubicBezTo>
                  <a:lnTo>
                    <a:pt x="396764" y="185972"/>
                  </a:lnTo>
                  <a:cubicBezTo>
                    <a:pt x="396764" y="185972"/>
                    <a:pt x="396764" y="185972"/>
                    <a:pt x="397879" y="185972"/>
                  </a:cubicBezTo>
                  <a:lnTo>
                    <a:pt x="405681" y="185972"/>
                  </a:lnTo>
                  <a:cubicBezTo>
                    <a:pt x="405681" y="185972"/>
                    <a:pt x="405681" y="185972"/>
                    <a:pt x="405681" y="184810"/>
                  </a:cubicBezTo>
                  <a:lnTo>
                    <a:pt x="405681" y="176674"/>
                  </a:lnTo>
                  <a:cubicBezTo>
                    <a:pt x="405681" y="176674"/>
                    <a:pt x="405681" y="176674"/>
                    <a:pt x="404566" y="176674"/>
                  </a:cubicBezTo>
                  <a:lnTo>
                    <a:pt x="396764" y="176674"/>
                  </a:lnTo>
                  <a:cubicBezTo>
                    <a:pt x="396764" y="176674"/>
                    <a:pt x="396764" y="176674"/>
                    <a:pt x="396764" y="175802"/>
                  </a:cubicBezTo>
                  <a:lnTo>
                    <a:pt x="396764" y="169700"/>
                  </a:lnTo>
                  <a:cubicBezTo>
                    <a:pt x="396764" y="169700"/>
                    <a:pt x="396764" y="169700"/>
                    <a:pt x="397879" y="169700"/>
                  </a:cubicBezTo>
                  <a:lnTo>
                    <a:pt x="405681" y="169700"/>
                  </a:lnTo>
                  <a:cubicBezTo>
                    <a:pt x="405681" y="169700"/>
                    <a:pt x="405681" y="169700"/>
                    <a:pt x="405681" y="168537"/>
                  </a:cubicBezTo>
                  <a:lnTo>
                    <a:pt x="405681" y="160401"/>
                  </a:lnTo>
                  <a:cubicBezTo>
                    <a:pt x="405681" y="160401"/>
                    <a:pt x="405681" y="160401"/>
                    <a:pt x="404566" y="160401"/>
                  </a:cubicBezTo>
                  <a:lnTo>
                    <a:pt x="396764" y="160401"/>
                  </a:lnTo>
                  <a:cubicBezTo>
                    <a:pt x="396764" y="160401"/>
                    <a:pt x="396764" y="160401"/>
                    <a:pt x="396764" y="159239"/>
                  </a:cubicBezTo>
                  <a:lnTo>
                    <a:pt x="396764" y="151102"/>
                  </a:lnTo>
                  <a:cubicBezTo>
                    <a:pt x="396764" y="151102"/>
                    <a:pt x="396764" y="151102"/>
                    <a:pt x="397879" y="151102"/>
                  </a:cubicBezTo>
                  <a:lnTo>
                    <a:pt x="405681" y="151102"/>
                  </a:lnTo>
                  <a:cubicBezTo>
                    <a:pt x="405681" y="151102"/>
                    <a:pt x="405681" y="151102"/>
                    <a:pt x="405681" y="150231"/>
                  </a:cubicBezTo>
                  <a:lnTo>
                    <a:pt x="405681" y="144129"/>
                  </a:lnTo>
                  <a:cubicBezTo>
                    <a:pt x="405681" y="144129"/>
                    <a:pt x="405681" y="144129"/>
                    <a:pt x="404566" y="144129"/>
                  </a:cubicBezTo>
                  <a:lnTo>
                    <a:pt x="396764" y="144129"/>
                  </a:lnTo>
                  <a:cubicBezTo>
                    <a:pt x="396764" y="144129"/>
                    <a:pt x="396764" y="144129"/>
                    <a:pt x="396764" y="142966"/>
                  </a:cubicBezTo>
                  <a:lnTo>
                    <a:pt x="396764" y="134830"/>
                  </a:lnTo>
                  <a:cubicBezTo>
                    <a:pt x="396764" y="134830"/>
                    <a:pt x="396764" y="134830"/>
                    <a:pt x="397879" y="134830"/>
                  </a:cubicBezTo>
                  <a:lnTo>
                    <a:pt x="405681" y="134830"/>
                  </a:lnTo>
                  <a:cubicBezTo>
                    <a:pt x="405681" y="134830"/>
                    <a:pt x="405681" y="134830"/>
                    <a:pt x="405681" y="133668"/>
                  </a:cubicBezTo>
                  <a:lnTo>
                    <a:pt x="405681" y="125531"/>
                  </a:lnTo>
                  <a:cubicBezTo>
                    <a:pt x="405681" y="125531"/>
                    <a:pt x="405681" y="125531"/>
                    <a:pt x="404566" y="125531"/>
                  </a:cubicBezTo>
                  <a:lnTo>
                    <a:pt x="396764" y="125531"/>
                  </a:lnTo>
                  <a:cubicBezTo>
                    <a:pt x="396764" y="125531"/>
                    <a:pt x="396764" y="125531"/>
                    <a:pt x="396764" y="124369"/>
                  </a:cubicBezTo>
                  <a:lnTo>
                    <a:pt x="396764" y="116233"/>
                  </a:lnTo>
                  <a:cubicBezTo>
                    <a:pt x="396764" y="116233"/>
                    <a:pt x="396764" y="116233"/>
                    <a:pt x="397879" y="116233"/>
                  </a:cubicBezTo>
                  <a:lnTo>
                    <a:pt x="405681" y="116233"/>
                  </a:lnTo>
                  <a:cubicBezTo>
                    <a:pt x="405681" y="116233"/>
                    <a:pt x="405681" y="116233"/>
                    <a:pt x="405681" y="115361"/>
                  </a:cubicBezTo>
                  <a:lnTo>
                    <a:pt x="405681" y="109259"/>
                  </a:lnTo>
                  <a:cubicBezTo>
                    <a:pt x="405681" y="109259"/>
                    <a:pt x="405681" y="109259"/>
                    <a:pt x="404566" y="109259"/>
                  </a:cubicBezTo>
                  <a:lnTo>
                    <a:pt x="396764" y="109259"/>
                  </a:lnTo>
                  <a:cubicBezTo>
                    <a:pt x="396764" y="109259"/>
                    <a:pt x="396764" y="109259"/>
                    <a:pt x="396764" y="108097"/>
                  </a:cubicBezTo>
                  <a:lnTo>
                    <a:pt x="396764" y="99960"/>
                  </a:lnTo>
                  <a:cubicBezTo>
                    <a:pt x="396764" y="99960"/>
                    <a:pt x="396764" y="99960"/>
                    <a:pt x="397879" y="99960"/>
                  </a:cubicBezTo>
                  <a:lnTo>
                    <a:pt x="405681" y="99960"/>
                  </a:lnTo>
                  <a:cubicBezTo>
                    <a:pt x="405681" y="99960"/>
                    <a:pt x="405681" y="99960"/>
                    <a:pt x="405681" y="98798"/>
                  </a:cubicBezTo>
                  <a:lnTo>
                    <a:pt x="405681" y="90662"/>
                  </a:lnTo>
                  <a:cubicBezTo>
                    <a:pt x="405681" y="90662"/>
                    <a:pt x="405681" y="90662"/>
                    <a:pt x="404566" y="90662"/>
                  </a:cubicBezTo>
                  <a:lnTo>
                    <a:pt x="396764" y="90662"/>
                  </a:lnTo>
                  <a:cubicBezTo>
                    <a:pt x="396764" y="90662"/>
                    <a:pt x="396764" y="90662"/>
                    <a:pt x="396764" y="89499"/>
                  </a:cubicBezTo>
                  <a:lnTo>
                    <a:pt x="396764" y="81363"/>
                  </a:lnTo>
                  <a:cubicBezTo>
                    <a:pt x="396764" y="81363"/>
                    <a:pt x="396764" y="81363"/>
                    <a:pt x="397879" y="81363"/>
                  </a:cubicBezTo>
                  <a:lnTo>
                    <a:pt x="405681" y="81363"/>
                  </a:lnTo>
                  <a:cubicBezTo>
                    <a:pt x="405681" y="81363"/>
                    <a:pt x="405681" y="81363"/>
                    <a:pt x="405681" y="80491"/>
                  </a:cubicBezTo>
                  <a:lnTo>
                    <a:pt x="405681" y="74389"/>
                  </a:lnTo>
                  <a:cubicBezTo>
                    <a:pt x="405681" y="74389"/>
                    <a:pt x="405681" y="74389"/>
                    <a:pt x="404566" y="74389"/>
                  </a:cubicBezTo>
                  <a:lnTo>
                    <a:pt x="396764" y="74389"/>
                  </a:lnTo>
                  <a:cubicBezTo>
                    <a:pt x="396764" y="74389"/>
                    <a:pt x="396764" y="74389"/>
                    <a:pt x="396764" y="73227"/>
                  </a:cubicBezTo>
                  <a:lnTo>
                    <a:pt x="396764" y="65090"/>
                  </a:lnTo>
                  <a:cubicBezTo>
                    <a:pt x="396764" y="65090"/>
                    <a:pt x="396764" y="65090"/>
                    <a:pt x="397879" y="65090"/>
                  </a:cubicBezTo>
                  <a:lnTo>
                    <a:pt x="405681" y="65090"/>
                  </a:lnTo>
                  <a:cubicBezTo>
                    <a:pt x="405681" y="65090"/>
                    <a:pt x="405681" y="65090"/>
                    <a:pt x="404566" y="63347"/>
                  </a:cubicBezTo>
                  <a:lnTo>
                    <a:pt x="396764" y="51143"/>
                  </a:lnTo>
                  <a:cubicBezTo>
                    <a:pt x="396764" y="51143"/>
                    <a:pt x="396764" y="51143"/>
                    <a:pt x="396764" y="13948"/>
                  </a:cubicBezTo>
                  <a:cubicBezTo>
                    <a:pt x="396764" y="13948"/>
                    <a:pt x="396764" y="13948"/>
                    <a:pt x="546108" y="13948"/>
                  </a:cubicBezTo>
                  <a:cubicBezTo>
                    <a:pt x="546108" y="13948"/>
                    <a:pt x="546108" y="13948"/>
                    <a:pt x="559482" y="34870"/>
                  </a:cubicBezTo>
                  <a:cubicBezTo>
                    <a:pt x="559482" y="34870"/>
                    <a:pt x="559482" y="34870"/>
                    <a:pt x="559482" y="81363"/>
                  </a:cubicBezTo>
                  <a:cubicBezTo>
                    <a:pt x="559482" y="81363"/>
                    <a:pt x="559482" y="81363"/>
                    <a:pt x="558368" y="81363"/>
                  </a:cubicBezTo>
                  <a:lnTo>
                    <a:pt x="550566" y="81363"/>
                  </a:lnTo>
                  <a:cubicBezTo>
                    <a:pt x="550566" y="81363"/>
                    <a:pt x="550566" y="81363"/>
                    <a:pt x="550566" y="82525"/>
                  </a:cubicBezTo>
                  <a:lnTo>
                    <a:pt x="550566" y="90662"/>
                  </a:lnTo>
                  <a:cubicBezTo>
                    <a:pt x="550566" y="90662"/>
                    <a:pt x="550566" y="90662"/>
                    <a:pt x="551681" y="90662"/>
                  </a:cubicBezTo>
                  <a:lnTo>
                    <a:pt x="559482" y="90662"/>
                  </a:lnTo>
                  <a:cubicBezTo>
                    <a:pt x="559482" y="90662"/>
                    <a:pt x="559482" y="90662"/>
                    <a:pt x="559482" y="91824"/>
                  </a:cubicBezTo>
                  <a:lnTo>
                    <a:pt x="559482" y="99960"/>
                  </a:lnTo>
                  <a:cubicBezTo>
                    <a:pt x="559482" y="99960"/>
                    <a:pt x="559482" y="99960"/>
                    <a:pt x="558368" y="99960"/>
                  </a:cubicBezTo>
                  <a:lnTo>
                    <a:pt x="550566" y="99960"/>
                  </a:lnTo>
                  <a:cubicBezTo>
                    <a:pt x="550566" y="99960"/>
                    <a:pt x="550566" y="99960"/>
                    <a:pt x="550566" y="101122"/>
                  </a:cubicBezTo>
                  <a:lnTo>
                    <a:pt x="550566" y="109259"/>
                  </a:lnTo>
                  <a:cubicBezTo>
                    <a:pt x="550566" y="109259"/>
                    <a:pt x="550566" y="109259"/>
                    <a:pt x="551681" y="109259"/>
                  </a:cubicBezTo>
                  <a:lnTo>
                    <a:pt x="559482" y="109259"/>
                  </a:lnTo>
                  <a:cubicBezTo>
                    <a:pt x="559482" y="109259"/>
                    <a:pt x="559482" y="109259"/>
                    <a:pt x="559482" y="110131"/>
                  </a:cubicBezTo>
                  <a:lnTo>
                    <a:pt x="559482" y="116233"/>
                  </a:lnTo>
                  <a:cubicBezTo>
                    <a:pt x="559482" y="116233"/>
                    <a:pt x="559482" y="116233"/>
                    <a:pt x="558368" y="116233"/>
                  </a:cubicBezTo>
                  <a:lnTo>
                    <a:pt x="550566" y="116233"/>
                  </a:lnTo>
                  <a:cubicBezTo>
                    <a:pt x="550566" y="116233"/>
                    <a:pt x="550566" y="116233"/>
                    <a:pt x="550566" y="117395"/>
                  </a:cubicBezTo>
                  <a:lnTo>
                    <a:pt x="550566" y="125531"/>
                  </a:lnTo>
                  <a:cubicBezTo>
                    <a:pt x="550566" y="125531"/>
                    <a:pt x="550566" y="125531"/>
                    <a:pt x="551681" y="125531"/>
                  </a:cubicBezTo>
                  <a:lnTo>
                    <a:pt x="559482" y="125531"/>
                  </a:lnTo>
                  <a:cubicBezTo>
                    <a:pt x="559482" y="125531"/>
                    <a:pt x="559482" y="125531"/>
                    <a:pt x="559482" y="126694"/>
                  </a:cubicBezTo>
                  <a:lnTo>
                    <a:pt x="559482" y="134830"/>
                  </a:lnTo>
                  <a:cubicBezTo>
                    <a:pt x="559482" y="134830"/>
                    <a:pt x="559482" y="134830"/>
                    <a:pt x="558368" y="134830"/>
                  </a:cubicBezTo>
                  <a:lnTo>
                    <a:pt x="550566" y="134830"/>
                  </a:lnTo>
                  <a:cubicBezTo>
                    <a:pt x="550566" y="134830"/>
                    <a:pt x="550566" y="134830"/>
                    <a:pt x="550566" y="135992"/>
                  </a:cubicBezTo>
                  <a:lnTo>
                    <a:pt x="550566" y="144129"/>
                  </a:lnTo>
                  <a:cubicBezTo>
                    <a:pt x="550566" y="144129"/>
                    <a:pt x="550566" y="144129"/>
                    <a:pt x="551681" y="144129"/>
                  </a:cubicBezTo>
                  <a:lnTo>
                    <a:pt x="559482" y="144129"/>
                  </a:lnTo>
                  <a:cubicBezTo>
                    <a:pt x="559482" y="144129"/>
                    <a:pt x="559482" y="144129"/>
                    <a:pt x="559482" y="145000"/>
                  </a:cubicBezTo>
                  <a:lnTo>
                    <a:pt x="559482" y="151102"/>
                  </a:lnTo>
                  <a:cubicBezTo>
                    <a:pt x="559482" y="151102"/>
                    <a:pt x="559482" y="151102"/>
                    <a:pt x="558368" y="151102"/>
                  </a:cubicBezTo>
                  <a:lnTo>
                    <a:pt x="550566" y="151102"/>
                  </a:lnTo>
                  <a:cubicBezTo>
                    <a:pt x="550566" y="151102"/>
                    <a:pt x="550566" y="151102"/>
                    <a:pt x="550566" y="152265"/>
                  </a:cubicBezTo>
                  <a:lnTo>
                    <a:pt x="550566" y="160401"/>
                  </a:lnTo>
                  <a:cubicBezTo>
                    <a:pt x="550566" y="160401"/>
                    <a:pt x="550566" y="160401"/>
                    <a:pt x="551681" y="160401"/>
                  </a:cubicBezTo>
                  <a:lnTo>
                    <a:pt x="559482" y="160401"/>
                  </a:lnTo>
                  <a:cubicBezTo>
                    <a:pt x="559482" y="160401"/>
                    <a:pt x="559482" y="160401"/>
                    <a:pt x="559482" y="161563"/>
                  </a:cubicBezTo>
                  <a:lnTo>
                    <a:pt x="559482" y="169700"/>
                  </a:lnTo>
                  <a:cubicBezTo>
                    <a:pt x="559482" y="169700"/>
                    <a:pt x="559482" y="169700"/>
                    <a:pt x="558368" y="169700"/>
                  </a:cubicBezTo>
                  <a:lnTo>
                    <a:pt x="550566" y="169700"/>
                  </a:lnTo>
                  <a:cubicBezTo>
                    <a:pt x="550566" y="169700"/>
                    <a:pt x="550566" y="169700"/>
                    <a:pt x="550566" y="170571"/>
                  </a:cubicBezTo>
                  <a:lnTo>
                    <a:pt x="550566" y="176674"/>
                  </a:lnTo>
                  <a:cubicBezTo>
                    <a:pt x="550566" y="176674"/>
                    <a:pt x="550566" y="176674"/>
                    <a:pt x="551681" y="176674"/>
                  </a:cubicBezTo>
                  <a:lnTo>
                    <a:pt x="559482" y="176674"/>
                  </a:lnTo>
                  <a:cubicBezTo>
                    <a:pt x="559482" y="176674"/>
                    <a:pt x="559482" y="176674"/>
                    <a:pt x="559482" y="177836"/>
                  </a:cubicBezTo>
                  <a:lnTo>
                    <a:pt x="559482" y="185972"/>
                  </a:lnTo>
                  <a:cubicBezTo>
                    <a:pt x="559482" y="185972"/>
                    <a:pt x="559482" y="185972"/>
                    <a:pt x="558368" y="185972"/>
                  </a:cubicBezTo>
                  <a:lnTo>
                    <a:pt x="550566" y="185972"/>
                  </a:lnTo>
                  <a:cubicBezTo>
                    <a:pt x="550566" y="185972"/>
                    <a:pt x="550566" y="185972"/>
                    <a:pt x="550566" y="187134"/>
                  </a:cubicBezTo>
                  <a:lnTo>
                    <a:pt x="550566" y="195271"/>
                  </a:lnTo>
                  <a:cubicBezTo>
                    <a:pt x="550566" y="195271"/>
                    <a:pt x="550566" y="195271"/>
                    <a:pt x="551681" y="195271"/>
                  </a:cubicBezTo>
                  <a:lnTo>
                    <a:pt x="559482" y="195271"/>
                  </a:lnTo>
                  <a:cubicBezTo>
                    <a:pt x="559482" y="195271"/>
                    <a:pt x="559482" y="195271"/>
                    <a:pt x="559482" y="196433"/>
                  </a:cubicBezTo>
                  <a:lnTo>
                    <a:pt x="559482" y="204569"/>
                  </a:lnTo>
                  <a:cubicBezTo>
                    <a:pt x="559482" y="204569"/>
                    <a:pt x="559482" y="204569"/>
                    <a:pt x="558368" y="204569"/>
                  </a:cubicBezTo>
                  <a:lnTo>
                    <a:pt x="550566" y="204569"/>
                  </a:lnTo>
                  <a:cubicBezTo>
                    <a:pt x="550566" y="204569"/>
                    <a:pt x="550566" y="204569"/>
                    <a:pt x="550566" y="205441"/>
                  </a:cubicBezTo>
                  <a:lnTo>
                    <a:pt x="550566" y="211543"/>
                  </a:lnTo>
                  <a:cubicBezTo>
                    <a:pt x="550566" y="211543"/>
                    <a:pt x="550566" y="211543"/>
                    <a:pt x="551681" y="211543"/>
                  </a:cubicBezTo>
                  <a:lnTo>
                    <a:pt x="559482" y="211543"/>
                  </a:lnTo>
                  <a:cubicBezTo>
                    <a:pt x="559482" y="211543"/>
                    <a:pt x="559482" y="211543"/>
                    <a:pt x="559482" y="212706"/>
                  </a:cubicBezTo>
                  <a:lnTo>
                    <a:pt x="559482" y="220842"/>
                  </a:lnTo>
                  <a:cubicBezTo>
                    <a:pt x="559482" y="220842"/>
                    <a:pt x="559482" y="220842"/>
                    <a:pt x="558368" y="220842"/>
                  </a:cubicBezTo>
                  <a:lnTo>
                    <a:pt x="550566" y="220842"/>
                  </a:lnTo>
                  <a:cubicBezTo>
                    <a:pt x="550566" y="220842"/>
                    <a:pt x="550566" y="220842"/>
                    <a:pt x="550566" y="222004"/>
                  </a:cubicBezTo>
                  <a:lnTo>
                    <a:pt x="550566" y="230141"/>
                  </a:lnTo>
                  <a:cubicBezTo>
                    <a:pt x="550566" y="230141"/>
                    <a:pt x="550566" y="230141"/>
                    <a:pt x="551681" y="230141"/>
                  </a:cubicBezTo>
                  <a:lnTo>
                    <a:pt x="559482" y="230141"/>
                  </a:lnTo>
                  <a:cubicBezTo>
                    <a:pt x="559482" y="230141"/>
                    <a:pt x="559482" y="230141"/>
                    <a:pt x="559482" y="231012"/>
                  </a:cubicBezTo>
                  <a:lnTo>
                    <a:pt x="559482" y="237114"/>
                  </a:lnTo>
                  <a:cubicBezTo>
                    <a:pt x="559482" y="237114"/>
                    <a:pt x="559482" y="237114"/>
                    <a:pt x="558368" y="237114"/>
                  </a:cubicBezTo>
                  <a:lnTo>
                    <a:pt x="550566" y="237114"/>
                  </a:lnTo>
                  <a:cubicBezTo>
                    <a:pt x="550566" y="237114"/>
                    <a:pt x="550566" y="237114"/>
                    <a:pt x="550566" y="238277"/>
                  </a:cubicBezTo>
                  <a:lnTo>
                    <a:pt x="550566" y="246413"/>
                  </a:lnTo>
                  <a:cubicBezTo>
                    <a:pt x="550566" y="246413"/>
                    <a:pt x="550566" y="246413"/>
                    <a:pt x="551681" y="246413"/>
                  </a:cubicBezTo>
                  <a:lnTo>
                    <a:pt x="559482" y="246413"/>
                  </a:lnTo>
                  <a:cubicBezTo>
                    <a:pt x="559482" y="246413"/>
                    <a:pt x="559482" y="246413"/>
                    <a:pt x="559482" y="247575"/>
                  </a:cubicBezTo>
                  <a:lnTo>
                    <a:pt x="559482" y="255712"/>
                  </a:lnTo>
                  <a:cubicBezTo>
                    <a:pt x="559482" y="255712"/>
                    <a:pt x="559482" y="255712"/>
                    <a:pt x="558368" y="255712"/>
                  </a:cubicBezTo>
                  <a:lnTo>
                    <a:pt x="550566" y="255712"/>
                  </a:lnTo>
                  <a:cubicBezTo>
                    <a:pt x="550566" y="255712"/>
                    <a:pt x="550566" y="255712"/>
                    <a:pt x="550566" y="256874"/>
                  </a:cubicBezTo>
                  <a:lnTo>
                    <a:pt x="550566" y="265010"/>
                  </a:lnTo>
                  <a:cubicBezTo>
                    <a:pt x="550566" y="265010"/>
                    <a:pt x="550566" y="265010"/>
                    <a:pt x="551681" y="265010"/>
                  </a:cubicBezTo>
                  <a:lnTo>
                    <a:pt x="559482" y="265010"/>
                  </a:lnTo>
                  <a:cubicBezTo>
                    <a:pt x="559482" y="265010"/>
                    <a:pt x="559482" y="265010"/>
                    <a:pt x="559482" y="265882"/>
                  </a:cubicBezTo>
                  <a:lnTo>
                    <a:pt x="559482" y="271984"/>
                  </a:lnTo>
                  <a:cubicBezTo>
                    <a:pt x="559482" y="271984"/>
                    <a:pt x="559482" y="271984"/>
                    <a:pt x="558368" y="271984"/>
                  </a:cubicBezTo>
                  <a:lnTo>
                    <a:pt x="550566" y="271984"/>
                  </a:lnTo>
                  <a:cubicBezTo>
                    <a:pt x="550566" y="271984"/>
                    <a:pt x="550566" y="271984"/>
                    <a:pt x="550566" y="273146"/>
                  </a:cubicBezTo>
                  <a:lnTo>
                    <a:pt x="550566" y="281283"/>
                  </a:lnTo>
                  <a:cubicBezTo>
                    <a:pt x="550566" y="281283"/>
                    <a:pt x="550566" y="281283"/>
                    <a:pt x="575085" y="302205"/>
                  </a:cubicBezTo>
                  <a:cubicBezTo>
                    <a:pt x="575085" y="306854"/>
                    <a:pt x="575085" y="306854"/>
                    <a:pt x="573971" y="306854"/>
                  </a:cubicBezTo>
                  <a:lnTo>
                    <a:pt x="566169" y="306854"/>
                  </a:lnTo>
                  <a:cubicBezTo>
                    <a:pt x="566169" y="306854"/>
                    <a:pt x="566169" y="306854"/>
                    <a:pt x="566169" y="332425"/>
                  </a:cubicBezTo>
                  <a:cubicBezTo>
                    <a:pt x="566169" y="332425"/>
                    <a:pt x="566169" y="332425"/>
                    <a:pt x="567284" y="332425"/>
                  </a:cubicBezTo>
                  <a:lnTo>
                    <a:pt x="575085" y="332425"/>
                  </a:lnTo>
                  <a:cubicBezTo>
                    <a:pt x="575085" y="332425"/>
                    <a:pt x="575085" y="332425"/>
                    <a:pt x="575085" y="330972"/>
                  </a:cubicBezTo>
                  <a:lnTo>
                    <a:pt x="575085" y="320802"/>
                  </a:lnTo>
                  <a:cubicBezTo>
                    <a:pt x="575085" y="320802"/>
                    <a:pt x="575085" y="320802"/>
                    <a:pt x="576200" y="320221"/>
                  </a:cubicBezTo>
                  <a:lnTo>
                    <a:pt x="584001" y="316153"/>
                  </a:lnTo>
                  <a:cubicBezTo>
                    <a:pt x="584001" y="316153"/>
                    <a:pt x="584001" y="316153"/>
                    <a:pt x="585952" y="316153"/>
                  </a:cubicBezTo>
                  <a:lnTo>
                    <a:pt x="599605" y="316153"/>
                  </a:lnTo>
                  <a:cubicBezTo>
                    <a:pt x="599605" y="316153"/>
                    <a:pt x="599605" y="316153"/>
                    <a:pt x="599605" y="317315"/>
                  </a:cubicBezTo>
                  <a:lnTo>
                    <a:pt x="599605" y="325451"/>
                  </a:lnTo>
                  <a:cubicBezTo>
                    <a:pt x="599605" y="325451"/>
                    <a:pt x="599605" y="325451"/>
                    <a:pt x="601276" y="325451"/>
                  </a:cubicBezTo>
                  <a:lnTo>
                    <a:pt x="612979" y="325451"/>
                  </a:lnTo>
                  <a:cubicBezTo>
                    <a:pt x="612979" y="330100"/>
                    <a:pt x="612979" y="330100"/>
                    <a:pt x="614093" y="330100"/>
                  </a:cubicBezTo>
                  <a:lnTo>
                    <a:pt x="621895" y="330100"/>
                  </a:lnTo>
                  <a:cubicBezTo>
                    <a:pt x="621895" y="330100"/>
                    <a:pt x="621895" y="330100"/>
                    <a:pt x="646414" y="362645"/>
                  </a:cubicBezTo>
                  <a:cubicBezTo>
                    <a:pt x="646414" y="362645"/>
                    <a:pt x="646414" y="362645"/>
                    <a:pt x="646414" y="397515"/>
                  </a:cubicBezTo>
                  <a:cubicBezTo>
                    <a:pt x="646414" y="397515"/>
                    <a:pt x="646414" y="397515"/>
                    <a:pt x="647528" y="397515"/>
                  </a:cubicBezTo>
                  <a:lnTo>
                    <a:pt x="655330" y="397515"/>
                  </a:lnTo>
                  <a:cubicBezTo>
                    <a:pt x="655330" y="397515"/>
                    <a:pt x="655330" y="397515"/>
                    <a:pt x="655330" y="395481"/>
                  </a:cubicBezTo>
                  <a:lnTo>
                    <a:pt x="655330" y="381243"/>
                  </a:lnTo>
                  <a:cubicBezTo>
                    <a:pt x="655330" y="381243"/>
                    <a:pt x="655330" y="381243"/>
                    <a:pt x="656166" y="381243"/>
                  </a:cubicBezTo>
                  <a:lnTo>
                    <a:pt x="662017" y="381243"/>
                  </a:lnTo>
                  <a:cubicBezTo>
                    <a:pt x="662017" y="381243"/>
                    <a:pt x="662017" y="381243"/>
                    <a:pt x="662017" y="382405"/>
                  </a:cubicBezTo>
                  <a:lnTo>
                    <a:pt x="662017" y="390541"/>
                  </a:lnTo>
                  <a:cubicBezTo>
                    <a:pt x="670933" y="392866"/>
                    <a:pt x="670933" y="392866"/>
                    <a:pt x="670933" y="341724"/>
                  </a:cubicBezTo>
                  <a:cubicBezTo>
                    <a:pt x="670933" y="341724"/>
                    <a:pt x="670933" y="341724"/>
                    <a:pt x="708826" y="341724"/>
                  </a:cubicBezTo>
                  <a:cubicBezTo>
                    <a:pt x="708826" y="341724"/>
                    <a:pt x="708826" y="341724"/>
                    <a:pt x="708826" y="267335"/>
                  </a:cubicBezTo>
                  <a:cubicBezTo>
                    <a:pt x="708826" y="267335"/>
                    <a:pt x="708826" y="267335"/>
                    <a:pt x="744490" y="267335"/>
                  </a:cubicBezTo>
                  <a:cubicBezTo>
                    <a:pt x="744490" y="267335"/>
                    <a:pt x="744490" y="267335"/>
                    <a:pt x="744490" y="266463"/>
                  </a:cubicBezTo>
                  <a:lnTo>
                    <a:pt x="744490" y="260361"/>
                  </a:lnTo>
                  <a:cubicBezTo>
                    <a:pt x="744490" y="260361"/>
                    <a:pt x="744490" y="260361"/>
                    <a:pt x="766781" y="260361"/>
                  </a:cubicBezTo>
                  <a:cubicBezTo>
                    <a:pt x="766781" y="260361"/>
                    <a:pt x="766781" y="260361"/>
                    <a:pt x="766781" y="220842"/>
                  </a:cubicBezTo>
                  <a:cubicBezTo>
                    <a:pt x="762322" y="220842"/>
                    <a:pt x="762322" y="220842"/>
                    <a:pt x="762322" y="219098"/>
                  </a:cubicBezTo>
                  <a:lnTo>
                    <a:pt x="762322" y="206894"/>
                  </a:lnTo>
                  <a:lnTo>
                    <a:pt x="766781" y="209219"/>
                  </a:lnTo>
                  <a:cubicBezTo>
                    <a:pt x="766781" y="209219"/>
                    <a:pt x="766781" y="209219"/>
                    <a:pt x="771239" y="185972"/>
                  </a:cubicBezTo>
                  <a:cubicBezTo>
                    <a:pt x="771239" y="185972"/>
                    <a:pt x="771239" y="185972"/>
                    <a:pt x="775697" y="209219"/>
                  </a:cubicBezTo>
                  <a:cubicBezTo>
                    <a:pt x="777926" y="206894"/>
                    <a:pt x="777926" y="206894"/>
                    <a:pt x="778204" y="206022"/>
                  </a:cubicBezTo>
                  <a:lnTo>
                    <a:pt x="780155" y="199920"/>
                  </a:lnTo>
                  <a:cubicBezTo>
                    <a:pt x="780155" y="199920"/>
                    <a:pt x="780155" y="199920"/>
                    <a:pt x="780712" y="198758"/>
                  </a:cubicBezTo>
                  <a:lnTo>
                    <a:pt x="784613" y="190621"/>
                  </a:lnTo>
                  <a:cubicBezTo>
                    <a:pt x="784613" y="190621"/>
                    <a:pt x="784613" y="190621"/>
                    <a:pt x="785170" y="189459"/>
                  </a:cubicBezTo>
                  <a:lnTo>
                    <a:pt x="789071" y="181323"/>
                  </a:lnTo>
                  <a:cubicBezTo>
                    <a:pt x="789071" y="181323"/>
                    <a:pt x="789071" y="181323"/>
                    <a:pt x="790464" y="180451"/>
                  </a:cubicBezTo>
                  <a:lnTo>
                    <a:pt x="800216" y="174349"/>
                  </a:lnTo>
                  <a:cubicBezTo>
                    <a:pt x="800216" y="174349"/>
                    <a:pt x="800216" y="174349"/>
                    <a:pt x="801888" y="173187"/>
                  </a:cubicBezTo>
                  <a:lnTo>
                    <a:pt x="813590" y="165050"/>
                  </a:lnTo>
                  <a:cubicBezTo>
                    <a:pt x="813590" y="165050"/>
                    <a:pt x="813590" y="165050"/>
                    <a:pt x="814426" y="163888"/>
                  </a:cubicBezTo>
                  <a:lnTo>
                    <a:pt x="820277" y="155752"/>
                  </a:lnTo>
                  <a:cubicBezTo>
                    <a:pt x="820277" y="155752"/>
                    <a:pt x="820277" y="155752"/>
                    <a:pt x="820834" y="153718"/>
                  </a:cubicBezTo>
                  <a:lnTo>
                    <a:pt x="824735" y="139479"/>
                  </a:lnTo>
                  <a:cubicBezTo>
                    <a:pt x="824735" y="139479"/>
                    <a:pt x="824735" y="139479"/>
                    <a:pt x="825292" y="141513"/>
                  </a:cubicBezTo>
                  <a:lnTo>
                    <a:pt x="829193" y="155752"/>
                  </a:lnTo>
                  <a:cubicBezTo>
                    <a:pt x="829193" y="155752"/>
                    <a:pt x="829193" y="155752"/>
                    <a:pt x="829750" y="156623"/>
                  </a:cubicBezTo>
                  <a:lnTo>
                    <a:pt x="833651" y="162726"/>
                  </a:lnTo>
                  <a:cubicBezTo>
                    <a:pt x="833651" y="162726"/>
                    <a:pt x="833651" y="162726"/>
                    <a:pt x="835044" y="163888"/>
                  </a:cubicBezTo>
                  <a:lnTo>
                    <a:pt x="844796" y="172024"/>
                  </a:lnTo>
                  <a:cubicBezTo>
                    <a:pt x="844796" y="172024"/>
                    <a:pt x="844796" y="172024"/>
                    <a:pt x="845911" y="173187"/>
                  </a:cubicBezTo>
                  <a:lnTo>
                    <a:pt x="853712" y="181323"/>
                  </a:lnTo>
                  <a:cubicBezTo>
                    <a:pt x="853712" y="181323"/>
                    <a:pt x="853712" y="181323"/>
                    <a:pt x="854827" y="182485"/>
                  </a:cubicBezTo>
                  <a:lnTo>
                    <a:pt x="862628" y="190621"/>
                  </a:lnTo>
                  <a:cubicBezTo>
                    <a:pt x="862628" y="190621"/>
                    <a:pt x="862628" y="190621"/>
                    <a:pt x="862907" y="191784"/>
                  </a:cubicBezTo>
                  <a:lnTo>
                    <a:pt x="864857" y="199920"/>
                  </a:lnTo>
                  <a:cubicBezTo>
                    <a:pt x="864857" y="199920"/>
                    <a:pt x="864857" y="199920"/>
                    <a:pt x="865136" y="201082"/>
                  </a:cubicBezTo>
                  <a:lnTo>
                    <a:pt x="867086" y="209219"/>
                  </a:lnTo>
                  <a:cubicBezTo>
                    <a:pt x="871544" y="209219"/>
                    <a:pt x="871544" y="209219"/>
                    <a:pt x="873773" y="185972"/>
                  </a:cubicBezTo>
                  <a:cubicBezTo>
                    <a:pt x="873773" y="185972"/>
                    <a:pt x="873773" y="185972"/>
                    <a:pt x="878231" y="209219"/>
                  </a:cubicBezTo>
                  <a:cubicBezTo>
                    <a:pt x="882689" y="209219"/>
                    <a:pt x="882689" y="209219"/>
                    <a:pt x="882689" y="210962"/>
                  </a:cubicBezTo>
                  <a:lnTo>
                    <a:pt x="882689" y="223167"/>
                  </a:lnTo>
                  <a:cubicBezTo>
                    <a:pt x="878231" y="223167"/>
                    <a:pt x="878231" y="223167"/>
                    <a:pt x="878231" y="255712"/>
                  </a:cubicBezTo>
                  <a:cubicBezTo>
                    <a:pt x="878231" y="255712"/>
                    <a:pt x="878231" y="255712"/>
                    <a:pt x="879346" y="255712"/>
                  </a:cubicBezTo>
                  <a:lnTo>
                    <a:pt x="887147" y="255712"/>
                  </a:lnTo>
                  <a:cubicBezTo>
                    <a:pt x="887147" y="260361"/>
                    <a:pt x="887147" y="260361"/>
                    <a:pt x="887983" y="260361"/>
                  </a:cubicBezTo>
                  <a:lnTo>
                    <a:pt x="893834" y="260361"/>
                  </a:lnTo>
                  <a:cubicBezTo>
                    <a:pt x="893834" y="260361"/>
                    <a:pt x="893834" y="260361"/>
                    <a:pt x="893834" y="259199"/>
                  </a:cubicBezTo>
                  <a:lnTo>
                    <a:pt x="893834" y="251062"/>
                  </a:lnTo>
                  <a:cubicBezTo>
                    <a:pt x="893834" y="251062"/>
                    <a:pt x="893834" y="251062"/>
                    <a:pt x="896063" y="251062"/>
                  </a:cubicBezTo>
                  <a:lnTo>
                    <a:pt x="911666" y="251062"/>
                  </a:lnTo>
                  <a:cubicBezTo>
                    <a:pt x="911666" y="251062"/>
                    <a:pt x="911666" y="251062"/>
                    <a:pt x="911666" y="249028"/>
                  </a:cubicBezTo>
                  <a:lnTo>
                    <a:pt x="911666" y="234790"/>
                  </a:lnTo>
                  <a:cubicBezTo>
                    <a:pt x="911666" y="234790"/>
                    <a:pt x="911666" y="234790"/>
                    <a:pt x="949560" y="234790"/>
                  </a:cubicBezTo>
                  <a:cubicBezTo>
                    <a:pt x="949560" y="234790"/>
                    <a:pt x="949560" y="234790"/>
                    <a:pt x="949560" y="236243"/>
                  </a:cubicBezTo>
                  <a:lnTo>
                    <a:pt x="949560" y="246413"/>
                  </a:lnTo>
                  <a:cubicBezTo>
                    <a:pt x="949560" y="246413"/>
                    <a:pt x="949560" y="246413"/>
                    <a:pt x="969621" y="246413"/>
                  </a:cubicBezTo>
                  <a:cubicBezTo>
                    <a:pt x="969621" y="246413"/>
                    <a:pt x="969621" y="246413"/>
                    <a:pt x="969621" y="248738"/>
                  </a:cubicBezTo>
                  <a:lnTo>
                    <a:pt x="969621" y="265010"/>
                  </a:lnTo>
                  <a:cubicBezTo>
                    <a:pt x="965163" y="265010"/>
                    <a:pt x="965163" y="265010"/>
                    <a:pt x="965163" y="265882"/>
                  </a:cubicBezTo>
                  <a:lnTo>
                    <a:pt x="965163" y="271984"/>
                  </a:lnTo>
                  <a:cubicBezTo>
                    <a:pt x="969621" y="271984"/>
                    <a:pt x="969621" y="271984"/>
                    <a:pt x="969621" y="273728"/>
                  </a:cubicBezTo>
                  <a:lnTo>
                    <a:pt x="969621" y="285932"/>
                  </a:lnTo>
                  <a:lnTo>
                    <a:pt x="965163" y="290581"/>
                  </a:lnTo>
                  <a:cubicBezTo>
                    <a:pt x="965163" y="290581"/>
                    <a:pt x="965163" y="290581"/>
                    <a:pt x="965163" y="346373"/>
                  </a:cubicBezTo>
                  <a:cubicBezTo>
                    <a:pt x="965163" y="346373"/>
                    <a:pt x="965163" y="346373"/>
                    <a:pt x="967113" y="346373"/>
                  </a:cubicBezTo>
                  <a:lnTo>
                    <a:pt x="980766" y="346373"/>
                  </a:lnTo>
                  <a:cubicBezTo>
                    <a:pt x="980766" y="351022"/>
                    <a:pt x="980766" y="351022"/>
                    <a:pt x="982437" y="351022"/>
                  </a:cubicBezTo>
                  <a:lnTo>
                    <a:pt x="994140" y="351022"/>
                  </a:lnTo>
                  <a:cubicBezTo>
                    <a:pt x="994140" y="351022"/>
                    <a:pt x="994140" y="351022"/>
                    <a:pt x="994140" y="353056"/>
                  </a:cubicBezTo>
                  <a:lnTo>
                    <a:pt x="994140" y="367295"/>
                  </a:lnTo>
                  <a:cubicBezTo>
                    <a:pt x="994140" y="367295"/>
                    <a:pt x="994140" y="367295"/>
                    <a:pt x="995812" y="367295"/>
                  </a:cubicBezTo>
                  <a:lnTo>
                    <a:pt x="1007514" y="367295"/>
                  </a:lnTo>
                  <a:cubicBezTo>
                    <a:pt x="1007514" y="367295"/>
                    <a:pt x="1007514" y="367295"/>
                    <a:pt x="1007514" y="365261"/>
                  </a:cubicBezTo>
                  <a:lnTo>
                    <a:pt x="1007514" y="351022"/>
                  </a:lnTo>
                  <a:cubicBezTo>
                    <a:pt x="1007514" y="351022"/>
                    <a:pt x="1007514" y="351022"/>
                    <a:pt x="1009464" y="349860"/>
                  </a:cubicBezTo>
                  <a:lnTo>
                    <a:pt x="1023117" y="341724"/>
                  </a:lnTo>
                  <a:cubicBezTo>
                    <a:pt x="1023117" y="341724"/>
                    <a:pt x="1023117" y="341724"/>
                    <a:pt x="1023117" y="320802"/>
                  </a:cubicBezTo>
                  <a:cubicBezTo>
                    <a:pt x="1018659" y="320802"/>
                    <a:pt x="1018659" y="320802"/>
                    <a:pt x="1018659" y="297555"/>
                  </a:cubicBezTo>
                  <a:cubicBezTo>
                    <a:pt x="1018659" y="297555"/>
                    <a:pt x="1018659" y="297555"/>
                    <a:pt x="1019773" y="297555"/>
                  </a:cubicBezTo>
                  <a:lnTo>
                    <a:pt x="1027575" y="297555"/>
                  </a:lnTo>
                  <a:cubicBezTo>
                    <a:pt x="1027575" y="295231"/>
                    <a:pt x="1027575" y="295231"/>
                    <a:pt x="1047636" y="295231"/>
                  </a:cubicBezTo>
                  <a:cubicBezTo>
                    <a:pt x="1047636" y="295231"/>
                    <a:pt x="1047636" y="295231"/>
                    <a:pt x="1047636" y="294068"/>
                  </a:cubicBezTo>
                  <a:lnTo>
                    <a:pt x="1047636" y="285932"/>
                  </a:lnTo>
                  <a:cubicBezTo>
                    <a:pt x="1047636" y="285932"/>
                    <a:pt x="1047636" y="285932"/>
                    <a:pt x="1049308" y="285932"/>
                  </a:cubicBezTo>
                  <a:lnTo>
                    <a:pt x="1061010" y="285932"/>
                  </a:lnTo>
                  <a:cubicBezTo>
                    <a:pt x="1061010" y="285932"/>
                    <a:pt x="1061010" y="285932"/>
                    <a:pt x="1061010" y="169700"/>
                  </a:cubicBezTo>
                  <a:cubicBezTo>
                    <a:pt x="1061010" y="169700"/>
                    <a:pt x="1061010" y="169700"/>
                    <a:pt x="1062125" y="169700"/>
                  </a:cubicBezTo>
                  <a:lnTo>
                    <a:pt x="1069926" y="169700"/>
                  </a:lnTo>
                  <a:cubicBezTo>
                    <a:pt x="1069926" y="169700"/>
                    <a:pt x="1069926" y="169700"/>
                    <a:pt x="1069926" y="167375"/>
                  </a:cubicBezTo>
                  <a:lnTo>
                    <a:pt x="1069926" y="151102"/>
                  </a:lnTo>
                  <a:cubicBezTo>
                    <a:pt x="1072155" y="151102"/>
                    <a:pt x="1072155" y="151102"/>
                    <a:pt x="1072155" y="104609"/>
                  </a:cubicBezTo>
                  <a:cubicBezTo>
                    <a:pt x="1072155" y="104609"/>
                    <a:pt x="1072155" y="104609"/>
                    <a:pt x="1073270" y="104609"/>
                  </a:cubicBezTo>
                  <a:lnTo>
                    <a:pt x="1081071" y="104609"/>
                  </a:lnTo>
                  <a:cubicBezTo>
                    <a:pt x="1081071" y="104609"/>
                    <a:pt x="1081071" y="104609"/>
                    <a:pt x="1081071" y="105772"/>
                  </a:cubicBezTo>
                  <a:lnTo>
                    <a:pt x="1081071" y="113908"/>
                  </a:lnTo>
                  <a:cubicBezTo>
                    <a:pt x="1085529" y="113908"/>
                    <a:pt x="1085529" y="113908"/>
                    <a:pt x="1085529" y="111583"/>
                  </a:cubicBezTo>
                  <a:lnTo>
                    <a:pt x="1085529" y="95311"/>
                  </a:lnTo>
                  <a:cubicBezTo>
                    <a:pt x="1085529" y="95311"/>
                    <a:pt x="1085529" y="95311"/>
                    <a:pt x="1086922" y="94730"/>
                  </a:cubicBezTo>
                  <a:lnTo>
                    <a:pt x="1096674" y="90662"/>
                  </a:lnTo>
                  <a:cubicBezTo>
                    <a:pt x="1096674" y="90662"/>
                    <a:pt x="1096674" y="90662"/>
                    <a:pt x="1097789" y="91243"/>
                  </a:cubicBezTo>
                  <a:lnTo>
                    <a:pt x="1105590" y="95311"/>
                  </a:lnTo>
                  <a:cubicBezTo>
                    <a:pt x="1105590" y="95311"/>
                    <a:pt x="1105590" y="95311"/>
                    <a:pt x="1107262" y="95311"/>
                  </a:cubicBezTo>
                  <a:lnTo>
                    <a:pt x="1118964" y="95311"/>
                  </a:lnTo>
                  <a:cubicBezTo>
                    <a:pt x="1118964" y="95311"/>
                    <a:pt x="1118964" y="95311"/>
                    <a:pt x="1118964" y="65090"/>
                  </a:cubicBezTo>
                  <a:cubicBezTo>
                    <a:pt x="1118964" y="65090"/>
                    <a:pt x="1118964" y="65090"/>
                    <a:pt x="1120079" y="65090"/>
                  </a:cubicBezTo>
                  <a:lnTo>
                    <a:pt x="1127880" y="65090"/>
                  </a:lnTo>
                  <a:cubicBezTo>
                    <a:pt x="1127880" y="69740"/>
                    <a:pt x="1127880" y="69740"/>
                    <a:pt x="1129273" y="69740"/>
                  </a:cubicBezTo>
                  <a:lnTo>
                    <a:pt x="1139026" y="69740"/>
                  </a:lnTo>
                  <a:cubicBezTo>
                    <a:pt x="1139026" y="65090"/>
                    <a:pt x="1139026" y="65090"/>
                    <a:pt x="1140140" y="65090"/>
                  </a:cubicBezTo>
                  <a:lnTo>
                    <a:pt x="1147942" y="65090"/>
                  </a:lnTo>
                  <a:cubicBezTo>
                    <a:pt x="1147942" y="65090"/>
                    <a:pt x="1147942" y="65090"/>
                    <a:pt x="1147942" y="99960"/>
                  </a:cubicBezTo>
                  <a:cubicBezTo>
                    <a:pt x="1147942" y="99960"/>
                    <a:pt x="1147942" y="99960"/>
                    <a:pt x="1149335" y="101122"/>
                  </a:cubicBezTo>
                  <a:lnTo>
                    <a:pt x="1159087" y="109259"/>
                  </a:lnTo>
                  <a:cubicBezTo>
                    <a:pt x="1156858" y="116233"/>
                    <a:pt x="1156858" y="116233"/>
                    <a:pt x="1181377" y="116233"/>
                  </a:cubicBezTo>
                  <a:cubicBezTo>
                    <a:pt x="1181377" y="116233"/>
                    <a:pt x="1181377" y="116233"/>
                    <a:pt x="1181377" y="114780"/>
                  </a:cubicBezTo>
                  <a:lnTo>
                    <a:pt x="1181377" y="104609"/>
                  </a:lnTo>
                  <a:cubicBezTo>
                    <a:pt x="1181377" y="104609"/>
                    <a:pt x="1181377" y="104609"/>
                    <a:pt x="1210354" y="95311"/>
                  </a:cubicBezTo>
                  <a:cubicBezTo>
                    <a:pt x="1210354" y="95311"/>
                    <a:pt x="1210354" y="95311"/>
                    <a:pt x="1210354" y="94149"/>
                  </a:cubicBezTo>
                  <a:lnTo>
                    <a:pt x="1210354" y="86012"/>
                  </a:lnTo>
                  <a:cubicBezTo>
                    <a:pt x="1210354" y="86012"/>
                    <a:pt x="1210354" y="86012"/>
                    <a:pt x="1211190" y="86012"/>
                  </a:cubicBezTo>
                  <a:lnTo>
                    <a:pt x="1217041" y="86012"/>
                  </a:lnTo>
                  <a:cubicBezTo>
                    <a:pt x="1217041" y="86012"/>
                    <a:pt x="1217041" y="86012"/>
                    <a:pt x="1217041" y="85141"/>
                  </a:cubicBezTo>
                  <a:lnTo>
                    <a:pt x="1217041" y="79038"/>
                  </a:lnTo>
                  <a:cubicBezTo>
                    <a:pt x="1217041" y="79038"/>
                    <a:pt x="1217041" y="79038"/>
                    <a:pt x="1219270" y="79038"/>
                  </a:cubicBezTo>
                  <a:lnTo>
                    <a:pt x="1234873" y="79038"/>
                  </a:lnTo>
                  <a:cubicBezTo>
                    <a:pt x="1234873" y="79038"/>
                    <a:pt x="1234873" y="79038"/>
                    <a:pt x="1234873" y="79910"/>
                  </a:cubicBezTo>
                  <a:lnTo>
                    <a:pt x="1234873" y="86012"/>
                  </a:lnTo>
                  <a:cubicBezTo>
                    <a:pt x="1234873" y="86012"/>
                    <a:pt x="1234873" y="86012"/>
                    <a:pt x="1236545" y="86012"/>
                  </a:cubicBezTo>
                  <a:lnTo>
                    <a:pt x="1248247" y="86012"/>
                  </a:lnTo>
                  <a:cubicBezTo>
                    <a:pt x="1248247" y="86012"/>
                    <a:pt x="1248247" y="86012"/>
                    <a:pt x="1248247" y="87756"/>
                  </a:cubicBezTo>
                  <a:lnTo>
                    <a:pt x="1248247" y="99960"/>
                  </a:lnTo>
                  <a:cubicBezTo>
                    <a:pt x="1248247" y="99960"/>
                    <a:pt x="1248247" y="99960"/>
                    <a:pt x="1272766" y="99960"/>
                  </a:cubicBezTo>
                  <a:cubicBezTo>
                    <a:pt x="1272766" y="99960"/>
                    <a:pt x="1272766" y="99960"/>
                    <a:pt x="1272766" y="98798"/>
                  </a:cubicBezTo>
                  <a:lnTo>
                    <a:pt x="1272766" y="90662"/>
                  </a:lnTo>
                  <a:cubicBezTo>
                    <a:pt x="1272766" y="90662"/>
                    <a:pt x="1272766" y="90662"/>
                    <a:pt x="1274159" y="90662"/>
                  </a:cubicBezTo>
                  <a:lnTo>
                    <a:pt x="1283911" y="90662"/>
                  </a:lnTo>
                  <a:cubicBezTo>
                    <a:pt x="1283911" y="90662"/>
                    <a:pt x="1283911" y="90662"/>
                    <a:pt x="1283911" y="89499"/>
                  </a:cubicBezTo>
                  <a:lnTo>
                    <a:pt x="1283911" y="81363"/>
                  </a:lnTo>
                  <a:cubicBezTo>
                    <a:pt x="1283911" y="81363"/>
                    <a:pt x="1283911" y="81363"/>
                    <a:pt x="1285583" y="81363"/>
                  </a:cubicBezTo>
                  <a:lnTo>
                    <a:pt x="1297285" y="81363"/>
                  </a:lnTo>
                  <a:cubicBezTo>
                    <a:pt x="1297285" y="81363"/>
                    <a:pt x="1297285" y="81363"/>
                    <a:pt x="1297285" y="82525"/>
                  </a:cubicBezTo>
                  <a:lnTo>
                    <a:pt x="1297285" y="90662"/>
                  </a:lnTo>
                  <a:cubicBezTo>
                    <a:pt x="1301743" y="90662"/>
                    <a:pt x="1301743" y="90662"/>
                    <a:pt x="1301743" y="34870"/>
                  </a:cubicBezTo>
                  <a:cubicBezTo>
                    <a:pt x="1301743" y="34870"/>
                    <a:pt x="1301743" y="34870"/>
                    <a:pt x="1402049" y="34870"/>
                  </a:cubicBezTo>
                  <a:cubicBezTo>
                    <a:pt x="1402049" y="34870"/>
                    <a:pt x="1402049" y="34870"/>
                    <a:pt x="1402049" y="109259"/>
                  </a:cubicBezTo>
                  <a:cubicBezTo>
                    <a:pt x="1402049" y="109259"/>
                    <a:pt x="1402049" y="109259"/>
                    <a:pt x="1404278" y="109259"/>
                  </a:cubicBezTo>
                  <a:lnTo>
                    <a:pt x="1419881" y="109259"/>
                  </a:lnTo>
                  <a:cubicBezTo>
                    <a:pt x="1419881" y="109259"/>
                    <a:pt x="1419881" y="109259"/>
                    <a:pt x="1419881" y="25571"/>
                  </a:cubicBezTo>
                  <a:cubicBezTo>
                    <a:pt x="1419881" y="25571"/>
                    <a:pt x="1419881" y="25571"/>
                    <a:pt x="1442171" y="13948"/>
                  </a:cubicBezTo>
                  <a:cubicBezTo>
                    <a:pt x="1442171" y="13948"/>
                    <a:pt x="1442171" y="13948"/>
                    <a:pt x="1471148" y="13948"/>
                  </a:cubicBezTo>
                  <a:cubicBezTo>
                    <a:pt x="1471148" y="13948"/>
                    <a:pt x="1471148" y="13948"/>
                    <a:pt x="1473099" y="12205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7" name="Rectangle 35">
              <a:extLst>
                <a:ext uri="{FF2B5EF4-FFF2-40B4-BE49-F238E27FC236}">
                  <a16:creationId xmlns:a16="http://schemas.microsoft.com/office/drawing/2014/main" id="{88F9902E-B3DC-425C-B79E-9D90D082B378}"/>
                </a:ext>
              </a:extLst>
            </p:cNvPr>
            <p:cNvSpPr/>
            <p:nvPr/>
          </p:nvSpPr>
          <p:spPr>
            <a:xfrm>
              <a:off x="2483768" y="3238221"/>
              <a:ext cx="3079941" cy="1160647"/>
            </a:xfrm>
            <a:custGeom>
              <a:avLst/>
              <a:gdLst/>
              <a:ahLst/>
              <a:cxnLst/>
              <a:rect l="l" t="t" r="r" b="b"/>
              <a:pathLst>
                <a:path w="3079941" h="1160647">
                  <a:moveTo>
                    <a:pt x="215205" y="0"/>
                  </a:moveTo>
                  <a:cubicBezTo>
                    <a:pt x="215205" y="18"/>
                    <a:pt x="215221" y="2040"/>
                    <a:pt x="217231" y="246443"/>
                  </a:cubicBezTo>
                  <a:cubicBezTo>
                    <a:pt x="217243" y="246467"/>
                    <a:pt x="217888" y="247808"/>
                    <a:pt x="255738" y="326429"/>
                  </a:cubicBezTo>
                  <a:cubicBezTo>
                    <a:pt x="255746" y="326429"/>
                    <a:pt x="255857" y="326429"/>
                    <a:pt x="257765" y="326429"/>
                  </a:cubicBezTo>
                  <a:lnTo>
                    <a:pt x="271952" y="326429"/>
                  </a:lnTo>
                  <a:cubicBezTo>
                    <a:pt x="271952" y="326443"/>
                    <a:pt x="271952" y="327005"/>
                    <a:pt x="271952" y="350208"/>
                  </a:cubicBezTo>
                  <a:cubicBezTo>
                    <a:pt x="271954" y="350214"/>
                    <a:pt x="271992" y="350272"/>
                    <a:pt x="272459" y="351019"/>
                  </a:cubicBezTo>
                  <a:lnTo>
                    <a:pt x="276005" y="356694"/>
                  </a:lnTo>
                  <a:cubicBezTo>
                    <a:pt x="276005" y="356714"/>
                    <a:pt x="276005" y="358229"/>
                    <a:pt x="276005" y="471268"/>
                  </a:cubicBezTo>
                  <a:cubicBezTo>
                    <a:pt x="276014" y="471268"/>
                    <a:pt x="276154" y="471268"/>
                    <a:pt x="278285" y="471268"/>
                  </a:cubicBezTo>
                  <a:lnTo>
                    <a:pt x="294246" y="471268"/>
                  </a:lnTo>
                  <a:cubicBezTo>
                    <a:pt x="294246" y="471288"/>
                    <a:pt x="294246" y="472923"/>
                    <a:pt x="294246" y="611783"/>
                  </a:cubicBezTo>
                  <a:cubicBezTo>
                    <a:pt x="294256" y="611782"/>
                    <a:pt x="294368" y="611761"/>
                    <a:pt x="295766" y="611513"/>
                  </a:cubicBezTo>
                  <a:lnTo>
                    <a:pt x="306406" y="609622"/>
                  </a:lnTo>
                  <a:cubicBezTo>
                    <a:pt x="306406" y="609644"/>
                    <a:pt x="306376" y="610978"/>
                    <a:pt x="304379" y="698254"/>
                  </a:cubicBezTo>
                  <a:cubicBezTo>
                    <a:pt x="304389" y="698256"/>
                    <a:pt x="304500" y="698276"/>
                    <a:pt x="305899" y="698525"/>
                  </a:cubicBezTo>
                  <a:lnTo>
                    <a:pt x="316539" y="700416"/>
                  </a:lnTo>
                  <a:cubicBezTo>
                    <a:pt x="316541" y="700423"/>
                    <a:pt x="316561" y="700487"/>
                    <a:pt x="316792" y="701227"/>
                  </a:cubicBezTo>
                  <a:lnTo>
                    <a:pt x="318566" y="706902"/>
                  </a:lnTo>
                  <a:cubicBezTo>
                    <a:pt x="318568" y="706893"/>
                    <a:pt x="318613" y="706750"/>
                    <a:pt x="319326" y="704470"/>
                  </a:cubicBezTo>
                  <a:lnTo>
                    <a:pt x="324646" y="687446"/>
                  </a:lnTo>
                  <a:cubicBezTo>
                    <a:pt x="324653" y="687446"/>
                    <a:pt x="324753" y="687446"/>
                    <a:pt x="326419" y="687446"/>
                  </a:cubicBezTo>
                  <a:lnTo>
                    <a:pt x="338833" y="687446"/>
                  </a:lnTo>
                  <a:cubicBezTo>
                    <a:pt x="338833" y="687463"/>
                    <a:pt x="338833" y="688156"/>
                    <a:pt x="338833" y="719872"/>
                  </a:cubicBezTo>
                  <a:cubicBezTo>
                    <a:pt x="338839" y="719877"/>
                    <a:pt x="338916" y="719917"/>
                    <a:pt x="339846" y="720413"/>
                  </a:cubicBezTo>
                  <a:lnTo>
                    <a:pt x="346940" y="724196"/>
                  </a:lnTo>
                  <a:cubicBezTo>
                    <a:pt x="346940" y="724205"/>
                    <a:pt x="346940" y="724306"/>
                    <a:pt x="346940" y="725547"/>
                  </a:cubicBezTo>
                  <a:lnTo>
                    <a:pt x="346940" y="735005"/>
                  </a:lnTo>
                  <a:cubicBezTo>
                    <a:pt x="346960" y="735005"/>
                    <a:pt x="347868" y="735005"/>
                    <a:pt x="391527" y="735005"/>
                  </a:cubicBezTo>
                  <a:cubicBezTo>
                    <a:pt x="391527" y="735013"/>
                    <a:pt x="391527" y="735096"/>
                    <a:pt x="391527" y="736086"/>
                  </a:cubicBezTo>
                  <a:lnTo>
                    <a:pt x="391527" y="743652"/>
                  </a:lnTo>
                  <a:cubicBezTo>
                    <a:pt x="391536" y="743652"/>
                    <a:pt x="391657" y="743652"/>
                    <a:pt x="393553" y="743652"/>
                  </a:cubicBezTo>
                  <a:lnTo>
                    <a:pt x="407740" y="743652"/>
                  </a:lnTo>
                  <a:cubicBezTo>
                    <a:pt x="407740" y="743634"/>
                    <a:pt x="407740" y="742905"/>
                    <a:pt x="407740" y="713387"/>
                  </a:cubicBezTo>
                  <a:cubicBezTo>
                    <a:pt x="407761" y="713387"/>
                    <a:pt x="408691" y="713387"/>
                    <a:pt x="452327" y="713387"/>
                  </a:cubicBezTo>
                  <a:cubicBezTo>
                    <a:pt x="452327" y="713379"/>
                    <a:pt x="452327" y="713282"/>
                    <a:pt x="452327" y="712036"/>
                  </a:cubicBezTo>
                  <a:lnTo>
                    <a:pt x="452327" y="702578"/>
                  </a:lnTo>
                  <a:cubicBezTo>
                    <a:pt x="452333" y="702578"/>
                    <a:pt x="452407" y="702578"/>
                    <a:pt x="453341" y="702578"/>
                  </a:cubicBezTo>
                  <a:lnTo>
                    <a:pt x="460434" y="702578"/>
                  </a:lnTo>
                  <a:cubicBezTo>
                    <a:pt x="460434" y="702571"/>
                    <a:pt x="460434" y="702458"/>
                    <a:pt x="460434" y="700687"/>
                  </a:cubicBezTo>
                  <a:lnTo>
                    <a:pt x="460434" y="687446"/>
                  </a:lnTo>
                  <a:cubicBezTo>
                    <a:pt x="460443" y="687446"/>
                    <a:pt x="460515" y="687446"/>
                    <a:pt x="461194" y="687446"/>
                  </a:cubicBezTo>
                  <a:lnTo>
                    <a:pt x="466514" y="687446"/>
                  </a:lnTo>
                  <a:cubicBezTo>
                    <a:pt x="466514" y="687439"/>
                    <a:pt x="466514" y="687354"/>
                    <a:pt x="466514" y="686365"/>
                  </a:cubicBezTo>
                  <a:lnTo>
                    <a:pt x="466514" y="678798"/>
                  </a:lnTo>
                  <a:cubicBezTo>
                    <a:pt x="466522" y="678798"/>
                    <a:pt x="466646" y="678798"/>
                    <a:pt x="468541" y="678798"/>
                  </a:cubicBezTo>
                  <a:lnTo>
                    <a:pt x="482728" y="678798"/>
                  </a:lnTo>
                  <a:cubicBezTo>
                    <a:pt x="482728" y="678805"/>
                    <a:pt x="482728" y="678882"/>
                    <a:pt x="482728" y="679879"/>
                  </a:cubicBezTo>
                  <a:lnTo>
                    <a:pt x="482728" y="687446"/>
                  </a:lnTo>
                  <a:cubicBezTo>
                    <a:pt x="482739" y="687446"/>
                    <a:pt x="483240" y="687446"/>
                    <a:pt x="505021" y="687446"/>
                  </a:cubicBezTo>
                  <a:cubicBezTo>
                    <a:pt x="505021" y="687438"/>
                    <a:pt x="505021" y="687324"/>
                    <a:pt x="505021" y="685554"/>
                  </a:cubicBezTo>
                  <a:lnTo>
                    <a:pt x="505021" y="672313"/>
                  </a:lnTo>
                  <a:cubicBezTo>
                    <a:pt x="505027" y="672313"/>
                    <a:pt x="505124" y="672313"/>
                    <a:pt x="506795" y="672313"/>
                  </a:cubicBezTo>
                  <a:lnTo>
                    <a:pt x="519208" y="672313"/>
                  </a:lnTo>
                  <a:cubicBezTo>
                    <a:pt x="519208" y="672325"/>
                    <a:pt x="519208" y="672839"/>
                    <a:pt x="519208" y="696093"/>
                  </a:cubicBezTo>
                  <a:cubicBezTo>
                    <a:pt x="519215" y="696093"/>
                    <a:pt x="519295" y="696093"/>
                    <a:pt x="520222" y="696093"/>
                  </a:cubicBezTo>
                  <a:lnTo>
                    <a:pt x="527315" y="696093"/>
                  </a:lnTo>
                  <a:cubicBezTo>
                    <a:pt x="527315" y="696087"/>
                    <a:pt x="527315" y="696006"/>
                    <a:pt x="527315" y="695012"/>
                  </a:cubicBezTo>
                  <a:lnTo>
                    <a:pt x="527315" y="687446"/>
                  </a:lnTo>
                  <a:cubicBezTo>
                    <a:pt x="527324" y="687446"/>
                    <a:pt x="527442" y="687446"/>
                    <a:pt x="529088" y="687446"/>
                  </a:cubicBezTo>
                  <a:lnTo>
                    <a:pt x="541502" y="687446"/>
                  </a:lnTo>
                  <a:cubicBezTo>
                    <a:pt x="541502" y="687459"/>
                    <a:pt x="541502" y="688018"/>
                    <a:pt x="541502" y="713387"/>
                  </a:cubicBezTo>
                  <a:cubicBezTo>
                    <a:pt x="541510" y="713387"/>
                    <a:pt x="541628" y="713387"/>
                    <a:pt x="543529" y="713387"/>
                  </a:cubicBezTo>
                  <a:lnTo>
                    <a:pt x="557715" y="713387"/>
                  </a:lnTo>
                  <a:cubicBezTo>
                    <a:pt x="557715" y="713398"/>
                    <a:pt x="557715" y="713513"/>
                    <a:pt x="557715" y="715008"/>
                  </a:cubicBezTo>
                  <a:lnTo>
                    <a:pt x="557715" y="726358"/>
                  </a:lnTo>
                  <a:cubicBezTo>
                    <a:pt x="557723" y="726358"/>
                    <a:pt x="557794" y="726358"/>
                    <a:pt x="558475" y="726358"/>
                  </a:cubicBezTo>
                  <a:lnTo>
                    <a:pt x="563796" y="726358"/>
                  </a:lnTo>
                  <a:cubicBezTo>
                    <a:pt x="563796" y="726350"/>
                    <a:pt x="563796" y="726274"/>
                    <a:pt x="563796" y="725547"/>
                  </a:cubicBezTo>
                  <a:lnTo>
                    <a:pt x="563796" y="719872"/>
                  </a:lnTo>
                  <a:cubicBezTo>
                    <a:pt x="563813" y="719872"/>
                    <a:pt x="564532" y="719872"/>
                    <a:pt x="594196" y="719872"/>
                  </a:cubicBezTo>
                  <a:cubicBezTo>
                    <a:pt x="594196" y="719886"/>
                    <a:pt x="594196" y="720449"/>
                    <a:pt x="594196" y="743652"/>
                  </a:cubicBezTo>
                  <a:cubicBezTo>
                    <a:pt x="594203" y="743652"/>
                    <a:pt x="594282" y="743652"/>
                    <a:pt x="595209" y="743652"/>
                  </a:cubicBezTo>
                  <a:lnTo>
                    <a:pt x="602303" y="743652"/>
                  </a:lnTo>
                  <a:cubicBezTo>
                    <a:pt x="602303" y="743659"/>
                    <a:pt x="602303" y="743732"/>
                    <a:pt x="602303" y="744733"/>
                  </a:cubicBezTo>
                  <a:lnTo>
                    <a:pt x="602303" y="752299"/>
                  </a:lnTo>
                  <a:cubicBezTo>
                    <a:pt x="602312" y="752299"/>
                    <a:pt x="602385" y="752299"/>
                    <a:pt x="603063" y="752299"/>
                  </a:cubicBezTo>
                  <a:lnTo>
                    <a:pt x="608383" y="752299"/>
                  </a:lnTo>
                  <a:cubicBezTo>
                    <a:pt x="608383" y="752292"/>
                    <a:pt x="608383" y="752172"/>
                    <a:pt x="608383" y="750137"/>
                  </a:cubicBezTo>
                  <a:lnTo>
                    <a:pt x="608383" y="735005"/>
                  </a:lnTo>
                  <a:cubicBezTo>
                    <a:pt x="608390" y="735005"/>
                    <a:pt x="608468" y="735005"/>
                    <a:pt x="609396" y="735005"/>
                  </a:cubicBezTo>
                  <a:lnTo>
                    <a:pt x="616490" y="735005"/>
                  </a:lnTo>
                  <a:cubicBezTo>
                    <a:pt x="616490" y="735013"/>
                    <a:pt x="616490" y="735096"/>
                    <a:pt x="616490" y="736086"/>
                  </a:cubicBezTo>
                  <a:lnTo>
                    <a:pt x="616490" y="743652"/>
                  </a:lnTo>
                  <a:lnTo>
                    <a:pt x="621810" y="741659"/>
                  </a:lnTo>
                  <a:cubicBezTo>
                    <a:pt x="622570" y="741287"/>
                    <a:pt x="622570" y="741085"/>
                    <a:pt x="622570" y="740679"/>
                  </a:cubicBezTo>
                  <a:lnTo>
                    <a:pt x="622570" y="735005"/>
                  </a:lnTo>
                  <a:cubicBezTo>
                    <a:pt x="622587" y="735005"/>
                    <a:pt x="623388" y="735005"/>
                    <a:pt x="661077" y="735005"/>
                  </a:cubicBezTo>
                  <a:cubicBezTo>
                    <a:pt x="661077" y="735019"/>
                    <a:pt x="661077" y="735566"/>
                    <a:pt x="661077" y="758784"/>
                  </a:cubicBezTo>
                  <a:cubicBezTo>
                    <a:pt x="661085" y="758784"/>
                    <a:pt x="661203" y="758784"/>
                    <a:pt x="663103" y="758784"/>
                  </a:cubicBezTo>
                  <a:lnTo>
                    <a:pt x="677290" y="758784"/>
                  </a:lnTo>
                  <a:cubicBezTo>
                    <a:pt x="677290" y="758792"/>
                    <a:pt x="677290" y="758874"/>
                    <a:pt x="677290" y="759865"/>
                  </a:cubicBezTo>
                  <a:lnTo>
                    <a:pt x="677290" y="767431"/>
                  </a:lnTo>
                  <a:cubicBezTo>
                    <a:pt x="677299" y="767431"/>
                    <a:pt x="677422" y="767431"/>
                    <a:pt x="679064" y="767431"/>
                  </a:cubicBezTo>
                  <a:lnTo>
                    <a:pt x="691477" y="767431"/>
                  </a:lnTo>
                  <a:cubicBezTo>
                    <a:pt x="691477" y="767419"/>
                    <a:pt x="691477" y="766908"/>
                    <a:pt x="691477" y="743652"/>
                  </a:cubicBezTo>
                  <a:cubicBezTo>
                    <a:pt x="691484" y="743652"/>
                    <a:pt x="691562" y="743652"/>
                    <a:pt x="692490" y="743652"/>
                  </a:cubicBezTo>
                  <a:lnTo>
                    <a:pt x="699584" y="743652"/>
                  </a:lnTo>
                  <a:cubicBezTo>
                    <a:pt x="699584" y="743633"/>
                    <a:pt x="699584" y="742862"/>
                    <a:pt x="699584" y="711225"/>
                  </a:cubicBezTo>
                  <a:cubicBezTo>
                    <a:pt x="699591" y="711225"/>
                    <a:pt x="699668" y="711225"/>
                    <a:pt x="700597" y="711225"/>
                  </a:cubicBezTo>
                  <a:lnTo>
                    <a:pt x="707691" y="711225"/>
                  </a:lnTo>
                  <a:cubicBezTo>
                    <a:pt x="707691" y="711219"/>
                    <a:pt x="707691" y="711110"/>
                    <a:pt x="707691" y="709334"/>
                  </a:cubicBezTo>
                  <a:lnTo>
                    <a:pt x="707691" y="696093"/>
                  </a:lnTo>
                  <a:cubicBezTo>
                    <a:pt x="705664" y="696093"/>
                    <a:pt x="705664" y="696093"/>
                    <a:pt x="706424" y="694471"/>
                  </a:cubicBezTo>
                  <a:lnTo>
                    <a:pt x="711744" y="683122"/>
                  </a:lnTo>
                  <a:cubicBezTo>
                    <a:pt x="711749" y="683139"/>
                    <a:pt x="711944" y="683813"/>
                    <a:pt x="719851" y="711225"/>
                  </a:cubicBezTo>
                  <a:cubicBezTo>
                    <a:pt x="719859" y="711225"/>
                    <a:pt x="719932" y="711225"/>
                    <a:pt x="720611" y="711225"/>
                  </a:cubicBezTo>
                  <a:lnTo>
                    <a:pt x="725931" y="711225"/>
                  </a:lnTo>
                  <a:cubicBezTo>
                    <a:pt x="725931" y="711212"/>
                    <a:pt x="725931" y="710033"/>
                    <a:pt x="725931" y="605298"/>
                  </a:cubicBezTo>
                  <a:cubicBezTo>
                    <a:pt x="725941" y="605298"/>
                    <a:pt x="726055" y="605298"/>
                    <a:pt x="727451" y="605298"/>
                  </a:cubicBezTo>
                  <a:lnTo>
                    <a:pt x="738091" y="605298"/>
                  </a:lnTo>
                  <a:cubicBezTo>
                    <a:pt x="738091" y="605276"/>
                    <a:pt x="738091" y="604266"/>
                    <a:pt x="738091" y="557739"/>
                  </a:cubicBezTo>
                  <a:cubicBezTo>
                    <a:pt x="738108" y="557739"/>
                    <a:pt x="738733" y="557739"/>
                    <a:pt x="764438" y="557739"/>
                  </a:cubicBezTo>
                  <a:cubicBezTo>
                    <a:pt x="764438" y="557727"/>
                    <a:pt x="764438" y="557217"/>
                    <a:pt x="764438" y="536121"/>
                  </a:cubicBezTo>
                  <a:cubicBezTo>
                    <a:pt x="764457" y="536121"/>
                    <a:pt x="765246" y="536121"/>
                    <a:pt x="798892" y="536121"/>
                  </a:cubicBezTo>
                  <a:cubicBezTo>
                    <a:pt x="798892" y="536129"/>
                    <a:pt x="798892" y="536259"/>
                    <a:pt x="798892" y="538553"/>
                  </a:cubicBezTo>
                  <a:lnTo>
                    <a:pt x="798892" y="555577"/>
                  </a:lnTo>
                  <a:cubicBezTo>
                    <a:pt x="798901" y="555577"/>
                    <a:pt x="799032" y="555577"/>
                    <a:pt x="801172" y="555577"/>
                  </a:cubicBezTo>
                  <a:lnTo>
                    <a:pt x="817132" y="555577"/>
                  </a:lnTo>
                  <a:cubicBezTo>
                    <a:pt x="817132" y="555595"/>
                    <a:pt x="817132" y="556489"/>
                    <a:pt x="817132" y="603136"/>
                  </a:cubicBezTo>
                  <a:cubicBezTo>
                    <a:pt x="817138" y="603136"/>
                    <a:pt x="817214" y="603136"/>
                    <a:pt x="818145" y="603136"/>
                  </a:cubicBezTo>
                  <a:lnTo>
                    <a:pt x="825239" y="603136"/>
                  </a:lnTo>
                  <a:lnTo>
                    <a:pt x="839426" y="607460"/>
                  </a:lnTo>
                  <a:cubicBezTo>
                    <a:pt x="839426" y="607470"/>
                    <a:pt x="839426" y="608120"/>
                    <a:pt x="839426" y="646372"/>
                  </a:cubicBezTo>
                  <a:cubicBezTo>
                    <a:pt x="839432" y="646372"/>
                    <a:pt x="839507" y="646372"/>
                    <a:pt x="840439" y="646372"/>
                  </a:cubicBezTo>
                  <a:lnTo>
                    <a:pt x="847532" y="646372"/>
                  </a:lnTo>
                  <a:cubicBezTo>
                    <a:pt x="847532" y="646382"/>
                    <a:pt x="847532" y="646488"/>
                    <a:pt x="847532" y="647993"/>
                  </a:cubicBezTo>
                  <a:lnTo>
                    <a:pt x="847532" y="659342"/>
                  </a:lnTo>
                  <a:cubicBezTo>
                    <a:pt x="847540" y="659342"/>
                    <a:pt x="847664" y="659342"/>
                    <a:pt x="849559" y="659342"/>
                  </a:cubicBezTo>
                  <a:lnTo>
                    <a:pt x="863746" y="659342"/>
                  </a:lnTo>
                  <a:lnTo>
                    <a:pt x="869826" y="665828"/>
                  </a:lnTo>
                  <a:cubicBezTo>
                    <a:pt x="869826" y="665840"/>
                    <a:pt x="869826" y="666326"/>
                    <a:pt x="869826" y="687446"/>
                  </a:cubicBezTo>
                  <a:cubicBezTo>
                    <a:pt x="869835" y="687446"/>
                    <a:pt x="869966" y="687446"/>
                    <a:pt x="872106" y="687446"/>
                  </a:cubicBezTo>
                  <a:lnTo>
                    <a:pt x="888066" y="687446"/>
                  </a:lnTo>
                  <a:cubicBezTo>
                    <a:pt x="888066" y="687453"/>
                    <a:pt x="888066" y="687533"/>
                    <a:pt x="888066" y="688526"/>
                  </a:cubicBezTo>
                  <a:lnTo>
                    <a:pt x="888066" y="696093"/>
                  </a:lnTo>
                  <a:cubicBezTo>
                    <a:pt x="888075" y="696093"/>
                    <a:pt x="888174" y="696093"/>
                    <a:pt x="889333" y="696093"/>
                  </a:cubicBezTo>
                  <a:lnTo>
                    <a:pt x="898200" y="696093"/>
                  </a:lnTo>
                  <a:cubicBezTo>
                    <a:pt x="898200" y="696102"/>
                    <a:pt x="898200" y="696231"/>
                    <a:pt x="898200" y="698254"/>
                  </a:cubicBezTo>
                  <a:lnTo>
                    <a:pt x="898200" y="713387"/>
                  </a:lnTo>
                  <a:cubicBezTo>
                    <a:pt x="902253" y="713387"/>
                    <a:pt x="902253" y="713387"/>
                    <a:pt x="902253" y="711495"/>
                  </a:cubicBezTo>
                  <a:lnTo>
                    <a:pt x="902253" y="698254"/>
                  </a:lnTo>
                  <a:cubicBezTo>
                    <a:pt x="902259" y="698254"/>
                    <a:pt x="902337" y="698254"/>
                    <a:pt x="903266" y="698254"/>
                  </a:cubicBezTo>
                  <a:lnTo>
                    <a:pt x="910360" y="698254"/>
                  </a:lnTo>
                  <a:cubicBezTo>
                    <a:pt x="910360" y="698265"/>
                    <a:pt x="910360" y="698384"/>
                    <a:pt x="910360" y="699876"/>
                  </a:cubicBezTo>
                  <a:lnTo>
                    <a:pt x="910360" y="711225"/>
                  </a:lnTo>
                  <a:cubicBezTo>
                    <a:pt x="910369" y="711225"/>
                    <a:pt x="910442" y="711225"/>
                    <a:pt x="911120" y="711225"/>
                  </a:cubicBezTo>
                  <a:lnTo>
                    <a:pt x="916440" y="711225"/>
                  </a:lnTo>
                  <a:cubicBezTo>
                    <a:pt x="916440" y="706902"/>
                    <a:pt x="916440" y="706902"/>
                    <a:pt x="965080" y="706902"/>
                  </a:cubicBezTo>
                  <a:cubicBezTo>
                    <a:pt x="965080" y="706911"/>
                    <a:pt x="965080" y="707012"/>
                    <a:pt x="965080" y="708253"/>
                  </a:cubicBezTo>
                  <a:lnTo>
                    <a:pt x="965080" y="717710"/>
                  </a:lnTo>
                  <a:cubicBezTo>
                    <a:pt x="965088" y="717710"/>
                    <a:pt x="965163" y="717710"/>
                    <a:pt x="965840" y="717710"/>
                  </a:cubicBezTo>
                  <a:lnTo>
                    <a:pt x="971161" y="717710"/>
                  </a:lnTo>
                  <a:cubicBezTo>
                    <a:pt x="971161" y="717719"/>
                    <a:pt x="971161" y="717841"/>
                    <a:pt x="971161" y="719872"/>
                  </a:cubicBezTo>
                  <a:lnTo>
                    <a:pt x="971161" y="735005"/>
                  </a:lnTo>
                  <a:cubicBezTo>
                    <a:pt x="971169" y="735001"/>
                    <a:pt x="971285" y="734923"/>
                    <a:pt x="973187" y="733654"/>
                  </a:cubicBezTo>
                  <a:lnTo>
                    <a:pt x="987374" y="724196"/>
                  </a:lnTo>
                  <a:cubicBezTo>
                    <a:pt x="987376" y="724177"/>
                    <a:pt x="987507" y="723302"/>
                    <a:pt x="993454" y="683122"/>
                  </a:cubicBezTo>
                  <a:cubicBezTo>
                    <a:pt x="993463" y="683120"/>
                    <a:pt x="993532" y="683094"/>
                    <a:pt x="994214" y="682852"/>
                  </a:cubicBezTo>
                  <a:lnTo>
                    <a:pt x="999534" y="680960"/>
                  </a:lnTo>
                  <a:cubicBezTo>
                    <a:pt x="999534" y="680944"/>
                    <a:pt x="999567" y="679883"/>
                    <a:pt x="1001561" y="611783"/>
                  </a:cubicBezTo>
                  <a:cubicBezTo>
                    <a:pt x="1001561" y="611801"/>
                    <a:pt x="1001594" y="612892"/>
                    <a:pt x="1003588" y="680960"/>
                  </a:cubicBezTo>
                  <a:cubicBezTo>
                    <a:pt x="1003597" y="680963"/>
                    <a:pt x="1003668" y="680988"/>
                    <a:pt x="1004348" y="681230"/>
                  </a:cubicBezTo>
                  <a:lnTo>
                    <a:pt x="1009668" y="683122"/>
                  </a:lnTo>
                  <a:cubicBezTo>
                    <a:pt x="1009668" y="683102"/>
                    <a:pt x="1009668" y="681769"/>
                    <a:pt x="1009668" y="596651"/>
                  </a:cubicBezTo>
                  <a:cubicBezTo>
                    <a:pt x="1013721" y="596651"/>
                    <a:pt x="1013721" y="596651"/>
                    <a:pt x="1013721" y="564224"/>
                  </a:cubicBezTo>
                  <a:cubicBezTo>
                    <a:pt x="1013733" y="564224"/>
                    <a:pt x="1014419" y="564224"/>
                    <a:pt x="1052228" y="564224"/>
                  </a:cubicBezTo>
                  <a:cubicBezTo>
                    <a:pt x="1052228" y="564241"/>
                    <a:pt x="1052228" y="564959"/>
                    <a:pt x="1052228" y="596651"/>
                  </a:cubicBezTo>
                  <a:cubicBezTo>
                    <a:pt x="1052237" y="596651"/>
                    <a:pt x="1052309" y="596651"/>
                    <a:pt x="1052988" y="596651"/>
                  </a:cubicBezTo>
                  <a:lnTo>
                    <a:pt x="1058308" y="596651"/>
                  </a:lnTo>
                  <a:cubicBezTo>
                    <a:pt x="1058308" y="596630"/>
                    <a:pt x="1058308" y="595324"/>
                    <a:pt x="1058308" y="514503"/>
                  </a:cubicBezTo>
                  <a:cubicBezTo>
                    <a:pt x="1058314" y="514503"/>
                    <a:pt x="1058413" y="514503"/>
                    <a:pt x="1060082" y="514503"/>
                  </a:cubicBezTo>
                  <a:lnTo>
                    <a:pt x="1072495" y="514503"/>
                  </a:lnTo>
                  <a:cubicBezTo>
                    <a:pt x="1072495" y="514496"/>
                    <a:pt x="1072495" y="514385"/>
                    <a:pt x="1072495" y="512612"/>
                  </a:cubicBezTo>
                  <a:lnTo>
                    <a:pt x="1072495" y="499371"/>
                  </a:lnTo>
                  <a:cubicBezTo>
                    <a:pt x="1072506" y="499371"/>
                    <a:pt x="1073004" y="499371"/>
                    <a:pt x="1094789" y="499371"/>
                  </a:cubicBezTo>
                  <a:cubicBezTo>
                    <a:pt x="1094789" y="499364"/>
                    <a:pt x="1094789" y="499283"/>
                    <a:pt x="1094789" y="498290"/>
                  </a:cubicBezTo>
                  <a:lnTo>
                    <a:pt x="1094789" y="490724"/>
                  </a:lnTo>
                  <a:cubicBezTo>
                    <a:pt x="1094796" y="490724"/>
                    <a:pt x="1094906" y="490724"/>
                    <a:pt x="1096562" y="490724"/>
                  </a:cubicBezTo>
                  <a:lnTo>
                    <a:pt x="1108976" y="490724"/>
                  </a:lnTo>
                  <a:cubicBezTo>
                    <a:pt x="1108976" y="490732"/>
                    <a:pt x="1108976" y="490811"/>
                    <a:pt x="1108976" y="491805"/>
                  </a:cubicBezTo>
                  <a:lnTo>
                    <a:pt x="1108976" y="499371"/>
                  </a:lnTo>
                  <a:cubicBezTo>
                    <a:pt x="1108985" y="499371"/>
                    <a:pt x="1109058" y="499371"/>
                    <a:pt x="1109736" y="499371"/>
                  </a:cubicBezTo>
                  <a:lnTo>
                    <a:pt x="1115056" y="499371"/>
                  </a:lnTo>
                  <a:lnTo>
                    <a:pt x="1125189" y="495047"/>
                  </a:lnTo>
                  <a:lnTo>
                    <a:pt x="1129242" y="498290"/>
                  </a:lnTo>
                  <a:lnTo>
                    <a:pt x="1129242" y="490724"/>
                  </a:lnTo>
                  <a:cubicBezTo>
                    <a:pt x="1129251" y="490724"/>
                    <a:pt x="1129388" y="490724"/>
                    <a:pt x="1131522" y="490724"/>
                  </a:cubicBezTo>
                  <a:lnTo>
                    <a:pt x="1147483" y="490724"/>
                  </a:lnTo>
                  <a:cubicBezTo>
                    <a:pt x="1147483" y="490732"/>
                    <a:pt x="1147483" y="490811"/>
                    <a:pt x="1147483" y="491805"/>
                  </a:cubicBezTo>
                  <a:lnTo>
                    <a:pt x="1147483" y="499371"/>
                  </a:lnTo>
                  <a:cubicBezTo>
                    <a:pt x="1147502" y="499371"/>
                    <a:pt x="1148238" y="499371"/>
                    <a:pt x="1177883" y="499371"/>
                  </a:cubicBezTo>
                  <a:cubicBezTo>
                    <a:pt x="1177883" y="499381"/>
                    <a:pt x="1177883" y="499490"/>
                    <a:pt x="1177883" y="500992"/>
                  </a:cubicBezTo>
                  <a:lnTo>
                    <a:pt x="1177883" y="512342"/>
                  </a:lnTo>
                  <a:cubicBezTo>
                    <a:pt x="1177900" y="512342"/>
                    <a:pt x="1178540" y="512342"/>
                    <a:pt x="1204230" y="512342"/>
                  </a:cubicBezTo>
                  <a:cubicBezTo>
                    <a:pt x="1204230" y="512358"/>
                    <a:pt x="1204230" y="513038"/>
                    <a:pt x="1204230" y="542606"/>
                  </a:cubicBezTo>
                  <a:cubicBezTo>
                    <a:pt x="1204239" y="542606"/>
                    <a:pt x="1204312" y="542606"/>
                    <a:pt x="1204990" y="542606"/>
                  </a:cubicBezTo>
                  <a:lnTo>
                    <a:pt x="1210310" y="542606"/>
                  </a:lnTo>
                  <a:cubicBezTo>
                    <a:pt x="1210310" y="542613"/>
                    <a:pt x="1210310" y="542699"/>
                    <a:pt x="1210310" y="543687"/>
                  </a:cubicBezTo>
                  <a:lnTo>
                    <a:pt x="1210310" y="551254"/>
                  </a:lnTo>
                  <a:cubicBezTo>
                    <a:pt x="1214364" y="551254"/>
                    <a:pt x="1214364" y="551254"/>
                    <a:pt x="1214364" y="581518"/>
                  </a:cubicBezTo>
                  <a:cubicBezTo>
                    <a:pt x="1214373" y="581518"/>
                    <a:pt x="1214447" y="581518"/>
                    <a:pt x="1215124" y="581518"/>
                  </a:cubicBezTo>
                  <a:lnTo>
                    <a:pt x="1220444" y="581518"/>
                  </a:lnTo>
                  <a:cubicBezTo>
                    <a:pt x="1220444" y="581527"/>
                    <a:pt x="1220444" y="581594"/>
                    <a:pt x="1220444" y="582329"/>
                  </a:cubicBezTo>
                  <a:lnTo>
                    <a:pt x="1220444" y="588004"/>
                  </a:lnTo>
                  <a:cubicBezTo>
                    <a:pt x="1220450" y="588004"/>
                    <a:pt x="1220528" y="588004"/>
                    <a:pt x="1221457" y="588004"/>
                  </a:cubicBezTo>
                  <a:lnTo>
                    <a:pt x="1228550" y="588004"/>
                  </a:lnTo>
                  <a:cubicBezTo>
                    <a:pt x="1228550" y="588021"/>
                    <a:pt x="1228550" y="588734"/>
                    <a:pt x="1228550" y="618269"/>
                  </a:cubicBezTo>
                  <a:cubicBezTo>
                    <a:pt x="1228558" y="618269"/>
                    <a:pt x="1228678" y="618269"/>
                    <a:pt x="1230577" y="618269"/>
                  </a:cubicBezTo>
                  <a:lnTo>
                    <a:pt x="1244764" y="618269"/>
                  </a:lnTo>
                  <a:cubicBezTo>
                    <a:pt x="1244764" y="618285"/>
                    <a:pt x="1244764" y="618865"/>
                    <a:pt x="1244764" y="642048"/>
                  </a:cubicBezTo>
                  <a:cubicBezTo>
                    <a:pt x="1246791" y="642048"/>
                    <a:pt x="1246791" y="642048"/>
                    <a:pt x="1246791" y="643669"/>
                  </a:cubicBezTo>
                  <a:lnTo>
                    <a:pt x="1246791" y="655019"/>
                  </a:lnTo>
                  <a:cubicBezTo>
                    <a:pt x="1246800" y="655019"/>
                    <a:pt x="1246870" y="655019"/>
                    <a:pt x="1247551" y="655019"/>
                  </a:cubicBezTo>
                  <a:lnTo>
                    <a:pt x="1252871" y="655019"/>
                  </a:lnTo>
                  <a:cubicBezTo>
                    <a:pt x="1252871" y="655033"/>
                    <a:pt x="1252871" y="655596"/>
                    <a:pt x="1252871" y="678798"/>
                  </a:cubicBezTo>
                  <a:cubicBezTo>
                    <a:pt x="1252879" y="678798"/>
                    <a:pt x="1252978" y="678798"/>
                    <a:pt x="1254137" y="678798"/>
                  </a:cubicBezTo>
                  <a:lnTo>
                    <a:pt x="1263004" y="678798"/>
                  </a:lnTo>
                  <a:cubicBezTo>
                    <a:pt x="1265031" y="680960"/>
                    <a:pt x="1265031" y="680960"/>
                    <a:pt x="1265031" y="682852"/>
                  </a:cubicBezTo>
                  <a:lnTo>
                    <a:pt x="1265031" y="696093"/>
                  </a:lnTo>
                  <a:cubicBezTo>
                    <a:pt x="1265036" y="696086"/>
                    <a:pt x="1265123" y="695979"/>
                    <a:pt x="1266551" y="694201"/>
                  </a:cubicBezTo>
                  <a:lnTo>
                    <a:pt x="1277191" y="680960"/>
                  </a:lnTo>
                  <a:cubicBezTo>
                    <a:pt x="1277206" y="680960"/>
                    <a:pt x="1277845" y="680960"/>
                    <a:pt x="1305565" y="680960"/>
                  </a:cubicBezTo>
                  <a:cubicBezTo>
                    <a:pt x="1305565" y="680985"/>
                    <a:pt x="1305565" y="682386"/>
                    <a:pt x="1305565" y="767431"/>
                  </a:cubicBezTo>
                  <a:cubicBezTo>
                    <a:pt x="1305573" y="767431"/>
                    <a:pt x="1305649" y="767431"/>
                    <a:pt x="1306325" y="767431"/>
                  </a:cubicBezTo>
                  <a:lnTo>
                    <a:pt x="1311645" y="767431"/>
                  </a:lnTo>
                  <a:cubicBezTo>
                    <a:pt x="1311649" y="767423"/>
                    <a:pt x="1311708" y="767323"/>
                    <a:pt x="1312405" y="766080"/>
                  </a:cubicBezTo>
                  <a:lnTo>
                    <a:pt x="1317725" y="756622"/>
                  </a:lnTo>
                  <a:cubicBezTo>
                    <a:pt x="1317725" y="756629"/>
                    <a:pt x="1317725" y="756728"/>
                    <a:pt x="1317725" y="758514"/>
                  </a:cubicBezTo>
                  <a:lnTo>
                    <a:pt x="1317725" y="771755"/>
                  </a:lnTo>
                  <a:cubicBezTo>
                    <a:pt x="1321778" y="771755"/>
                    <a:pt x="1321778" y="771755"/>
                    <a:pt x="1321778" y="726358"/>
                  </a:cubicBezTo>
                  <a:cubicBezTo>
                    <a:pt x="1321787" y="726358"/>
                    <a:pt x="1321857" y="726358"/>
                    <a:pt x="1322538" y="726358"/>
                  </a:cubicBezTo>
                  <a:lnTo>
                    <a:pt x="1327858" y="726358"/>
                  </a:lnTo>
                  <a:cubicBezTo>
                    <a:pt x="1327858" y="726343"/>
                    <a:pt x="1327858" y="725343"/>
                    <a:pt x="1327858" y="661504"/>
                  </a:cubicBezTo>
                  <a:cubicBezTo>
                    <a:pt x="1327865" y="661504"/>
                    <a:pt x="1327946" y="661504"/>
                    <a:pt x="1328872" y="661504"/>
                  </a:cubicBezTo>
                  <a:lnTo>
                    <a:pt x="1335965" y="661504"/>
                  </a:lnTo>
                  <a:cubicBezTo>
                    <a:pt x="1335971" y="661483"/>
                    <a:pt x="1336235" y="660543"/>
                    <a:pt x="1348125" y="618269"/>
                  </a:cubicBezTo>
                  <a:cubicBezTo>
                    <a:pt x="1348134" y="618269"/>
                    <a:pt x="1348231" y="618269"/>
                    <a:pt x="1349392" y="618269"/>
                  </a:cubicBezTo>
                  <a:lnTo>
                    <a:pt x="1358259" y="618269"/>
                  </a:lnTo>
                  <a:cubicBezTo>
                    <a:pt x="1358264" y="618292"/>
                    <a:pt x="1358490" y="619258"/>
                    <a:pt x="1368392" y="661504"/>
                  </a:cubicBezTo>
                  <a:cubicBezTo>
                    <a:pt x="1368398" y="661504"/>
                    <a:pt x="1368472" y="661504"/>
                    <a:pt x="1369405" y="661504"/>
                  </a:cubicBezTo>
                  <a:lnTo>
                    <a:pt x="1376499" y="661504"/>
                  </a:lnTo>
                  <a:cubicBezTo>
                    <a:pt x="1376499" y="661515"/>
                    <a:pt x="1376499" y="662182"/>
                    <a:pt x="1376499" y="700416"/>
                  </a:cubicBezTo>
                  <a:cubicBezTo>
                    <a:pt x="1376506" y="700416"/>
                    <a:pt x="1376605" y="700416"/>
                    <a:pt x="1378272" y="700416"/>
                  </a:cubicBezTo>
                  <a:lnTo>
                    <a:pt x="1390686" y="700416"/>
                  </a:lnTo>
                  <a:cubicBezTo>
                    <a:pt x="1390686" y="700424"/>
                    <a:pt x="1390686" y="700546"/>
                    <a:pt x="1390686" y="702578"/>
                  </a:cubicBezTo>
                  <a:lnTo>
                    <a:pt x="1390686" y="717710"/>
                  </a:lnTo>
                  <a:cubicBezTo>
                    <a:pt x="1394739" y="717710"/>
                    <a:pt x="1394739" y="717710"/>
                    <a:pt x="1394739" y="715549"/>
                  </a:cubicBezTo>
                  <a:lnTo>
                    <a:pt x="1394739" y="700416"/>
                  </a:lnTo>
                  <a:cubicBezTo>
                    <a:pt x="1394749" y="700416"/>
                    <a:pt x="1394861" y="700416"/>
                    <a:pt x="1396259" y="700416"/>
                  </a:cubicBezTo>
                  <a:lnTo>
                    <a:pt x="1406899" y="700416"/>
                  </a:lnTo>
                  <a:cubicBezTo>
                    <a:pt x="1406899" y="700426"/>
                    <a:pt x="1406899" y="700543"/>
                    <a:pt x="1406899" y="702037"/>
                  </a:cubicBezTo>
                  <a:lnTo>
                    <a:pt x="1406899" y="713387"/>
                  </a:lnTo>
                  <a:cubicBezTo>
                    <a:pt x="1406915" y="713387"/>
                    <a:pt x="1407624" y="713387"/>
                    <a:pt x="1437300" y="713387"/>
                  </a:cubicBezTo>
                  <a:cubicBezTo>
                    <a:pt x="1437300" y="713370"/>
                    <a:pt x="1437300" y="712599"/>
                    <a:pt x="1437300" y="676637"/>
                  </a:cubicBezTo>
                  <a:cubicBezTo>
                    <a:pt x="1437308" y="676637"/>
                    <a:pt x="1437401" y="676637"/>
                    <a:pt x="1438566" y="676637"/>
                  </a:cubicBezTo>
                  <a:lnTo>
                    <a:pt x="1447433" y="676637"/>
                  </a:lnTo>
                  <a:cubicBezTo>
                    <a:pt x="1447433" y="676648"/>
                    <a:pt x="1447433" y="677142"/>
                    <a:pt x="1447433" y="698254"/>
                  </a:cubicBezTo>
                  <a:cubicBezTo>
                    <a:pt x="1449460" y="698254"/>
                    <a:pt x="1449460" y="698254"/>
                    <a:pt x="1449460" y="665828"/>
                  </a:cubicBezTo>
                  <a:cubicBezTo>
                    <a:pt x="1449474" y="665828"/>
                    <a:pt x="1450015" y="665828"/>
                    <a:pt x="1471753" y="665828"/>
                  </a:cubicBezTo>
                  <a:cubicBezTo>
                    <a:pt x="1471753" y="665818"/>
                    <a:pt x="1471753" y="665698"/>
                    <a:pt x="1471753" y="664206"/>
                  </a:cubicBezTo>
                  <a:lnTo>
                    <a:pt x="1471753" y="652857"/>
                  </a:lnTo>
                  <a:cubicBezTo>
                    <a:pt x="1471761" y="652857"/>
                    <a:pt x="1471836" y="652857"/>
                    <a:pt x="1472513" y="652857"/>
                  </a:cubicBezTo>
                  <a:lnTo>
                    <a:pt x="1477833" y="652857"/>
                  </a:lnTo>
                  <a:cubicBezTo>
                    <a:pt x="1477833" y="652851"/>
                    <a:pt x="1477833" y="652738"/>
                    <a:pt x="1477833" y="650966"/>
                  </a:cubicBezTo>
                  <a:lnTo>
                    <a:pt x="1477833" y="637725"/>
                  </a:lnTo>
                  <a:lnTo>
                    <a:pt x="1481887" y="644210"/>
                  </a:lnTo>
                  <a:cubicBezTo>
                    <a:pt x="1481895" y="644210"/>
                    <a:pt x="1482024" y="644210"/>
                    <a:pt x="1484167" y="644210"/>
                  </a:cubicBezTo>
                  <a:lnTo>
                    <a:pt x="1500127" y="644210"/>
                  </a:lnTo>
                  <a:cubicBezTo>
                    <a:pt x="1500127" y="644202"/>
                    <a:pt x="1500127" y="644134"/>
                    <a:pt x="1500127" y="643399"/>
                  </a:cubicBezTo>
                  <a:lnTo>
                    <a:pt x="1500127" y="637725"/>
                  </a:lnTo>
                  <a:cubicBezTo>
                    <a:pt x="1500136" y="637725"/>
                    <a:pt x="1500210" y="637725"/>
                    <a:pt x="1500887" y="637725"/>
                  </a:cubicBezTo>
                  <a:lnTo>
                    <a:pt x="1506207" y="637725"/>
                  </a:lnTo>
                  <a:cubicBezTo>
                    <a:pt x="1506207" y="637734"/>
                    <a:pt x="1506207" y="637834"/>
                    <a:pt x="1506207" y="639076"/>
                  </a:cubicBezTo>
                  <a:lnTo>
                    <a:pt x="1506207" y="648534"/>
                  </a:lnTo>
                  <a:cubicBezTo>
                    <a:pt x="1506222" y="648534"/>
                    <a:pt x="1506955" y="648534"/>
                    <a:pt x="1544714" y="648534"/>
                  </a:cubicBezTo>
                  <a:cubicBezTo>
                    <a:pt x="1544714" y="648552"/>
                    <a:pt x="1544714" y="650062"/>
                    <a:pt x="1544714" y="786887"/>
                  </a:cubicBezTo>
                  <a:cubicBezTo>
                    <a:pt x="1544724" y="786887"/>
                    <a:pt x="1544839" y="786887"/>
                    <a:pt x="1546234" y="786887"/>
                  </a:cubicBezTo>
                  <a:lnTo>
                    <a:pt x="1556874" y="786887"/>
                  </a:lnTo>
                  <a:cubicBezTo>
                    <a:pt x="1556874" y="782564"/>
                    <a:pt x="1556874" y="778240"/>
                    <a:pt x="1556874" y="773917"/>
                  </a:cubicBezTo>
                  <a:cubicBezTo>
                    <a:pt x="1558901" y="773917"/>
                    <a:pt x="1558901" y="773917"/>
                    <a:pt x="1560928" y="773917"/>
                  </a:cubicBezTo>
                  <a:cubicBezTo>
                    <a:pt x="1560928" y="778240"/>
                    <a:pt x="1560928" y="782564"/>
                    <a:pt x="1560928" y="786887"/>
                  </a:cubicBezTo>
                  <a:cubicBezTo>
                    <a:pt x="1571061" y="786887"/>
                    <a:pt x="1581195" y="786887"/>
                    <a:pt x="1591328" y="786887"/>
                  </a:cubicBezTo>
                  <a:cubicBezTo>
                    <a:pt x="1591328" y="776078"/>
                    <a:pt x="1591328" y="767431"/>
                    <a:pt x="1591328" y="756622"/>
                  </a:cubicBezTo>
                  <a:cubicBezTo>
                    <a:pt x="1595382" y="756622"/>
                    <a:pt x="1599435" y="756622"/>
                    <a:pt x="1603488" y="756622"/>
                  </a:cubicBezTo>
                  <a:lnTo>
                    <a:pt x="1615648" y="754461"/>
                  </a:lnTo>
                  <a:cubicBezTo>
                    <a:pt x="1617675" y="754461"/>
                    <a:pt x="1617675" y="756622"/>
                    <a:pt x="1619702" y="756622"/>
                  </a:cubicBezTo>
                  <a:lnTo>
                    <a:pt x="1629835" y="756622"/>
                  </a:lnTo>
                  <a:cubicBezTo>
                    <a:pt x="1629835" y="767431"/>
                    <a:pt x="1629835" y="778240"/>
                    <a:pt x="1629835" y="786887"/>
                  </a:cubicBezTo>
                  <a:cubicBezTo>
                    <a:pt x="1631862" y="786887"/>
                    <a:pt x="1633889" y="786887"/>
                    <a:pt x="1637942" y="786887"/>
                  </a:cubicBezTo>
                  <a:cubicBezTo>
                    <a:pt x="1637942" y="793373"/>
                    <a:pt x="1637942" y="799858"/>
                    <a:pt x="1637942" y="804182"/>
                  </a:cubicBezTo>
                  <a:lnTo>
                    <a:pt x="1647278" y="805087"/>
                  </a:lnTo>
                  <a:lnTo>
                    <a:pt x="1660236" y="805087"/>
                  </a:lnTo>
                  <a:cubicBezTo>
                    <a:pt x="1660236" y="799278"/>
                    <a:pt x="1660236" y="795106"/>
                    <a:pt x="1660236" y="789049"/>
                  </a:cubicBezTo>
                  <a:lnTo>
                    <a:pt x="1728192" y="789049"/>
                  </a:lnTo>
                  <a:lnTo>
                    <a:pt x="1728192" y="703796"/>
                  </a:lnTo>
                  <a:lnTo>
                    <a:pt x="1800200" y="703796"/>
                  </a:lnTo>
                  <a:lnTo>
                    <a:pt x="1800200" y="782564"/>
                  </a:lnTo>
                  <a:cubicBezTo>
                    <a:pt x="1800835" y="782564"/>
                    <a:pt x="1801470" y="782564"/>
                    <a:pt x="1802104" y="782564"/>
                  </a:cubicBezTo>
                  <a:lnTo>
                    <a:pt x="1803346" y="805087"/>
                  </a:lnTo>
                  <a:lnTo>
                    <a:pt x="1813022" y="805087"/>
                  </a:lnTo>
                  <a:cubicBezTo>
                    <a:pt x="1813558" y="797873"/>
                    <a:pt x="1814264" y="790219"/>
                    <a:pt x="1814264" y="782564"/>
                  </a:cubicBezTo>
                  <a:cubicBezTo>
                    <a:pt x="1816291" y="782564"/>
                    <a:pt x="1818318" y="782564"/>
                    <a:pt x="1820344" y="782564"/>
                  </a:cubicBezTo>
                  <a:lnTo>
                    <a:pt x="1821586" y="805087"/>
                  </a:lnTo>
                  <a:lnTo>
                    <a:pt x="1872208" y="805087"/>
                  </a:lnTo>
                  <a:lnTo>
                    <a:pt x="1872208" y="642059"/>
                  </a:lnTo>
                  <a:lnTo>
                    <a:pt x="2069535" y="642059"/>
                  </a:lnTo>
                  <a:lnTo>
                    <a:pt x="2069535" y="805087"/>
                  </a:lnTo>
                  <a:lnTo>
                    <a:pt x="2088232" y="805087"/>
                  </a:lnTo>
                  <a:lnTo>
                    <a:pt x="2088232" y="722394"/>
                  </a:lnTo>
                  <a:lnTo>
                    <a:pt x="2183352" y="722394"/>
                  </a:lnTo>
                  <a:cubicBezTo>
                    <a:pt x="2187427" y="616373"/>
                    <a:pt x="2190805" y="510899"/>
                    <a:pt x="2195282" y="404253"/>
                  </a:cubicBezTo>
                  <a:cubicBezTo>
                    <a:pt x="2185149" y="404253"/>
                    <a:pt x="2160829" y="391282"/>
                    <a:pt x="2183122" y="382635"/>
                  </a:cubicBezTo>
                  <a:cubicBezTo>
                    <a:pt x="2181095" y="380473"/>
                    <a:pt x="2179069" y="378311"/>
                    <a:pt x="2177042" y="378311"/>
                  </a:cubicBezTo>
                  <a:cubicBezTo>
                    <a:pt x="2177042" y="365341"/>
                    <a:pt x="2175015" y="363179"/>
                    <a:pt x="2185149" y="354532"/>
                  </a:cubicBezTo>
                  <a:cubicBezTo>
                    <a:pt x="2185149" y="350208"/>
                    <a:pt x="2185149" y="343723"/>
                    <a:pt x="2185149" y="337238"/>
                  </a:cubicBezTo>
                  <a:cubicBezTo>
                    <a:pt x="2189202" y="337238"/>
                    <a:pt x="2193256" y="337238"/>
                    <a:pt x="2199336" y="337238"/>
                  </a:cubicBezTo>
                  <a:cubicBezTo>
                    <a:pt x="2199336" y="328590"/>
                    <a:pt x="2199336" y="322105"/>
                    <a:pt x="2199336" y="315620"/>
                  </a:cubicBezTo>
                  <a:cubicBezTo>
                    <a:pt x="2199336" y="313458"/>
                    <a:pt x="2201362" y="313458"/>
                    <a:pt x="2201362" y="311296"/>
                  </a:cubicBezTo>
                  <a:cubicBezTo>
                    <a:pt x="2201362" y="285355"/>
                    <a:pt x="2201362" y="259414"/>
                    <a:pt x="2201362" y="233472"/>
                  </a:cubicBezTo>
                  <a:cubicBezTo>
                    <a:pt x="2201362" y="231310"/>
                    <a:pt x="2199336" y="229149"/>
                    <a:pt x="2199336" y="226987"/>
                  </a:cubicBezTo>
                  <a:cubicBezTo>
                    <a:pt x="2201362" y="224825"/>
                    <a:pt x="2203389" y="222663"/>
                    <a:pt x="2205416" y="220501"/>
                  </a:cubicBezTo>
                  <a:cubicBezTo>
                    <a:pt x="2205416" y="201045"/>
                    <a:pt x="2205416" y="181589"/>
                    <a:pt x="2205416" y="162133"/>
                  </a:cubicBezTo>
                  <a:cubicBezTo>
                    <a:pt x="2205416" y="159972"/>
                    <a:pt x="2205416" y="159972"/>
                    <a:pt x="2207442" y="157810"/>
                  </a:cubicBezTo>
                  <a:cubicBezTo>
                    <a:pt x="2207442" y="140516"/>
                    <a:pt x="2207442" y="121060"/>
                    <a:pt x="2207442" y="101604"/>
                  </a:cubicBezTo>
                  <a:cubicBezTo>
                    <a:pt x="2209469" y="92957"/>
                    <a:pt x="2209469" y="88633"/>
                    <a:pt x="2209469" y="82148"/>
                  </a:cubicBezTo>
                  <a:cubicBezTo>
                    <a:pt x="2213523" y="88633"/>
                    <a:pt x="2213523" y="92957"/>
                    <a:pt x="2213523" y="99442"/>
                  </a:cubicBezTo>
                  <a:cubicBezTo>
                    <a:pt x="2215549" y="121060"/>
                    <a:pt x="2215549" y="140516"/>
                    <a:pt x="2215549" y="157810"/>
                  </a:cubicBezTo>
                  <a:cubicBezTo>
                    <a:pt x="2217576" y="181589"/>
                    <a:pt x="2217576" y="201045"/>
                    <a:pt x="2217576" y="220501"/>
                  </a:cubicBezTo>
                  <a:cubicBezTo>
                    <a:pt x="2219603" y="222663"/>
                    <a:pt x="2221629" y="224825"/>
                    <a:pt x="2223656" y="226987"/>
                  </a:cubicBezTo>
                  <a:cubicBezTo>
                    <a:pt x="2223656" y="229149"/>
                    <a:pt x="2221629" y="231310"/>
                    <a:pt x="2221629" y="233472"/>
                  </a:cubicBezTo>
                  <a:cubicBezTo>
                    <a:pt x="2221629" y="259414"/>
                    <a:pt x="2221629" y="285355"/>
                    <a:pt x="2221629" y="311296"/>
                  </a:cubicBezTo>
                  <a:cubicBezTo>
                    <a:pt x="2221629" y="313458"/>
                    <a:pt x="2223656" y="313458"/>
                    <a:pt x="2223656" y="315620"/>
                  </a:cubicBezTo>
                  <a:cubicBezTo>
                    <a:pt x="2223656" y="322105"/>
                    <a:pt x="2223656" y="328590"/>
                    <a:pt x="2223656" y="337238"/>
                  </a:cubicBezTo>
                  <a:cubicBezTo>
                    <a:pt x="2227709" y="337238"/>
                    <a:pt x="2233789" y="337238"/>
                    <a:pt x="2237843" y="337238"/>
                  </a:cubicBezTo>
                  <a:cubicBezTo>
                    <a:pt x="2237843" y="343723"/>
                    <a:pt x="2237843" y="350208"/>
                    <a:pt x="2237843" y="354532"/>
                  </a:cubicBezTo>
                  <a:cubicBezTo>
                    <a:pt x="2245950" y="363179"/>
                    <a:pt x="2245950" y="363179"/>
                    <a:pt x="2245950" y="378311"/>
                  </a:cubicBezTo>
                  <a:cubicBezTo>
                    <a:pt x="2243923" y="378311"/>
                    <a:pt x="2241896" y="380473"/>
                    <a:pt x="2239870" y="382635"/>
                  </a:cubicBezTo>
                  <a:cubicBezTo>
                    <a:pt x="2260136" y="393444"/>
                    <a:pt x="2235816" y="402091"/>
                    <a:pt x="2227709" y="404253"/>
                  </a:cubicBezTo>
                  <a:cubicBezTo>
                    <a:pt x="2229736" y="488562"/>
                    <a:pt x="2233789" y="572871"/>
                    <a:pt x="2235816" y="657181"/>
                  </a:cubicBezTo>
                  <a:cubicBezTo>
                    <a:pt x="2258110" y="657181"/>
                    <a:pt x="2280403" y="657181"/>
                    <a:pt x="2300670" y="657181"/>
                  </a:cubicBezTo>
                  <a:cubicBezTo>
                    <a:pt x="2300670" y="683122"/>
                    <a:pt x="2300670" y="709063"/>
                    <a:pt x="2300670" y="732843"/>
                  </a:cubicBezTo>
                  <a:cubicBezTo>
                    <a:pt x="2304724" y="732843"/>
                    <a:pt x="2306750" y="732843"/>
                    <a:pt x="2308777" y="732843"/>
                  </a:cubicBezTo>
                  <a:cubicBezTo>
                    <a:pt x="2308777" y="730681"/>
                    <a:pt x="2310804" y="728519"/>
                    <a:pt x="2310804" y="726358"/>
                  </a:cubicBezTo>
                  <a:cubicBezTo>
                    <a:pt x="2312830" y="726358"/>
                    <a:pt x="2314857" y="726358"/>
                    <a:pt x="2316884" y="726358"/>
                  </a:cubicBezTo>
                  <a:cubicBezTo>
                    <a:pt x="2316884" y="728519"/>
                    <a:pt x="2316884" y="730681"/>
                    <a:pt x="2318911" y="735005"/>
                  </a:cubicBezTo>
                  <a:cubicBezTo>
                    <a:pt x="2322964" y="735005"/>
                    <a:pt x="2327017" y="735005"/>
                    <a:pt x="2331071" y="735005"/>
                  </a:cubicBezTo>
                  <a:cubicBezTo>
                    <a:pt x="2331071" y="732843"/>
                    <a:pt x="2331071" y="730681"/>
                    <a:pt x="2331071" y="728519"/>
                  </a:cubicBezTo>
                  <a:cubicBezTo>
                    <a:pt x="2339177" y="728519"/>
                    <a:pt x="2345257" y="728519"/>
                    <a:pt x="2353364" y="728519"/>
                  </a:cubicBezTo>
                  <a:cubicBezTo>
                    <a:pt x="2353364" y="730681"/>
                    <a:pt x="2353364" y="732843"/>
                    <a:pt x="2353364" y="735005"/>
                  </a:cubicBezTo>
                  <a:cubicBezTo>
                    <a:pt x="2359444" y="735005"/>
                    <a:pt x="2367551" y="735005"/>
                    <a:pt x="2373631" y="735005"/>
                  </a:cubicBezTo>
                  <a:cubicBezTo>
                    <a:pt x="2373631" y="750137"/>
                    <a:pt x="2373631" y="765270"/>
                    <a:pt x="2373631" y="780402"/>
                  </a:cubicBezTo>
                  <a:cubicBezTo>
                    <a:pt x="2377685" y="780402"/>
                    <a:pt x="2383765" y="780402"/>
                    <a:pt x="2387818" y="780402"/>
                  </a:cubicBezTo>
                  <a:cubicBezTo>
                    <a:pt x="2387818" y="776078"/>
                    <a:pt x="2387818" y="771755"/>
                    <a:pt x="2387818" y="767431"/>
                  </a:cubicBezTo>
                  <a:cubicBezTo>
                    <a:pt x="2393898" y="767431"/>
                    <a:pt x="2399978" y="767431"/>
                    <a:pt x="2404032" y="767431"/>
                  </a:cubicBezTo>
                  <a:cubicBezTo>
                    <a:pt x="2404032" y="706902"/>
                    <a:pt x="2404032" y="648534"/>
                    <a:pt x="2404032" y="588004"/>
                  </a:cubicBezTo>
                  <a:cubicBezTo>
                    <a:pt x="2406058" y="585842"/>
                    <a:pt x="2408085" y="583680"/>
                    <a:pt x="2410112" y="581518"/>
                  </a:cubicBezTo>
                  <a:cubicBezTo>
                    <a:pt x="2434432" y="581518"/>
                    <a:pt x="2458752" y="581518"/>
                    <a:pt x="2483073" y="581518"/>
                  </a:cubicBezTo>
                  <a:lnTo>
                    <a:pt x="2483073" y="590166"/>
                  </a:lnTo>
                  <a:lnTo>
                    <a:pt x="2493206" y="590166"/>
                  </a:lnTo>
                  <a:cubicBezTo>
                    <a:pt x="2493206" y="629078"/>
                    <a:pt x="2493206" y="667990"/>
                    <a:pt x="2493206" y="704740"/>
                  </a:cubicBezTo>
                  <a:cubicBezTo>
                    <a:pt x="2501313" y="704740"/>
                    <a:pt x="2507393" y="704740"/>
                    <a:pt x="2515500" y="704740"/>
                  </a:cubicBezTo>
                  <a:cubicBezTo>
                    <a:pt x="2515500" y="683122"/>
                    <a:pt x="2515500" y="661504"/>
                    <a:pt x="2515500" y="637725"/>
                  </a:cubicBezTo>
                  <a:cubicBezTo>
                    <a:pt x="2523606" y="637725"/>
                    <a:pt x="2533740" y="637725"/>
                    <a:pt x="2541847" y="637725"/>
                  </a:cubicBezTo>
                  <a:cubicBezTo>
                    <a:pt x="2543873" y="637725"/>
                    <a:pt x="2543873" y="635563"/>
                    <a:pt x="2545900" y="633401"/>
                  </a:cubicBezTo>
                  <a:lnTo>
                    <a:pt x="2554007" y="633401"/>
                  </a:lnTo>
                  <a:cubicBezTo>
                    <a:pt x="2556033" y="635563"/>
                    <a:pt x="2556033" y="637725"/>
                    <a:pt x="2558060" y="637725"/>
                  </a:cubicBezTo>
                  <a:cubicBezTo>
                    <a:pt x="2564140" y="637725"/>
                    <a:pt x="2572247" y="637725"/>
                    <a:pt x="2580354" y="637725"/>
                  </a:cubicBezTo>
                  <a:cubicBezTo>
                    <a:pt x="2580354" y="598813"/>
                    <a:pt x="2580354" y="559901"/>
                    <a:pt x="2580354" y="520989"/>
                  </a:cubicBezTo>
                  <a:cubicBezTo>
                    <a:pt x="2580368" y="520986"/>
                    <a:pt x="2581235" y="520822"/>
                    <a:pt x="2637101" y="510180"/>
                  </a:cubicBezTo>
                  <a:cubicBezTo>
                    <a:pt x="2637101" y="510187"/>
                    <a:pt x="2637101" y="510261"/>
                    <a:pt x="2637101" y="511261"/>
                  </a:cubicBezTo>
                  <a:lnTo>
                    <a:pt x="2637101" y="518827"/>
                  </a:lnTo>
                  <a:cubicBezTo>
                    <a:pt x="2637118" y="518827"/>
                    <a:pt x="2637762" y="518827"/>
                    <a:pt x="2663448" y="518827"/>
                  </a:cubicBezTo>
                  <a:cubicBezTo>
                    <a:pt x="2663448" y="518849"/>
                    <a:pt x="2663448" y="521220"/>
                    <a:pt x="2663448" y="773917"/>
                  </a:cubicBezTo>
                  <a:cubicBezTo>
                    <a:pt x="2669528" y="773917"/>
                    <a:pt x="2677635" y="773917"/>
                    <a:pt x="2685742" y="773917"/>
                  </a:cubicBezTo>
                  <a:cubicBezTo>
                    <a:pt x="2685742" y="771755"/>
                    <a:pt x="2685742" y="771755"/>
                    <a:pt x="2685742" y="769593"/>
                  </a:cubicBezTo>
                  <a:cubicBezTo>
                    <a:pt x="2689795" y="769593"/>
                    <a:pt x="2693848" y="769593"/>
                    <a:pt x="2697902" y="769593"/>
                  </a:cubicBezTo>
                  <a:cubicBezTo>
                    <a:pt x="2697902" y="771755"/>
                    <a:pt x="2697902" y="771755"/>
                    <a:pt x="2697902" y="773917"/>
                  </a:cubicBezTo>
                  <a:cubicBezTo>
                    <a:pt x="2706009" y="773917"/>
                    <a:pt x="2714115" y="773917"/>
                    <a:pt x="2722222" y="773917"/>
                  </a:cubicBezTo>
                  <a:cubicBezTo>
                    <a:pt x="2722222" y="769593"/>
                    <a:pt x="2722222" y="765270"/>
                    <a:pt x="2722222" y="760946"/>
                  </a:cubicBezTo>
                  <a:cubicBezTo>
                    <a:pt x="2732356" y="760946"/>
                    <a:pt x="2742489" y="760946"/>
                    <a:pt x="2750596" y="760946"/>
                  </a:cubicBezTo>
                  <a:cubicBezTo>
                    <a:pt x="2754649" y="756622"/>
                    <a:pt x="2758703" y="756622"/>
                    <a:pt x="2762756" y="756622"/>
                  </a:cubicBezTo>
                  <a:cubicBezTo>
                    <a:pt x="2768836" y="760946"/>
                    <a:pt x="2776943" y="760946"/>
                    <a:pt x="2783023" y="760946"/>
                  </a:cubicBezTo>
                  <a:cubicBezTo>
                    <a:pt x="2783023" y="754461"/>
                    <a:pt x="2783023" y="750137"/>
                    <a:pt x="2783023" y="743652"/>
                  </a:cubicBezTo>
                  <a:lnTo>
                    <a:pt x="2791130" y="743652"/>
                  </a:lnTo>
                  <a:cubicBezTo>
                    <a:pt x="2791130" y="739328"/>
                    <a:pt x="2791130" y="735005"/>
                    <a:pt x="2791130" y="730681"/>
                  </a:cubicBezTo>
                  <a:cubicBezTo>
                    <a:pt x="2809370" y="730681"/>
                    <a:pt x="2829637" y="730681"/>
                    <a:pt x="2847877" y="730681"/>
                  </a:cubicBezTo>
                  <a:cubicBezTo>
                    <a:pt x="2847877" y="719872"/>
                    <a:pt x="2847877" y="711225"/>
                    <a:pt x="2847877" y="700416"/>
                  </a:cubicBezTo>
                  <a:cubicBezTo>
                    <a:pt x="2853957" y="700416"/>
                    <a:pt x="2860037" y="700416"/>
                    <a:pt x="2866117" y="700416"/>
                  </a:cubicBezTo>
                  <a:cubicBezTo>
                    <a:pt x="2866117" y="698254"/>
                    <a:pt x="2866117" y="696093"/>
                    <a:pt x="2866117" y="693931"/>
                  </a:cubicBezTo>
                  <a:cubicBezTo>
                    <a:pt x="2870171" y="693931"/>
                    <a:pt x="2874224" y="693931"/>
                    <a:pt x="2878277" y="693931"/>
                  </a:cubicBezTo>
                  <a:cubicBezTo>
                    <a:pt x="2878277" y="696093"/>
                    <a:pt x="2878277" y="698254"/>
                    <a:pt x="2878277" y="700416"/>
                  </a:cubicBezTo>
                  <a:cubicBezTo>
                    <a:pt x="2884357" y="700416"/>
                    <a:pt x="2888411" y="700416"/>
                    <a:pt x="2894491" y="700416"/>
                  </a:cubicBezTo>
                  <a:cubicBezTo>
                    <a:pt x="2894491" y="715549"/>
                    <a:pt x="2894491" y="732843"/>
                    <a:pt x="2894491" y="750137"/>
                  </a:cubicBezTo>
                  <a:cubicBezTo>
                    <a:pt x="2904624" y="750137"/>
                    <a:pt x="2916785" y="750137"/>
                    <a:pt x="2926918" y="750137"/>
                  </a:cubicBezTo>
                  <a:cubicBezTo>
                    <a:pt x="2926918" y="741490"/>
                    <a:pt x="2926918" y="732843"/>
                    <a:pt x="2926918" y="724196"/>
                  </a:cubicBezTo>
                  <a:cubicBezTo>
                    <a:pt x="2939078" y="724196"/>
                    <a:pt x="2953265" y="724196"/>
                    <a:pt x="2965425" y="724196"/>
                  </a:cubicBezTo>
                  <a:cubicBezTo>
                    <a:pt x="2965425" y="713387"/>
                    <a:pt x="2965425" y="704740"/>
                    <a:pt x="2965425" y="693931"/>
                  </a:cubicBezTo>
                  <a:cubicBezTo>
                    <a:pt x="2981639" y="693931"/>
                    <a:pt x="2997852" y="693931"/>
                    <a:pt x="3014066" y="693931"/>
                  </a:cubicBezTo>
                  <a:cubicBezTo>
                    <a:pt x="3014066" y="693960"/>
                    <a:pt x="3014066" y="695735"/>
                    <a:pt x="3014066" y="805087"/>
                  </a:cubicBezTo>
                  <a:lnTo>
                    <a:pt x="3014066" y="818866"/>
                  </a:lnTo>
                  <a:lnTo>
                    <a:pt x="3079941" y="818866"/>
                  </a:lnTo>
                  <a:lnTo>
                    <a:pt x="3079941" y="924638"/>
                  </a:lnTo>
                  <a:lnTo>
                    <a:pt x="3079941" y="1030409"/>
                  </a:lnTo>
                  <a:lnTo>
                    <a:pt x="3079941" y="1160647"/>
                  </a:lnTo>
                  <a:lnTo>
                    <a:pt x="3014066" y="1160647"/>
                  </a:lnTo>
                  <a:lnTo>
                    <a:pt x="2842946" y="1160647"/>
                  </a:lnTo>
                  <a:lnTo>
                    <a:pt x="200958" y="1160647"/>
                  </a:lnTo>
                  <a:lnTo>
                    <a:pt x="200958" y="1126882"/>
                  </a:lnTo>
                  <a:lnTo>
                    <a:pt x="0" y="1126882"/>
                  </a:lnTo>
                  <a:lnTo>
                    <a:pt x="0" y="915339"/>
                  </a:lnTo>
                  <a:lnTo>
                    <a:pt x="103377" y="915339"/>
                  </a:lnTo>
                  <a:lnTo>
                    <a:pt x="103377" y="886329"/>
                  </a:lnTo>
                  <a:lnTo>
                    <a:pt x="55096" y="886329"/>
                  </a:lnTo>
                  <a:cubicBezTo>
                    <a:pt x="55096" y="886306"/>
                    <a:pt x="55096" y="884414"/>
                    <a:pt x="55096" y="724196"/>
                  </a:cubicBezTo>
                  <a:cubicBezTo>
                    <a:pt x="55107" y="724196"/>
                    <a:pt x="55578" y="724196"/>
                    <a:pt x="75363" y="724196"/>
                  </a:cubicBezTo>
                  <a:cubicBezTo>
                    <a:pt x="75367" y="724190"/>
                    <a:pt x="75404" y="724108"/>
                    <a:pt x="75870" y="723115"/>
                  </a:cubicBezTo>
                  <a:lnTo>
                    <a:pt x="79416" y="715549"/>
                  </a:lnTo>
                  <a:cubicBezTo>
                    <a:pt x="79425" y="715550"/>
                    <a:pt x="79538" y="715568"/>
                    <a:pt x="81190" y="715819"/>
                  </a:cubicBezTo>
                  <a:lnTo>
                    <a:pt x="93603" y="717710"/>
                  </a:lnTo>
                  <a:cubicBezTo>
                    <a:pt x="93606" y="717720"/>
                    <a:pt x="93644" y="717821"/>
                    <a:pt x="94110" y="719062"/>
                  </a:cubicBezTo>
                  <a:lnTo>
                    <a:pt x="97656" y="728519"/>
                  </a:lnTo>
                  <a:cubicBezTo>
                    <a:pt x="97670" y="728520"/>
                    <a:pt x="98266" y="728570"/>
                    <a:pt x="124003" y="730681"/>
                  </a:cubicBezTo>
                  <a:cubicBezTo>
                    <a:pt x="124003" y="730661"/>
                    <a:pt x="124003" y="729131"/>
                    <a:pt x="124003" y="607460"/>
                  </a:cubicBezTo>
                  <a:cubicBezTo>
                    <a:pt x="124012" y="607460"/>
                    <a:pt x="124131" y="607460"/>
                    <a:pt x="126030" y="607460"/>
                  </a:cubicBezTo>
                  <a:lnTo>
                    <a:pt x="140217" y="607460"/>
                  </a:lnTo>
                  <a:cubicBezTo>
                    <a:pt x="140217" y="607438"/>
                    <a:pt x="140217" y="605724"/>
                    <a:pt x="140217" y="471268"/>
                  </a:cubicBezTo>
                  <a:cubicBezTo>
                    <a:pt x="140225" y="471268"/>
                    <a:pt x="140333" y="471268"/>
                    <a:pt x="141990" y="471268"/>
                  </a:cubicBezTo>
                  <a:lnTo>
                    <a:pt x="154404" y="471268"/>
                  </a:lnTo>
                  <a:cubicBezTo>
                    <a:pt x="154404" y="471251"/>
                    <a:pt x="154404" y="469845"/>
                    <a:pt x="154404" y="356694"/>
                  </a:cubicBezTo>
                  <a:cubicBezTo>
                    <a:pt x="158457" y="354532"/>
                    <a:pt x="158457" y="354532"/>
                    <a:pt x="158457" y="328590"/>
                  </a:cubicBezTo>
                  <a:cubicBezTo>
                    <a:pt x="158464" y="328590"/>
                    <a:pt x="158584" y="328590"/>
                    <a:pt x="160484" y="328590"/>
                  </a:cubicBezTo>
                  <a:lnTo>
                    <a:pt x="174671" y="328590"/>
                  </a:lnTo>
                  <a:cubicBezTo>
                    <a:pt x="174682" y="328567"/>
                    <a:pt x="175288" y="327200"/>
                    <a:pt x="211151" y="246443"/>
                  </a:cubicBezTo>
                  <a:cubicBezTo>
                    <a:pt x="211151" y="246429"/>
                    <a:pt x="211185" y="244478"/>
                    <a:pt x="215205" y="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28" name="Rectangle 49">
            <a:extLst>
              <a:ext uri="{FF2B5EF4-FFF2-40B4-BE49-F238E27FC236}">
                <a16:creationId xmlns:a16="http://schemas.microsoft.com/office/drawing/2014/main" id="{CF3A1E3E-284C-487E-A159-7CCDFAB0121D}"/>
              </a:ext>
            </a:extLst>
          </p:cNvPr>
          <p:cNvSpPr/>
          <p:nvPr/>
        </p:nvSpPr>
        <p:spPr>
          <a:xfrm rot="18900000">
            <a:off x="1002985" y="1930746"/>
            <a:ext cx="447436" cy="447436"/>
          </a:xfrm>
          <a:prstGeom prst="rect">
            <a:avLst/>
          </a:prstGeom>
          <a:solidFill>
            <a:schemeClr val="accent1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3AD10CA5-16C0-4B09-A796-1ED7C1B8EDA3}"/>
              </a:ext>
            </a:extLst>
          </p:cNvPr>
          <p:cNvSpPr txBox="1"/>
          <p:nvPr/>
        </p:nvSpPr>
        <p:spPr>
          <a:xfrm>
            <a:off x="982101" y="2015965"/>
            <a:ext cx="489204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01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30" name="Group 51">
            <a:extLst>
              <a:ext uri="{FF2B5EF4-FFF2-40B4-BE49-F238E27FC236}">
                <a16:creationId xmlns:a16="http://schemas.microsoft.com/office/drawing/2014/main" id="{2F7D1020-7399-4F5C-A4B2-BA04F2E92827}"/>
              </a:ext>
            </a:extLst>
          </p:cNvPr>
          <p:cNvGrpSpPr/>
          <p:nvPr/>
        </p:nvGrpSpPr>
        <p:grpSpPr>
          <a:xfrm>
            <a:off x="1615151" y="1722807"/>
            <a:ext cx="1960553" cy="863315"/>
            <a:chOff x="3233963" y="1954419"/>
            <a:chExt cx="1400520" cy="863315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F1B50941-0212-42B9-9F9C-4B4823175F07}"/>
                </a:ext>
              </a:extLst>
            </p:cNvPr>
            <p:cNvSpPr txBox="1"/>
            <p:nvPr/>
          </p:nvSpPr>
          <p:spPr>
            <a:xfrm>
              <a:off x="3233963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AC8CBC16-EB05-4407-9DD1-1370AEA38876}"/>
                </a:ext>
              </a:extLst>
            </p:cNvPr>
            <p:cNvSpPr txBox="1"/>
            <p:nvPr/>
          </p:nvSpPr>
          <p:spPr>
            <a:xfrm>
              <a:off x="3233964" y="2171403"/>
              <a:ext cx="140051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3" name="Rectangle 54">
            <a:extLst>
              <a:ext uri="{FF2B5EF4-FFF2-40B4-BE49-F238E27FC236}">
                <a16:creationId xmlns:a16="http://schemas.microsoft.com/office/drawing/2014/main" id="{2AC41DA3-D9F6-4CDE-BECE-82119AE02AAC}"/>
              </a:ext>
            </a:extLst>
          </p:cNvPr>
          <p:cNvSpPr/>
          <p:nvPr/>
        </p:nvSpPr>
        <p:spPr>
          <a:xfrm rot="18900000">
            <a:off x="3596686" y="2548274"/>
            <a:ext cx="447436" cy="447436"/>
          </a:xfrm>
          <a:prstGeom prst="rect">
            <a:avLst/>
          </a:prstGeom>
          <a:solidFill>
            <a:schemeClr val="accent2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377BDE1B-1376-4CA0-A78B-12366373D0E0}"/>
              </a:ext>
            </a:extLst>
          </p:cNvPr>
          <p:cNvSpPr txBox="1"/>
          <p:nvPr/>
        </p:nvSpPr>
        <p:spPr>
          <a:xfrm>
            <a:off x="3575802" y="2633493"/>
            <a:ext cx="489204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02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35" name="Group 56">
            <a:extLst>
              <a:ext uri="{FF2B5EF4-FFF2-40B4-BE49-F238E27FC236}">
                <a16:creationId xmlns:a16="http://schemas.microsoft.com/office/drawing/2014/main" id="{5DC652EC-8EED-4C88-B81B-985F1C32ACF3}"/>
              </a:ext>
            </a:extLst>
          </p:cNvPr>
          <p:cNvGrpSpPr/>
          <p:nvPr/>
        </p:nvGrpSpPr>
        <p:grpSpPr>
          <a:xfrm>
            <a:off x="4208852" y="2340335"/>
            <a:ext cx="1960553" cy="863315"/>
            <a:chOff x="3233963" y="1954419"/>
            <a:chExt cx="1400520" cy="863315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B02078D9-26C0-49D3-998A-61A5C9B46AB1}"/>
                </a:ext>
              </a:extLst>
            </p:cNvPr>
            <p:cNvSpPr txBox="1"/>
            <p:nvPr/>
          </p:nvSpPr>
          <p:spPr>
            <a:xfrm>
              <a:off x="3233963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ACDEBE0A-D637-44E6-AB0F-8829302B6A5A}"/>
                </a:ext>
              </a:extLst>
            </p:cNvPr>
            <p:cNvSpPr txBox="1"/>
            <p:nvPr/>
          </p:nvSpPr>
          <p:spPr>
            <a:xfrm>
              <a:off x="3233964" y="2171403"/>
              <a:ext cx="140051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8" name="Rectangle 59">
            <a:extLst>
              <a:ext uri="{FF2B5EF4-FFF2-40B4-BE49-F238E27FC236}">
                <a16:creationId xmlns:a16="http://schemas.microsoft.com/office/drawing/2014/main" id="{9D678EC0-24E6-4E96-9C35-611A1629F691}"/>
              </a:ext>
            </a:extLst>
          </p:cNvPr>
          <p:cNvSpPr/>
          <p:nvPr/>
        </p:nvSpPr>
        <p:spPr>
          <a:xfrm rot="18900000">
            <a:off x="8784087" y="2857038"/>
            <a:ext cx="447436" cy="447436"/>
          </a:xfrm>
          <a:prstGeom prst="rect">
            <a:avLst/>
          </a:prstGeom>
          <a:solidFill>
            <a:schemeClr val="accent4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4A5B20AA-8160-4B20-808E-D5E1255ECA1E}"/>
              </a:ext>
            </a:extLst>
          </p:cNvPr>
          <p:cNvSpPr txBox="1"/>
          <p:nvPr/>
        </p:nvSpPr>
        <p:spPr>
          <a:xfrm>
            <a:off x="8763203" y="2942257"/>
            <a:ext cx="489204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04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40" name="Group 61">
            <a:extLst>
              <a:ext uri="{FF2B5EF4-FFF2-40B4-BE49-F238E27FC236}">
                <a16:creationId xmlns:a16="http://schemas.microsoft.com/office/drawing/2014/main" id="{2D16A47C-4AD6-444B-98AF-812814FF410F}"/>
              </a:ext>
            </a:extLst>
          </p:cNvPr>
          <p:cNvGrpSpPr/>
          <p:nvPr/>
        </p:nvGrpSpPr>
        <p:grpSpPr>
          <a:xfrm>
            <a:off x="9396253" y="2649099"/>
            <a:ext cx="1960553" cy="863315"/>
            <a:chOff x="3233963" y="1954419"/>
            <a:chExt cx="1400520" cy="863315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154A7005-5C3F-4318-967B-B3483857ED26}"/>
                </a:ext>
              </a:extLst>
            </p:cNvPr>
            <p:cNvSpPr txBox="1"/>
            <p:nvPr/>
          </p:nvSpPr>
          <p:spPr>
            <a:xfrm>
              <a:off x="3233963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89B9F5C2-766A-4698-9229-6FD258AC2DAF}"/>
                </a:ext>
              </a:extLst>
            </p:cNvPr>
            <p:cNvSpPr txBox="1"/>
            <p:nvPr/>
          </p:nvSpPr>
          <p:spPr>
            <a:xfrm>
              <a:off x="3233964" y="2171403"/>
              <a:ext cx="140051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3" name="Rectangle 64">
            <a:extLst>
              <a:ext uri="{FF2B5EF4-FFF2-40B4-BE49-F238E27FC236}">
                <a16:creationId xmlns:a16="http://schemas.microsoft.com/office/drawing/2014/main" id="{AD95CDE7-A132-4A79-BC1D-FB9DE1BD7133}"/>
              </a:ext>
            </a:extLst>
          </p:cNvPr>
          <p:cNvSpPr/>
          <p:nvPr/>
        </p:nvSpPr>
        <p:spPr>
          <a:xfrm rot="18900000">
            <a:off x="6190387" y="3165802"/>
            <a:ext cx="447436" cy="447436"/>
          </a:xfrm>
          <a:prstGeom prst="rect">
            <a:avLst/>
          </a:prstGeom>
          <a:solidFill>
            <a:schemeClr val="accent3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0EF49382-CD48-49B2-AE53-489684F47196}"/>
              </a:ext>
            </a:extLst>
          </p:cNvPr>
          <p:cNvSpPr txBox="1"/>
          <p:nvPr/>
        </p:nvSpPr>
        <p:spPr>
          <a:xfrm>
            <a:off x="6169503" y="3251021"/>
            <a:ext cx="489204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03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45" name="Group 66">
            <a:extLst>
              <a:ext uri="{FF2B5EF4-FFF2-40B4-BE49-F238E27FC236}">
                <a16:creationId xmlns:a16="http://schemas.microsoft.com/office/drawing/2014/main" id="{EBAEA4A6-E815-4846-8AE8-F5D31B6FDB28}"/>
              </a:ext>
            </a:extLst>
          </p:cNvPr>
          <p:cNvGrpSpPr/>
          <p:nvPr/>
        </p:nvGrpSpPr>
        <p:grpSpPr>
          <a:xfrm>
            <a:off x="6802553" y="2957863"/>
            <a:ext cx="1960553" cy="863315"/>
            <a:chOff x="3233963" y="1954419"/>
            <a:chExt cx="1400520" cy="863315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45E5773A-8DB9-4E89-B510-BB115BB4901A}"/>
                </a:ext>
              </a:extLst>
            </p:cNvPr>
            <p:cNvSpPr txBox="1"/>
            <p:nvPr/>
          </p:nvSpPr>
          <p:spPr>
            <a:xfrm>
              <a:off x="3233963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C6AA8A3B-83F7-4BFA-94B0-F21EF333D42D}"/>
                </a:ext>
              </a:extLst>
            </p:cNvPr>
            <p:cNvSpPr txBox="1"/>
            <p:nvPr/>
          </p:nvSpPr>
          <p:spPr>
            <a:xfrm>
              <a:off x="3233964" y="2171403"/>
              <a:ext cx="140051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8" name="Freeform 33">
            <a:extLst>
              <a:ext uri="{FF2B5EF4-FFF2-40B4-BE49-F238E27FC236}">
                <a16:creationId xmlns:a16="http://schemas.microsoft.com/office/drawing/2014/main" id="{C5793ADD-E93B-40F4-AA8A-BB298A497088}"/>
              </a:ext>
            </a:extLst>
          </p:cNvPr>
          <p:cNvSpPr>
            <a:spLocks noChangeAspect="1"/>
          </p:cNvSpPr>
          <p:nvPr/>
        </p:nvSpPr>
        <p:spPr>
          <a:xfrm>
            <a:off x="8985772" y="3495960"/>
            <a:ext cx="1308166" cy="612225"/>
          </a:xfrm>
          <a:custGeom>
            <a:avLst/>
            <a:gdLst/>
            <a:ahLst/>
            <a:cxnLst/>
            <a:rect l="l" t="t" r="r" b="b"/>
            <a:pathLst>
              <a:path w="2601365" h="1217445">
                <a:moveTo>
                  <a:pt x="518058" y="120"/>
                </a:moveTo>
                <a:cubicBezTo>
                  <a:pt x="699936" y="-4015"/>
                  <a:pt x="794568" y="100203"/>
                  <a:pt x="820680" y="159272"/>
                </a:cubicBezTo>
                <a:cubicBezTo>
                  <a:pt x="875496" y="131298"/>
                  <a:pt x="962595" y="113500"/>
                  <a:pt x="1035317" y="152769"/>
                </a:cubicBezTo>
                <a:cubicBezTo>
                  <a:pt x="1094530" y="181085"/>
                  <a:pt x="1129714" y="248595"/>
                  <a:pt x="1116493" y="318816"/>
                </a:cubicBezTo>
                <a:cubicBezTo>
                  <a:pt x="1241132" y="298164"/>
                  <a:pt x="1339013" y="377215"/>
                  <a:pt x="1360137" y="413389"/>
                </a:cubicBezTo>
                <a:cubicBezTo>
                  <a:pt x="1371427" y="433879"/>
                  <a:pt x="1381000" y="462541"/>
                  <a:pt x="1382394" y="494326"/>
                </a:cubicBezTo>
                <a:cubicBezTo>
                  <a:pt x="1429405" y="444430"/>
                  <a:pt x="1497901" y="404502"/>
                  <a:pt x="1593680" y="389269"/>
                </a:cubicBezTo>
                <a:cubicBezTo>
                  <a:pt x="1608036" y="387841"/>
                  <a:pt x="1621954" y="386998"/>
                  <a:pt x="1635441" y="386692"/>
                </a:cubicBezTo>
                <a:cubicBezTo>
                  <a:pt x="1837742" y="382093"/>
                  <a:pt x="1942999" y="498014"/>
                  <a:pt x="1972044" y="563716"/>
                </a:cubicBezTo>
                <a:cubicBezTo>
                  <a:pt x="2033016" y="532600"/>
                  <a:pt x="2129895" y="512804"/>
                  <a:pt x="2210783" y="556482"/>
                </a:cubicBezTo>
                <a:cubicBezTo>
                  <a:pt x="2276646" y="587978"/>
                  <a:pt x="2315780" y="663068"/>
                  <a:pt x="2301075" y="741176"/>
                </a:cubicBezTo>
                <a:cubicBezTo>
                  <a:pt x="2439710" y="718204"/>
                  <a:pt x="2548582" y="806132"/>
                  <a:pt x="2572078" y="846369"/>
                </a:cubicBezTo>
                <a:cubicBezTo>
                  <a:pt x="2602853" y="902221"/>
                  <a:pt x="2622158" y="1012661"/>
                  <a:pt x="2562962" y="1090479"/>
                </a:cubicBezTo>
                <a:cubicBezTo>
                  <a:pt x="2497680" y="1166932"/>
                  <a:pt x="2415802" y="1210619"/>
                  <a:pt x="2300728" y="1217445"/>
                </a:cubicBezTo>
                <a:lnTo>
                  <a:pt x="1376271" y="1214715"/>
                </a:lnTo>
                <a:lnTo>
                  <a:pt x="1371014" y="1214296"/>
                </a:lnTo>
                <a:lnTo>
                  <a:pt x="1349870" y="1217445"/>
                </a:lnTo>
                <a:lnTo>
                  <a:pt x="425412" y="1214715"/>
                </a:lnTo>
                <a:cubicBezTo>
                  <a:pt x="352385" y="1213804"/>
                  <a:pt x="143262" y="1166477"/>
                  <a:pt x="111728" y="1007201"/>
                </a:cubicBezTo>
                <a:cubicBezTo>
                  <a:pt x="99003" y="932568"/>
                  <a:pt x="112016" y="775279"/>
                  <a:pt x="334859" y="727329"/>
                </a:cubicBezTo>
                <a:cubicBezTo>
                  <a:pt x="333957" y="621147"/>
                  <a:pt x="402519" y="427487"/>
                  <a:pt x="642822" y="389269"/>
                </a:cubicBezTo>
                <a:cubicBezTo>
                  <a:pt x="657177" y="387841"/>
                  <a:pt x="671096" y="386999"/>
                  <a:pt x="684582" y="386692"/>
                </a:cubicBezTo>
                <a:cubicBezTo>
                  <a:pt x="886883" y="382093"/>
                  <a:pt x="992141" y="498014"/>
                  <a:pt x="1021185" y="563716"/>
                </a:cubicBezTo>
                <a:cubicBezTo>
                  <a:pt x="1082157" y="532600"/>
                  <a:pt x="1179036" y="512804"/>
                  <a:pt x="1259924" y="556482"/>
                </a:cubicBezTo>
                <a:cubicBezTo>
                  <a:pt x="1281172" y="566643"/>
                  <a:pt x="1299638" y="581341"/>
                  <a:pt x="1313023" y="600362"/>
                </a:cubicBezTo>
                <a:cubicBezTo>
                  <a:pt x="1323561" y="572635"/>
                  <a:pt x="1339067" y="545030"/>
                  <a:pt x="1360422" y="519839"/>
                </a:cubicBezTo>
                <a:cubicBezTo>
                  <a:pt x="1348923" y="509093"/>
                  <a:pt x="1335621" y="500357"/>
                  <a:pt x="1321193" y="493457"/>
                </a:cubicBezTo>
                <a:cubicBezTo>
                  <a:pt x="1229057" y="443705"/>
                  <a:pt x="1118707" y="466254"/>
                  <a:pt x="1049257" y="501696"/>
                </a:cubicBezTo>
                <a:cubicBezTo>
                  <a:pt x="1013968" y="421869"/>
                  <a:pt x="879907" y="276958"/>
                  <a:pt x="618280" y="302992"/>
                </a:cubicBezTo>
                <a:cubicBezTo>
                  <a:pt x="344563" y="346524"/>
                  <a:pt x="266466" y="567113"/>
                  <a:pt x="267494" y="688061"/>
                </a:cubicBezTo>
                <a:cubicBezTo>
                  <a:pt x="229475" y="696241"/>
                  <a:pt x="196818" y="707216"/>
                  <a:pt x="169021" y="720685"/>
                </a:cubicBezTo>
                <a:cubicBezTo>
                  <a:pt x="96879" y="695133"/>
                  <a:pt x="20314" y="645246"/>
                  <a:pt x="3037" y="557984"/>
                </a:cubicBezTo>
                <a:cubicBezTo>
                  <a:pt x="-8404" y="490887"/>
                  <a:pt x="3296" y="349476"/>
                  <a:pt x="203642" y="306367"/>
                </a:cubicBezTo>
                <a:cubicBezTo>
                  <a:pt x="202831" y="210905"/>
                  <a:pt x="264472" y="36796"/>
                  <a:pt x="480514" y="2437"/>
                </a:cubicBezTo>
                <a:cubicBezTo>
                  <a:pt x="493420" y="1153"/>
                  <a:pt x="505933" y="395"/>
                  <a:pt x="518058" y="12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bg1">
                  <a:lumMod val="9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4231480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13" name="Group 11">
            <a:extLst>
              <a:ext uri="{FF2B5EF4-FFF2-40B4-BE49-F238E27FC236}">
                <a16:creationId xmlns:a16="http://schemas.microsoft.com/office/drawing/2014/main" id="{182A5DFB-E232-465F-BD49-FD1603B32F3D}"/>
              </a:ext>
            </a:extLst>
          </p:cNvPr>
          <p:cNvGrpSpPr/>
          <p:nvPr/>
        </p:nvGrpSpPr>
        <p:grpSpPr>
          <a:xfrm>
            <a:off x="1021139" y="5089023"/>
            <a:ext cx="1800200" cy="521878"/>
            <a:chOff x="2851759" y="3796461"/>
            <a:chExt cx="1800000" cy="521878"/>
          </a:xfrm>
        </p:grpSpPr>
        <p:sp>
          <p:nvSpPr>
            <p:cNvPr id="14" name="Text Placeholder 3">
              <a:extLst>
                <a:ext uri="{FF2B5EF4-FFF2-40B4-BE49-F238E27FC236}">
                  <a16:creationId xmlns:a16="http://schemas.microsoft.com/office/drawing/2014/main" id="{3D619C12-A2A0-496F-940C-65D6D579163A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3796461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 rtl="1">
                <a:buNone/>
              </a:pPr>
              <a:r>
                <a:rPr lang="fa-I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اسم شما</a:t>
              </a:r>
              <a:endPara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Text Placeholder 5">
              <a:extLst>
                <a:ext uri="{FF2B5EF4-FFF2-40B4-BE49-F238E27FC236}">
                  <a16:creationId xmlns:a16="http://schemas.microsoft.com/office/drawing/2014/main" id="{E6F90963-E5E0-44C7-902B-9027F9C3CFC6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4086246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 rtl="1">
                <a:buNone/>
              </a:pPr>
              <a:r>
                <a:rPr lang="fa-IR" altLang="ko-KR" sz="1200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کارگردان</a:t>
              </a:r>
              <a:endParaRPr lang="en-US" altLang="ko-KR" sz="1200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413A7C4E-46EC-443F-B6CE-E9D6AD0483B2}"/>
              </a:ext>
            </a:extLst>
          </p:cNvPr>
          <p:cNvSpPr txBox="1"/>
          <p:nvPr/>
        </p:nvSpPr>
        <p:spPr>
          <a:xfrm>
            <a:off x="1021139" y="5674247"/>
            <a:ext cx="1800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7" name="Group 15">
            <a:extLst>
              <a:ext uri="{FF2B5EF4-FFF2-40B4-BE49-F238E27FC236}">
                <a16:creationId xmlns:a16="http://schemas.microsoft.com/office/drawing/2014/main" id="{37EAE630-3B5E-4F78-AEB6-A5590D740C6E}"/>
              </a:ext>
            </a:extLst>
          </p:cNvPr>
          <p:cNvGrpSpPr/>
          <p:nvPr/>
        </p:nvGrpSpPr>
        <p:grpSpPr>
          <a:xfrm>
            <a:off x="3799220" y="5089023"/>
            <a:ext cx="1800200" cy="521878"/>
            <a:chOff x="2851759" y="3796461"/>
            <a:chExt cx="1800000" cy="521878"/>
          </a:xfrm>
        </p:grpSpPr>
        <p:sp>
          <p:nvSpPr>
            <p:cNvPr id="18" name="Text Placeholder 3">
              <a:extLst>
                <a:ext uri="{FF2B5EF4-FFF2-40B4-BE49-F238E27FC236}">
                  <a16:creationId xmlns:a16="http://schemas.microsoft.com/office/drawing/2014/main" id="{D189F8FA-49D6-42FD-A68F-2C6396A3BC58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3796461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 rtl="1">
                <a:buNone/>
              </a:pPr>
              <a:r>
                <a:rPr lang="fa-I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اسم شما</a:t>
              </a:r>
              <a:endPara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Text Placeholder 5">
              <a:extLst>
                <a:ext uri="{FF2B5EF4-FFF2-40B4-BE49-F238E27FC236}">
                  <a16:creationId xmlns:a16="http://schemas.microsoft.com/office/drawing/2014/main" id="{00BBA7E1-FCCE-412F-985A-F9D32036DC95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4086246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 rtl="1">
                <a:buNone/>
              </a:pPr>
              <a:r>
                <a:rPr lang="fa-IR" altLang="ko-KR" sz="1200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بازار یابی</a:t>
              </a:r>
              <a:endParaRPr lang="ko-KR" altLang="en-US" sz="1200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F0059068-C9AD-4F19-B719-A47C83153FFC}"/>
              </a:ext>
            </a:extLst>
          </p:cNvPr>
          <p:cNvSpPr txBox="1"/>
          <p:nvPr/>
        </p:nvSpPr>
        <p:spPr>
          <a:xfrm>
            <a:off x="3799187" y="5674247"/>
            <a:ext cx="1800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21" name="Group 19">
            <a:extLst>
              <a:ext uri="{FF2B5EF4-FFF2-40B4-BE49-F238E27FC236}">
                <a16:creationId xmlns:a16="http://schemas.microsoft.com/office/drawing/2014/main" id="{C2A1070E-78E5-48EC-A2D1-6E461B2458F4}"/>
              </a:ext>
            </a:extLst>
          </p:cNvPr>
          <p:cNvGrpSpPr/>
          <p:nvPr/>
        </p:nvGrpSpPr>
        <p:grpSpPr>
          <a:xfrm>
            <a:off x="6577301" y="5089023"/>
            <a:ext cx="1800200" cy="521878"/>
            <a:chOff x="2851759" y="3796461"/>
            <a:chExt cx="1800000" cy="521878"/>
          </a:xfrm>
        </p:grpSpPr>
        <p:sp>
          <p:nvSpPr>
            <p:cNvPr id="22" name="Text Placeholder 3">
              <a:extLst>
                <a:ext uri="{FF2B5EF4-FFF2-40B4-BE49-F238E27FC236}">
                  <a16:creationId xmlns:a16="http://schemas.microsoft.com/office/drawing/2014/main" id="{78A0606E-30CE-4986-A014-97FEECE1C4DF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3796461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 rtl="1">
                <a:buNone/>
              </a:pPr>
              <a:r>
                <a:rPr lang="fa-I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اسم شما</a:t>
              </a:r>
              <a:endPara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 Placeholder 5">
              <a:extLst>
                <a:ext uri="{FF2B5EF4-FFF2-40B4-BE49-F238E27FC236}">
                  <a16:creationId xmlns:a16="http://schemas.microsoft.com/office/drawing/2014/main" id="{8E8BAD7E-CF7B-4025-89D7-CDEA9F8125E7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4086246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 rtl="1">
                <a:buNone/>
              </a:pPr>
              <a:r>
                <a:rPr lang="fa-IR" sz="1200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مدیر</a:t>
              </a:r>
              <a:endParaRPr lang="en-US" sz="1200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D19374CD-812E-4E54-A1CC-6530B65CC3EC}"/>
              </a:ext>
            </a:extLst>
          </p:cNvPr>
          <p:cNvSpPr txBox="1"/>
          <p:nvPr/>
        </p:nvSpPr>
        <p:spPr>
          <a:xfrm>
            <a:off x="6577235" y="5674247"/>
            <a:ext cx="1800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5" name="Teardrop 29">
            <a:extLst>
              <a:ext uri="{FF2B5EF4-FFF2-40B4-BE49-F238E27FC236}">
                <a16:creationId xmlns:a16="http://schemas.microsoft.com/office/drawing/2014/main" id="{E5679F95-B747-498B-9113-CB4CF6610BE1}"/>
              </a:ext>
            </a:extLst>
          </p:cNvPr>
          <p:cNvSpPr/>
          <p:nvPr/>
        </p:nvSpPr>
        <p:spPr>
          <a:xfrm>
            <a:off x="9812404" y="342578"/>
            <a:ext cx="1995988" cy="1995988"/>
          </a:xfrm>
          <a:prstGeom prst="teardrop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6" name="Donut 1">
            <a:extLst>
              <a:ext uri="{FF2B5EF4-FFF2-40B4-BE49-F238E27FC236}">
                <a16:creationId xmlns:a16="http://schemas.microsoft.com/office/drawing/2014/main" id="{D4BC04A9-59BE-4CBF-86D5-2144B140F9B9}"/>
              </a:ext>
            </a:extLst>
          </p:cNvPr>
          <p:cNvSpPr/>
          <p:nvPr/>
        </p:nvSpPr>
        <p:spPr>
          <a:xfrm>
            <a:off x="10574991" y="554013"/>
            <a:ext cx="495833" cy="549466"/>
          </a:xfrm>
          <a:custGeom>
            <a:avLst/>
            <a:gdLst/>
            <a:ahLst/>
            <a:cxnLst/>
            <a:rect l="l" t="t" r="r" b="b"/>
            <a:pathLst>
              <a:path w="3573863" h="3960440">
                <a:moveTo>
                  <a:pt x="1778235" y="2854144"/>
                </a:moveTo>
                <a:cubicBezTo>
                  <a:pt x="1630806" y="2921039"/>
                  <a:pt x="1485756" y="2976063"/>
                  <a:pt x="1346395" y="3019665"/>
                </a:cubicBezTo>
                <a:cubicBezTo>
                  <a:pt x="1449229" y="3443341"/>
                  <a:pt x="1614264" y="3717505"/>
                  <a:pt x="1800200" y="3717505"/>
                </a:cubicBezTo>
                <a:cubicBezTo>
                  <a:pt x="1981797" y="3717505"/>
                  <a:pt x="2143458" y="3455988"/>
                  <a:pt x="2246629" y="3049019"/>
                </a:cubicBezTo>
                <a:cubicBezTo>
                  <a:pt x="2095629" y="2998005"/>
                  <a:pt x="1938082" y="2933129"/>
                  <a:pt x="1778235" y="2854144"/>
                </a:cubicBezTo>
                <a:close/>
                <a:moveTo>
                  <a:pt x="1266675" y="2564179"/>
                </a:moveTo>
                <a:lnTo>
                  <a:pt x="1299457" y="2790710"/>
                </a:lnTo>
                <a:cubicBezTo>
                  <a:pt x="1367662" y="2767618"/>
                  <a:pt x="1437614" y="2740949"/>
                  <a:pt x="1508914" y="2711076"/>
                </a:cubicBezTo>
                <a:cubicBezTo>
                  <a:pt x="1464441" y="2687582"/>
                  <a:pt x="1420733" y="2661738"/>
                  <a:pt x="1377054" y="2634978"/>
                </a:cubicBezTo>
                <a:close/>
                <a:moveTo>
                  <a:pt x="2333774" y="2560277"/>
                </a:moveTo>
                <a:cubicBezTo>
                  <a:pt x="2295625" y="2584830"/>
                  <a:pt x="2256319" y="2608268"/>
                  <a:pt x="2216371" y="2631332"/>
                </a:cubicBezTo>
                <a:lnTo>
                  <a:pt x="2055143" y="2720029"/>
                </a:lnTo>
                <a:cubicBezTo>
                  <a:pt x="2137322" y="2758240"/>
                  <a:pt x="2218112" y="2791558"/>
                  <a:pt x="2296361" y="2820732"/>
                </a:cubicBezTo>
                <a:cubicBezTo>
                  <a:pt x="2311421" y="2737872"/>
                  <a:pt x="2324309" y="2650858"/>
                  <a:pt x="2333774" y="2560277"/>
                </a:cubicBezTo>
                <a:close/>
                <a:moveTo>
                  <a:pt x="2938347" y="2115420"/>
                </a:moveTo>
                <a:cubicBezTo>
                  <a:pt x="2833874" y="2209266"/>
                  <a:pt x="2717689" y="2301450"/>
                  <a:pt x="2591514" y="2390104"/>
                </a:cubicBezTo>
                <a:cubicBezTo>
                  <a:pt x="2577332" y="2568819"/>
                  <a:pt x="2551964" y="2738541"/>
                  <a:pt x="2518016" y="2895802"/>
                </a:cubicBezTo>
                <a:cubicBezTo>
                  <a:pt x="2567345" y="2910267"/>
                  <a:pt x="2615150" y="2922759"/>
                  <a:pt x="2661232" y="2933072"/>
                </a:cubicBezTo>
                <a:cubicBezTo>
                  <a:pt x="2712976" y="2857644"/>
                  <a:pt x="2799843" y="2808312"/>
                  <a:pt x="2898232" y="2808312"/>
                </a:cubicBezTo>
                <a:cubicBezTo>
                  <a:pt x="3002730" y="2808312"/>
                  <a:pt x="3094231" y="2863960"/>
                  <a:pt x="3143840" y="2947770"/>
                </a:cubicBezTo>
                <a:cubicBezTo>
                  <a:pt x="3206751" y="2930092"/>
                  <a:pt x="3253488" y="2897708"/>
                  <a:pt x="3281582" y="2851851"/>
                </a:cubicBezTo>
                <a:cubicBezTo>
                  <a:pt x="3377140" y="2695873"/>
                  <a:pt x="3235870" y="2418527"/>
                  <a:pt x="2938347" y="2115420"/>
                </a:cubicBezTo>
                <a:close/>
                <a:moveTo>
                  <a:pt x="653371" y="2086408"/>
                </a:moveTo>
                <a:cubicBezTo>
                  <a:pt x="358768" y="2375931"/>
                  <a:pt x="216958" y="2642817"/>
                  <a:pt x="306838" y="2798494"/>
                </a:cubicBezTo>
                <a:cubicBezTo>
                  <a:pt x="395033" y="2951251"/>
                  <a:pt x="687498" y="2964353"/>
                  <a:pt x="1074605" y="2860911"/>
                </a:cubicBezTo>
                <a:cubicBezTo>
                  <a:pt x="1044150" y="2711390"/>
                  <a:pt x="1021245" y="2551128"/>
                  <a:pt x="1007054" y="2383079"/>
                </a:cubicBezTo>
                <a:cubicBezTo>
                  <a:pt x="877997" y="2286402"/>
                  <a:pt x="759493" y="2186798"/>
                  <a:pt x="653371" y="2086408"/>
                </a:cubicBezTo>
                <a:close/>
                <a:moveTo>
                  <a:pt x="2606852" y="1818110"/>
                </a:moveTo>
                <a:cubicBezTo>
                  <a:pt x="2609297" y="1871560"/>
                  <a:pt x="2610200" y="1925632"/>
                  <a:pt x="2610200" y="1980220"/>
                </a:cubicBezTo>
                <a:lnTo>
                  <a:pt x="2607655" y="2082108"/>
                </a:lnTo>
                <a:cubicBezTo>
                  <a:pt x="2664327" y="2040229"/>
                  <a:pt x="2718004" y="1997635"/>
                  <a:pt x="2768733" y="1954977"/>
                </a:cubicBezTo>
                <a:cubicBezTo>
                  <a:pt x="2718041" y="1909108"/>
                  <a:pt x="2663841" y="1863560"/>
                  <a:pt x="2606852" y="1818110"/>
                </a:cubicBezTo>
                <a:close/>
                <a:moveTo>
                  <a:pt x="995280" y="1792420"/>
                </a:moveTo>
                <a:cubicBezTo>
                  <a:pt x="935444" y="1837415"/>
                  <a:pt x="878912" y="1882984"/>
                  <a:pt x="825924" y="1928708"/>
                </a:cubicBezTo>
                <a:cubicBezTo>
                  <a:pt x="877915" y="1975725"/>
                  <a:pt x="933502" y="2022554"/>
                  <a:pt x="992040" y="2069282"/>
                </a:cubicBezTo>
                <a:cubicBezTo>
                  <a:pt x="990470" y="2039771"/>
                  <a:pt x="990200" y="2010073"/>
                  <a:pt x="990200" y="1980220"/>
                </a:cubicBezTo>
                <a:close/>
                <a:moveTo>
                  <a:pt x="1800199" y="1584251"/>
                </a:moveTo>
                <a:cubicBezTo>
                  <a:pt x="1999044" y="1584251"/>
                  <a:pt x="2160239" y="1745446"/>
                  <a:pt x="2160239" y="1944291"/>
                </a:cubicBezTo>
                <a:cubicBezTo>
                  <a:pt x="2160239" y="2143136"/>
                  <a:pt x="1999044" y="2304331"/>
                  <a:pt x="1800199" y="2304331"/>
                </a:cubicBezTo>
                <a:cubicBezTo>
                  <a:pt x="1601354" y="2304331"/>
                  <a:pt x="1440159" y="2143136"/>
                  <a:pt x="1440159" y="1944291"/>
                </a:cubicBezTo>
                <a:cubicBezTo>
                  <a:pt x="1440159" y="1745446"/>
                  <a:pt x="1601354" y="1584251"/>
                  <a:pt x="1800199" y="1584251"/>
                </a:cubicBezTo>
                <a:close/>
                <a:moveTo>
                  <a:pt x="1799180" y="1292973"/>
                </a:moveTo>
                <a:cubicBezTo>
                  <a:pt x="1709473" y="1337408"/>
                  <a:pt x="1618838" y="1386220"/>
                  <a:pt x="1527839" y="1438759"/>
                </a:cubicBezTo>
                <a:cubicBezTo>
                  <a:pt x="1430103" y="1495187"/>
                  <a:pt x="1336299" y="1553400"/>
                  <a:pt x="1247277" y="1612889"/>
                </a:cubicBezTo>
                <a:cubicBezTo>
                  <a:pt x="1237518" y="1731224"/>
                  <a:pt x="1233135" y="1854154"/>
                  <a:pt x="1233135" y="1980220"/>
                </a:cubicBezTo>
                <a:lnTo>
                  <a:pt x="1242214" y="2256132"/>
                </a:lnTo>
                <a:cubicBezTo>
                  <a:pt x="1325337" y="2314701"/>
                  <a:pt x="1412868" y="2372018"/>
                  <a:pt x="1503964" y="2427827"/>
                </a:cubicBezTo>
                <a:cubicBezTo>
                  <a:pt x="1597846" y="2485344"/>
                  <a:pt x="1691436" y="2538760"/>
                  <a:pt x="1784393" y="2586751"/>
                </a:cubicBezTo>
                <a:cubicBezTo>
                  <a:pt x="1886614" y="2536574"/>
                  <a:pt x="1990519" y="2481211"/>
                  <a:pt x="2094904" y="2420944"/>
                </a:cubicBezTo>
                <a:cubicBezTo>
                  <a:pt x="2186771" y="2367905"/>
                  <a:pt x="2275164" y="2313288"/>
                  <a:pt x="2359234" y="2257296"/>
                </a:cubicBezTo>
                <a:cubicBezTo>
                  <a:pt x="2364812" y="2167101"/>
                  <a:pt x="2367265" y="2074538"/>
                  <a:pt x="2367265" y="1980220"/>
                </a:cubicBezTo>
                <a:lnTo>
                  <a:pt x="2355768" y="1630798"/>
                </a:lnTo>
                <a:cubicBezTo>
                  <a:pt x="2273382" y="1572781"/>
                  <a:pt x="2186657" y="1516029"/>
                  <a:pt x="2096435" y="1460755"/>
                </a:cubicBezTo>
                <a:cubicBezTo>
                  <a:pt x="1996852" y="1399746"/>
                  <a:pt x="1897599" y="1343351"/>
                  <a:pt x="1799180" y="1292973"/>
                </a:cubicBezTo>
                <a:close/>
                <a:moveTo>
                  <a:pt x="2285222" y="1081939"/>
                </a:moveTo>
                <a:cubicBezTo>
                  <a:pt x="2215903" y="1106831"/>
                  <a:pt x="2144721" y="1134831"/>
                  <a:pt x="2072395" y="1166375"/>
                </a:cubicBezTo>
                <a:cubicBezTo>
                  <a:pt x="2123126" y="1193433"/>
                  <a:pt x="2173254" y="1222917"/>
                  <a:pt x="2223344" y="1253604"/>
                </a:cubicBezTo>
                <a:lnTo>
                  <a:pt x="2324429" y="1318442"/>
                </a:lnTo>
                <a:cubicBezTo>
                  <a:pt x="2313395" y="1236228"/>
                  <a:pt x="2300359" y="1157186"/>
                  <a:pt x="2285222" y="1081939"/>
                </a:cubicBezTo>
                <a:close/>
                <a:moveTo>
                  <a:pt x="1317316" y="1072756"/>
                </a:moveTo>
                <a:cubicBezTo>
                  <a:pt x="1302241" y="1146918"/>
                  <a:pt x="1288992" y="1224776"/>
                  <a:pt x="1278338" y="1305859"/>
                </a:cubicBezTo>
                <a:cubicBezTo>
                  <a:pt x="1319937" y="1279161"/>
                  <a:pt x="1362772" y="1253543"/>
                  <a:pt x="1406371" y="1228371"/>
                </a:cubicBezTo>
                <a:lnTo>
                  <a:pt x="1529166" y="1160817"/>
                </a:lnTo>
                <a:cubicBezTo>
                  <a:pt x="1457109" y="1128012"/>
                  <a:pt x="1386248" y="1098795"/>
                  <a:pt x="1317316" y="1072756"/>
                </a:cubicBezTo>
                <a:close/>
                <a:moveTo>
                  <a:pt x="2999167" y="931965"/>
                </a:moveTo>
                <a:cubicBezTo>
                  <a:pt x="2863797" y="929602"/>
                  <a:pt x="2695165" y="956643"/>
                  <a:pt x="2505705" y="1011187"/>
                </a:cubicBezTo>
                <a:cubicBezTo>
                  <a:pt x="2540918" y="1162557"/>
                  <a:pt x="2567684" y="1326382"/>
                  <a:pt x="2585126" y="1499198"/>
                </a:cubicBezTo>
                <a:cubicBezTo>
                  <a:pt x="2715788" y="1596638"/>
                  <a:pt x="2835744" y="1697107"/>
                  <a:pt x="2943147" y="1798370"/>
                </a:cubicBezTo>
                <a:cubicBezTo>
                  <a:pt x="3255545" y="1499362"/>
                  <a:pt x="3408394" y="1221406"/>
                  <a:pt x="3315904" y="1061209"/>
                </a:cubicBezTo>
                <a:cubicBezTo>
                  <a:pt x="3266970" y="976452"/>
                  <a:pt x="3155149" y="934688"/>
                  <a:pt x="2999167" y="931965"/>
                </a:cubicBezTo>
                <a:close/>
                <a:moveTo>
                  <a:pt x="638815" y="915787"/>
                </a:moveTo>
                <a:cubicBezTo>
                  <a:pt x="482814" y="914444"/>
                  <a:pt x="369943" y="953278"/>
                  <a:pt x="318816" y="1036731"/>
                </a:cubicBezTo>
                <a:cubicBezTo>
                  <a:pt x="287500" y="1087848"/>
                  <a:pt x="281619" y="1151999"/>
                  <a:pt x="300317" y="1225375"/>
                </a:cubicBezTo>
                <a:cubicBezTo>
                  <a:pt x="453717" y="1230852"/>
                  <a:pt x="576064" y="1357222"/>
                  <a:pt x="576064" y="1512168"/>
                </a:cubicBezTo>
                <a:cubicBezTo>
                  <a:pt x="576064" y="1559570"/>
                  <a:pt x="564614" y="1604297"/>
                  <a:pt x="543189" y="1643149"/>
                </a:cubicBezTo>
                <a:cubicBezTo>
                  <a:pt x="577674" y="1684387"/>
                  <a:pt x="615806" y="1726058"/>
                  <a:pt x="656975" y="1768243"/>
                </a:cubicBezTo>
                <a:cubicBezTo>
                  <a:pt x="764771" y="1670077"/>
                  <a:pt x="885233" y="1573151"/>
                  <a:pt x="1016791" y="1480089"/>
                </a:cubicBezTo>
                <a:cubicBezTo>
                  <a:pt x="1034643" y="1309060"/>
                  <a:pt x="1062149" y="1147092"/>
                  <a:pt x="1097625" y="997448"/>
                </a:cubicBezTo>
                <a:cubicBezTo>
                  <a:pt x="922693" y="944833"/>
                  <a:pt x="766343" y="916885"/>
                  <a:pt x="638815" y="915787"/>
                </a:cubicBezTo>
                <a:close/>
                <a:moveTo>
                  <a:pt x="1800200" y="242935"/>
                </a:moveTo>
                <a:cubicBezTo>
                  <a:pt x="1628632" y="242935"/>
                  <a:pt x="1474860" y="476364"/>
                  <a:pt x="1371457" y="845375"/>
                </a:cubicBezTo>
                <a:cubicBezTo>
                  <a:pt x="1510785" y="893390"/>
                  <a:pt x="1655544" y="953061"/>
                  <a:pt x="1802618" y="1024206"/>
                </a:cubicBezTo>
                <a:cubicBezTo>
                  <a:pt x="1948575" y="956462"/>
                  <a:pt x="2092393" y="899996"/>
                  <a:pt x="2231205" y="855254"/>
                </a:cubicBezTo>
                <a:cubicBezTo>
                  <a:pt x="2203972" y="756128"/>
                  <a:pt x="2173100" y="666602"/>
                  <a:pt x="2138735" y="588741"/>
                </a:cubicBezTo>
                <a:cubicBezTo>
                  <a:pt x="1989649" y="579063"/>
                  <a:pt x="1872207" y="454685"/>
                  <a:pt x="1872207" y="302877"/>
                </a:cubicBezTo>
                <a:lnTo>
                  <a:pt x="1876505" y="260249"/>
                </a:lnTo>
                <a:cubicBezTo>
                  <a:pt x="1851965" y="248332"/>
                  <a:pt x="1826288" y="242935"/>
                  <a:pt x="1800200" y="242935"/>
                </a:cubicBezTo>
                <a:close/>
                <a:moveTo>
                  <a:pt x="1800200" y="0"/>
                </a:moveTo>
                <a:cubicBezTo>
                  <a:pt x="1869864" y="0"/>
                  <a:pt x="1937474" y="21500"/>
                  <a:pt x="2001400" y="62841"/>
                </a:cubicBezTo>
                <a:cubicBezTo>
                  <a:pt x="2046831" y="32440"/>
                  <a:pt x="2101480" y="14845"/>
                  <a:pt x="2160239" y="14845"/>
                </a:cubicBezTo>
                <a:cubicBezTo>
                  <a:pt x="2319315" y="14845"/>
                  <a:pt x="2448271" y="143801"/>
                  <a:pt x="2448271" y="302877"/>
                </a:cubicBezTo>
                <a:cubicBezTo>
                  <a:pt x="2448271" y="390874"/>
                  <a:pt x="2408810" y="469655"/>
                  <a:pt x="2345781" y="521503"/>
                </a:cubicBezTo>
                <a:cubicBezTo>
                  <a:pt x="2383927" y="603296"/>
                  <a:pt x="2417431" y="693947"/>
                  <a:pt x="2447297" y="791609"/>
                </a:cubicBezTo>
                <a:cubicBezTo>
                  <a:pt x="2970165" y="657950"/>
                  <a:pt x="3387629" y="699569"/>
                  <a:pt x="3526292" y="939741"/>
                </a:cubicBezTo>
                <a:cubicBezTo>
                  <a:pt x="3666393" y="1182403"/>
                  <a:pt x="3488654" y="1570199"/>
                  <a:pt x="3103466" y="1960424"/>
                </a:cubicBezTo>
                <a:cubicBezTo>
                  <a:pt x="3470949" y="2355583"/>
                  <a:pt x="3633606" y="2742288"/>
                  <a:pt x="3488732" y="2978761"/>
                </a:cubicBezTo>
                <a:cubicBezTo>
                  <a:pt x="3428277" y="3077440"/>
                  <a:pt x="3320191" y="3140292"/>
                  <a:pt x="3176550" y="3166836"/>
                </a:cubicBezTo>
                <a:cubicBezTo>
                  <a:pt x="3145985" y="3291955"/>
                  <a:pt x="3032902" y="3384376"/>
                  <a:pt x="2898232" y="3384376"/>
                </a:cubicBezTo>
                <a:cubicBezTo>
                  <a:pt x="2756837" y="3384376"/>
                  <a:pt x="2639238" y="3282493"/>
                  <a:pt x="2615411" y="3148031"/>
                </a:cubicBezTo>
                <a:cubicBezTo>
                  <a:pt x="2565981" y="3138986"/>
                  <a:pt x="2515458" y="3127210"/>
                  <a:pt x="2463844" y="3113602"/>
                </a:cubicBezTo>
                <a:cubicBezTo>
                  <a:pt x="2318011" y="3625660"/>
                  <a:pt x="2075098" y="3960440"/>
                  <a:pt x="1800200" y="3960440"/>
                </a:cubicBezTo>
                <a:cubicBezTo>
                  <a:pt x="1519205" y="3960440"/>
                  <a:pt x="1271629" y="3610643"/>
                  <a:pt x="1127186" y="3079228"/>
                </a:cubicBezTo>
                <a:cubicBezTo>
                  <a:pt x="627082" y="3198995"/>
                  <a:pt x="230836" y="3152724"/>
                  <a:pt x="96450" y="2919961"/>
                </a:cubicBezTo>
                <a:cubicBezTo>
                  <a:pt x="-40561" y="2682651"/>
                  <a:pt x="126404" y="2306537"/>
                  <a:pt x="494549" y="1925523"/>
                </a:cubicBezTo>
                <a:lnTo>
                  <a:pt x="373580" y="1785812"/>
                </a:lnTo>
                <a:cubicBezTo>
                  <a:pt x="346850" y="1795631"/>
                  <a:pt x="317974" y="1800200"/>
                  <a:pt x="288032" y="1800200"/>
                </a:cubicBezTo>
                <a:cubicBezTo>
                  <a:pt x="128956" y="1800200"/>
                  <a:pt x="0" y="1671244"/>
                  <a:pt x="0" y="1512168"/>
                </a:cubicBezTo>
                <a:cubicBezTo>
                  <a:pt x="0" y="1428111"/>
                  <a:pt x="36006" y="1352464"/>
                  <a:pt x="94065" y="1300493"/>
                </a:cubicBezTo>
                <a:cubicBezTo>
                  <a:pt x="43643" y="1149446"/>
                  <a:pt x="47337" y="1014823"/>
                  <a:pt x="111666" y="909822"/>
                </a:cubicBezTo>
                <a:cubicBezTo>
                  <a:pt x="253078" y="678998"/>
                  <a:pt x="655099" y="644207"/>
                  <a:pt x="1156926" y="780244"/>
                </a:cubicBezTo>
                <a:cubicBezTo>
                  <a:pt x="1303899" y="305876"/>
                  <a:pt x="1537438" y="0"/>
                  <a:pt x="18002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1F5087C5-6F96-44CB-A57B-C490A06FDC0B}"/>
              </a:ext>
            </a:extLst>
          </p:cNvPr>
          <p:cNvSpPr txBox="1"/>
          <p:nvPr/>
        </p:nvSpPr>
        <p:spPr>
          <a:xfrm>
            <a:off x="9954002" y="1103480"/>
            <a:ext cx="1737808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Meet  Our Team</a:t>
            </a:r>
            <a:endParaRPr lang="ko-KR" altLang="en-US" sz="2400" b="1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grpSp>
        <p:nvGrpSpPr>
          <p:cNvPr id="28" name="Group 36">
            <a:extLst>
              <a:ext uri="{FF2B5EF4-FFF2-40B4-BE49-F238E27FC236}">
                <a16:creationId xmlns:a16="http://schemas.microsoft.com/office/drawing/2014/main" id="{172F5934-EE9E-48D4-856E-52B473694E38}"/>
              </a:ext>
            </a:extLst>
          </p:cNvPr>
          <p:cNvGrpSpPr/>
          <p:nvPr/>
        </p:nvGrpSpPr>
        <p:grpSpPr>
          <a:xfrm>
            <a:off x="9355382" y="5089023"/>
            <a:ext cx="1800200" cy="521878"/>
            <a:chOff x="2851759" y="3796461"/>
            <a:chExt cx="1800000" cy="521878"/>
          </a:xfrm>
        </p:grpSpPr>
        <p:sp>
          <p:nvSpPr>
            <p:cNvPr id="29" name="Text Placeholder 3">
              <a:extLst>
                <a:ext uri="{FF2B5EF4-FFF2-40B4-BE49-F238E27FC236}">
                  <a16:creationId xmlns:a16="http://schemas.microsoft.com/office/drawing/2014/main" id="{9BD35EEE-EE93-4720-8B31-1310342AC563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3796461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 rtl="1">
                <a:buNone/>
              </a:pPr>
              <a:r>
                <a:rPr lang="fa-I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اسم شما</a:t>
              </a:r>
              <a:endPara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Text Placeholder 5">
              <a:extLst>
                <a:ext uri="{FF2B5EF4-FFF2-40B4-BE49-F238E27FC236}">
                  <a16:creationId xmlns:a16="http://schemas.microsoft.com/office/drawing/2014/main" id="{75BAC374-3582-40D5-B52E-F1F2FA8D1C36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4086246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 rtl="1">
                <a:buNone/>
              </a:pPr>
              <a:r>
                <a:rPr lang="fa-IR" altLang="ko-KR" sz="1200" dirty="0">
                  <a:solidFill>
                    <a:schemeClr val="accent4"/>
                  </a:solidFill>
                  <a:cs typeface="B Nazanin" panose="00000700000000000000" pitchFamily="2" charset="-78"/>
                </a:rPr>
                <a:t>توسعه دهنده</a:t>
              </a:r>
              <a:endParaRPr lang="en-US" altLang="ko-KR" sz="1200" dirty="0">
                <a:solidFill>
                  <a:schemeClr val="accent4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1" name="TextBox 30">
            <a:extLst>
              <a:ext uri="{FF2B5EF4-FFF2-40B4-BE49-F238E27FC236}">
                <a16:creationId xmlns:a16="http://schemas.microsoft.com/office/drawing/2014/main" id="{48D70B51-7E18-4829-956D-3DA1E85CC0EE}"/>
              </a:ext>
            </a:extLst>
          </p:cNvPr>
          <p:cNvSpPr txBox="1"/>
          <p:nvPr/>
        </p:nvSpPr>
        <p:spPr>
          <a:xfrm>
            <a:off x="9355282" y="5674247"/>
            <a:ext cx="1800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pic>
        <p:nvPicPr>
          <p:cNvPr id="35" name="Picture Placeholder 34">
            <a:extLst>
              <a:ext uri="{FF2B5EF4-FFF2-40B4-BE49-F238E27FC236}">
                <a16:creationId xmlns:a16="http://schemas.microsoft.com/office/drawing/2014/main" id="{A2FBDB2D-ADC6-A311-6906-DC7DDE76DAA8}"/>
              </a:ext>
            </a:extLst>
          </p:cNvPr>
          <p:cNvPicPr>
            <a:picLocks noGrp="1" noChangeAspect="1"/>
          </p:cNvPicPr>
          <p:nvPr>
            <p:ph type="pic" idx="14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37" name="Picture Placeholder 36">
            <a:extLst>
              <a:ext uri="{FF2B5EF4-FFF2-40B4-BE49-F238E27FC236}">
                <a16:creationId xmlns:a16="http://schemas.microsoft.com/office/drawing/2014/main" id="{5A362E70-415C-4E55-A139-58C65CCDD5BA}"/>
              </a:ext>
            </a:extLst>
          </p:cNvPr>
          <p:cNvPicPr>
            <a:picLocks noGrp="1" noChangeAspect="1"/>
          </p:cNvPicPr>
          <p:nvPr>
            <p:ph type="pic" idx="15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39" name="Picture Placeholder 38">
            <a:extLst>
              <a:ext uri="{FF2B5EF4-FFF2-40B4-BE49-F238E27FC236}">
                <a16:creationId xmlns:a16="http://schemas.microsoft.com/office/drawing/2014/main" id="{A61C5E5F-66D0-F9F5-459A-CDDB555BEE60}"/>
              </a:ext>
            </a:extLst>
          </p:cNvPr>
          <p:cNvPicPr>
            <a:picLocks noGrp="1" noChangeAspect="1"/>
          </p:cNvPicPr>
          <p:nvPr>
            <p:ph type="pic" idx="16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41" name="Picture Placeholder 40">
            <a:extLst>
              <a:ext uri="{FF2B5EF4-FFF2-40B4-BE49-F238E27FC236}">
                <a16:creationId xmlns:a16="http://schemas.microsoft.com/office/drawing/2014/main" id="{A8013FC1-455A-8AC6-AB25-FB595101AD58}"/>
              </a:ext>
            </a:extLst>
          </p:cNvPr>
          <p:cNvPicPr>
            <a:picLocks noGrp="1" noChangeAspect="1"/>
          </p:cNvPicPr>
          <p:nvPr>
            <p:ph type="pic" idx="17"/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43" name="Picture Placeholder 42">
            <a:extLst>
              <a:ext uri="{FF2B5EF4-FFF2-40B4-BE49-F238E27FC236}">
                <a16:creationId xmlns:a16="http://schemas.microsoft.com/office/drawing/2014/main" id="{0ABA36F8-8575-EA4B-4A20-A97304223F27}"/>
              </a:ext>
            </a:extLst>
          </p:cNvPr>
          <p:cNvPicPr>
            <a:picLocks noGrp="1" noChangeAspect="1"/>
          </p:cNvPicPr>
          <p:nvPr>
            <p:ph type="pic" idx="18"/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2170689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2AD9B35A-3F0C-4F96-A1CA-626AF1218C5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29856778"/>
              </p:ext>
            </p:extLst>
          </p:nvPr>
        </p:nvGraphicFramePr>
        <p:xfrm>
          <a:off x="963053" y="1650305"/>
          <a:ext cx="2144560" cy="42479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28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85599">
                <a:tc>
                  <a:txBody>
                    <a:bodyPr/>
                    <a:lstStyle/>
                    <a:p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800" b="1" dirty="0">
                          <a:solidFill>
                            <a:schemeClr val="bg1"/>
                          </a:solidFill>
                          <a:latin typeface="+mn-lt"/>
                          <a:cs typeface="B Nazanin" panose="00000700000000000000" pitchFamily="2" charset="-78"/>
                        </a:rPr>
                        <a:t>محتوا</a:t>
                      </a:r>
                      <a:endParaRPr lang="ko-KR" altLang="en-US" sz="1800" b="1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62122">
                <a:tc>
                  <a:txBody>
                    <a:bodyPr/>
                    <a:lstStyle/>
                    <a:p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ارائه 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پاورپوینت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 ساده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4801">
                <a:tc>
                  <a:txBody>
                    <a:bodyPr/>
                    <a:lstStyle/>
                    <a:p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شما به سادگی می توانید مخاطبان خود را تحت تاثیر قرار دهید و به ارائه های خود جذابیت و زیبایی بی نظیری اضافه کنید.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87167">
                <a:tc>
                  <a:txBody>
                    <a:bodyPr/>
                    <a:lstStyle/>
                    <a:p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1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261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3072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+mn-lt"/>
                          <a:cs typeface="B Nazanin" panose="00000700000000000000" pitchFamily="2" charset="-78"/>
                        </a:rPr>
                        <a:t>متن را اینجا بنویسید</a:t>
                      </a:r>
                      <a:endParaRPr lang="en-US" altLang="ko-KR" sz="1400" b="1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4261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4572DFC3-D217-48D7-B887-FC2A2716D1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941157"/>
              </p:ext>
            </p:extLst>
          </p:nvPr>
        </p:nvGraphicFramePr>
        <p:xfrm>
          <a:off x="9084387" y="1650305"/>
          <a:ext cx="2144560" cy="42479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28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85599">
                <a:tc>
                  <a:txBody>
                    <a:bodyPr/>
                    <a:lstStyle/>
                    <a:p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800" b="1" dirty="0">
                          <a:solidFill>
                            <a:schemeClr val="bg1"/>
                          </a:solidFill>
                          <a:latin typeface="+mn-lt"/>
                          <a:cs typeface="B Nazanin" panose="00000700000000000000" pitchFamily="2" charset="-78"/>
                        </a:rPr>
                        <a:t>محتوا</a:t>
                      </a:r>
                      <a:endParaRPr lang="ko-KR" altLang="en-US" sz="1800" b="1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62122">
                <a:tc>
                  <a:txBody>
                    <a:bodyPr/>
                    <a:lstStyle/>
                    <a:p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ارائه 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پاورپوینت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 ساده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4801">
                <a:tc>
                  <a:txBody>
                    <a:bodyPr/>
                    <a:lstStyle/>
                    <a:p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شما به سادگی می توانید مخاطبان خود را تحت تاثیر قرار دهید و به ارائه های خود جذابیت و زیبایی بی نظیری اضافه کنید.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87167">
                <a:tc>
                  <a:txBody>
                    <a:bodyPr/>
                    <a:lstStyle/>
                    <a:p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1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261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3072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+mn-lt"/>
                          <a:cs typeface="B Nazanin" panose="00000700000000000000" pitchFamily="2" charset="-78"/>
                        </a:rPr>
                        <a:t>متن را اینجا بنویسید</a:t>
                      </a:r>
                      <a:endParaRPr lang="en-US" altLang="ko-KR" sz="1400" b="1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4261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13" name="Table 11">
            <a:extLst>
              <a:ext uri="{FF2B5EF4-FFF2-40B4-BE49-F238E27FC236}">
                <a16:creationId xmlns:a16="http://schemas.microsoft.com/office/drawing/2014/main" id="{6A1F6E85-B701-4917-A065-1AA2F68E578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62651529"/>
              </p:ext>
            </p:extLst>
          </p:nvPr>
        </p:nvGraphicFramePr>
        <p:xfrm>
          <a:off x="6377275" y="1650305"/>
          <a:ext cx="2144560" cy="42479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28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85599">
                <a:tc>
                  <a:txBody>
                    <a:bodyPr/>
                    <a:lstStyle/>
                    <a:p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800" b="1" dirty="0">
                          <a:solidFill>
                            <a:schemeClr val="bg1"/>
                          </a:solidFill>
                          <a:latin typeface="+mn-lt"/>
                          <a:cs typeface="B Nazanin" panose="00000700000000000000" pitchFamily="2" charset="-78"/>
                        </a:rPr>
                        <a:t>محتوا</a:t>
                      </a:r>
                      <a:endParaRPr lang="ko-KR" altLang="en-US" sz="1800" b="1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62122">
                <a:tc>
                  <a:txBody>
                    <a:bodyPr/>
                    <a:lstStyle/>
                    <a:p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ارائه 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پاورپوینت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 ساده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4801">
                <a:tc>
                  <a:txBody>
                    <a:bodyPr/>
                    <a:lstStyle/>
                    <a:p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شما به سادگی می توانید مخاطبان خود را تحت تاثیر قرار دهید و به ارائه های خود جذابیت و زیبایی بی نظیری اضافه کنید.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87167">
                <a:tc>
                  <a:txBody>
                    <a:bodyPr/>
                    <a:lstStyle/>
                    <a:p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1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261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3072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+mn-lt"/>
                          <a:cs typeface="B Nazanin" panose="00000700000000000000" pitchFamily="2" charset="-78"/>
                        </a:rPr>
                        <a:t>متن را اینجا بنویسید</a:t>
                      </a:r>
                      <a:endParaRPr lang="en-US" altLang="ko-KR" sz="1400" b="1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4261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14" name="Table 6">
            <a:extLst>
              <a:ext uri="{FF2B5EF4-FFF2-40B4-BE49-F238E27FC236}">
                <a16:creationId xmlns:a16="http://schemas.microsoft.com/office/drawing/2014/main" id="{0315B32B-83B0-4500-81D9-D8D8202D8CF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43792362"/>
              </p:ext>
            </p:extLst>
          </p:nvPr>
        </p:nvGraphicFramePr>
        <p:xfrm>
          <a:off x="3670164" y="1650305"/>
          <a:ext cx="2144560" cy="42479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28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85599">
                <a:tc>
                  <a:txBody>
                    <a:bodyPr/>
                    <a:lstStyle/>
                    <a:p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800" b="1" dirty="0">
                          <a:solidFill>
                            <a:schemeClr val="bg1"/>
                          </a:solidFill>
                          <a:latin typeface="+mn-lt"/>
                          <a:cs typeface="B Nazanin" panose="00000700000000000000" pitchFamily="2" charset="-78"/>
                        </a:rPr>
                        <a:t>محتوا</a:t>
                      </a:r>
                      <a:endParaRPr lang="ko-KR" altLang="en-US" sz="1800" b="1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62122">
                <a:tc>
                  <a:txBody>
                    <a:bodyPr/>
                    <a:lstStyle/>
                    <a:p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ارائه 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پاورپوینت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 ساده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4801">
                <a:tc>
                  <a:txBody>
                    <a:bodyPr/>
                    <a:lstStyle/>
                    <a:p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شما به سادگی می توانید مخاطبان خود را تحت تاثیر قرار دهید و به ارائه های خود جذابیت و زیبایی بی نظیری اضافه کنید.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87167">
                <a:tc>
                  <a:txBody>
                    <a:bodyPr/>
                    <a:lstStyle/>
                    <a:p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1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261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3072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+mn-lt"/>
                          <a:cs typeface="B Nazanin" panose="00000700000000000000" pitchFamily="2" charset="-78"/>
                        </a:rPr>
                        <a:t>متن را اینجا بنویسید</a:t>
                      </a:r>
                      <a:endParaRPr lang="en-US" altLang="ko-KR" sz="1400" b="1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4261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2508239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텍스트 개체 틀 7">
            <a:extLst>
              <a:ext uri="{FF2B5EF4-FFF2-40B4-BE49-F238E27FC236}">
                <a16:creationId xmlns:a16="http://schemas.microsoft.com/office/drawing/2014/main" id="{D6A5804F-8AF6-4C70-9866-47551CDC26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altLang="ko-KR" dirty="0">
                <a:cs typeface="B Nazanin" panose="00000700000000000000" pitchFamily="2" charset="-78"/>
              </a:rPr>
              <a:t>سبک اینفوگرافیک</a:t>
            </a:r>
            <a:endParaRPr lang="en-US" altLang="ko-KR" dirty="0">
              <a:cs typeface="B Nazanin" panose="00000700000000000000" pitchFamily="2" charset="-78"/>
            </a:endParaRPr>
          </a:p>
        </p:txBody>
      </p:sp>
      <p:grpSp>
        <p:nvGrpSpPr>
          <p:cNvPr id="14" name="Group 32">
            <a:extLst>
              <a:ext uri="{FF2B5EF4-FFF2-40B4-BE49-F238E27FC236}">
                <a16:creationId xmlns:a16="http://schemas.microsoft.com/office/drawing/2014/main" id="{0787687A-7019-43C0-BE2C-E0F83322EA00}"/>
              </a:ext>
            </a:extLst>
          </p:cNvPr>
          <p:cNvGrpSpPr/>
          <p:nvPr/>
        </p:nvGrpSpPr>
        <p:grpSpPr>
          <a:xfrm>
            <a:off x="391108" y="3407699"/>
            <a:ext cx="1656184" cy="912756"/>
            <a:chOff x="4862377" y="4246032"/>
            <a:chExt cx="1656184" cy="912756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764D6902-F31F-48A5-B295-50F5668EFD14}"/>
                </a:ext>
              </a:extLst>
            </p:cNvPr>
            <p:cNvSpPr txBox="1"/>
            <p:nvPr/>
          </p:nvSpPr>
          <p:spPr>
            <a:xfrm>
              <a:off x="4862377" y="4512457"/>
              <a:ext cx="165618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C0CC65D5-4077-4F87-8197-F2E2FE54A92B}"/>
                </a:ext>
              </a:extLst>
            </p:cNvPr>
            <p:cNvSpPr txBox="1"/>
            <p:nvPr/>
          </p:nvSpPr>
          <p:spPr>
            <a:xfrm>
              <a:off x="4862377" y="4246032"/>
              <a:ext cx="165618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" name="Group 32">
            <a:extLst>
              <a:ext uri="{FF2B5EF4-FFF2-40B4-BE49-F238E27FC236}">
                <a16:creationId xmlns:a16="http://schemas.microsoft.com/office/drawing/2014/main" id="{1FBA9123-F963-4542-B537-27086FBA2B22}"/>
              </a:ext>
            </a:extLst>
          </p:cNvPr>
          <p:cNvGrpSpPr/>
          <p:nvPr/>
        </p:nvGrpSpPr>
        <p:grpSpPr>
          <a:xfrm>
            <a:off x="2829508" y="1758550"/>
            <a:ext cx="1656184" cy="912756"/>
            <a:chOff x="4862377" y="4246032"/>
            <a:chExt cx="1656184" cy="912756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33FB8949-C6ED-45F8-BA97-0ED13AABD38F}"/>
                </a:ext>
              </a:extLst>
            </p:cNvPr>
            <p:cNvSpPr txBox="1"/>
            <p:nvPr/>
          </p:nvSpPr>
          <p:spPr>
            <a:xfrm>
              <a:off x="4862377" y="4512457"/>
              <a:ext cx="165618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FB8CC62C-7B9C-4A83-BDE5-B33C7A53B10B}"/>
                </a:ext>
              </a:extLst>
            </p:cNvPr>
            <p:cNvSpPr txBox="1"/>
            <p:nvPr/>
          </p:nvSpPr>
          <p:spPr>
            <a:xfrm>
              <a:off x="4862377" y="4246032"/>
              <a:ext cx="165618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" name="Group 32">
            <a:extLst>
              <a:ext uri="{FF2B5EF4-FFF2-40B4-BE49-F238E27FC236}">
                <a16:creationId xmlns:a16="http://schemas.microsoft.com/office/drawing/2014/main" id="{9ADFDF89-3CE1-44FA-B49D-3650D4E41413}"/>
              </a:ext>
            </a:extLst>
          </p:cNvPr>
          <p:cNvGrpSpPr/>
          <p:nvPr/>
        </p:nvGrpSpPr>
        <p:grpSpPr>
          <a:xfrm>
            <a:off x="7706308" y="1730587"/>
            <a:ext cx="1656184" cy="912756"/>
            <a:chOff x="4862377" y="4246032"/>
            <a:chExt cx="1656184" cy="912756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C2F6F5FC-54A7-410A-AE8F-6858848A889D}"/>
                </a:ext>
              </a:extLst>
            </p:cNvPr>
            <p:cNvSpPr txBox="1"/>
            <p:nvPr/>
          </p:nvSpPr>
          <p:spPr>
            <a:xfrm>
              <a:off x="4862377" y="4512457"/>
              <a:ext cx="165618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0DBE7961-B2DC-4D37-A205-2B9325FB00AD}"/>
                </a:ext>
              </a:extLst>
            </p:cNvPr>
            <p:cNvSpPr txBox="1"/>
            <p:nvPr/>
          </p:nvSpPr>
          <p:spPr>
            <a:xfrm>
              <a:off x="4862377" y="4246032"/>
              <a:ext cx="165618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roup 32">
            <a:extLst>
              <a:ext uri="{FF2B5EF4-FFF2-40B4-BE49-F238E27FC236}">
                <a16:creationId xmlns:a16="http://schemas.microsoft.com/office/drawing/2014/main" id="{680C68DC-42A9-4795-BEC0-B1A08D3F2407}"/>
              </a:ext>
            </a:extLst>
          </p:cNvPr>
          <p:cNvGrpSpPr/>
          <p:nvPr/>
        </p:nvGrpSpPr>
        <p:grpSpPr>
          <a:xfrm>
            <a:off x="5267908" y="3461725"/>
            <a:ext cx="1656184" cy="912756"/>
            <a:chOff x="4862377" y="4246032"/>
            <a:chExt cx="1656184" cy="912756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E40C373A-9EFE-4803-B8C7-B0CD544AC83A}"/>
                </a:ext>
              </a:extLst>
            </p:cNvPr>
            <p:cNvSpPr txBox="1"/>
            <p:nvPr/>
          </p:nvSpPr>
          <p:spPr>
            <a:xfrm>
              <a:off x="4862377" y="4512457"/>
              <a:ext cx="165618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747AC134-14FD-44D7-B9F9-04D425B9F481}"/>
                </a:ext>
              </a:extLst>
            </p:cNvPr>
            <p:cNvSpPr txBox="1"/>
            <p:nvPr/>
          </p:nvSpPr>
          <p:spPr>
            <a:xfrm>
              <a:off x="4862377" y="4246032"/>
              <a:ext cx="165618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roup 32">
            <a:extLst>
              <a:ext uri="{FF2B5EF4-FFF2-40B4-BE49-F238E27FC236}">
                <a16:creationId xmlns:a16="http://schemas.microsoft.com/office/drawing/2014/main" id="{27EA05C7-7EDB-4980-962D-D6229107D9B1}"/>
              </a:ext>
            </a:extLst>
          </p:cNvPr>
          <p:cNvGrpSpPr/>
          <p:nvPr/>
        </p:nvGrpSpPr>
        <p:grpSpPr>
          <a:xfrm>
            <a:off x="10144708" y="3461725"/>
            <a:ext cx="1656184" cy="912756"/>
            <a:chOff x="4862377" y="4246032"/>
            <a:chExt cx="1656184" cy="912756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C4F03803-3E7A-4D76-BF87-982239A1BD82}"/>
                </a:ext>
              </a:extLst>
            </p:cNvPr>
            <p:cNvSpPr txBox="1"/>
            <p:nvPr/>
          </p:nvSpPr>
          <p:spPr>
            <a:xfrm>
              <a:off x="4862377" y="4512457"/>
              <a:ext cx="165618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AF4FA0B8-8CA2-47AA-AF6C-5A8E2FC69E4E}"/>
                </a:ext>
              </a:extLst>
            </p:cNvPr>
            <p:cNvSpPr txBox="1"/>
            <p:nvPr/>
          </p:nvSpPr>
          <p:spPr>
            <a:xfrm>
              <a:off x="4862377" y="4246032"/>
              <a:ext cx="165618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9" name="Oval 55">
            <a:extLst>
              <a:ext uri="{FF2B5EF4-FFF2-40B4-BE49-F238E27FC236}">
                <a16:creationId xmlns:a16="http://schemas.microsoft.com/office/drawing/2014/main" id="{34147110-FAA1-45B6-AED1-BB7ED503E6F4}"/>
              </a:ext>
            </a:extLst>
          </p:cNvPr>
          <p:cNvSpPr/>
          <p:nvPr/>
        </p:nvSpPr>
        <p:spPr>
          <a:xfrm>
            <a:off x="728551" y="5181616"/>
            <a:ext cx="693414" cy="69341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0" name="Rounded Rectangle 1">
            <a:extLst>
              <a:ext uri="{FF2B5EF4-FFF2-40B4-BE49-F238E27FC236}">
                <a16:creationId xmlns:a16="http://schemas.microsoft.com/office/drawing/2014/main" id="{FB2C3D8D-6B93-4ADA-8C99-4C3DB067F8B7}"/>
              </a:ext>
            </a:extLst>
          </p:cNvPr>
          <p:cNvSpPr/>
          <p:nvPr/>
        </p:nvSpPr>
        <p:spPr>
          <a:xfrm>
            <a:off x="972481" y="5354239"/>
            <a:ext cx="205555" cy="348168"/>
          </a:xfrm>
          <a:custGeom>
            <a:avLst/>
            <a:gdLst/>
            <a:ahLst/>
            <a:cxnLst/>
            <a:rect l="l" t="t" r="r" b="b"/>
            <a:pathLst>
              <a:path w="2337548" h="3944720">
                <a:moveTo>
                  <a:pt x="2013548" y="1242075"/>
                </a:moveTo>
                <a:lnTo>
                  <a:pt x="2337548" y="1242075"/>
                </a:lnTo>
                <a:lnTo>
                  <a:pt x="2337548" y="1945866"/>
                </a:lnTo>
                <a:lnTo>
                  <a:pt x="2337548" y="1962155"/>
                </a:lnTo>
                <a:lnTo>
                  <a:pt x="2336798" y="1962155"/>
                </a:lnTo>
                <a:cubicBezTo>
                  <a:pt x="2330129" y="2597501"/>
                  <a:pt x="1898450" y="3121603"/>
                  <a:pt x="1336990" y="3208701"/>
                </a:cubicBezTo>
                <a:lnTo>
                  <a:pt x="1336990" y="3620720"/>
                </a:lnTo>
                <a:lnTo>
                  <a:pt x="1895070" y="3620720"/>
                </a:lnTo>
                <a:lnTo>
                  <a:pt x="1895070" y="3944720"/>
                </a:lnTo>
                <a:lnTo>
                  <a:pt x="454910" y="3944720"/>
                </a:lnTo>
                <a:lnTo>
                  <a:pt x="454910" y="3620720"/>
                </a:lnTo>
                <a:lnTo>
                  <a:pt x="1012990" y="3620720"/>
                </a:lnTo>
                <a:lnTo>
                  <a:pt x="1012990" y="3210585"/>
                </a:lnTo>
                <a:cubicBezTo>
                  <a:pt x="447376" y="3129632"/>
                  <a:pt x="8655" y="2604919"/>
                  <a:pt x="389" y="1964536"/>
                </a:cubicBezTo>
                <a:lnTo>
                  <a:pt x="0" y="1964536"/>
                </a:lnTo>
                <a:lnTo>
                  <a:pt x="0" y="1244456"/>
                </a:lnTo>
                <a:lnTo>
                  <a:pt x="324000" y="1244456"/>
                </a:lnTo>
                <a:lnTo>
                  <a:pt x="324000" y="1964536"/>
                </a:lnTo>
                <a:lnTo>
                  <a:pt x="323361" y="1964536"/>
                </a:lnTo>
                <a:cubicBezTo>
                  <a:pt x="331926" y="2486037"/>
                  <a:pt x="710705" y="2903701"/>
                  <a:pt x="1173940" y="2900510"/>
                </a:cubicBezTo>
                <a:cubicBezTo>
                  <a:pt x="1634302" y="2897337"/>
                  <a:pt x="2006933" y="2479634"/>
                  <a:pt x="2014006" y="1962155"/>
                </a:cubicBezTo>
                <a:lnTo>
                  <a:pt x="2013548" y="1962155"/>
                </a:lnTo>
                <a:close/>
                <a:moveTo>
                  <a:pt x="1168773" y="0"/>
                </a:moveTo>
                <a:cubicBezTo>
                  <a:pt x="1546536" y="0"/>
                  <a:pt x="1852773" y="306237"/>
                  <a:pt x="1852773" y="684000"/>
                </a:cubicBezTo>
                <a:lnTo>
                  <a:pt x="1852773" y="1980000"/>
                </a:lnTo>
                <a:cubicBezTo>
                  <a:pt x="1852773" y="2357763"/>
                  <a:pt x="1546536" y="2664000"/>
                  <a:pt x="1168773" y="2664000"/>
                </a:cubicBezTo>
                <a:cubicBezTo>
                  <a:pt x="791010" y="2664000"/>
                  <a:pt x="484773" y="2357763"/>
                  <a:pt x="484773" y="1980000"/>
                </a:cubicBezTo>
                <a:lnTo>
                  <a:pt x="484773" y="684000"/>
                </a:lnTo>
                <a:cubicBezTo>
                  <a:pt x="484773" y="306237"/>
                  <a:pt x="791010" y="0"/>
                  <a:pt x="116877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31" name="Group 12">
            <a:extLst>
              <a:ext uri="{FF2B5EF4-FFF2-40B4-BE49-F238E27FC236}">
                <a16:creationId xmlns:a16="http://schemas.microsoft.com/office/drawing/2014/main" id="{E4C6BB28-3604-4E19-82D6-E53F617EFB72}"/>
              </a:ext>
            </a:extLst>
          </p:cNvPr>
          <p:cNvGrpSpPr/>
          <p:nvPr/>
        </p:nvGrpSpPr>
        <p:grpSpPr>
          <a:xfrm>
            <a:off x="1566056" y="5066658"/>
            <a:ext cx="9849909" cy="738664"/>
            <a:chOff x="3017859" y="4283314"/>
            <a:chExt cx="1245478" cy="738664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E01D1D7B-C559-4FD7-B418-B09BEFD344F2}"/>
                </a:ext>
              </a:extLst>
            </p:cNvPr>
            <p:cNvSpPr txBox="1"/>
            <p:nvPr/>
          </p:nvSpPr>
          <p:spPr>
            <a:xfrm>
              <a:off x="3017859" y="4560313"/>
              <a:ext cx="124547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من امیدوارم و معتقدم که این الگو زمان، پول و اعتبار شما را جلب کند. 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09250419-57DD-4531-A77E-870565863FA6}"/>
                </a:ext>
              </a:extLst>
            </p:cNvPr>
            <p:cNvSpPr txBox="1"/>
            <p:nvPr/>
          </p:nvSpPr>
          <p:spPr>
            <a:xfrm>
              <a:off x="3017859" y="4283314"/>
              <a:ext cx="124547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مطالب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pic>
        <p:nvPicPr>
          <p:cNvPr id="9" name="Picture Placeholder 8">
            <a:extLst>
              <a:ext uri="{FF2B5EF4-FFF2-40B4-BE49-F238E27FC236}">
                <a16:creationId xmlns:a16="http://schemas.microsoft.com/office/drawing/2014/main" id="{58EB363E-44FA-EBE1-48E5-0B03DF31662F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11" name="Picture Placeholder 10">
            <a:extLst>
              <a:ext uri="{FF2B5EF4-FFF2-40B4-BE49-F238E27FC236}">
                <a16:creationId xmlns:a16="http://schemas.microsoft.com/office/drawing/2014/main" id="{26741AF1-E18A-4A66-E304-CD37C9436B9F}"/>
              </a:ext>
            </a:extLst>
          </p:cNvPr>
          <p:cNvPicPr>
            <a:picLocks noGrp="1" noChangeAspect="1"/>
          </p:cNvPicPr>
          <p:nvPr>
            <p:ph type="pic" sz="quarter" idx="45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13" name="Picture Placeholder 12">
            <a:extLst>
              <a:ext uri="{FF2B5EF4-FFF2-40B4-BE49-F238E27FC236}">
                <a16:creationId xmlns:a16="http://schemas.microsoft.com/office/drawing/2014/main" id="{1B649313-F8CE-4D7B-EA44-289EDAE822D6}"/>
              </a:ext>
            </a:extLst>
          </p:cNvPr>
          <p:cNvPicPr>
            <a:picLocks noGrp="1" noChangeAspect="1"/>
          </p:cNvPicPr>
          <p:nvPr>
            <p:ph type="pic" sz="quarter" idx="42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37" name="Picture Placeholder 36">
            <a:extLst>
              <a:ext uri="{FF2B5EF4-FFF2-40B4-BE49-F238E27FC236}">
                <a16:creationId xmlns:a16="http://schemas.microsoft.com/office/drawing/2014/main" id="{9009E794-1209-F881-F428-787ADE06B8A1}"/>
              </a:ext>
            </a:extLst>
          </p:cNvPr>
          <p:cNvPicPr>
            <a:picLocks noGrp="1" noChangeAspect="1"/>
          </p:cNvPicPr>
          <p:nvPr>
            <p:ph type="pic" sz="quarter" idx="43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35" name="Picture Placeholder 34">
            <a:extLst>
              <a:ext uri="{FF2B5EF4-FFF2-40B4-BE49-F238E27FC236}">
                <a16:creationId xmlns:a16="http://schemas.microsoft.com/office/drawing/2014/main" id="{5040A01F-E8C9-974F-C7E0-31FA555B14B7}"/>
              </a:ext>
            </a:extLst>
          </p:cNvPr>
          <p:cNvPicPr>
            <a:picLocks noGrp="1" noChangeAspect="1"/>
          </p:cNvPicPr>
          <p:nvPr>
            <p:ph type="pic" sz="quarter" idx="44"/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</p:spTree>
    <p:extLst>
      <p:ext uri="{BB962C8B-B14F-4D97-AF65-F5344CB8AC3E}">
        <p14:creationId xmlns:p14="http://schemas.microsoft.com/office/powerpoint/2010/main" val="227276328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algn="r" rtl="1"/>
            <a:r>
              <a:rPr lang="fa-IR" dirty="0">
                <a:cs typeface="B Nazanin" panose="00000700000000000000" pitchFamily="2" charset="-78"/>
              </a:rPr>
              <a:t>سبک ستون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07423AE-0808-4667-BDE3-F7474B82B7C1}"/>
              </a:ext>
            </a:extLst>
          </p:cNvPr>
          <p:cNvSpPr txBox="1"/>
          <p:nvPr/>
        </p:nvSpPr>
        <p:spPr>
          <a:xfrm>
            <a:off x="3581305" y="1865730"/>
            <a:ext cx="764404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accent4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400" b="1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9056CD9-9729-4A4A-819F-31C46D2C08D9}"/>
              </a:ext>
            </a:extLst>
          </p:cNvPr>
          <p:cNvSpPr txBox="1"/>
          <p:nvPr/>
        </p:nvSpPr>
        <p:spPr>
          <a:xfrm>
            <a:off x="3581305" y="2391194"/>
            <a:ext cx="7644044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 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 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</a:t>
            </a:r>
          </a:p>
          <a:p>
            <a:pPr algn="r" rtl="1"/>
            <a:endParaRPr lang="fa-IR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  <a:p>
            <a:pPr algn="r" rtl="1"/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 من امیدوارم و معتقدم که این الگو زمان، پول و اعتبار شما را جلب کند. ارائه پاورپوینت مدرنی را دریافت کنید که به زیبایی طراحی شده است. آسان برای تغییر رنگ، عکس و متن.</a:t>
            </a:r>
          </a:p>
          <a:p>
            <a:pPr algn="r" rtl="1"/>
            <a:endParaRPr lang="fa-IR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  <a:p>
            <a:pPr algn="r" rtl="1"/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en-US" altLang="ko-KR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5159209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4294967295"/>
          </p:nvPr>
        </p:nvSpPr>
        <p:spPr>
          <a:xfrm>
            <a:off x="8351450" y="466180"/>
            <a:ext cx="2726284" cy="725487"/>
          </a:xfrm>
          <a:prstGeom prst="rect">
            <a:avLst/>
          </a:prstGeom>
        </p:spPr>
        <p:txBody>
          <a:bodyPr/>
          <a:lstStyle/>
          <a:p>
            <a:pPr algn="r" rtl="1"/>
            <a:r>
              <a:rPr lang="fa-IR" dirty="0">
                <a:cs typeface="B Nazanin" panose="00000700000000000000" pitchFamily="2" charset="-78"/>
              </a:rPr>
              <a:t>سبک ستون ها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81FAA4C-57FE-4E71-BFDA-E95F7D035CE9}"/>
              </a:ext>
            </a:extLst>
          </p:cNvPr>
          <p:cNvSpPr txBox="1"/>
          <p:nvPr/>
        </p:nvSpPr>
        <p:spPr>
          <a:xfrm>
            <a:off x="3581305" y="1865730"/>
            <a:ext cx="764404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accent4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400" b="1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42ED521C-362E-48F2-BA6C-AB127AE0846F}"/>
              </a:ext>
            </a:extLst>
          </p:cNvPr>
          <p:cNvSpPr txBox="1"/>
          <p:nvPr/>
        </p:nvSpPr>
        <p:spPr>
          <a:xfrm>
            <a:off x="3581305" y="2391194"/>
            <a:ext cx="764404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 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</a:p>
          <a:p>
            <a:pPr algn="r" rtl="1"/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E06D258-BEE3-4553-98D7-B807F9246BA2}"/>
              </a:ext>
            </a:extLst>
          </p:cNvPr>
          <p:cNvSpPr txBox="1"/>
          <p:nvPr/>
        </p:nvSpPr>
        <p:spPr>
          <a:xfrm>
            <a:off x="3581305" y="4081101"/>
            <a:ext cx="764404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accent3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400" b="1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64BFA69E-5074-4E40-8100-6F4435D4FC67}"/>
              </a:ext>
            </a:extLst>
          </p:cNvPr>
          <p:cNvSpPr txBox="1"/>
          <p:nvPr/>
        </p:nvSpPr>
        <p:spPr>
          <a:xfrm>
            <a:off x="3581305" y="4606565"/>
            <a:ext cx="764404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 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</a:p>
          <a:p>
            <a:pPr algn="r" rtl="1"/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0738D393-8C5C-2F43-6A30-3243C8A0AB2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7071" y="466180"/>
            <a:ext cx="3404234" cy="61680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5953193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4000" b="-4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sz="4800" dirty="0">
                <a:cs typeface="B Nazanin" panose="00000700000000000000" pitchFamily="2" charset="-78"/>
              </a:rPr>
              <a:t>با تشکر از شما دوستان عزیز ...</a:t>
            </a:r>
            <a:endParaRPr lang="en-US" sz="4800" dirty="0"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algn="ctr" rtl="1"/>
            <a:r>
              <a:rPr lang="fa-IR" altLang="ko-KR" dirty="0">
                <a:cs typeface="B Nazanin" panose="00000700000000000000" pitchFamily="2" charset="-78"/>
              </a:rPr>
              <a:t>زیرنویس خود را اینجا قرار دهید</a:t>
            </a:r>
            <a:endParaRPr lang="en-US" altLang="ko-KR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58222421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텍스트 개체 틀 2">
            <a:extLst>
              <a:ext uri="{FF2B5EF4-FFF2-40B4-BE49-F238E27FC236}">
                <a16:creationId xmlns:a16="http://schemas.microsoft.com/office/drawing/2014/main" id="{E491D9F4-4950-49BE-90DF-DE6942F25D19}"/>
              </a:ext>
            </a:extLst>
          </p:cNvPr>
          <p:cNvSpPr txBox="1">
            <a:spLocks/>
          </p:cNvSpPr>
          <p:nvPr/>
        </p:nvSpPr>
        <p:spPr>
          <a:xfrm>
            <a:off x="323528" y="232659"/>
            <a:ext cx="11573197" cy="724247"/>
          </a:xfrm>
          <a:prstGeom prst="rect">
            <a:avLst/>
          </a:prstGeom>
        </p:spPr>
        <p:txBody>
          <a:bodyPr/>
          <a:lstStyle>
            <a:lvl1pPr marL="228594" indent="-228594" algn="l" defTabSz="914377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783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2971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160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349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537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726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914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103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fa-IR" altLang="ko-KR" sz="5400" dirty="0">
                <a:cs typeface="B Nazanin" panose="00000700000000000000" pitchFamily="2" charset="-78"/>
              </a:rPr>
              <a:t>شکل کاملا قابل ویرایش</a:t>
            </a:r>
            <a:endParaRPr lang="en-US" altLang="ko-KR" sz="5400" dirty="0">
              <a:cs typeface="B Nazanin" panose="00000700000000000000" pitchFamily="2" charset="-78"/>
            </a:endParaRPr>
          </a:p>
        </p:txBody>
      </p:sp>
      <p:sp>
        <p:nvSpPr>
          <p:cNvPr id="5" name="Freeform 53">
            <a:extLst>
              <a:ext uri="{FF2B5EF4-FFF2-40B4-BE49-F238E27FC236}">
                <a16:creationId xmlns:a16="http://schemas.microsoft.com/office/drawing/2014/main" id="{290D70D1-5B4D-49E1-B29F-55F31CDF25BE}"/>
              </a:ext>
            </a:extLst>
          </p:cNvPr>
          <p:cNvSpPr/>
          <p:nvPr/>
        </p:nvSpPr>
        <p:spPr>
          <a:xfrm rot="8085916">
            <a:off x="3564366" y="1331724"/>
            <a:ext cx="1454680" cy="1491494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682537 w 2296406"/>
              <a:gd name="connsiteY2" fmla="*/ 1962549 h 2354521"/>
              <a:gd name="connsiteX3" fmla="*/ 1528613 w 2296406"/>
              <a:gd name="connsiteY3" fmla="*/ 2354521 h 2354521"/>
              <a:gd name="connsiteX4" fmla="*/ 1380482 w 2296406"/>
              <a:gd name="connsiteY4" fmla="*/ 2120816 h 2354521"/>
              <a:gd name="connsiteX5" fmla="*/ 1495542 w 2296406"/>
              <a:gd name="connsiteY5" fmla="*/ 1788127 h 2354521"/>
              <a:gd name="connsiteX6" fmla="*/ 909489 w 2296406"/>
              <a:gd name="connsiteY6" fmla="*/ 1225390 h 2354521"/>
              <a:gd name="connsiteX7" fmla="*/ 414951 w 2296406"/>
              <a:gd name="connsiteY7" fmla="*/ 2322212 h 2354521"/>
              <a:gd name="connsiteX8" fmla="*/ 293184 w 2296406"/>
              <a:gd name="connsiteY8" fmla="*/ 2052845 h 2354521"/>
              <a:gd name="connsiteX9" fmla="*/ 520411 w 2296406"/>
              <a:gd name="connsiteY9" fmla="*/ 767428 h 2354521"/>
              <a:gd name="connsiteX10" fmla="*/ 11167 w 2296406"/>
              <a:gd name="connsiteY10" fmla="*/ 5505 h 2354521"/>
              <a:gd name="connsiteX11" fmla="*/ 771719 w 2296406"/>
              <a:gd name="connsiteY11" fmla="*/ 578452 h 2354521"/>
              <a:gd name="connsiteX12" fmla="*/ 2041440 w 2296406"/>
              <a:gd name="connsiteY12" fmla="*/ 514597 h 2354521"/>
              <a:gd name="connsiteX13" fmla="*/ 2296406 w 2296406"/>
              <a:gd name="connsiteY13" fmla="*/ 662729 h 2354521"/>
              <a:gd name="connsiteX14" fmla="*/ 1124906 w 2296406"/>
              <a:gd name="connsiteY14" fmla="*/ 1004182 h 2354521"/>
              <a:gd name="connsiteX15" fmla="*/ 1676517 w 2296406"/>
              <a:gd name="connsiteY15" fmla="*/ 1608523 h 2354521"/>
              <a:gd name="connsiteX16" fmla="*/ 2094931 w 2296406"/>
              <a:gd name="connsiteY16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728029" y="1862093"/>
                  <a:pt x="1732359" y="1874513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59" name="그룹 58">
            <a:extLst>
              <a:ext uri="{FF2B5EF4-FFF2-40B4-BE49-F238E27FC236}">
                <a16:creationId xmlns:a16="http://schemas.microsoft.com/office/drawing/2014/main" id="{1301FBE0-4387-4783-B62E-33549992D130}"/>
              </a:ext>
            </a:extLst>
          </p:cNvPr>
          <p:cNvGrpSpPr/>
          <p:nvPr/>
        </p:nvGrpSpPr>
        <p:grpSpPr>
          <a:xfrm>
            <a:off x="758235" y="1212494"/>
            <a:ext cx="2514536" cy="3204592"/>
            <a:chOff x="4469514" y="1299164"/>
            <a:chExt cx="4038992" cy="5147399"/>
          </a:xfrm>
        </p:grpSpPr>
        <p:grpSp>
          <p:nvGrpSpPr>
            <p:cNvPr id="22" name="그룹 21">
              <a:extLst>
                <a:ext uri="{FF2B5EF4-FFF2-40B4-BE49-F238E27FC236}">
                  <a16:creationId xmlns:a16="http://schemas.microsoft.com/office/drawing/2014/main" id="{F4F1620A-0B99-434B-9CBC-FA3E2ADBD4B7}"/>
                </a:ext>
              </a:extLst>
            </p:cNvPr>
            <p:cNvGrpSpPr/>
            <p:nvPr/>
          </p:nvGrpSpPr>
          <p:grpSpPr>
            <a:xfrm>
              <a:off x="5165783" y="1299164"/>
              <a:ext cx="3342723" cy="3233881"/>
              <a:chOff x="1569337" y="1187324"/>
              <a:chExt cx="3342723" cy="3186387"/>
            </a:xfrm>
            <a:solidFill>
              <a:schemeClr val="accent3"/>
            </a:solidFill>
          </p:grpSpPr>
          <p:sp>
            <p:nvSpPr>
              <p:cNvPr id="23" name="Rectangle 14">
                <a:extLst>
                  <a:ext uri="{FF2B5EF4-FFF2-40B4-BE49-F238E27FC236}">
                    <a16:creationId xmlns:a16="http://schemas.microsoft.com/office/drawing/2014/main" id="{9195B843-DA9E-44CA-9515-6C1256F4EC35}"/>
                  </a:ext>
                </a:extLst>
              </p:cNvPr>
              <p:cNvSpPr/>
              <p:nvPr/>
            </p:nvSpPr>
            <p:spPr>
              <a:xfrm rot="19949266">
                <a:off x="1897239" y="1276506"/>
                <a:ext cx="638884" cy="638884"/>
              </a:xfrm>
              <a:custGeom>
                <a:avLst/>
                <a:gdLst/>
                <a:ahLst/>
                <a:cxnLst/>
                <a:rect l="l" t="t" r="r" b="b"/>
                <a:pathLst>
                  <a:path w="3942192" h="3931865">
                    <a:moveTo>
                      <a:pt x="2826148" y="3448804"/>
                    </a:moveTo>
                    <a:lnTo>
                      <a:pt x="2826148" y="3556804"/>
                    </a:lnTo>
                    <a:lnTo>
                      <a:pt x="3042148" y="3556804"/>
                    </a:lnTo>
                    <a:lnTo>
                      <a:pt x="3042148" y="3448804"/>
                    </a:lnTo>
                    <a:close/>
                    <a:moveTo>
                      <a:pt x="890988" y="3448804"/>
                    </a:moveTo>
                    <a:lnTo>
                      <a:pt x="890988" y="3556804"/>
                    </a:lnTo>
                    <a:lnTo>
                      <a:pt x="1106988" y="3556804"/>
                    </a:lnTo>
                    <a:lnTo>
                      <a:pt x="1106988" y="3448804"/>
                    </a:lnTo>
                    <a:close/>
                    <a:moveTo>
                      <a:pt x="3528192" y="3439467"/>
                    </a:moveTo>
                    <a:lnTo>
                      <a:pt x="3528192" y="3547467"/>
                    </a:lnTo>
                    <a:lnTo>
                      <a:pt x="3744192" y="3547467"/>
                    </a:lnTo>
                    <a:lnTo>
                      <a:pt x="3744192" y="3439467"/>
                    </a:lnTo>
                    <a:close/>
                    <a:moveTo>
                      <a:pt x="198000" y="3439467"/>
                    </a:moveTo>
                    <a:lnTo>
                      <a:pt x="198000" y="3547467"/>
                    </a:lnTo>
                    <a:lnTo>
                      <a:pt x="414000" y="3547467"/>
                    </a:lnTo>
                    <a:lnTo>
                      <a:pt x="414000" y="3439467"/>
                    </a:lnTo>
                    <a:close/>
                    <a:moveTo>
                      <a:pt x="2826148" y="3206154"/>
                    </a:moveTo>
                    <a:lnTo>
                      <a:pt x="2826148" y="3314154"/>
                    </a:lnTo>
                    <a:lnTo>
                      <a:pt x="3042148" y="3314154"/>
                    </a:lnTo>
                    <a:lnTo>
                      <a:pt x="3042148" y="3206154"/>
                    </a:lnTo>
                    <a:close/>
                    <a:moveTo>
                      <a:pt x="890988" y="3206154"/>
                    </a:moveTo>
                    <a:lnTo>
                      <a:pt x="890988" y="3314154"/>
                    </a:lnTo>
                    <a:lnTo>
                      <a:pt x="1106988" y="3314154"/>
                    </a:lnTo>
                    <a:lnTo>
                      <a:pt x="1106988" y="3206154"/>
                    </a:lnTo>
                    <a:close/>
                    <a:moveTo>
                      <a:pt x="3528192" y="3196817"/>
                    </a:moveTo>
                    <a:lnTo>
                      <a:pt x="3528192" y="3304817"/>
                    </a:lnTo>
                    <a:lnTo>
                      <a:pt x="3744192" y="3304817"/>
                    </a:lnTo>
                    <a:lnTo>
                      <a:pt x="3744192" y="3196817"/>
                    </a:lnTo>
                    <a:close/>
                    <a:moveTo>
                      <a:pt x="198000" y="3196817"/>
                    </a:moveTo>
                    <a:lnTo>
                      <a:pt x="198000" y="3304817"/>
                    </a:lnTo>
                    <a:lnTo>
                      <a:pt x="414000" y="3304817"/>
                    </a:lnTo>
                    <a:lnTo>
                      <a:pt x="414000" y="3196817"/>
                    </a:lnTo>
                    <a:close/>
                    <a:moveTo>
                      <a:pt x="2070064" y="3046635"/>
                    </a:moveTo>
                    <a:lnTo>
                      <a:pt x="2070064" y="3154635"/>
                    </a:lnTo>
                    <a:lnTo>
                      <a:pt x="2286064" y="3154635"/>
                    </a:lnTo>
                    <a:lnTo>
                      <a:pt x="2286064" y="3046635"/>
                    </a:lnTo>
                    <a:close/>
                    <a:moveTo>
                      <a:pt x="1638016" y="3037298"/>
                    </a:moveTo>
                    <a:lnTo>
                      <a:pt x="1638016" y="3145298"/>
                    </a:lnTo>
                    <a:lnTo>
                      <a:pt x="1854016" y="3145298"/>
                    </a:lnTo>
                    <a:lnTo>
                      <a:pt x="1854016" y="3037298"/>
                    </a:lnTo>
                    <a:close/>
                    <a:moveTo>
                      <a:pt x="2826148" y="2963504"/>
                    </a:moveTo>
                    <a:lnTo>
                      <a:pt x="2826148" y="3071504"/>
                    </a:lnTo>
                    <a:lnTo>
                      <a:pt x="3042148" y="3071504"/>
                    </a:lnTo>
                    <a:lnTo>
                      <a:pt x="3042148" y="2963504"/>
                    </a:lnTo>
                    <a:close/>
                    <a:moveTo>
                      <a:pt x="890988" y="2963504"/>
                    </a:moveTo>
                    <a:lnTo>
                      <a:pt x="890988" y="3071504"/>
                    </a:lnTo>
                    <a:lnTo>
                      <a:pt x="1106988" y="3071504"/>
                    </a:lnTo>
                    <a:lnTo>
                      <a:pt x="1106988" y="2963504"/>
                    </a:lnTo>
                    <a:close/>
                    <a:moveTo>
                      <a:pt x="3528192" y="2954167"/>
                    </a:moveTo>
                    <a:lnTo>
                      <a:pt x="3528192" y="3062167"/>
                    </a:lnTo>
                    <a:lnTo>
                      <a:pt x="3744192" y="3062167"/>
                    </a:lnTo>
                    <a:lnTo>
                      <a:pt x="3744192" y="2954167"/>
                    </a:lnTo>
                    <a:close/>
                    <a:moveTo>
                      <a:pt x="198000" y="2954167"/>
                    </a:moveTo>
                    <a:lnTo>
                      <a:pt x="198000" y="3062167"/>
                    </a:lnTo>
                    <a:lnTo>
                      <a:pt x="414000" y="3062167"/>
                    </a:lnTo>
                    <a:lnTo>
                      <a:pt x="414000" y="2954167"/>
                    </a:lnTo>
                    <a:close/>
                    <a:moveTo>
                      <a:pt x="2070064" y="2803981"/>
                    </a:moveTo>
                    <a:lnTo>
                      <a:pt x="2070064" y="2911981"/>
                    </a:lnTo>
                    <a:lnTo>
                      <a:pt x="2286064" y="2911981"/>
                    </a:lnTo>
                    <a:lnTo>
                      <a:pt x="2286064" y="2803981"/>
                    </a:lnTo>
                    <a:close/>
                    <a:moveTo>
                      <a:pt x="1638016" y="2794644"/>
                    </a:moveTo>
                    <a:lnTo>
                      <a:pt x="1638016" y="2902644"/>
                    </a:lnTo>
                    <a:lnTo>
                      <a:pt x="1854016" y="2902644"/>
                    </a:lnTo>
                    <a:lnTo>
                      <a:pt x="1854016" y="2794644"/>
                    </a:lnTo>
                    <a:close/>
                    <a:moveTo>
                      <a:pt x="2826148" y="2720854"/>
                    </a:moveTo>
                    <a:lnTo>
                      <a:pt x="2826148" y="2828854"/>
                    </a:lnTo>
                    <a:lnTo>
                      <a:pt x="3042148" y="2828854"/>
                    </a:lnTo>
                    <a:lnTo>
                      <a:pt x="3042148" y="2720854"/>
                    </a:lnTo>
                    <a:close/>
                    <a:moveTo>
                      <a:pt x="890988" y="2720854"/>
                    </a:moveTo>
                    <a:lnTo>
                      <a:pt x="890988" y="2828854"/>
                    </a:lnTo>
                    <a:lnTo>
                      <a:pt x="1106988" y="2828854"/>
                    </a:lnTo>
                    <a:lnTo>
                      <a:pt x="1106988" y="2720854"/>
                    </a:lnTo>
                    <a:close/>
                    <a:moveTo>
                      <a:pt x="3528192" y="2711517"/>
                    </a:moveTo>
                    <a:lnTo>
                      <a:pt x="3528192" y="2819517"/>
                    </a:lnTo>
                    <a:lnTo>
                      <a:pt x="3744192" y="2819517"/>
                    </a:lnTo>
                    <a:lnTo>
                      <a:pt x="3744192" y="2711517"/>
                    </a:lnTo>
                    <a:close/>
                    <a:moveTo>
                      <a:pt x="198000" y="2711517"/>
                    </a:moveTo>
                    <a:lnTo>
                      <a:pt x="198000" y="2819517"/>
                    </a:lnTo>
                    <a:lnTo>
                      <a:pt x="414000" y="2819517"/>
                    </a:lnTo>
                    <a:lnTo>
                      <a:pt x="414000" y="2711517"/>
                    </a:lnTo>
                    <a:close/>
                    <a:moveTo>
                      <a:pt x="2070064" y="2561331"/>
                    </a:moveTo>
                    <a:lnTo>
                      <a:pt x="2070064" y="2669331"/>
                    </a:lnTo>
                    <a:lnTo>
                      <a:pt x="2286064" y="2669331"/>
                    </a:lnTo>
                    <a:lnTo>
                      <a:pt x="2286064" y="2561331"/>
                    </a:lnTo>
                    <a:close/>
                    <a:moveTo>
                      <a:pt x="1638016" y="2551994"/>
                    </a:moveTo>
                    <a:lnTo>
                      <a:pt x="1638016" y="2659994"/>
                    </a:lnTo>
                    <a:lnTo>
                      <a:pt x="1854016" y="2659994"/>
                    </a:lnTo>
                    <a:lnTo>
                      <a:pt x="1854016" y="2551994"/>
                    </a:lnTo>
                    <a:close/>
                    <a:moveTo>
                      <a:pt x="2826148" y="2478204"/>
                    </a:moveTo>
                    <a:lnTo>
                      <a:pt x="2826148" y="2586204"/>
                    </a:lnTo>
                    <a:lnTo>
                      <a:pt x="3042148" y="2586204"/>
                    </a:lnTo>
                    <a:lnTo>
                      <a:pt x="3042148" y="2478204"/>
                    </a:lnTo>
                    <a:close/>
                    <a:moveTo>
                      <a:pt x="890988" y="2478204"/>
                    </a:moveTo>
                    <a:lnTo>
                      <a:pt x="890988" y="2586204"/>
                    </a:lnTo>
                    <a:lnTo>
                      <a:pt x="1106988" y="2586204"/>
                    </a:lnTo>
                    <a:lnTo>
                      <a:pt x="1106988" y="2478204"/>
                    </a:lnTo>
                    <a:close/>
                    <a:moveTo>
                      <a:pt x="3528192" y="2468867"/>
                    </a:moveTo>
                    <a:lnTo>
                      <a:pt x="3528192" y="2576867"/>
                    </a:lnTo>
                    <a:lnTo>
                      <a:pt x="3744192" y="2576867"/>
                    </a:lnTo>
                    <a:lnTo>
                      <a:pt x="3744192" y="2468867"/>
                    </a:lnTo>
                    <a:close/>
                    <a:moveTo>
                      <a:pt x="198000" y="2468867"/>
                    </a:moveTo>
                    <a:lnTo>
                      <a:pt x="198000" y="2576867"/>
                    </a:lnTo>
                    <a:lnTo>
                      <a:pt x="414000" y="2576867"/>
                    </a:lnTo>
                    <a:lnTo>
                      <a:pt x="414000" y="2468867"/>
                    </a:lnTo>
                    <a:close/>
                    <a:moveTo>
                      <a:pt x="2070064" y="2318681"/>
                    </a:moveTo>
                    <a:lnTo>
                      <a:pt x="2070064" y="2426681"/>
                    </a:lnTo>
                    <a:lnTo>
                      <a:pt x="2286064" y="2426681"/>
                    </a:lnTo>
                    <a:lnTo>
                      <a:pt x="2286064" y="2318681"/>
                    </a:lnTo>
                    <a:close/>
                    <a:moveTo>
                      <a:pt x="1638016" y="2309344"/>
                    </a:moveTo>
                    <a:lnTo>
                      <a:pt x="1638016" y="2417344"/>
                    </a:lnTo>
                    <a:lnTo>
                      <a:pt x="1854016" y="2417344"/>
                    </a:lnTo>
                    <a:lnTo>
                      <a:pt x="1854016" y="2309344"/>
                    </a:lnTo>
                    <a:close/>
                    <a:moveTo>
                      <a:pt x="2826148" y="2235554"/>
                    </a:moveTo>
                    <a:lnTo>
                      <a:pt x="2826148" y="2343554"/>
                    </a:lnTo>
                    <a:lnTo>
                      <a:pt x="3042148" y="2343554"/>
                    </a:lnTo>
                    <a:lnTo>
                      <a:pt x="3042148" y="2235554"/>
                    </a:lnTo>
                    <a:close/>
                    <a:moveTo>
                      <a:pt x="890988" y="2235554"/>
                    </a:moveTo>
                    <a:lnTo>
                      <a:pt x="890988" y="2343554"/>
                    </a:lnTo>
                    <a:lnTo>
                      <a:pt x="1106988" y="2343554"/>
                    </a:lnTo>
                    <a:lnTo>
                      <a:pt x="1106988" y="2235554"/>
                    </a:lnTo>
                    <a:close/>
                    <a:moveTo>
                      <a:pt x="3528192" y="2226217"/>
                    </a:moveTo>
                    <a:lnTo>
                      <a:pt x="3528192" y="2334217"/>
                    </a:lnTo>
                    <a:lnTo>
                      <a:pt x="3744192" y="2334217"/>
                    </a:lnTo>
                    <a:lnTo>
                      <a:pt x="3744192" y="2226217"/>
                    </a:lnTo>
                    <a:close/>
                    <a:moveTo>
                      <a:pt x="198000" y="2226217"/>
                    </a:moveTo>
                    <a:lnTo>
                      <a:pt x="198000" y="2334217"/>
                    </a:lnTo>
                    <a:lnTo>
                      <a:pt x="414000" y="2334217"/>
                    </a:lnTo>
                    <a:lnTo>
                      <a:pt x="414000" y="2226217"/>
                    </a:lnTo>
                    <a:close/>
                    <a:moveTo>
                      <a:pt x="2070064" y="2076031"/>
                    </a:moveTo>
                    <a:lnTo>
                      <a:pt x="2070064" y="2184031"/>
                    </a:lnTo>
                    <a:lnTo>
                      <a:pt x="2286064" y="2184031"/>
                    </a:lnTo>
                    <a:lnTo>
                      <a:pt x="2286064" y="2076031"/>
                    </a:lnTo>
                    <a:close/>
                    <a:moveTo>
                      <a:pt x="1638016" y="2066694"/>
                    </a:moveTo>
                    <a:lnTo>
                      <a:pt x="1638016" y="2174694"/>
                    </a:lnTo>
                    <a:lnTo>
                      <a:pt x="1854016" y="2174694"/>
                    </a:lnTo>
                    <a:lnTo>
                      <a:pt x="1854016" y="2066694"/>
                    </a:lnTo>
                    <a:close/>
                    <a:moveTo>
                      <a:pt x="2826148" y="1992904"/>
                    </a:moveTo>
                    <a:lnTo>
                      <a:pt x="2826148" y="2100904"/>
                    </a:lnTo>
                    <a:lnTo>
                      <a:pt x="3042148" y="2100904"/>
                    </a:lnTo>
                    <a:lnTo>
                      <a:pt x="3042148" y="1992904"/>
                    </a:lnTo>
                    <a:close/>
                    <a:moveTo>
                      <a:pt x="890988" y="1992904"/>
                    </a:moveTo>
                    <a:lnTo>
                      <a:pt x="890988" y="2100904"/>
                    </a:lnTo>
                    <a:lnTo>
                      <a:pt x="1106988" y="2100904"/>
                    </a:lnTo>
                    <a:lnTo>
                      <a:pt x="1106988" y="1992904"/>
                    </a:lnTo>
                    <a:close/>
                    <a:moveTo>
                      <a:pt x="3528192" y="1983567"/>
                    </a:moveTo>
                    <a:lnTo>
                      <a:pt x="3528192" y="2091567"/>
                    </a:lnTo>
                    <a:lnTo>
                      <a:pt x="3744192" y="2091567"/>
                    </a:lnTo>
                    <a:lnTo>
                      <a:pt x="3744192" y="1983567"/>
                    </a:lnTo>
                    <a:close/>
                    <a:moveTo>
                      <a:pt x="198000" y="1983567"/>
                    </a:moveTo>
                    <a:lnTo>
                      <a:pt x="198000" y="2091567"/>
                    </a:lnTo>
                    <a:lnTo>
                      <a:pt x="414000" y="2091567"/>
                    </a:lnTo>
                    <a:lnTo>
                      <a:pt x="414000" y="1983567"/>
                    </a:lnTo>
                    <a:close/>
                    <a:moveTo>
                      <a:pt x="2070064" y="1833381"/>
                    </a:moveTo>
                    <a:lnTo>
                      <a:pt x="2070064" y="1941381"/>
                    </a:lnTo>
                    <a:lnTo>
                      <a:pt x="2286064" y="1941381"/>
                    </a:lnTo>
                    <a:lnTo>
                      <a:pt x="2286064" y="1833381"/>
                    </a:lnTo>
                    <a:close/>
                    <a:moveTo>
                      <a:pt x="1638016" y="1824044"/>
                    </a:moveTo>
                    <a:lnTo>
                      <a:pt x="1638016" y="1932044"/>
                    </a:lnTo>
                    <a:lnTo>
                      <a:pt x="1854016" y="1932044"/>
                    </a:lnTo>
                    <a:lnTo>
                      <a:pt x="1854016" y="1824044"/>
                    </a:lnTo>
                    <a:close/>
                    <a:moveTo>
                      <a:pt x="2826148" y="1750254"/>
                    </a:moveTo>
                    <a:lnTo>
                      <a:pt x="2826148" y="1858254"/>
                    </a:lnTo>
                    <a:lnTo>
                      <a:pt x="3042148" y="1858254"/>
                    </a:lnTo>
                    <a:lnTo>
                      <a:pt x="3042148" y="1750254"/>
                    </a:lnTo>
                    <a:close/>
                    <a:moveTo>
                      <a:pt x="890988" y="1750254"/>
                    </a:moveTo>
                    <a:lnTo>
                      <a:pt x="890988" y="1858254"/>
                    </a:lnTo>
                    <a:lnTo>
                      <a:pt x="1106988" y="1858254"/>
                    </a:lnTo>
                    <a:lnTo>
                      <a:pt x="1106988" y="1750254"/>
                    </a:lnTo>
                    <a:close/>
                    <a:moveTo>
                      <a:pt x="3528192" y="1740917"/>
                    </a:moveTo>
                    <a:lnTo>
                      <a:pt x="3528192" y="1848917"/>
                    </a:lnTo>
                    <a:lnTo>
                      <a:pt x="3744192" y="1848917"/>
                    </a:lnTo>
                    <a:lnTo>
                      <a:pt x="3744192" y="1740917"/>
                    </a:lnTo>
                    <a:close/>
                    <a:moveTo>
                      <a:pt x="198000" y="1740917"/>
                    </a:moveTo>
                    <a:lnTo>
                      <a:pt x="198000" y="1848917"/>
                    </a:lnTo>
                    <a:lnTo>
                      <a:pt x="414000" y="1848917"/>
                    </a:lnTo>
                    <a:lnTo>
                      <a:pt x="414000" y="1740917"/>
                    </a:lnTo>
                    <a:close/>
                    <a:moveTo>
                      <a:pt x="2070064" y="1590731"/>
                    </a:moveTo>
                    <a:lnTo>
                      <a:pt x="2070064" y="1698731"/>
                    </a:lnTo>
                    <a:lnTo>
                      <a:pt x="2286064" y="1698731"/>
                    </a:lnTo>
                    <a:lnTo>
                      <a:pt x="2286064" y="1590731"/>
                    </a:lnTo>
                    <a:close/>
                    <a:moveTo>
                      <a:pt x="1638016" y="1581394"/>
                    </a:moveTo>
                    <a:lnTo>
                      <a:pt x="1638016" y="1689394"/>
                    </a:lnTo>
                    <a:lnTo>
                      <a:pt x="1854016" y="1689394"/>
                    </a:lnTo>
                    <a:lnTo>
                      <a:pt x="1854016" y="1581394"/>
                    </a:lnTo>
                    <a:close/>
                    <a:moveTo>
                      <a:pt x="3330192" y="1507604"/>
                    </a:moveTo>
                    <a:lnTo>
                      <a:pt x="3942192" y="1507604"/>
                    </a:lnTo>
                    <a:lnTo>
                      <a:pt x="3942192" y="3931865"/>
                    </a:lnTo>
                    <a:lnTo>
                      <a:pt x="3330192" y="3931865"/>
                    </a:lnTo>
                    <a:close/>
                    <a:moveTo>
                      <a:pt x="2826148" y="1507604"/>
                    </a:moveTo>
                    <a:lnTo>
                      <a:pt x="2826148" y="1615604"/>
                    </a:lnTo>
                    <a:lnTo>
                      <a:pt x="3042148" y="1615604"/>
                    </a:lnTo>
                    <a:lnTo>
                      <a:pt x="3042148" y="1507604"/>
                    </a:lnTo>
                    <a:close/>
                    <a:moveTo>
                      <a:pt x="890988" y="1507604"/>
                    </a:moveTo>
                    <a:lnTo>
                      <a:pt x="890988" y="1615604"/>
                    </a:lnTo>
                    <a:lnTo>
                      <a:pt x="1106988" y="1615604"/>
                    </a:lnTo>
                    <a:lnTo>
                      <a:pt x="1106988" y="1507604"/>
                    </a:lnTo>
                    <a:close/>
                    <a:moveTo>
                      <a:pt x="0" y="1507604"/>
                    </a:moveTo>
                    <a:lnTo>
                      <a:pt x="612000" y="1507604"/>
                    </a:lnTo>
                    <a:lnTo>
                      <a:pt x="612000" y="3931865"/>
                    </a:lnTo>
                    <a:lnTo>
                      <a:pt x="0" y="3931865"/>
                    </a:lnTo>
                    <a:close/>
                    <a:moveTo>
                      <a:pt x="2070064" y="1348081"/>
                    </a:moveTo>
                    <a:lnTo>
                      <a:pt x="2070064" y="1456081"/>
                    </a:lnTo>
                    <a:lnTo>
                      <a:pt x="2286064" y="1456081"/>
                    </a:lnTo>
                    <a:lnTo>
                      <a:pt x="2286064" y="1348081"/>
                    </a:lnTo>
                    <a:close/>
                    <a:moveTo>
                      <a:pt x="1638016" y="1338744"/>
                    </a:moveTo>
                    <a:lnTo>
                      <a:pt x="1638016" y="1446744"/>
                    </a:lnTo>
                    <a:lnTo>
                      <a:pt x="1854016" y="1446744"/>
                    </a:lnTo>
                    <a:lnTo>
                      <a:pt x="1854016" y="1338744"/>
                    </a:lnTo>
                    <a:close/>
                    <a:moveTo>
                      <a:pt x="2628148" y="1267865"/>
                    </a:moveTo>
                    <a:lnTo>
                      <a:pt x="3240148" y="1267865"/>
                    </a:lnTo>
                    <a:lnTo>
                      <a:pt x="3240148" y="3931865"/>
                    </a:lnTo>
                    <a:lnTo>
                      <a:pt x="2628148" y="3931865"/>
                    </a:lnTo>
                    <a:close/>
                    <a:moveTo>
                      <a:pt x="692988" y="1267865"/>
                    </a:moveTo>
                    <a:lnTo>
                      <a:pt x="1304988" y="1267865"/>
                    </a:lnTo>
                    <a:lnTo>
                      <a:pt x="1304988" y="3931865"/>
                    </a:lnTo>
                    <a:lnTo>
                      <a:pt x="692988" y="3931865"/>
                    </a:lnTo>
                    <a:close/>
                    <a:moveTo>
                      <a:pt x="2070064" y="1105431"/>
                    </a:moveTo>
                    <a:lnTo>
                      <a:pt x="2070064" y="1213431"/>
                    </a:lnTo>
                    <a:lnTo>
                      <a:pt x="2286064" y="1213431"/>
                    </a:lnTo>
                    <a:lnTo>
                      <a:pt x="2286064" y="1105431"/>
                    </a:lnTo>
                    <a:close/>
                    <a:moveTo>
                      <a:pt x="1638016" y="1096094"/>
                    </a:moveTo>
                    <a:lnTo>
                      <a:pt x="1638016" y="1204094"/>
                    </a:lnTo>
                    <a:lnTo>
                      <a:pt x="1854016" y="1204094"/>
                    </a:lnTo>
                    <a:lnTo>
                      <a:pt x="1854016" y="1096094"/>
                    </a:lnTo>
                    <a:close/>
                    <a:moveTo>
                      <a:pt x="2070064" y="862781"/>
                    </a:moveTo>
                    <a:lnTo>
                      <a:pt x="2070064" y="970781"/>
                    </a:lnTo>
                    <a:lnTo>
                      <a:pt x="2286064" y="970781"/>
                    </a:lnTo>
                    <a:lnTo>
                      <a:pt x="2286064" y="862781"/>
                    </a:lnTo>
                    <a:close/>
                    <a:moveTo>
                      <a:pt x="1638016" y="853444"/>
                    </a:moveTo>
                    <a:lnTo>
                      <a:pt x="1638016" y="961444"/>
                    </a:lnTo>
                    <a:lnTo>
                      <a:pt x="1854016" y="961444"/>
                    </a:lnTo>
                    <a:lnTo>
                      <a:pt x="1854016" y="853444"/>
                    </a:lnTo>
                    <a:close/>
                    <a:moveTo>
                      <a:pt x="1883174" y="0"/>
                    </a:moveTo>
                    <a:lnTo>
                      <a:pt x="2040907" y="0"/>
                    </a:lnTo>
                    <a:lnTo>
                      <a:pt x="2040907" y="355600"/>
                    </a:lnTo>
                    <a:lnTo>
                      <a:pt x="2178064" y="355600"/>
                    </a:lnTo>
                    <a:lnTo>
                      <a:pt x="2178064" y="596007"/>
                    </a:lnTo>
                    <a:lnTo>
                      <a:pt x="2538104" y="596007"/>
                    </a:lnTo>
                    <a:lnTo>
                      <a:pt x="2538104" y="3931865"/>
                    </a:lnTo>
                    <a:lnTo>
                      <a:pt x="2142040" y="3931865"/>
                    </a:lnTo>
                    <a:lnTo>
                      <a:pt x="2142040" y="3291036"/>
                    </a:lnTo>
                    <a:lnTo>
                      <a:pt x="1782040" y="3291036"/>
                    </a:lnTo>
                    <a:lnTo>
                      <a:pt x="1782040" y="3931865"/>
                    </a:lnTo>
                    <a:lnTo>
                      <a:pt x="1385976" y="3931865"/>
                    </a:lnTo>
                    <a:lnTo>
                      <a:pt x="1385976" y="596007"/>
                    </a:lnTo>
                    <a:lnTo>
                      <a:pt x="1746016" y="596007"/>
                    </a:lnTo>
                    <a:lnTo>
                      <a:pt x="1746016" y="355600"/>
                    </a:lnTo>
                    <a:lnTo>
                      <a:pt x="1883174" y="3556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4" name="Right Triangle 13">
                <a:extLst>
                  <a:ext uri="{FF2B5EF4-FFF2-40B4-BE49-F238E27FC236}">
                    <a16:creationId xmlns:a16="http://schemas.microsoft.com/office/drawing/2014/main" id="{8137D95F-CF30-48F5-B5D4-F8EEBA8CB09A}"/>
                  </a:ext>
                </a:extLst>
              </p:cNvPr>
              <p:cNvSpPr/>
              <p:nvPr/>
            </p:nvSpPr>
            <p:spPr>
              <a:xfrm rot="262739">
                <a:off x="2649495" y="1187324"/>
                <a:ext cx="606168" cy="606168"/>
              </a:xfrm>
              <a:custGeom>
                <a:avLst/>
                <a:gdLst/>
                <a:ahLst/>
                <a:cxnLst/>
                <a:rect l="l" t="t" r="r" b="b"/>
                <a:pathLst>
                  <a:path w="3888432" h="3921971">
                    <a:moveTo>
                      <a:pt x="3379043" y="3254688"/>
                    </a:moveTo>
                    <a:lnTo>
                      <a:pt x="3379043" y="3462328"/>
                    </a:lnTo>
                    <a:lnTo>
                      <a:pt x="3628183" y="3462328"/>
                    </a:lnTo>
                    <a:lnTo>
                      <a:pt x="3628183" y="3254688"/>
                    </a:lnTo>
                    <a:close/>
                    <a:moveTo>
                      <a:pt x="2945132" y="3254688"/>
                    </a:moveTo>
                    <a:lnTo>
                      <a:pt x="2945132" y="3462328"/>
                    </a:lnTo>
                    <a:lnTo>
                      <a:pt x="3194272" y="3462328"/>
                    </a:lnTo>
                    <a:lnTo>
                      <a:pt x="3194272" y="3254688"/>
                    </a:lnTo>
                    <a:close/>
                    <a:moveTo>
                      <a:pt x="2514947" y="3254688"/>
                    </a:moveTo>
                    <a:lnTo>
                      <a:pt x="2514947" y="3462328"/>
                    </a:lnTo>
                    <a:lnTo>
                      <a:pt x="2764087" y="3462328"/>
                    </a:lnTo>
                    <a:lnTo>
                      <a:pt x="2764087" y="3254688"/>
                    </a:lnTo>
                    <a:close/>
                    <a:moveTo>
                      <a:pt x="3379043" y="2864535"/>
                    </a:moveTo>
                    <a:lnTo>
                      <a:pt x="3379043" y="3072175"/>
                    </a:lnTo>
                    <a:lnTo>
                      <a:pt x="3628183" y="3072175"/>
                    </a:lnTo>
                    <a:lnTo>
                      <a:pt x="3628183" y="2864535"/>
                    </a:lnTo>
                    <a:close/>
                    <a:moveTo>
                      <a:pt x="2945132" y="2864535"/>
                    </a:moveTo>
                    <a:lnTo>
                      <a:pt x="2945132" y="3072175"/>
                    </a:lnTo>
                    <a:lnTo>
                      <a:pt x="3194272" y="3072175"/>
                    </a:lnTo>
                    <a:lnTo>
                      <a:pt x="3194272" y="2864535"/>
                    </a:lnTo>
                    <a:close/>
                    <a:moveTo>
                      <a:pt x="2514947" y="2864535"/>
                    </a:moveTo>
                    <a:lnTo>
                      <a:pt x="2514947" y="3072175"/>
                    </a:lnTo>
                    <a:lnTo>
                      <a:pt x="2764087" y="3072175"/>
                    </a:lnTo>
                    <a:lnTo>
                      <a:pt x="2764087" y="2864535"/>
                    </a:lnTo>
                    <a:close/>
                    <a:moveTo>
                      <a:pt x="1945832" y="2577619"/>
                    </a:moveTo>
                    <a:lnTo>
                      <a:pt x="1945832" y="2937659"/>
                    </a:lnTo>
                    <a:lnTo>
                      <a:pt x="2124754" y="2937659"/>
                    </a:lnTo>
                    <a:lnTo>
                      <a:pt x="2124754" y="2577619"/>
                    </a:lnTo>
                    <a:close/>
                    <a:moveTo>
                      <a:pt x="1531681" y="2577619"/>
                    </a:moveTo>
                    <a:lnTo>
                      <a:pt x="1531681" y="2937659"/>
                    </a:lnTo>
                    <a:lnTo>
                      <a:pt x="1710603" y="2937659"/>
                    </a:lnTo>
                    <a:lnTo>
                      <a:pt x="1710603" y="2577619"/>
                    </a:lnTo>
                    <a:close/>
                    <a:moveTo>
                      <a:pt x="1117528" y="2577619"/>
                    </a:moveTo>
                    <a:lnTo>
                      <a:pt x="1117528" y="2937659"/>
                    </a:lnTo>
                    <a:lnTo>
                      <a:pt x="1296450" y="2937659"/>
                    </a:lnTo>
                    <a:lnTo>
                      <a:pt x="1296450" y="2577619"/>
                    </a:lnTo>
                    <a:close/>
                    <a:moveTo>
                      <a:pt x="703375" y="2577619"/>
                    </a:moveTo>
                    <a:lnTo>
                      <a:pt x="703375" y="2937659"/>
                    </a:lnTo>
                    <a:lnTo>
                      <a:pt x="882297" y="2937659"/>
                    </a:lnTo>
                    <a:lnTo>
                      <a:pt x="882297" y="2577619"/>
                    </a:lnTo>
                    <a:close/>
                    <a:moveTo>
                      <a:pt x="289222" y="2577619"/>
                    </a:moveTo>
                    <a:lnTo>
                      <a:pt x="289222" y="2937659"/>
                    </a:lnTo>
                    <a:lnTo>
                      <a:pt x="468144" y="2937659"/>
                    </a:lnTo>
                    <a:lnTo>
                      <a:pt x="468144" y="2577619"/>
                    </a:lnTo>
                    <a:close/>
                    <a:moveTo>
                      <a:pt x="3379043" y="2474382"/>
                    </a:moveTo>
                    <a:lnTo>
                      <a:pt x="3379043" y="2682022"/>
                    </a:lnTo>
                    <a:lnTo>
                      <a:pt x="3628183" y="2682022"/>
                    </a:lnTo>
                    <a:lnTo>
                      <a:pt x="3628183" y="2474382"/>
                    </a:lnTo>
                    <a:close/>
                    <a:moveTo>
                      <a:pt x="2945132" y="2474382"/>
                    </a:moveTo>
                    <a:lnTo>
                      <a:pt x="2945132" y="2682022"/>
                    </a:lnTo>
                    <a:lnTo>
                      <a:pt x="3194272" y="2682022"/>
                    </a:lnTo>
                    <a:lnTo>
                      <a:pt x="3194272" y="2474382"/>
                    </a:lnTo>
                    <a:close/>
                    <a:moveTo>
                      <a:pt x="2514947" y="2474382"/>
                    </a:moveTo>
                    <a:lnTo>
                      <a:pt x="2514947" y="2682022"/>
                    </a:lnTo>
                    <a:lnTo>
                      <a:pt x="2764087" y="2682022"/>
                    </a:lnTo>
                    <a:lnTo>
                      <a:pt x="2764087" y="2474382"/>
                    </a:lnTo>
                    <a:close/>
                    <a:moveTo>
                      <a:pt x="3379043" y="2084229"/>
                    </a:moveTo>
                    <a:lnTo>
                      <a:pt x="3379043" y="2291869"/>
                    </a:lnTo>
                    <a:lnTo>
                      <a:pt x="3628183" y="2291869"/>
                    </a:lnTo>
                    <a:lnTo>
                      <a:pt x="3628183" y="2084229"/>
                    </a:lnTo>
                    <a:close/>
                    <a:moveTo>
                      <a:pt x="2945132" y="2084229"/>
                    </a:moveTo>
                    <a:lnTo>
                      <a:pt x="2945132" y="2291869"/>
                    </a:lnTo>
                    <a:lnTo>
                      <a:pt x="3194272" y="2291869"/>
                    </a:lnTo>
                    <a:lnTo>
                      <a:pt x="3194272" y="2084229"/>
                    </a:lnTo>
                    <a:close/>
                    <a:moveTo>
                      <a:pt x="2514947" y="2084229"/>
                    </a:moveTo>
                    <a:lnTo>
                      <a:pt x="2514947" y="2291869"/>
                    </a:lnTo>
                    <a:lnTo>
                      <a:pt x="2764087" y="2291869"/>
                    </a:lnTo>
                    <a:lnTo>
                      <a:pt x="2764087" y="2084229"/>
                    </a:lnTo>
                    <a:close/>
                    <a:moveTo>
                      <a:pt x="2124144" y="1714020"/>
                    </a:moveTo>
                    <a:lnTo>
                      <a:pt x="2124144" y="2164020"/>
                    </a:lnTo>
                    <a:lnTo>
                      <a:pt x="1296144" y="2164020"/>
                    </a:lnTo>
                    <a:close/>
                    <a:moveTo>
                      <a:pt x="197090" y="609603"/>
                    </a:moveTo>
                    <a:lnTo>
                      <a:pt x="525322" y="609603"/>
                    </a:lnTo>
                    <a:lnTo>
                      <a:pt x="584058" y="2101023"/>
                    </a:lnTo>
                    <a:lnTo>
                      <a:pt x="1296144" y="1714020"/>
                    </a:lnTo>
                    <a:lnTo>
                      <a:pt x="1296144" y="2164020"/>
                    </a:lnTo>
                    <a:lnTo>
                      <a:pt x="586539" y="2164020"/>
                    </a:lnTo>
                    <a:lnTo>
                      <a:pt x="590547" y="2265787"/>
                    </a:lnTo>
                    <a:lnTo>
                      <a:pt x="2232248" y="2265787"/>
                    </a:lnTo>
                    <a:lnTo>
                      <a:pt x="2232248" y="1954513"/>
                    </a:lnTo>
                    <a:lnTo>
                      <a:pt x="2232248" y="1054513"/>
                    </a:lnTo>
                    <a:lnTo>
                      <a:pt x="3888248" y="1954513"/>
                    </a:lnTo>
                    <a:lnTo>
                      <a:pt x="3888432" y="1954513"/>
                    </a:lnTo>
                    <a:lnTo>
                      <a:pt x="3888432" y="3921971"/>
                    </a:lnTo>
                    <a:lnTo>
                      <a:pt x="2304256" y="3921971"/>
                    </a:lnTo>
                    <a:lnTo>
                      <a:pt x="2232248" y="3921971"/>
                    </a:lnTo>
                    <a:lnTo>
                      <a:pt x="772857" y="3921971"/>
                    </a:lnTo>
                    <a:lnTo>
                      <a:pt x="772857" y="3290059"/>
                    </a:lnTo>
                    <a:lnTo>
                      <a:pt x="361206" y="3290059"/>
                    </a:lnTo>
                    <a:lnTo>
                      <a:pt x="361206" y="3921971"/>
                    </a:lnTo>
                    <a:lnTo>
                      <a:pt x="0" y="3921971"/>
                    </a:lnTo>
                    <a:lnTo>
                      <a:pt x="0" y="2265787"/>
                    </a:lnTo>
                    <a:lnTo>
                      <a:pt x="131865" y="2265787"/>
                    </a:lnTo>
                    <a:close/>
                    <a:moveTo>
                      <a:pt x="929888" y="0"/>
                    </a:moveTo>
                    <a:cubicBezTo>
                      <a:pt x="1019595" y="0"/>
                      <a:pt x="1124659" y="30463"/>
                      <a:pt x="1166726" y="102575"/>
                    </a:cubicBezTo>
                    <a:cubicBezTo>
                      <a:pt x="1212070" y="48192"/>
                      <a:pt x="1255094" y="19511"/>
                      <a:pt x="1304210" y="14210"/>
                    </a:cubicBezTo>
                    <a:cubicBezTo>
                      <a:pt x="1353326" y="8909"/>
                      <a:pt x="1418945" y="35057"/>
                      <a:pt x="1461423" y="70767"/>
                    </a:cubicBezTo>
                    <a:cubicBezTo>
                      <a:pt x="1500648" y="39845"/>
                      <a:pt x="1550404" y="23049"/>
                      <a:pt x="1604082" y="23049"/>
                    </a:cubicBezTo>
                    <a:cubicBezTo>
                      <a:pt x="1692530" y="23049"/>
                      <a:pt x="1770327" y="68651"/>
                      <a:pt x="1814928" y="137833"/>
                    </a:cubicBezTo>
                    <a:cubicBezTo>
                      <a:pt x="1859765" y="69447"/>
                      <a:pt x="1937139" y="24416"/>
                      <a:pt x="2025031" y="24416"/>
                    </a:cubicBezTo>
                    <a:cubicBezTo>
                      <a:pt x="2135143" y="24416"/>
                      <a:pt x="2228747" y="95092"/>
                      <a:pt x="2261925" y="193913"/>
                    </a:cubicBezTo>
                    <a:cubicBezTo>
                      <a:pt x="2262329" y="193791"/>
                      <a:pt x="2262735" y="193790"/>
                      <a:pt x="2263140" y="193790"/>
                    </a:cubicBezTo>
                    <a:cubicBezTo>
                      <a:pt x="2402209" y="193790"/>
                      <a:pt x="2514947" y="306528"/>
                      <a:pt x="2514947" y="445597"/>
                    </a:cubicBezTo>
                    <a:cubicBezTo>
                      <a:pt x="2514947" y="584666"/>
                      <a:pt x="2402209" y="697404"/>
                      <a:pt x="2263140" y="697404"/>
                    </a:cubicBezTo>
                    <a:cubicBezTo>
                      <a:pt x="2176391" y="697404"/>
                      <a:pt x="2099888" y="653537"/>
                      <a:pt x="2054640" y="586750"/>
                    </a:cubicBezTo>
                    <a:cubicBezTo>
                      <a:pt x="2010395" y="653762"/>
                      <a:pt x="1934062" y="697404"/>
                      <a:pt x="1847535" y="697404"/>
                    </a:cubicBezTo>
                    <a:cubicBezTo>
                      <a:pt x="1789311" y="697404"/>
                      <a:pt x="1735702" y="677642"/>
                      <a:pt x="1693695" y="643630"/>
                    </a:cubicBezTo>
                    <a:cubicBezTo>
                      <a:pt x="1651689" y="677642"/>
                      <a:pt x="1598080" y="697404"/>
                      <a:pt x="1539855" y="697404"/>
                    </a:cubicBezTo>
                    <a:cubicBezTo>
                      <a:pt x="1441551" y="697404"/>
                      <a:pt x="1356403" y="641072"/>
                      <a:pt x="1315888" y="558445"/>
                    </a:cubicBezTo>
                    <a:cubicBezTo>
                      <a:pt x="1272229" y="598661"/>
                      <a:pt x="1206400" y="634839"/>
                      <a:pt x="1149712" y="622576"/>
                    </a:cubicBezTo>
                    <a:cubicBezTo>
                      <a:pt x="1096483" y="611061"/>
                      <a:pt x="1025744" y="572014"/>
                      <a:pt x="984978" y="498638"/>
                    </a:cubicBezTo>
                    <a:cubicBezTo>
                      <a:pt x="959504" y="574665"/>
                      <a:pt x="887516" y="629050"/>
                      <a:pt x="802824" y="629050"/>
                    </a:cubicBezTo>
                    <a:cubicBezTo>
                      <a:pt x="724492" y="629050"/>
                      <a:pt x="657026" y="582526"/>
                      <a:pt x="627413" y="515210"/>
                    </a:cubicBezTo>
                    <a:cubicBezTo>
                      <a:pt x="584988" y="553591"/>
                      <a:pt x="527392" y="574026"/>
                      <a:pt x="479717" y="567162"/>
                    </a:cubicBezTo>
                    <a:cubicBezTo>
                      <a:pt x="439788" y="561414"/>
                      <a:pt x="406466" y="547383"/>
                      <a:pt x="379767" y="527160"/>
                    </a:cubicBezTo>
                    <a:cubicBezTo>
                      <a:pt x="310874" y="498171"/>
                      <a:pt x="262300" y="430445"/>
                      <a:pt x="261518" y="351249"/>
                    </a:cubicBezTo>
                    <a:cubicBezTo>
                      <a:pt x="261425" y="351089"/>
                      <a:pt x="261381" y="350918"/>
                      <a:pt x="261338" y="350746"/>
                    </a:cubicBezTo>
                    <a:cubicBezTo>
                      <a:pt x="228153" y="316942"/>
                      <a:pt x="208360" y="270473"/>
                      <a:pt x="208360" y="219381"/>
                    </a:cubicBezTo>
                    <a:cubicBezTo>
                      <a:pt x="208360" y="112466"/>
                      <a:pt x="295031" y="25795"/>
                      <a:pt x="401946" y="25795"/>
                    </a:cubicBezTo>
                    <a:cubicBezTo>
                      <a:pt x="425158" y="25795"/>
                      <a:pt x="447416" y="29880"/>
                      <a:pt x="467791" y="38056"/>
                    </a:cubicBezTo>
                    <a:cubicBezTo>
                      <a:pt x="585794" y="17893"/>
                      <a:pt x="696162" y="87852"/>
                      <a:pt x="737322" y="124235"/>
                    </a:cubicBezTo>
                    <a:cubicBezTo>
                      <a:pt x="782627" y="68126"/>
                      <a:pt x="852143" y="0"/>
                      <a:pt x="92988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5" name="Rectangle 24">
                <a:extLst>
                  <a:ext uri="{FF2B5EF4-FFF2-40B4-BE49-F238E27FC236}">
                    <a16:creationId xmlns:a16="http://schemas.microsoft.com/office/drawing/2014/main" id="{5876EB85-F301-41C0-92B1-C1ED54B91CE4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0239943">
                <a:off x="3163458" y="1429236"/>
                <a:ext cx="549541" cy="432929"/>
              </a:xfrm>
              <a:custGeom>
                <a:avLst/>
                <a:gdLst/>
                <a:ahLst/>
                <a:cxnLst/>
                <a:rect l="l" t="t" r="r" b="b"/>
                <a:pathLst>
                  <a:path w="3805825" h="2998234">
                    <a:moveTo>
                      <a:pt x="571963" y="2092124"/>
                    </a:moveTo>
                    <a:lnTo>
                      <a:pt x="465390" y="2092124"/>
                    </a:lnTo>
                    <a:lnTo>
                      <a:pt x="571963" y="2198697"/>
                    </a:lnTo>
                    <a:close/>
                    <a:moveTo>
                      <a:pt x="571962" y="1939097"/>
                    </a:moveTo>
                    <a:lnTo>
                      <a:pt x="465390" y="2045669"/>
                    </a:lnTo>
                    <a:lnTo>
                      <a:pt x="571962" y="2045669"/>
                    </a:lnTo>
                    <a:close/>
                    <a:moveTo>
                      <a:pt x="724990" y="2092124"/>
                    </a:moveTo>
                    <a:lnTo>
                      <a:pt x="618417" y="2092124"/>
                    </a:lnTo>
                    <a:lnTo>
                      <a:pt x="618418" y="2198697"/>
                    </a:lnTo>
                    <a:close/>
                    <a:moveTo>
                      <a:pt x="618418" y="1939104"/>
                    </a:moveTo>
                    <a:lnTo>
                      <a:pt x="618417" y="2045669"/>
                    </a:lnTo>
                    <a:lnTo>
                      <a:pt x="724982" y="2045669"/>
                    </a:lnTo>
                    <a:close/>
                    <a:moveTo>
                      <a:pt x="760612" y="1901643"/>
                    </a:moveTo>
                    <a:lnTo>
                      <a:pt x="654047" y="1901643"/>
                    </a:lnTo>
                    <a:lnTo>
                      <a:pt x="760612" y="2008208"/>
                    </a:lnTo>
                    <a:close/>
                    <a:moveTo>
                      <a:pt x="760612" y="1748616"/>
                    </a:moveTo>
                    <a:lnTo>
                      <a:pt x="654040" y="1855188"/>
                    </a:lnTo>
                    <a:lnTo>
                      <a:pt x="760612" y="1855188"/>
                    </a:lnTo>
                    <a:close/>
                    <a:moveTo>
                      <a:pt x="913640" y="1901643"/>
                    </a:moveTo>
                    <a:lnTo>
                      <a:pt x="807067" y="1901643"/>
                    </a:lnTo>
                    <a:lnTo>
                      <a:pt x="807067" y="2008216"/>
                    </a:lnTo>
                    <a:close/>
                    <a:moveTo>
                      <a:pt x="807067" y="1748615"/>
                    </a:moveTo>
                    <a:lnTo>
                      <a:pt x="807067" y="1855188"/>
                    </a:lnTo>
                    <a:lnTo>
                      <a:pt x="913640" y="1855188"/>
                    </a:lnTo>
                    <a:close/>
                    <a:moveTo>
                      <a:pt x="953368" y="1708887"/>
                    </a:moveTo>
                    <a:lnTo>
                      <a:pt x="846796" y="1708887"/>
                    </a:lnTo>
                    <a:lnTo>
                      <a:pt x="953368" y="1815459"/>
                    </a:lnTo>
                    <a:close/>
                    <a:moveTo>
                      <a:pt x="953368" y="1555860"/>
                    </a:moveTo>
                    <a:lnTo>
                      <a:pt x="846796" y="1662432"/>
                    </a:lnTo>
                    <a:lnTo>
                      <a:pt x="953368" y="1662432"/>
                    </a:lnTo>
                    <a:close/>
                    <a:moveTo>
                      <a:pt x="1106396" y="1708887"/>
                    </a:moveTo>
                    <a:lnTo>
                      <a:pt x="999823" y="1708887"/>
                    </a:lnTo>
                    <a:lnTo>
                      <a:pt x="999823" y="1815460"/>
                    </a:lnTo>
                    <a:close/>
                    <a:moveTo>
                      <a:pt x="999823" y="1555860"/>
                    </a:moveTo>
                    <a:lnTo>
                      <a:pt x="999823" y="1662432"/>
                    </a:lnTo>
                    <a:lnTo>
                      <a:pt x="1106396" y="1662432"/>
                    </a:lnTo>
                    <a:close/>
                    <a:moveTo>
                      <a:pt x="1144754" y="1514764"/>
                    </a:moveTo>
                    <a:lnTo>
                      <a:pt x="1038182" y="1514764"/>
                    </a:lnTo>
                    <a:lnTo>
                      <a:pt x="1144754" y="1621337"/>
                    </a:lnTo>
                    <a:close/>
                    <a:moveTo>
                      <a:pt x="1144754" y="1361737"/>
                    </a:moveTo>
                    <a:lnTo>
                      <a:pt x="1038182" y="1468309"/>
                    </a:lnTo>
                    <a:lnTo>
                      <a:pt x="1144754" y="1468309"/>
                    </a:lnTo>
                    <a:close/>
                    <a:moveTo>
                      <a:pt x="1297782" y="1514764"/>
                    </a:moveTo>
                    <a:lnTo>
                      <a:pt x="1191209" y="1514764"/>
                    </a:lnTo>
                    <a:lnTo>
                      <a:pt x="1191209" y="1621337"/>
                    </a:lnTo>
                    <a:close/>
                    <a:moveTo>
                      <a:pt x="1191209" y="1361737"/>
                    </a:moveTo>
                    <a:lnTo>
                      <a:pt x="1191209" y="1468309"/>
                    </a:lnTo>
                    <a:lnTo>
                      <a:pt x="1297782" y="1468309"/>
                    </a:lnTo>
                    <a:close/>
                    <a:moveTo>
                      <a:pt x="1335838" y="1323681"/>
                    </a:moveTo>
                    <a:lnTo>
                      <a:pt x="1229266" y="1323681"/>
                    </a:lnTo>
                    <a:lnTo>
                      <a:pt x="1335838" y="1430253"/>
                    </a:lnTo>
                    <a:close/>
                    <a:moveTo>
                      <a:pt x="1335838" y="1170654"/>
                    </a:moveTo>
                    <a:lnTo>
                      <a:pt x="1229266" y="1277226"/>
                    </a:lnTo>
                    <a:lnTo>
                      <a:pt x="1335838" y="1277226"/>
                    </a:lnTo>
                    <a:close/>
                    <a:moveTo>
                      <a:pt x="1488865" y="1323681"/>
                    </a:moveTo>
                    <a:lnTo>
                      <a:pt x="1382293" y="1323681"/>
                    </a:lnTo>
                    <a:lnTo>
                      <a:pt x="1382293" y="1430253"/>
                    </a:lnTo>
                    <a:close/>
                    <a:moveTo>
                      <a:pt x="1382293" y="1170653"/>
                    </a:moveTo>
                    <a:lnTo>
                      <a:pt x="1382293" y="1277226"/>
                    </a:lnTo>
                    <a:lnTo>
                      <a:pt x="1488865" y="1277226"/>
                    </a:lnTo>
                    <a:close/>
                    <a:moveTo>
                      <a:pt x="2914702" y="2523007"/>
                    </a:moveTo>
                    <a:cubicBezTo>
                      <a:pt x="2900642" y="2508947"/>
                      <a:pt x="2877845" y="2508947"/>
                      <a:pt x="2863784" y="2523007"/>
                    </a:cubicBezTo>
                    <a:cubicBezTo>
                      <a:pt x="2849724" y="2537067"/>
                      <a:pt x="2849724" y="2559864"/>
                      <a:pt x="2863784" y="2573924"/>
                    </a:cubicBezTo>
                    <a:cubicBezTo>
                      <a:pt x="2877845" y="2587985"/>
                      <a:pt x="2900642" y="2587985"/>
                      <a:pt x="2914702" y="2573924"/>
                    </a:cubicBezTo>
                    <a:cubicBezTo>
                      <a:pt x="2928762" y="2559864"/>
                      <a:pt x="2928762" y="2537067"/>
                      <a:pt x="2914702" y="2523007"/>
                    </a:cubicBezTo>
                    <a:close/>
                    <a:moveTo>
                      <a:pt x="1526922" y="1132597"/>
                    </a:moveTo>
                    <a:lnTo>
                      <a:pt x="1420350" y="1132596"/>
                    </a:lnTo>
                    <a:lnTo>
                      <a:pt x="1526922" y="1239169"/>
                    </a:lnTo>
                    <a:close/>
                    <a:moveTo>
                      <a:pt x="1526922" y="979569"/>
                    </a:moveTo>
                    <a:lnTo>
                      <a:pt x="1420350" y="1086141"/>
                    </a:lnTo>
                    <a:lnTo>
                      <a:pt x="1526922" y="1086142"/>
                    </a:lnTo>
                    <a:close/>
                    <a:moveTo>
                      <a:pt x="1679950" y="1132597"/>
                    </a:moveTo>
                    <a:lnTo>
                      <a:pt x="1573377" y="1132597"/>
                    </a:lnTo>
                    <a:lnTo>
                      <a:pt x="1573377" y="1239169"/>
                    </a:lnTo>
                    <a:close/>
                    <a:moveTo>
                      <a:pt x="1573377" y="979569"/>
                    </a:moveTo>
                    <a:lnTo>
                      <a:pt x="1573377" y="1086142"/>
                    </a:lnTo>
                    <a:lnTo>
                      <a:pt x="1679950" y="1086142"/>
                    </a:lnTo>
                    <a:close/>
                    <a:moveTo>
                      <a:pt x="1718007" y="941512"/>
                    </a:moveTo>
                    <a:lnTo>
                      <a:pt x="1611434" y="941512"/>
                    </a:lnTo>
                    <a:lnTo>
                      <a:pt x="1718007" y="1048085"/>
                    </a:lnTo>
                    <a:close/>
                    <a:moveTo>
                      <a:pt x="1718006" y="788485"/>
                    </a:moveTo>
                    <a:lnTo>
                      <a:pt x="1611434" y="895057"/>
                    </a:lnTo>
                    <a:lnTo>
                      <a:pt x="1718006" y="895057"/>
                    </a:lnTo>
                    <a:close/>
                    <a:moveTo>
                      <a:pt x="1871034" y="941512"/>
                    </a:moveTo>
                    <a:lnTo>
                      <a:pt x="1764461" y="941512"/>
                    </a:lnTo>
                    <a:lnTo>
                      <a:pt x="1764462" y="1048085"/>
                    </a:lnTo>
                    <a:close/>
                    <a:moveTo>
                      <a:pt x="1764461" y="788485"/>
                    </a:moveTo>
                    <a:lnTo>
                      <a:pt x="1764462" y="895057"/>
                    </a:lnTo>
                    <a:lnTo>
                      <a:pt x="1871034" y="895057"/>
                    </a:lnTo>
                    <a:close/>
                    <a:moveTo>
                      <a:pt x="3382381" y="1946466"/>
                    </a:moveTo>
                    <a:lnTo>
                      <a:pt x="2893361" y="2435486"/>
                    </a:lnTo>
                    <a:lnTo>
                      <a:pt x="2933988" y="2428503"/>
                    </a:lnTo>
                    <a:lnTo>
                      <a:pt x="3009207" y="2503722"/>
                    </a:lnTo>
                    <a:lnTo>
                      <a:pt x="3003173" y="2538827"/>
                    </a:lnTo>
                    <a:lnTo>
                      <a:pt x="3488958" y="2053042"/>
                    </a:lnTo>
                    <a:lnTo>
                      <a:pt x="3388629" y="1952714"/>
                    </a:lnTo>
                    <a:close/>
                    <a:moveTo>
                      <a:pt x="2405874" y="794872"/>
                    </a:moveTo>
                    <a:lnTo>
                      <a:pt x="2299301" y="794872"/>
                    </a:lnTo>
                    <a:lnTo>
                      <a:pt x="2405874" y="901444"/>
                    </a:lnTo>
                    <a:close/>
                    <a:moveTo>
                      <a:pt x="2789111" y="1176277"/>
                    </a:moveTo>
                    <a:lnTo>
                      <a:pt x="2682538" y="1176278"/>
                    </a:lnTo>
                    <a:lnTo>
                      <a:pt x="2789111" y="1282850"/>
                    </a:lnTo>
                    <a:close/>
                    <a:moveTo>
                      <a:pt x="2596355" y="983521"/>
                    </a:moveTo>
                    <a:lnTo>
                      <a:pt x="2489782" y="983522"/>
                    </a:lnTo>
                    <a:lnTo>
                      <a:pt x="2596355" y="1090094"/>
                    </a:lnTo>
                    <a:close/>
                    <a:moveTo>
                      <a:pt x="3174317" y="1558747"/>
                    </a:moveTo>
                    <a:lnTo>
                      <a:pt x="3067745" y="1558747"/>
                    </a:lnTo>
                    <a:lnTo>
                      <a:pt x="3174317" y="1665320"/>
                    </a:lnTo>
                    <a:close/>
                    <a:moveTo>
                      <a:pt x="2983234" y="1367664"/>
                    </a:moveTo>
                    <a:lnTo>
                      <a:pt x="2876661" y="1367664"/>
                    </a:lnTo>
                    <a:lnTo>
                      <a:pt x="2983234" y="1474236"/>
                    </a:lnTo>
                    <a:close/>
                    <a:moveTo>
                      <a:pt x="3556486" y="1940915"/>
                    </a:moveTo>
                    <a:lnTo>
                      <a:pt x="3449914" y="1940915"/>
                    </a:lnTo>
                    <a:lnTo>
                      <a:pt x="3556487" y="2047488"/>
                    </a:lnTo>
                    <a:close/>
                    <a:moveTo>
                      <a:pt x="3365402" y="1749831"/>
                    </a:moveTo>
                    <a:lnTo>
                      <a:pt x="3258830" y="1749831"/>
                    </a:lnTo>
                    <a:lnTo>
                      <a:pt x="3365402" y="1856404"/>
                    </a:lnTo>
                    <a:close/>
                    <a:moveTo>
                      <a:pt x="3761426" y="2144804"/>
                    </a:moveTo>
                    <a:lnTo>
                      <a:pt x="3654853" y="2144804"/>
                    </a:lnTo>
                    <a:lnTo>
                      <a:pt x="3761426" y="2251377"/>
                    </a:lnTo>
                    <a:close/>
                    <a:moveTo>
                      <a:pt x="2405874" y="657532"/>
                    </a:moveTo>
                    <a:lnTo>
                      <a:pt x="2314989" y="748417"/>
                    </a:lnTo>
                    <a:lnTo>
                      <a:pt x="2405874" y="748417"/>
                    </a:lnTo>
                    <a:close/>
                    <a:moveTo>
                      <a:pt x="2558894" y="794872"/>
                    </a:moveTo>
                    <a:lnTo>
                      <a:pt x="2452329" y="794872"/>
                    </a:lnTo>
                    <a:lnTo>
                      <a:pt x="2452329" y="901437"/>
                    </a:lnTo>
                    <a:close/>
                    <a:moveTo>
                      <a:pt x="2596355" y="830501"/>
                    </a:moveTo>
                    <a:lnTo>
                      <a:pt x="2489790" y="937067"/>
                    </a:lnTo>
                    <a:lnTo>
                      <a:pt x="2596355" y="937067"/>
                    </a:lnTo>
                    <a:close/>
                    <a:moveTo>
                      <a:pt x="2942138" y="1176278"/>
                    </a:moveTo>
                    <a:lnTo>
                      <a:pt x="2835566" y="1176277"/>
                    </a:lnTo>
                    <a:lnTo>
                      <a:pt x="2835566" y="1282850"/>
                    </a:lnTo>
                    <a:close/>
                    <a:moveTo>
                      <a:pt x="2789111" y="1023250"/>
                    </a:moveTo>
                    <a:lnTo>
                      <a:pt x="2682538" y="1129823"/>
                    </a:lnTo>
                    <a:lnTo>
                      <a:pt x="2789111" y="1129823"/>
                    </a:lnTo>
                    <a:close/>
                    <a:moveTo>
                      <a:pt x="2749382" y="983521"/>
                    </a:moveTo>
                    <a:lnTo>
                      <a:pt x="2642810" y="983522"/>
                    </a:lnTo>
                    <a:lnTo>
                      <a:pt x="2642810" y="1090094"/>
                    </a:lnTo>
                    <a:close/>
                    <a:moveTo>
                      <a:pt x="3327345" y="1558747"/>
                    </a:moveTo>
                    <a:lnTo>
                      <a:pt x="3220772" y="1558747"/>
                    </a:lnTo>
                    <a:lnTo>
                      <a:pt x="3220772" y="1665320"/>
                    </a:lnTo>
                    <a:close/>
                    <a:moveTo>
                      <a:pt x="3174317" y="1405720"/>
                    </a:moveTo>
                    <a:lnTo>
                      <a:pt x="3067745" y="1512292"/>
                    </a:lnTo>
                    <a:lnTo>
                      <a:pt x="3174317" y="1512292"/>
                    </a:lnTo>
                    <a:close/>
                    <a:moveTo>
                      <a:pt x="3136261" y="1367664"/>
                    </a:moveTo>
                    <a:lnTo>
                      <a:pt x="3029688" y="1367664"/>
                    </a:lnTo>
                    <a:lnTo>
                      <a:pt x="3029689" y="1474236"/>
                    </a:lnTo>
                    <a:close/>
                    <a:moveTo>
                      <a:pt x="2983234" y="1214636"/>
                    </a:moveTo>
                    <a:lnTo>
                      <a:pt x="2876661" y="1321209"/>
                    </a:lnTo>
                    <a:lnTo>
                      <a:pt x="2983234" y="1321209"/>
                    </a:lnTo>
                    <a:close/>
                    <a:moveTo>
                      <a:pt x="3709514" y="1940915"/>
                    </a:moveTo>
                    <a:lnTo>
                      <a:pt x="3602941" y="1940915"/>
                    </a:lnTo>
                    <a:lnTo>
                      <a:pt x="3602942" y="2047488"/>
                    </a:lnTo>
                    <a:close/>
                    <a:moveTo>
                      <a:pt x="3556487" y="1787888"/>
                    </a:moveTo>
                    <a:lnTo>
                      <a:pt x="3449914" y="1894460"/>
                    </a:lnTo>
                    <a:lnTo>
                      <a:pt x="3556486" y="1894460"/>
                    </a:lnTo>
                    <a:close/>
                    <a:moveTo>
                      <a:pt x="3518430" y="1749831"/>
                    </a:moveTo>
                    <a:lnTo>
                      <a:pt x="3411857" y="1749831"/>
                    </a:lnTo>
                    <a:lnTo>
                      <a:pt x="3411857" y="1856403"/>
                    </a:lnTo>
                    <a:close/>
                    <a:moveTo>
                      <a:pt x="3365402" y="1596803"/>
                    </a:moveTo>
                    <a:lnTo>
                      <a:pt x="3258830" y="1703376"/>
                    </a:lnTo>
                    <a:lnTo>
                      <a:pt x="3365402" y="1703376"/>
                    </a:lnTo>
                    <a:close/>
                    <a:moveTo>
                      <a:pt x="3761426" y="1991777"/>
                    </a:moveTo>
                    <a:lnTo>
                      <a:pt x="3654853" y="2098349"/>
                    </a:lnTo>
                    <a:lnTo>
                      <a:pt x="3761426" y="2098349"/>
                    </a:lnTo>
                    <a:close/>
                    <a:moveTo>
                      <a:pt x="2452329" y="641845"/>
                    </a:moveTo>
                    <a:lnTo>
                      <a:pt x="2452329" y="748417"/>
                    </a:lnTo>
                    <a:lnTo>
                      <a:pt x="2558901" y="748417"/>
                    </a:lnTo>
                    <a:close/>
                    <a:moveTo>
                      <a:pt x="2835566" y="1023250"/>
                    </a:moveTo>
                    <a:lnTo>
                      <a:pt x="2835566" y="1129822"/>
                    </a:lnTo>
                    <a:lnTo>
                      <a:pt x="2942138" y="1129822"/>
                    </a:lnTo>
                    <a:close/>
                    <a:moveTo>
                      <a:pt x="2642810" y="830494"/>
                    </a:moveTo>
                    <a:lnTo>
                      <a:pt x="2642810" y="937066"/>
                    </a:lnTo>
                    <a:lnTo>
                      <a:pt x="2749382" y="937066"/>
                    </a:lnTo>
                    <a:close/>
                    <a:moveTo>
                      <a:pt x="3220772" y="1405720"/>
                    </a:moveTo>
                    <a:lnTo>
                      <a:pt x="3220772" y="1512292"/>
                    </a:lnTo>
                    <a:lnTo>
                      <a:pt x="3327344" y="1512292"/>
                    </a:lnTo>
                    <a:close/>
                    <a:moveTo>
                      <a:pt x="3029688" y="1214636"/>
                    </a:moveTo>
                    <a:lnTo>
                      <a:pt x="3029688" y="1321209"/>
                    </a:lnTo>
                    <a:lnTo>
                      <a:pt x="3136261" y="1321209"/>
                    </a:lnTo>
                    <a:close/>
                    <a:moveTo>
                      <a:pt x="3602941" y="1787888"/>
                    </a:moveTo>
                    <a:lnTo>
                      <a:pt x="3602941" y="1894460"/>
                    </a:lnTo>
                    <a:lnTo>
                      <a:pt x="3709514" y="1894460"/>
                    </a:lnTo>
                    <a:close/>
                    <a:moveTo>
                      <a:pt x="3411857" y="1596803"/>
                    </a:moveTo>
                    <a:lnTo>
                      <a:pt x="3411857" y="1703376"/>
                    </a:lnTo>
                    <a:lnTo>
                      <a:pt x="3518429" y="1703376"/>
                    </a:lnTo>
                    <a:close/>
                    <a:moveTo>
                      <a:pt x="2353083" y="150965"/>
                    </a:moveTo>
                    <a:lnTo>
                      <a:pt x="2025288" y="132265"/>
                    </a:lnTo>
                    <a:lnTo>
                      <a:pt x="2071608" y="178585"/>
                    </a:lnTo>
                    <a:lnTo>
                      <a:pt x="2093619" y="156574"/>
                    </a:lnTo>
                    <a:lnTo>
                      <a:pt x="2220546" y="283501"/>
                    </a:lnTo>
                    <a:close/>
                    <a:moveTo>
                      <a:pt x="2523312" y="286240"/>
                    </a:moveTo>
                    <a:lnTo>
                      <a:pt x="2373298" y="436253"/>
                    </a:lnTo>
                    <a:lnTo>
                      <a:pt x="2500225" y="563180"/>
                    </a:lnTo>
                    <a:lnTo>
                      <a:pt x="2473487" y="589919"/>
                    </a:lnTo>
                    <a:lnTo>
                      <a:pt x="2618667" y="735099"/>
                    </a:lnTo>
                    <a:lnTo>
                      <a:pt x="2619582" y="734183"/>
                    </a:lnTo>
                    <a:lnTo>
                      <a:pt x="2812338" y="926939"/>
                    </a:lnTo>
                    <a:lnTo>
                      <a:pt x="2845693" y="960294"/>
                    </a:lnTo>
                    <a:lnTo>
                      <a:pt x="3005093" y="1119693"/>
                    </a:lnTo>
                    <a:lnTo>
                      <a:pt x="3006461" y="1118325"/>
                    </a:lnTo>
                    <a:lnTo>
                      <a:pt x="3197545" y="1309409"/>
                    </a:lnTo>
                    <a:lnTo>
                      <a:pt x="3232572" y="1344436"/>
                    </a:lnTo>
                    <a:lnTo>
                      <a:pt x="3246403" y="1358267"/>
                    </a:lnTo>
                    <a:close/>
                    <a:moveTo>
                      <a:pt x="2523816" y="30335"/>
                    </a:moveTo>
                    <a:lnTo>
                      <a:pt x="2626629" y="133149"/>
                    </a:lnTo>
                    <a:lnTo>
                      <a:pt x="2552082" y="207696"/>
                    </a:lnTo>
                    <a:lnTo>
                      <a:pt x="2576968" y="232583"/>
                    </a:lnTo>
                    <a:lnTo>
                      <a:pt x="2575182" y="234369"/>
                    </a:lnTo>
                    <a:lnTo>
                      <a:pt x="3513251" y="1625113"/>
                    </a:lnTo>
                    <a:lnTo>
                      <a:pt x="3579714" y="1691577"/>
                    </a:lnTo>
                    <a:lnTo>
                      <a:pt x="3614741" y="1726603"/>
                    </a:lnTo>
                    <a:lnTo>
                      <a:pt x="3784128" y="1895991"/>
                    </a:lnTo>
                    <a:lnTo>
                      <a:pt x="3784653" y="1895466"/>
                    </a:lnTo>
                    <a:lnTo>
                      <a:pt x="3802957" y="1913770"/>
                    </a:lnTo>
                    <a:lnTo>
                      <a:pt x="3802957" y="1914820"/>
                    </a:lnTo>
                    <a:lnTo>
                      <a:pt x="3805825" y="1917687"/>
                    </a:lnTo>
                    <a:lnTo>
                      <a:pt x="3802957" y="1920555"/>
                    </a:lnTo>
                    <a:lnTo>
                      <a:pt x="3802957" y="2329384"/>
                    </a:lnTo>
                    <a:lnTo>
                      <a:pt x="3784653" y="2347688"/>
                    </a:lnTo>
                    <a:lnTo>
                      <a:pt x="3580239" y="2143274"/>
                    </a:lnTo>
                    <a:lnTo>
                      <a:pt x="3579714" y="2143798"/>
                    </a:lnTo>
                    <a:lnTo>
                      <a:pt x="3514414" y="2078498"/>
                    </a:lnTo>
                    <a:lnTo>
                      <a:pt x="2992605" y="2600306"/>
                    </a:lnTo>
                    <a:lnTo>
                      <a:pt x="2990741" y="2611151"/>
                    </a:lnTo>
                    <a:lnTo>
                      <a:pt x="2771416" y="2767764"/>
                    </a:lnTo>
                    <a:lnTo>
                      <a:pt x="2746140" y="2742487"/>
                    </a:lnTo>
                    <a:lnTo>
                      <a:pt x="2670170" y="2818456"/>
                    </a:lnTo>
                    <a:lnTo>
                      <a:pt x="2651401" y="2799687"/>
                    </a:lnTo>
                    <a:cubicBezTo>
                      <a:pt x="2625528" y="2785735"/>
                      <a:pt x="2592950" y="2788926"/>
                      <a:pt x="2569612" y="2809139"/>
                    </a:cubicBezTo>
                    <a:cubicBezTo>
                      <a:pt x="2540180" y="2834630"/>
                      <a:pt x="2535445" y="2878528"/>
                      <a:pt x="2558763" y="2909709"/>
                    </a:cubicBezTo>
                    <a:cubicBezTo>
                      <a:pt x="2580225" y="2939886"/>
                      <a:pt x="2602221" y="2944074"/>
                      <a:pt x="2698387" y="2956528"/>
                    </a:cubicBezTo>
                    <a:cubicBezTo>
                      <a:pt x="2612716" y="3019512"/>
                      <a:pt x="2549084" y="3004923"/>
                      <a:pt x="2499317" y="2954166"/>
                    </a:cubicBezTo>
                    <a:cubicBezTo>
                      <a:pt x="2449549" y="2903408"/>
                      <a:pt x="2462151" y="2804007"/>
                      <a:pt x="2521014" y="2753027"/>
                    </a:cubicBezTo>
                    <a:cubicBezTo>
                      <a:pt x="2561003" y="2718393"/>
                      <a:pt x="2614554" y="2708748"/>
                      <a:pt x="2661444" y="2725347"/>
                    </a:cubicBezTo>
                    <a:lnTo>
                      <a:pt x="2695222" y="2691569"/>
                    </a:lnTo>
                    <a:lnTo>
                      <a:pt x="2669947" y="2666294"/>
                    </a:lnTo>
                    <a:lnTo>
                      <a:pt x="2810390" y="2469612"/>
                    </a:lnTo>
                    <a:lnTo>
                      <a:pt x="2809356" y="2468579"/>
                    </a:lnTo>
                    <a:lnTo>
                      <a:pt x="2815551" y="2462385"/>
                    </a:lnTo>
                    <a:lnTo>
                      <a:pt x="2826559" y="2446968"/>
                    </a:lnTo>
                    <a:lnTo>
                      <a:pt x="2831882" y="2446053"/>
                    </a:lnTo>
                    <a:lnTo>
                      <a:pt x="3356925" y="1921010"/>
                    </a:lnTo>
                    <a:lnTo>
                      <a:pt x="3353603" y="1917688"/>
                    </a:lnTo>
                    <a:lnTo>
                      <a:pt x="3197545" y="1761630"/>
                    </a:lnTo>
                    <a:lnTo>
                      <a:pt x="3197544" y="1761631"/>
                    </a:lnTo>
                    <a:lnTo>
                      <a:pt x="3006461" y="1570547"/>
                    </a:lnTo>
                    <a:lnTo>
                      <a:pt x="2971434" y="1535520"/>
                    </a:lnTo>
                    <a:lnTo>
                      <a:pt x="2813706" y="1377793"/>
                    </a:lnTo>
                    <a:lnTo>
                      <a:pt x="2812338" y="1379161"/>
                    </a:lnTo>
                    <a:lnTo>
                      <a:pt x="2619582" y="1186405"/>
                    </a:lnTo>
                    <a:lnTo>
                      <a:pt x="2586227" y="1153050"/>
                    </a:lnTo>
                    <a:lnTo>
                      <a:pt x="2430017" y="996839"/>
                    </a:lnTo>
                    <a:lnTo>
                      <a:pt x="2429101" y="997755"/>
                    </a:lnTo>
                    <a:lnTo>
                      <a:pt x="2247376" y="816030"/>
                    </a:lnTo>
                    <a:lnTo>
                      <a:pt x="2194721" y="868684"/>
                    </a:lnTo>
                    <a:lnTo>
                      <a:pt x="2169629" y="843592"/>
                    </a:lnTo>
                    <a:lnTo>
                      <a:pt x="2012511" y="1000710"/>
                    </a:lnTo>
                    <a:lnTo>
                      <a:pt x="1948715" y="936915"/>
                    </a:lnTo>
                    <a:lnTo>
                      <a:pt x="1776261" y="1109369"/>
                    </a:lnTo>
                    <a:lnTo>
                      <a:pt x="1741234" y="1144396"/>
                    </a:lnTo>
                    <a:lnTo>
                      <a:pt x="1585176" y="1300453"/>
                    </a:lnTo>
                    <a:lnTo>
                      <a:pt x="1550150" y="1335480"/>
                    </a:lnTo>
                    <a:lnTo>
                      <a:pt x="1394093" y="1491537"/>
                    </a:lnTo>
                    <a:lnTo>
                      <a:pt x="1359065" y="1526564"/>
                    </a:lnTo>
                    <a:lnTo>
                      <a:pt x="1201338" y="1684291"/>
                    </a:lnTo>
                    <a:lnTo>
                      <a:pt x="1202706" y="1685660"/>
                    </a:lnTo>
                    <a:lnTo>
                      <a:pt x="1009951" y="1878416"/>
                    </a:lnTo>
                    <a:lnTo>
                      <a:pt x="976596" y="1911771"/>
                    </a:lnTo>
                    <a:lnTo>
                      <a:pt x="820385" y="2067981"/>
                    </a:lnTo>
                    <a:lnTo>
                      <a:pt x="821301" y="2068897"/>
                    </a:lnTo>
                    <a:lnTo>
                      <a:pt x="612116" y="2278081"/>
                    </a:lnTo>
                    <a:lnTo>
                      <a:pt x="673628" y="2339593"/>
                    </a:lnTo>
                    <a:lnTo>
                      <a:pt x="567426" y="2445795"/>
                    </a:lnTo>
                    <a:lnTo>
                      <a:pt x="672230" y="2550598"/>
                    </a:lnTo>
                    <a:lnTo>
                      <a:pt x="566028" y="2656800"/>
                    </a:lnTo>
                    <a:lnTo>
                      <a:pt x="0" y="2090772"/>
                    </a:lnTo>
                    <a:lnTo>
                      <a:pt x="106202" y="1984570"/>
                    </a:lnTo>
                    <a:lnTo>
                      <a:pt x="211005" y="2089373"/>
                    </a:lnTo>
                    <a:lnTo>
                      <a:pt x="317206" y="1983171"/>
                    </a:lnTo>
                    <a:lnTo>
                      <a:pt x="386005" y="2051970"/>
                    </a:lnTo>
                    <a:lnTo>
                      <a:pt x="558644" y="1879331"/>
                    </a:lnTo>
                    <a:lnTo>
                      <a:pt x="557729" y="1878415"/>
                    </a:lnTo>
                    <a:lnTo>
                      <a:pt x="750485" y="1685660"/>
                    </a:lnTo>
                    <a:lnTo>
                      <a:pt x="783839" y="1652305"/>
                    </a:lnTo>
                    <a:lnTo>
                      <a:pt x="943239" y="1492905"/>
                    </a:lnTo>
                    <a:lnTo>
                      <a:pt x="941871" y="1491537"/>
                    </a:lnTo>
                    <a:lnTo>
                      <a:pt x="1132954" y="1300453"/>
                    </a:lnTo>
                    <a:lnTo>
                      <a:pt x="1167982" y="1265426"/>
                    </a:lnTo>
                    <a:lnTo>
                      <a:pt x="1324039" y="1109369"/>
                    </a:lnTo>
                    <a:lnTo>
                      <a:pt x="1359065" y="1074342"/>
                    </a:lnTo>
                    <a:lnTo>
                      <a:pt x="1515123" y="918285"/>
                    </a:lnTo>
                    <a:lnTo>
                      <a:pt x="1550150" y="883258"/>
                    </a:lnTo>
                    <a:lnTo>
                      <a:pt x="1722604" y="710804"/>
                    </a:lnTo>
                    <a:lnTo>
                      <a:pt x="1656089" y="644289"/>
                    </a:lnTo>
                    <a:lnTo>
                      <a:pt x="1813208" y="487170"/>
                    </a:lnTo>
                    <a:lnTo>
                      <a:pt x="1788115" y="462078"/>
                    </a:lnTo>
                    <a:lnTo>
                      <a:pt x="1817021" y="433172"/>
                    </a:lnTo>
                    <a:lnTo>
                      <a:pt x="1638436" y="254587"/>
                    </a:lnTo>
                    <a:lnTo>
                      <a:pt x="1893022" y="0"/>
                    </a:lnTo>
                    <a:lnTo>
                      <a:pt x="1948799" y="55777"/>
                    </a:lnTo>
                    <a:lnTo>
                      <a:pt x="2421315" y="82732"/>
                    </a:lnTo>
                    <a:lnTo>
                      <a:pt x="2424216" y="79831"/>
                    </a:lnTo>
                    <a:lnTo>
                      <a:pt x="2449269" y="10488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6" name="Rectangle 41">
                <a:extLst>
                  <a:ext uri="{FF2B5EF4-FFF2-40B4-BE49-F238E27FC236}">
                    <a16:creationId xmlns:a16="http://schemas.microsoft.com/office/drawing/2014/main" id="{1A5A3381-EEF2-4964-8AE5-BDC0A172D5ED}"/>
                  </a:ext>
                </a:extLst>
              </p:cNvPr>
              <p:cNvSpPr>
                <a:spLocks/>
              </p:cNvSpPr>
              <p:nvPr/>
            </p:nvSpPr>
            <p:spPr>
              <a:xfrm rot="19192674">
                <a:off x="1569337" y="1747244"/>
                <a:ext cx="432929" cy="432929"/>
              </a:xfrm>
              <a:custGeom>
                <a:avLst/>
                <a:gdLst/>
                <a:ahLst/>
                <a:cxnLst/>
                <a:rect l="l" t="t" r="r" b="b"/>
                <a:pathLst>
                  <a:path w="3888423" h="3970014">
                    <a:moveTo>
                      <a:pt x="1259577" y="2471243"/>
                    </a:moveTo>
                    <a:cubicBezTo>
                      <a:pt x="1293292" y="2471243"/>
                      <a:pt x="1320623" y="2543205"/>
                      <a:pt x="1320623" y="2631975"/>
                    </a:cubicBezTo>
                    <a:cubicBezTo>
                      <a:pt x="1320623" y="2720745"/>
                      <a:pt x="1293292" y="2792707"/>
                      <a:pt x="1259577" y="2792707"/>
                    </a:cubicBezTo>
                    <a:cubicBezTo>
                      <a:pt x="1225862" y="2792707"/>
                      <a:pt x="1198531" y="2720745"/>
                      <a:pt x="1198531" y="2631975"/>
                    </a:cubicBezTo>
                    <a:cubicBezTo>
                      <a:pt x="1198531" y="2543205"/>
                      <a:pt x="1225862" y="2471243"/>
                      <a:pt x="1259577" y="2471243"/>
                    </a:cubicBezTo>
                    <a:close/>
                    <a:moveTo>
                      <a:pt x="1710471" y="2470362"/>
                    </a:moveTo>
                    <a:cubicBezTo>
                      <a:pt x="1741030" y="2470028"/>
                      <a:pt x="1768823" y="2488083"/>
                      <a:pt x="1781169" y="2516203"/>
                    </a:cubicBezTo>
                    <a:cubicBezTo>
                      <a:pt x="1793845" y="2545068"/>
                      <a:pt x="1787700" y="2578742"/>
                      <a:pt x="1765642" y="2601268"/>
                    </a:cubicBezTo>
                    <a:cubicBezTo>
                      <a:pt x="1750827" y="2616399"/>
                      <a:pt x="1730831" y="2624459"/>
                      <a:pt x="1710472" y="2623745"/>
                    </a:cubicBezTo>
                    <a:close/>
                    <a:moveTo>
                      <a:pt x="2456093" y="2374056"/>
                    </a:moveTo>
                    <a:lnTo>
                      <a:pt x="2456093" y="2889893"/>
                    </a:lnTo>
                    <a:lnTo>
                      <a:pt x="2566690" y="2889893"/>
                    </a:lnTo>
                    <a:lnTo>
                      <a:pt x="2566690" y="2706284"/>
                    </a:lnTo>
                    <a:lnTo>
                      <a:pt x="2632197" y="2884955"/>
                    </a:lnTo>
                    <a:lnTo>
                      <a:pt x="2635843" y="2883618"/>
                    </a:lnTo>
                    <a:lnTo>
                      <a:pt x="2635843" y="2889893"/>
                    </a:lnTo>
                    <a:lnTo>
                      <a:pt x="2746439" y="2889893"/>
                    </a:lnTo>
                    <a:lnTo>
                      <a:pt x="2746439" y="2374056"/>
                    </a:lnTo>
                    <a:lnTo>
                      <a:pt x="2635843" y="2374056"/>
                    </a:lnTo>
                    <a:lnTo>
                      <a:pt x="2635843" y="2573614"/>
                    </a:lnTo>
                    <a:lnTo>
                      <a:pt x="2566690" y="2385000"/>
                    </a:lnTo>
                    <a:lnTo>
                      <a:pt x="2566690" y="2374056"/>
                    </a:lnTo>
                    <a:close/>
                    <a:moveTo>
                      <a:pt x="2032426" y="2374056"/>
                    </a:moveTo>
                    <a:lnTo>
                      <a:pt x="2032426" y="2889895"/>
                    </a:lnTo>
                    <a:lnTo>
                      <a:pt x="2115405" y="2889895"/>
                    </a:lnTo>
                    <a:lnTo>
                      <a:pt x="2143023" y="2889895"/>
                    </a:lnTo>
                    <a:lnTo>
                      <a:pt x="2308949" y="2889895"/>
                    </a:lnTo>
                    <a:lnTo>
                      <a:pt x="2308949" y="2779299"/>
                    </a:lnTo>
                    <a:lnTo>
                      <a:pt x="2143023" y="2779299"/>
                    </a:lnTo>
                    <a:lnTo>
                      <a:pt x="2143023" y="2686401"/>
                    </a:lnTo>
                    <a:lnTo>
                      <a:pt x="2308949" y="2686401"/>
                    </a:lnTo>
                    <a:lnTo>
                      <a:pt x="2308949" y="2575804"/>
                    </a:lnTo>
                    <a:lnTo>
                      <a:pt x="2143023" y="2575804"/>
                    </a:lnTo>
                    <a:lnTo>
                      <a:pt x="2143023" y="2484653"/>
                    </a:lnTo>
                    <a:lnTo>
                      <a:pt x="2308949" y="2484653"/>
                    </a:lnTo>
                    <a:lnTo>
                      <a:pt x="2308949" y="2374056"/>
                    </a:lnTo>
                    <a:lnTo>
                      <a:pt x="2143023" y="2374056"/>
                    </a:lnTo>
                    <a:lnTo>
                      <a:pt x="2115405" y="2374056"/>
                    </a:lnTo>
                    <a:close/>
                    <a:moveTo>
                      <a:pt x="1259577" y="2374056"/>
                    </a:moveTo>
                    <a:cubicBezTo>
                      <a:pt x="1172187" y="2374056"/>
                      <a:pt x="1101344" y="2489530"/>
                      <a:pt x="1101344" y="2631975"/>
                    </a:cubicBezTo>
                    <a:cubicBezTo>
                      <a:pt x="1101344" y="2774420"/>
                      <a:pt x="1172187" y="2889894"/>
                      <a:pt x="1259577" y="2889894"/>
                    </a:cubicBezTo>
                    <a:cubicBezTo>
                      <a:pt x="1346967" y="2889894"/>
                      <a:pt x="1417810" y="2774420"/>
                      <a:pt x="1417810" y="2631975"/>
                    </a:cubicBezTo>
                    <a:cubicBezTo>
                      <a:pt x="1417810" y="2489530"/>
                      <a:pt x="1346967" y="2374056"/>
                      <a:pt x="1259577" y="2374056"/>
                    </a:cubicBezTo>
                    <a:close/>
                    <a:moveTo>
                      <a:pt x="1599876" y="2366688"/>
                    </a:moveTo>
                    <a:lnTo>
                      <a:pt x="1599875" y="2882524"/>
                    </a:lnTo>
                    <a:lnTo>
                      <a:pt x="1710472" y="2882525"/>
                    </a:lnTo>
                    <a:lnTo>
                      <a:pt x="1710472" y="2723975"/>
                    </a:lnTo>
                    <a:cubicBezTo>
                      <a:pt x="1757507" y="2725624"/>
                      <a:pt x="1803701" y="2707003"/>
                      <a:pt x="1837929" y="2672047"/>
                    </a:cubicBezTo>
                    <a:cubicBezTo>
                      <a:pt x="1888884" y="2620006"/>
                      <a:pt x="1903084" y="2542214"/>
                      <a:pt x="1873801" y="2475527"/>
                    </a:cubicBezTo>
                    <a:cubicBezTo>
                      <a:pt x="1845275" y="2410565"/>
                      <a:pt x="1781067" y="2368851"/>
                      <a:pt x="1710472" y="2369624"/>
                    </a:cubicBezTo>
                    <a:lnTo>
                      <a:pt x="1710471" y="2366688"/>
                    </a:lnTo>
                    <a:close/>
                    <a:moveTo>
                      <a:pt x="920754" y="2169815"/>
                    </a:moveTo>
                    <a:lnTo>
                      <a:pt x="3008986" y="2169815"/>
                    </a:lnTo>
                    <a:lnTo>
                      <a:pt x="3008986" y="3105919"/>
                    </a:lnTo>
                    <a:lnTo>
                      <a:pt x="920754" y="3105919"/>
                    </a:lnTo>
                    <a:close/>
                    <a:moveTo>
                      <a:pt x="632722" y="1985007"/>
                    </a:moveTo>
                    <a:lnTo>
                      <a:pt x="632722" y="3321943"/>
                    </a:lnTo>
                    <a:lnTo>
                      <a:pt x="3297018" y="3321943"/>
                    </a:lnTo>
                    <a:lnTo>
                      <a:pt x="3297018" y="1985007"/>
                    </a:lnTo>
                    <a:close/>
                    <a:moveTo>
                      <a:pt x="2657019" y="761679"/>
                    </a:moveTo>
                    <a:lnTo>
                      <a:pt x="2760733" y="1606387"/>
                    </a:lnTo>
                    <a:lnTo>
                      <a:pt x="2761762" y="1614761"/>
                    </a:lnTo>
                    <a:lnTo>
                      <a:pt x="2762330" y="1614691"/>
                    </a:lnTo>
                    <a:cubicBezTo>
                      <a:pt x="2780335" y="1740615"/>
                      <a:pt x="2862522" y="1833408"/>
                      <a:pt x="2948897" y="1824230"/>
                    </a:cubicBezTo>
                    <a:cubicBezTo>
                      <a:pt x="3036464" y="1814924"/>
                      <a:pt x="3095979" y="1704243"/>
                      <a:pt x="3083047" y="1575312"/>
                    </a:cubicBezTo>
                    <a:lnTo>
                      <a:pt x="3083347" y="1575275"/>
                    </a:lnTo>
                    <a:lnTo>
                      <a:pt x="2983448" y="761679"/>
                    </a:lnTo>
                    <a:close/>
                    <a:moveTo>
                      <a:pt x="2205921" y="761679"/>
                    </a:moveTo>
                    <a:lnTo>
                      <a:pt x="2264137" y="1594263"/>
                    </a:lnTo>
                    <a:cubicBezTo>
                      <a:pt x="2264333" y="1597068"/>
                      <a:pt x="2264530" y="1599874"/>
                      <a:pt x="2264726" y="1602679"/>
                    </a:cubicBezTo>
                    <a:lnTo>
                      <a:pt x="2265297" y="1602640"/>
                    </a:lnTo>
                    <a:cubicBezTo>
                      <a:pt x="2276686" y="1729333"/>
                      <a:pt x="2353905" y="1826300"/>
                      <a:pt x="2440641" y="1821655"/>
                    </a:cubicBezTo>
                    <a:cubicBezTo>
                      <a:pt x="2528577" y="1816945"/>
                      <a:pt x="2593802" y="1709530"/>
                      <a:pt x="2587636" y="1580099"/>
                    </a:cubicBezTo>
                    <a:lnTo>
                      <a:pt x="2587937" y="1580078"/>
                    </a:lnTo>
                    <a:lnTo>
                      <a:pt x="2530706" y="761679"/>
                    </a:lnTo>
                    <a:close/>
                    <a:moveTo>
                      <a:pt x="1761700" y="761679"/>
                    </a:moveTo>
                    <a:cubicBezTo>
                      <a:pt x="1761699" y="1032443"/>
                      <a:pt x="1761699" y="1303208"/>
                      <a:pt x="1761698" y="1573972"/>
                    </a:cubicBezTo>
                    <a:lnTo>
                      <a:pt x="1761698" y="1582410"/>
                    </a:lnTo>
                    <a:lnTo>
                      <a:pt x="1762270" y="1582410"/>
                    </a:lnTo>
                    <a:cubicBezTo>
                      <a:pt x="1764795" y="1709590"/>
                      <a:pt x="1835062" y="1811707"/>
                      <a:pt x="1921910" y="1813122"/>
                    </a:cubicBezTo>
                    <a:cubicBezTo>
                      <a:pt x="2009960" y="1814558"/>
                      <a:pt x="2082519" y="1711955"/>
                      <a:pt x="2085398" y="1582410"/>
                    </a:cubicBezTo>
                    <a:lnTo>
                      <a:pt x="2085698" y="1582410"/>
                    </a:lnTo>
                    <a:cubicBezTo>
                      <a:pt x="2085698" y="1308834"/>
                      <a:pt x="2085698" y="1035256"/>
                      <a:pt x="2085696" y="761679"/>
                    </a:cubicBezTo>
                    <a:close/>
                    <a:moveTo>
                      <a:pt x="3411320" y="761678"/>
                    </a:moveTo>
                    <a:lnTo>
                      <a:pt x="3078803" y="761679"/>
                    </a:lnTo>
                    <a:lnTo>
                      <a:pt x="3277545" y="1622538"/>
                    </a:lnTo>
                    <a:lnTo>
                      <a:pt x="3279443" y="1630759"/>
                    </a:lnTo>
                    <a:lnTo>
                      <a:pt x="3280000" y="1630631"/>
                    </a:lnTo>
                    <a:cubicBezTo>
                      <a:pt x="3311069" y="1753983"/>
                      <a:pt x="3402507" y="1837676"/>
                      <a:pt x="3487448" y="1819520"/>
                    </a:cubicBezTo>
                    <a:cubicBezTo>
                      <a:pt x="3573564" y="1801112"/>
                      <a:pt x="3621183" y="1684815"/>
                      <a:pt x="3594846" y="1557943"/>
                    </a:cubicBezTo>
                    <a:lnTo>
                      <a:pt x="3595140" y="1557876"/>
                    </a:lnTo>
                    <a:close/>
                    <a:moveTo>
                      <a:pt x="1633002" y="761678"/>
                    </a:moveTo>
                    <a:lnTo>
                      <a:pt x="1308563" y="761679"/>
                    </a:lnTo>
                    <a:lnTo>
                      <a:pt x="1266057" y="1572672"/>
                    </a:lnTo>
                    <a:lnTo>
                      <a:pt x="1265616" y="1581099"/>
                    </a:lnTo>
                    <a:lnTo>
                      <a:pt x="1266187" y="1581128"/>
                    </a:lnTo>
                    <a:cubicBezTo>
                      <a:pt x="1262052" y="1708267"/>
                      <a:pt x="1326878" y="1813921"/>
                      <a:pt x="1413534" y="1819881"/>
                    </a:cubicBezTo>
                    <a:cubicBezTo>
                      <a:pt x="1501387" y="1825922"/>
                      <a:pt x="1579217" y="1727257"/>
                      <a:pt x="1588872" y="1598040"/>
                    </a:cubicBezTo>
                    <a:lnTo>
                      <a:pt x="1589172" y="1598055"/>
                    </a:lnTo>
                    <a:close/>
                    <a:moveTo>
                      <a:pt x="863949" y="761678"/>
                    </a:moveTo>
                    <a:lnTo>
                      <a:pt x="765078" y="1566901"/>
                    </a:lnTo>
                    <a:lnTo>
                      <a:pt x="764050" y="1575275"/>
                    </a:lnTo>
                    <a:lnTo>
                      <a:pt x="764617" y="1575345"/>
                    </a:lnTo>
                    <a:cubicBezTo>
                      <a:pt x="751624" y="1701884"/>
                      <a:pt x="808922" y="1811803"/>
                      <a:pt x="894951" y="1823794"/>
                    </a:cubicBezTo>
                    <a:cubicBezTo>
                      <a:pt x="982168" y="1835949"/>
                      <a:pt x="1066691" y="1742953"/>
                      <a:pt x="1085336" y="1614724"/>
                    </a:cubicBezTo>
                    <a:lnTo>
                      <a:pt x="1085635" y="1614761"/>
                    </a:lnTo>
                    <a:lnTo>
                      <a:pt x="1190378" y="761679"/>
                    </a:lnTo>
                    <a:close/>
                    <a:moveTo>
                      <a:pt x="295535" y="441623"/>
                    </a:moveTo>
                    <a:lnTo>
                      <a:pt x="3583899" y="441623"/>
                    </a:lnTo>
                    <a:cubicBezTo>
                      <a:pt x="3610412" y="441623"/>
                      <a:pt x="3631905" y="463116"/>
                      <a:pt x="3631905" y="489629"/>
                    </a:cubicBezTo>
                    <a:lnTo>
                      <a:pt x="3631905" y="655863"/>
                    </a:lnTo>
                    <a:lnTo>
                      <a:pt x="3884522" y="1666330"/>
                    </a:lnTo>
                    <a:cubicBezTo>
                      <a:pt x="3909974" y="1748325"/>
                      <a:pt x="3809191" y="1900953"/>
                      <a:pt x="3631905" y="1666330"/>
                    </a:cubicBezTo>
                    <a:lnTo>
                      <a:pt x="3631905" y="3970014"/>
                    </a:lnTo>
                    <a:lnTo>
                      <a:pt x="247529" y="3970014"/>
                    </a:lnTo>
                    <a:lnTo>
                      <a:pt x="247529" y="1768425"/>
                    </a:lnTo>
                    <a:cubicBezTo>
                      <a:pt x="263724" y="1795996"/>
                      <a:pt x="288366" y="1813812"/>
                      <a:pt x="317369" y="1820473"/>
                    </a:cubicBezTo>
                    <a:cubicBezTo>
                      <a:pt x="403196" y="1840184"/>
                      <a:pt x="495502" y="1754908"/>
                      <a:pt x="525251" y="1628793"/>
                    </a:cubicBezTo>
                    <a:lnTo>
                      <a:pt x="525545" y="1628855"/>
                    </a:lnTo>
                    <a:lnTo>
                      <a:pt x="709866" y="761679"/>
                    </a:lnTo>
                    <a:lnTo>
                      <a:pt x="378634" y="761679"/>
                    </a:lnTo>
                    <a:lnTo>
                      <a:pt x="210380" y="1553239"/>
                    </a:lnTo>
                    <a:lnTo>
                      <a:pt x="208625" y="1561492"/>
                    </a:lnTo>
                    <a:lnTo>
                      <a:pt x="209185" y="1561611"/>
                    </a:lnTo>
                    <a:cubicBezTo>
                      <a:pt x="202164" y="1598200"/>
                      <a:pt x="201274" y="1633895"/>
                      <a:pt x="207433" y="1666330"/>
                    </a:cubicBezTo>
                    <a:cubicBezTo>
                      <a:pt x="113985" y="1883037"/>
                      <a:pt x="-32319" y="1816968"/>
                      <a:pt x="6372" y="1666330"/>
                    </a:cubicBezTo>
                    <a:lnTo>
                      <a:pt x="249769" y="692744"/>
                    </a:lnTo>
                    <a:cubicBezTo>
                      <a:pt x="247993" y="689334"/>
                      <a:pt x="247529" y="685546"/>
                      <a:pt x="247529" y="681649"/>
                    </a:cubicBezTo>
                    <a:lnTo>
                      <a:pt x="247529" y="489629"/>
                    </a:lnTo>
                    <a:cubicBezTo>
                      <a:pt x="247529" y="463116"/>
                      <a:pt x="269022" y="441623"/>
                      <a:pt x="295535" y="441623"/>
                    </a:cubicBezTo>
                    <a:close/>
                    <a:moveTo>
                      <a:pt x="307785" y="0"/>
                    </a:moveTo>
                    <a:lnTo>
                      <a:pt x="3571649" y="0"/>
                    </a:lnTo>
                    <a:cubicBezTo>
                      <a:pt x="3604927" y="0"/>
                      <a:pt x="3631905" y="26978"/>
                      <a:pt x="3631905" y="60256"/>
                    </a:cubicBezTo>
                    <a:lnTo>
                      <a:pt x="3631905" y="301273"/>
                    </a:lnTo>
                    <a:cubicBezTo>
                      <a:pt x="3631905" y="334551"/>
                      <a:pt x="3604927" y="361529"/>
                      <a:pt x="3571649" y="361529"/>
                    </a:cubicBezTo>
                    <a:lnTo>
                      <a:pt x="307785" y="361529"/>
                    </a:lnTo>
                    <a:cubicBezTo>
                      <a:pt x="274507" y="361529"/>
                      <a:pt x="247529" y="334551"/>
                      <a:pt x="247529" y="301273"/>
                    </a:cubicBezTo>
                    <a:lnTo>
                      <a:pt x="247529" y="60256"/>
                    </a:lnTo>
                    <a:cubicBezTo>
                      <a:pt x="247529" y="26978"/>
                      <a:pt x="274507" y="0"/>
                      <a:pt x="30778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7" name="Isosceles Triangle 3">
                <a:extLst>
                  <a:ext uri="{FF2B5EF4-FFF2-40B4-BE49-F238E27FC236}">
                    <a16:creationId xmlns:a16="http://schemas.microsoft.com/office/drawing/2014/main" id="{089B05EF-2CCD-48F5-8E26-CC434C46C182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049055">
                <a:off x="3579089" y="1664919"/>
                <a:ext cx="432521" cy="432929"/>
              </a:xfrm>
              <a:custGeom>
                <a:avLst/>
                <a:gdLst/>
                <a:ahLst/>
                <a:cxnLst/>
                <a:rect l="l" t="t" r="r" b="b"/>
                <a:pathLst>
                  <a:path w="3935086" h="3938802">
                    <a:moveTo>
                      <a:pt x="1861742" y="3314001"/>
                    </a:moveTo>
                    <a:cubicBezTo>
                      <a:pt x="1921395" y="3314001"/>
                      <a:pt x="1969754" y="3362360"/>
                      <a:pt x="1969754" y="3422013"/>
                    </a:cubicBezTo>
                    <a:cubicBezTo>
                      <a:pt x="1969754" y="3481666"/>
                      <a:pt x="1921395" y="3530025"/>
                      <a:pt x="1861742" y="3530025"/>
                    </a:cubicBezTo>
                    <a:cubicBezTo>
                      <a:pt x="1802089" y="3530025"/>
                      <a:pt x="1753730" y="3481666"/>
                      <a:pt x="1753730" y="3422013"/>
                    </a:cubicBezTo>
                    <a:cubicBezTo>
                      <a:pt x="1753730" y="3362360"/>
                      <a:pt x="1802089" y="3314001"/>
                      <a:pt x="1861742" y="3314001"/>
                    </a:cubicBezTo>
                    <a:close/>
                    <a:moveTo>
                      <a:pt x="2097646" y="2118753"/>
                    </a:moveTo>
                    <a:lnTo>
                      <a:pt x="2097646" y="2478753"/>
                    </a:lnTo>
                    <a:lnTo>
                      <a:pt x="2457646" y="2478753"/>
                    </a:lnTo>
                    <a:lnTo>
                      <a:pt x="2457646" y="2118753"/>
                    </a:lnTo>
                    <a:close/>
                    <a:moveTo>
                      <a:pt x="1476536" y="2118753"/>
                    </a:moveTo>
                    <a:lnTo>
                      <a:pt x="1476536" y="2478753"/>
                    </a:lnTo>
                    <a:lnTo>
                      <a:pt x="1836536" y="2478753"/>
                    </a:lnTo>
                    <a:lnTo>
                      <a:pt x="1836536" y="2118753"/>
                    </a:lnTo>
                    <a:close/>
                    <a:moveTo>
                      <a:pt x="2097646" y="1539638"/>
                    </a:moveTo>
                    <a:lnTo>
                      <a:pt x="2097646" y="1899638"/>
                    </a:lnTo>
                    <a:lnTo>
                      <a:pt x="2457646" y="1899638"/>
                    </a:lnTo>
                    <a:lnTo>
                      <a:pt x="2457646" y="1539638"/>
                    </a:lnTo>
                    <a:close/>
                    <a:moveTo>
                      <a:pt x="1476536" y="1539638"/>
                    </a:moveTo>
                    <a:lnTo>
                      <a:pt x="1476536" y="1899638"/>
                    </a:lnTo>
                    <a:lnTo>
                      <a:pt x="1836536" y="1899638"/>
                    </a:lnTo>
                    <a:lnTo>
                      <a:pt x="1836536" y="1539638"/>
                    </a:lnTo>
                    <a:close/>
                    <a:moveTo>
                      <a:pt x="1989788" y="770570"/>
                    </a:moveTo>
                    <a:lnTo>
                      <a:pt x="3429788" y="1850570"/>
                    </a:lnTo>
                    <a:lnTo>
                      <a:pt x="3430108" y="1850570"/>
                    </a:lnTo>
                    <a:lnTo>
                      <a:pt x="3430108" y="3938802"/>
                    </a:lnTo>
                    <a:lnTo>
                      <a:pt x="2265771" y="3938802"/>
                    </a:lnTo>
                    <a:lnTo>
                      <a:pt x="2265771" y="2786674"/>
                    </a:lnTo>
                    <a:lnTo>
                      <a:pt x="1669844" y="2786674"/>
                    </a:lnTo>
                    <a:lnTo>
                      <a:pt x="1669844" y="3938802"/>
                    </a:lnTo>
                    <a:lnTo>
                      <a:pt x="549788" y="3938802"/>
                    </a:lnTo>
                    <a:lnTo>
                      <a:pt x="549788" y="1850570"/>
                    </a:lnTo>
                    <a:close/>
                    <a:moveTo>
                      <a:pt x="1969233" y="1003"/>
                    </a:moveTo>
                    <a:cubicBezTo>
                      <a:pt x="1995162" y="-2644"/>
                      <a:pt x="2022483" y="3601"/>
                      <a:pt x="2045048" y="20601"/>
                    </a:cubicBezTo>
                    <a:lnTo>
                      <a:pt x="3894333" y="1413834"/>
                    </a:lnTo>
                    <a:cubicBezTo>
                      <a:pt x="3939464" y="1447835"/>
                      <a:pt x="3948486" y="1511986"/>
                      <a:pt x="3914485" y="1557117"/>
                    </a:cubicBezTo>
                    <a:lnTo>
                      <a:pt x="3756006" y="1767472"/>
                    </a:lnTo>
                    <a:cubicBezTo>
                      <a:pt x="3722004" y="1812603"/>
                      <a:pt x="3657854" y="1821626"/>
                      <a:pt x="3612722" y="1787625"/>
                    </a:cubicBezTo>
                    <a:lnTo>
                      <a:pt x="1967544" y="548164"/>
                    </a:lnTo>
                    <a:lnTo>
                      <a:pt x="322364" y="1787626"/>
                    </a:lnTo>
                    <a:cubicBezTo>
                      <a:pt x="277233" y="1821627"/>
                      <a:pt x="213082" y="1812604"/>
                      <a:pt x="179080" y="1767473"/>
                    </a:cubicBezTo>
                    <a:lnTo>
                      <a:pt x="20601" y="1557118"/>
                    </a:lnTo>
                    <a:cubicBezTo>
                      <a:pt x="-13400" y="1511987"/>
                      <a:pt x="-4378" y="1447836"/>
                      <a:pt x="40754" y="1413835"/>
                    </a:cubicBezTo>
                    <a:lnTo>
                      <a:pt x="1890038" y="20602"/>
                    </a:lnTo>
                    <a:cubicBezTo>
                      <a:pt x="1912604" y="3602"/>
                      <a:pt x="1939924" y="-2643"/>
                      <a:pt x="1965854" y="1004"/>
                    </a:cubicBezTo>
                    <a:lnTo>
                      <a:pt x="1967542" y="1586"/>
                    </a:lnTo>
                    <a:cubicBezTo>
                      <a:pt x="1968071" y="1171"/>
                      <a:pt x="1968652" y="1085"/>
                      <a:pt x="1969233" y="10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8" name="Rectangle 14">
                <a:extLst>
                  <a:ext uri="{FF2B5EF4-FFF2-40B4-BE49-F238E27FC236}">
                    <a16:creationId xmlns:a16="http://schemas.microsoft.com/office/drawing/2014/main" id="{92D561B9-2B82-43AA-AF8B-84CED8904409}"/>
                  </a:ext>
                </a:extLst>
              </p:cNvPr>
              <p:cNvSpPr/>
              <p:nvPr/>
            </p:nvSpPr>
            <p:spPr>
              <a:xfrm rot="4210452">
                <a:off x="4182152" y="2259443"/>
                <a:ext cx="638884" cy="638884"/>
              </a:xfrm>
              <a:custGeom>
                <a:avLst/>
                <a:gdLst/>
                <a:ahLst/>
                <a:cxnLst/>
                <a:rect l="l" t="t" r="r" b="b"/>
                <a:pathLst>
                  <a:path w="3942192" h="3931865">
                    <a:moveTo>
                      <a:pt x="2826148" y="3448804"/>
                    </a:moveTo>
                    <a:lnTo>
                      <a:pt x="2826148" y="3556804"/>
                    </a:lnTo>
                    <a:lnTo>
                      <a:pt x="3042148" y="3556804"/>
                    </a:lnTo>
                    <a:lnTo>
                      <a:pt x="3042148" y="3448804"/>
                    </a:lnTo>
                    <a:close/>
                    <a:moveTo>
                      <a:pt x="890988" y="3448804"/>
                    </a:moveTo>
                    <a:lnTo>
                      <a:pt x="890988" y="3556804"/>
                    </a:lnTo>
                    <a:lnTo>
                      <a:pt x="1106988" y="3556804"/>
                    </a:lnTo>
                    <a:lnTo>
                      <a:pt x="1106988" y="3448804"/>
                    </a:lnTo>
                    <a:close/>
                    <a:moveTo>
                      <a:pt x="3528192" y="3439467"/>
                    </a:moveTo>
                    <a:lnTo>
                      <a:pt x="3528192" y="3547467"/>
                    </a:lnTo>
                    <a:lnTo>
                      <a:pt x="3744192" y="3547467"/>
                    </a:lnTo>
                    <a:lnTo>
                      <a:pt x="3744192" y="3439467"/>
                    </a:lnTo>
                    <a:close/>
                    <a:moveTo>
                      <a:pt x="198000" y="3439467"/>
                    </a:moveTo>
                    <a:lnTo>
                      <a:pt x="198000" y="3547467"/>
                    </a:lnTo>
                    <a:lnTo>
                      <a:pt x="414000" y="3547467"/>
                    </a:lnTo>
                    <a:lnTo>
                      <a:pt x="414000" y="3439467"/>
                    </a:lnTo>
                    <a:close/>
                    <a:moveTo>
                      <a:pt x="2826148" y="3206154"/>
                    </a:moveTo>
                    <a:lnTo>
                      <a:pt x="2826148" y="3314154"/>
                    </a:lnTo>
                    <a:lnTo>
                      <a:pt x="3042148" y="3314154"/>
                    </a:lnTo>
                    <a:lnTo>
                      <a:pt x="3042148" y="3206154"/>
                    </a:lnTo>
                    <a:close/>
                    <a:moveTo>
                      <a:pt x="890988" y="3206154"/>
                    </a:moveTo>
                    <a:lnTo>
                      <a:pt x="890988" y="3314154"/>
                    </a:lnTo>
                    <a:lnTo>
                      <a:pt x="1106988" y="3314154"/>
                    </a:lnTo>
                    <a:lnTo>
                      <a:pt x="1106988" y="3206154"/>
                    </a:lnTo>
                    <a:close/>
                    <a:moveTo>
                      <a:pt x="3528192" y="3196817"/>
                    </a:moveTo>
                    <a:lnTo>
                      <a:pt x="3528192" y="3304817"/>
                    </a:lnTo>
                    <a:lnTo>
                      <a:pt x="3744192" y="3304817"/>
                    </a:lnTo>
                    <a:lnTo>
                      <a:pt x="3744192" y="3196817"/>
                    </a:lnTo>
                    <a:close/>
                    <a:moveTo>
                      <a:pt x="198000" y="3196817"/>
                    </a:moveTo>
                    <a:lnTo>
                      <a:pt x="198000" y="3304817"/>
                    </a:lnTo>
                    <a:lnTo>
                      <a:pt x="414000" y="3304817"/>
                    </a:lnTo>
                    <a:lnTo>
                      <a:pt x="414000" y="3196817"/>
                    </a:lnTo>
                    <a:close/>
                    <a:moveTo>
                      <a:pt x="2070064" y="3046635"/>
                    </a:moveTo>
                    <a:lnTo>
                      <a:pt x="2070064" y="3154635"/>
                    </a:lnTo>
                    <a:lnTo>
                      <a:pt x="2286064" y="3154635"/>
                    </a:lnTo>
                    <a:lnTo>
                      <a:pt x="2286064" y="3046635"/>
                    </a:lnTo>
                    <a:close/>
                    <a:moveTo>
                      <a:pt x="1638016" y="3037298"/>
                    </a:moveTo>
                    <a:lnTo>
                      <a:pt x="1638016" y="3145298"/>
                    </a:lnTo>
                    <a:lnTo>
                      <a:pt x="1854016" y="3145298"/>
                    </a:lnTo>
                    <a:lnTo>
                      <a:pt x="1854016" y="3037298"/>
                    </a:lnTo>
                    <a:close/>
                    <a:moveTo>
                      <a:pt x="2826148" y="2963504"/>
                    </a:moveTo>
                    <a:lnTo>
                      <a:pt x="2826148" y="3071504"/>
                    </a:lnTo>
                    <a:lnTo>
                      <a:pt x="3042148" y="3071504"/>
                    </a:lnTo>
                    <a:lnTo>
                      <a:pt x="3042148" y="2963504"/>
                    </a:lnTo>
                    <a:close/>
                    <a:moveTo>
                      <a:pt x="890988" y="2963504"/>
                    </a:moveTo>
                    <a:lnTo>
                      <a:pt x="890988" y="3071504"/>
                    </a:lnTo>
                    <a:lnTo>
                      <a:pt x="1106988" y="3071504"/>
                    </a:lnTo>
                    <a:lnTo>
                      <a:pt x="1106988" y="2963504"/>
                    </a:lnTo>
                    <a:close/>
                    <a:moveTo>
                      <a:pt x="3528192" y="2954167"/>
                    </a:moveTo>
                    <a:lnTo>
                      <a:pt x="3528192" y="3062167"/>
                    </a:lnTo>
                    <a:lnTo>
                      <a:pt x="3744192" y="3062167"/>
                    </a:lnTo>
                    <a:lnTo>
                      <a:pt x="3744192" y="2954167"/>
                    </a:lnTo>
                    <a:close/>
                    <a:moveTo>
                      <a:pt x="198000" y="2954167"/>
                    </a:moveTo>
                    <a:lnTo>
                      <a:pt x="198000" y="3062167"/>
                    </a:lnTo>
                    <a:lnTo>
                      <a:pt x="414000" y="3062167"/>
                    </a:lnTo>
                    <a:lnTo>
                      <a:pt x="414000" y="2954167"/>
                    </a:lnTo>
                    <a:close/>
                    <a:moveTo>
                      <a:pt x="2070064" y="2803981"/>
                    </a:moveTo>
                    <a:lnTo>
                      <a:pt x="2070064" y="2911981"/>
                    </a:lnTo>
                    <a:lnTo>
                      <a:pt x="2286064" y="2911981"/>
                    </a:lnTo>
                    <a:lnTo>
                      <a:pt x="2286064" y="2803981"/>
                    </a:lnTo>
                    <a:close/>
                    <a:moveTo>
                      <a:pt x="1638016" y="2794644"/>
                    </a:moveTo>
                    <a:lnTo>
                      <a:pt x="1638016" y="2902644"/>
                    </a:lnTo>
                    <a:lnTo>
                      <a:pt x="1854016" y="2902644"/>
                    </a:lnTo>
                    <a:lnTo>
                      <a:pt x="1854016" y="2794644"/>
                    </a:lnTo>
                    <a:close/>
                    <a:moveTo>
                      <a:pt x="2826148" y="2720854"/>
                    </a:moveTo>
                    <a:lnTo>
                      <a:pt x="2826148" y="2828854"/>
                    </a:lnTo>
                    <a:lnTo>
                      <a:pt x="3042148" y="2828854"/>
                    </a:lnTo>
                    <a:lnTo>
                      <a:pt x="3042148" y="2720854"/>
                    </a:lnTo>
                    <a:close/>
                    <a:moveTo>
                      <a:pt x="890988" y="2720854"/>
                    </a:moveTo>
                    <a:lnTo>
                      <a:pt x="890988" y="2828854"/>
                    </a:lnTo>
                    <a:lnTo>
                      <a:pt x="1106988" y="2828854"/>
                    </a:lnTo>
                    <a:lnTo>
                      <a:pt x="1106988" y="2720854"/>
                    </a:lnTo>
                    <a:close/>
                    <a:moveTo>
                      <a:pt x="3528192" y="2711517"/>
                    </a:moveTo>
                    <a:lnTo>
                      <a:pt x="3528192" y="2819517"/>
                    </a:lnTo>
                    <a:lnTo>
                      <a:pt x="3744192" y="2819517"/>
                    </a:lnTo>
                    <a:lnTo>
                      <a:pt x="3744192" y="2711517"/>
                    </a:lnTo>
                    <a:close/>
                    <a:moveTo>
                      <a:pt x="198000" y="2711517"/>
                    </a:moveTo>
                    <a:lnTo>
                      <a:pt x="198000" y="2819517"/>
                    </a:lnTo>
                    <a:lnTo>
                      <a:pt x="414000" y="2819517"/>
                    </a:lnTo>
                    <a:lnTo>
                      <a:pt x="414000" y="2711517"/>
                    </a:lnTo>
                    <a:close/>
                    <a:moveTo>
                      <a:pt x="2070064" y="2561331"/>
                    </a:moveTo>
                    <a:lnTo>
                      <a:pt x="2070064" y="2669331"/>
                    </a:lnTo>
                    <a:lnTo>
                      <a:pt x="2286064" y="2669331"/>
                    </a:lnTo>
                    <a:lnTo>
                      <a:pt x="2286064" y="2561331"/>
                    </a:lnTo>
                    <a:close/>
                    <a:moveTo>
                      <a:pt x="1638016" y="2551994"/>
                    </a:moveTo>
                    <a:lnTo>
                      <a:pt x="1638016" y="2659994"/>
                    </a:lnTo>
                    <a:lnTo>
                      <a:pt x="1854016" y="2659994"/>
                    </a:lnTo>
                    <a:lnTo>
                      <a:pt x="1854016" y="2551994"/>
                    </a:lnTo>
                    <a:close/>
                    <a:moveTo>
                      <a:pt x="2826148" y="2478204"/>
                    </a:moveTo>
                    <a:lnTo>
                      <a:pt x="2826148" y="2586204"/>
                    </a:lnTo>
                    <a:lnTo>
                      <a:pt x="3042148" y="2586204"/>
                    </a:lnTo>
                    <a:lnTo>
                      <a:pt x="3042148" y="2478204"/>
                    </a:lnTo>
                    <a:close/>
                    <a:moveTo>
                      <a:pt x="890988" y="2478204"/>
                    </a:moveTo>
                    <a:lnTo>
                      <a:pt x="890988" y="2586204"/>
                    </a:lnTo>
                    <a:lnTo>
                      <a:pt x="1106988" y="2586204"/>
                    </a:lnTo>
                    <a:lnTo>
                      <a:pt x="1106988" y="2478204"/>
                    </a:lnTo>
                    <a:close/>
                    <a:moveTo>
                      <a:pt x="3528192" y="2468867"/>
                    </a:moveTo>
                    <a:lnTo>
                      <a:pt x="3528192" y="2576867"/>
                    </a:lnTo>
                    <a:lnTo>
                      <a:pt x="3744192" y="2576867"/>
                    </a:lnTo>
                    <a:lnTo>
                      <a:pt x="3744192" y="2468867"/>
                    </a:lnTo>
                    <a:close/>
                    <a:moveTo>
                      <a:pt x="198000" y="2468867"/>
                    </a:moveTo>
                    <a:lnTo>
                      <a:pt x="198000" y="2576867"/>
                    </a:lnTo>
                    <a:lnTo>
                      <a:pt x="414000" y="2576867"/>
                    </a:lnTo>
                    <a:lnTo>
                      <a:pt x="414000" y="2468867"/>
                    </a:lnTo>
                    <a:close/>
                    <a:moveTo>
                      <a:pt x="2070064" y="2318681"/>
                    </a:moveTo>
                    <a:lnTo>
                      <a:pt x="2070064" y="2426681"/>
                    </a:lnTo>
                    <a:lnTo>
                      <a:pt x="2286064" y="2426681"/>
                    </a:lnTo>
                    <a:lnTo>
                      <a:pt x="2286064" y="2318681"/>
                    </a:lnTo>
                    <a:close/>
                    <a:moveTo>
                      <a:pt x="1638016" y="2309344"/>
                    </a:moveTo>
                    <a:lnTo>
                      <a:pt x="1638016" y="2417344"/>
                    </a:lnTo>
                    <a:lnTo>
                      <a:pt x="1854016" y="2417344"/>
                    </a:lnTo>
                    <a:lnTo>
                      <a:pt x="1854016" y="2309344"/>
                    </a:lnTo>
                    <a:close/>
                    <a:moveTo>
                      <a:pt x="2826148" y="2235554"/>
                    </a:moveTo>
                    <a:lnTo>
                      <a:pt x="2826148" y="2343554"/>
                    </a:lnTo>
                    <a:lnTo>
                      <a:pt x="3042148" y="2343554"/>
                    </a:lnTo>
                    <a:lnTo>
                      <a:pt x="3042148" y="2235554"/>
                    </a:lnTo>
                    <a:close/>
                    <a:moveTo>
                      <a:pt x="890988" y="2235554"/>
                    </a:moveTo>
                    <a:lnTo>
                      <a:pt x="890988" y="2343554"/>
                    </a:lnTo>
                    <a:lnTo>
                      <a:pt x="1106988" y="2343554"/>
                    </a:lnTo>
                    <a:lnTo>
                      <a:pt x="1106988" y="2235554"/>
                    </a:lnTo>
                    <a:close/>
                    <a:moveTo>
                      <a:pt x="3528192" y="2226217"/>
                    </a:moveTo>
                    <a:lnTo>
                      <a:pt x="3528192" y="2334217"/>
                    </a:lnTo>
                    <a:lnTo>
                      <a:pt x="3744192" y="2334217"/>
                    </a:lnTo>
                    <a:lnTo>
                      <a:pt x="3744192" y="2226217"/>
                    </a:lnTo>
                    <a:close/>
                    <a:moveTo>
                      <a:pt x="198000" y="2226217"/>
                    </a:moveTo>
                    <a:lnTo>
                      <a:pt x="198000" y="2334217"/>
                    </a:lnTo>
                    <a:lnTo>
                      <a:pt x="414000" y="2334217"/>
                    </a:lnTo>
                    <a:lnTo>
                      <a:pt x="414000" y="2226217"/>
                    </a:lnTo>
                    <a:close/>
                    <a:moveTo>
                      <a:pt x="2070064" y="2076031"/>
                    </a:moveTo>
                    <a:lnTo>
                      <a:pt x="2070064" y="2184031"/>
                    </a:lnTo>
                    <a:lnTo>
                      <a:pt x="2286064" y="2184031"/>
                    </a:lnTo>
                    <a:lnTo>
                      <a:pt x="2286064" y="2076031"/>
                    </a:lnTo>
                    <a:close/>
                    <a:moveTo>
                      <a:pt x="1638016" y="2066694"/>
                    </a:moveTo>
                    <a:lnTo>
                      <a:pt x="1638016" y="2174694"/>
                    </a:lnTo>
                    <a:lnTo>
                      <a:pt x="1854016" y="2174694"/>
                    </a:lnTo>
                    <a:lnTo>
                      <a:pt x="1854016" y="2066694"/>
                    </a:lnTo>
                    <a:close/>
                    <a:moveTo>
                      <a:pt x="2826148" y="1992904"/>
                    </a:moveTo>
                    <a:lnTo>
                      <a:pt x="2826148" y="2100904"/>
                    </a:lnTo>
                    <a:lnTo>
                      <a:pt x="3042148" y="2100904"/>
                    </a:lnTo>
                    <a:lnTo>
                      <a:pt x="3042148" y="1992904"/>
                    </a:lnTo>
                    <a:close/>
                    <a:moveTo>
                      <a:pt x="890988" y="1992904"/>
                    </a:moveTo>
                    <a:lnTo>
                      <a:pt x="890988" y="2100904"/>
                    </a:lnTo>
                    <a:lnTo>
                      <a:pt x="1106988" y="2100904"/>
                    </a:lnTo>
                    <a:lnTo>
                      <a:pt x="1106988" y="1992904"/>
                    </a:lnTo>
                    <a:close/>
                    <a:moveTo>
                      <a:pt x="3528192" y="1983567"/>
                    </a:moveTo>
                    <a:lnTo>
                      <a:pt x="3528192" y="2091567"/>
                    </a:lnTo>
                    <a:lnTo>
                      <a:pt x="3744192" y="2091567"/>
                    </a:lnTo>
                    <a:lnTo>
                      <a:pt x="3744192" y="1983567"/>
                    </a:lnTo>
                    <a:close/>
                    <a:moveTo>
                      <a:pt x="198000" y="1983567"/>
                    </a:moveTo>
                    <a:lnTo>
                      <a:pt x="198000" y="2091567"/>
                    </a:lnTo>
                    <a:lnTo>
                      <a:pt x="414000" y="2091567"/>
                    </a:lnTo>
                    <a:lnTo>
                      <a:pt x="414000" y="1983567"/>
                    </a:lnTo>
                    <a:close/>
                    <a:moveTo>
                      <a:pt x="2070064" y="1833381"/>
                    </a:moveTo>
                    <a:lnTo>
                      <a:pt x="2070064" y="1941381"/>
                    </a:lnTo>
                    <a:lnTo>
                      <a:pt x="2286064" y="1941381"/>
                    </a:lnTo>
                    <a:lnTo>
                      <a:pt x="2286064" y="1833381"/>
                    </a:lnTo>
                    <a:close/>
                    <a:moveTo>
                      <a:pt x="1638016" y="1824044"/>
                    </a:moveTo>
                    <a:lnTo>
                      <a:pt x="1638016" y="1932044"/>
                    </a:lnTo>
                    <a:lnTo>
                      <a:pt x="1854016" y="1932044"/>
                    </a:lnTo>
                    <a:lnTo>
                      <a:pt x="1854016" y="1824044"/>
                    </a:lnTo>
                    <a:close/>
                    <a:moveTo>
                      <a:pt x="2826148" y="1750254"/>
                    </a:moveTo>
                    <a:lnTo>
                      <a:pt x="2826148" y="1858254"/>
                    </a:lnTo>
                    <a:lnTo>
                      <a:pt x="3042148" y="1858254"/>
                    </a:lnTo>
                    <a:lnTo>
                      <a:pt x="3042148" y="1750254"/>
                    </a:lnTo>
                    <a:close/>
                    <a:moveTo>
                      <a:pt x="890988" y="1750254"/>
                    </a:moveTo>
                    <a:lnTo>
                      <a:pt x="890988" y="1858254"/>
                    </a:lnTo>
                    <a:lnTo>
                      <a:pt x="1106988" y="1858254"/>
                    </a:lnTo>
                    <a:lnTo>
                      <a:pt x="1106988" y="1750254"/>
                    </a:lnTo>
                    <a:close/>
                    <a:moveTo>
                      <a:pt x="3528192" y="1740917"/>
                    </a:moveTo>
                    <a:lnTo>
                      <a:pt x="3528192" y="1848917"/>
                    </a:lnTo>
                    <a:lnTo>
                      <a:pt x="3744192" y="1848917"/>
                    </a:lnTo>
                    <a:lnTo>
                      <a:pt x="3744192" y="1740917"/>
                    </a:lnTo>
                    <a:close/>
                    <a:moveTo>
                      <a:pt x="198000" y="1740917"/>
                    </a:moveTo>
                    <a:lnTo>
                      <a:pt x="198000" y="1848917"/>
                    </a:lnTo>
                    <a:lnTo>
                      <a:pt x="414000" y="1848917"/>
                    </a:lnTo>
                    <a:lnTo>
                      <a:pt x="414000" y="1740917"/>
                    </a:lnTo>
                    <a:close/>
                    <a:moveTo>
                      <a:pt x="2070064" y="1590731"/>
                    </a:moveTo>
                    <a:lnTo>
                      <a:pt x="2070064" y="1698731"/>
                    </a:lnTo>
                    <a:lnTo>
                      <a:pt x="2286064" y="1698731"/>
                    </a:lnTo>
                    <a:lnTo>
                      <a:pt x="2286064" y="1590731"/>
                    </a:lnTo>
                    <a:close/>
                    <a:moveTo>
                      <a:pt x="1638016" y="1581394"/>
                    </a:moveTo>
                    <a:lnTo>
                      <a:pt x="1638016" y="1689394"/>
                    </a:lnTo>
                    <a:lnTo>
                      <a:pt x="1854016" y="1689394"/>
                    </a:lnTo>
                    <a:lnTo>
                      <a:pt x="1854016" y="1581394"/>
                    </a:lnTo>
                    <a:close/>
                    <a:moveTo>
                      <a:pt x="3330192" y="1507604"/>
                    </a:moveTo>
                    <a:lnTo>
                      <a:pt x="3942192" y="1507604"/>
                    </a:lnTo>
                    <a:lnTo>
                      <a:pt x="3942192" y="3931865"/>
                    </a:lnTo>
                    <a:lnTo>
                      <a:pt x="3330192" y="3931865"/>
                    </a:lnTo>
                    <a:close/>
                    <a:moveTo>
                      <a:pt x="2826148" y="1507604"/>
                    </a:moveTo>
                    <a:lnTo>
                      <a:pt x="2826148" y="1615604"/>
                    </a:lnTo>
                    <a:lnTo>
                      <a:pt x="3042148" y="1615604"/>
                    </a:lnTo>
                    <a:lnTo>
                      <a:pt x="3042148" y="1507604"/>
                    </a:lnTo>
                    <a:close/>
                    <a:moveTo>
                      <a:pt x="890988" y="1507604"/>
                    </a:moveTo>
                    <a:lnTo>
                      <a:pt x="890988" y="1615604"/>
                    </a:lnTo>
                    <a:lnTo>
                      <a:pt x="1106988" y="1615604"/>
                    </a:lnTo>
                    <a:lnTo>
                      <a:pt x="1106988" y="1507604"/>
                    </a:lnTo>
                    <a:close/>
                    <a:moveTo>
                      <a:pt x="0" y="1507604"/>
                    </a:moveTo>
                    <a:lnTo>
                      <a:pt x="612000" y="1507604"/>
                    </a:lnTo>
                    <a:lnTo>
                      <a:pt x="612000" y="3931865"/>
                    </a:lnTo>
                    <a:lnTo>
                      <a:pt x="0" y="3931865"/>
                    </a:lnTo>
                    <a:close/>
                    <a:moveTo>
                      <a:pt x="2070064" y="1348081"/>
                    </a:moveTo>
                    <a:lnTo>
                      <a:pt x="2070064" y="1456081"/>
                    </a:lnTo>
                    <a:lnTo>
                      <a:pt x="2286064" y="1456081"/>
                    </a:lnTo>
                    <a:lnTo>
                      <a:pt x="2286064" y="1348081"/>
                    </a:lnTo>
                    <a:close/>
                    <a:moveTo>
                      <a:pt x="1638016" y="1338744"/>
                    </a:moveTo>
                    <a:lnTo>
                      <a:pt x="1638016" y="1446744"/>
                    </a:lnTo>
                    <a:lnTo>
                      <a:pt x="1854016" y="1446744"/>
                    </a:lnTo>
                    <a:lnTo>
                      <a:pt x="1854016" y="1338744"/>
                    </a:lnTo>
                    <a:close/>
                    <a:moveTo>
                      <a:pt x="2628148" y="1267865"/>
                    </a:moveTo>
                    <a:lnTo>
                      <a:pt x="3240148" y="1267865"/>
                    </a:lnTo>
                    <a:lnTo>
                      <a:pt x="3240148" y="3931865"/>
                    </a:lnTo>
                    <a:lnTo>
                      <a:pt x="2628148" y="3931865"/>
                    </a:lnTo>
                    <a:close/>
                    <a:moveTo>
                      <a:pt x="692988" y="1267865"/>
                    </a:moveTo>
                    <a:lnTo>
                      <a:pt x="1304988" y="1267865"/>
                    </a:lnTo>
                    <a:lnTo>
                      <a:pt x="1304988" y="3931865"/>
                    </a:lnTo>
                    <a:lnTo>
                      <a:pt x="692988" y="3931865"/>
                    </a:lnTo>
                    <a:close/>
                    <a:moveTo>
                      <a:pt x="2070064" y="1105431"/>
                    </a:moveTo>
                    <a:lnTo>
                      <a:pt x="2070064" y="1213431"/>
                    </a:lnTo>
                    <a:lnTo>
                      <a:pt x="2286064" y="1213431"/>
                    </a:lnTo>
                    <a:lnTo>
                      <a:pt x="2286064" y="1105431"/>
                    </a:lnTo>
                    <a:close/>
                    <a:moveTo>
                      <a:pt x="1638016" y="1096094"/>
                    </a:moveTo>
                    <a:lnTo>
                      <a:pt x="1638016" y="1204094"/>
                    </a:lnTo>
                    <a:lnTo>
                      <a:pt x="1854016" y="1204094"/>
                    </a:lnTo>
                    <a:lnTo>
                      <a:pt x="1854016" y="1096094"/>
                    </a:lnTo>
                    <a:close/>
                    <a:moveTo>
                      <a:pt x="2070064" y="862781"/>
                    </a:moveTo>
                    <a:lnTo>
                      <a:pt x="2070064" y="970781"/>
                    </a:lnTo>
                    <a:lnTo>
                      <a:pt x="2286064" y="970781"/>
                    </a:lnTo>
                    <a:lnTo>
                      <a:pt x="2286064" y="862781"/>
                    </a:lnTo>
                    <a:close/>
                    <a:moveTo>
                      <a:pt x="1638016" y="853444"/>
                    </a:moveTo>
                    <a:lnTo>
                      <a:pt x="1638016" y="961444"/>
                    </a:lnTo>
                    <a:lnTo>
                      <a:pt x="1854016" y="961444"/>
                    </a:lnTo>
                    <a:lnTo>
                      <a:pt x="1854016" y="853444"/>
                    </a:lnTo>
                    <a:close/>
                    <a:moveTo>
                      <a:pt x="1883174" y="0"/>
                    </a:moveTo>
                    <a:lnTo>
                      <a:pt x="2040907" y="0"/>
                    </a:lnTo>
                    <a:lnTo>
                      <a:pt x="2040907" y="355600"/>
                    </a:lnTo>
                    <a:lnTo>
                      <a:pt x="2178064" y="355600"/>
                    </a:lnTo>
                    <a:lnTo>
                      <a:pt x="2178064" y="596007"/>
                    </a:lnTo>
                    <a:lnTo>
                      <a:pt x="2538104" y="596007"/>
                    </a:lnTo>
                    <a:lnTo>
                      <a:pt x="2538104" y="3931865"/>
                    </a:lnTo>
                    <a:lnTo>
                      <a:pt x="2142040" y="3931865"/>
                    </a:lnTo>
                    <a:lnTo>
                      <a:pt x="2142040" y="3291036"/>
                    </a:lnTo>
                    <a:lnTo>
                      <a:pt x="1782040" y="3291036"/>
                    </a:lnTo>
                    <a:lnTo>
                      <a:pt x="1782040" y="3931865"/>
                    </a:lnTo>
                    <a:lnTo>
                      <a:pt x="1385976" y="3931865"/>
                    </a:lnTo>
                    <a:lnTo>
                      <a:pt x="1385976" y="596007"/>
                    </a:lnTo>
                    <a:lnTo>
                      <a:pt x="1746016" y="596007"/>
                    </a:lnTo>
                    <a:lnTo>
                      <a:pt x="1746016" y="355600"/>
                    </a:lnTo>
                    <a:lnTo>
                      <a:pt x="1883174" y="3556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9" name="Right Triangle 13">
                <a:extLst>
                  <a:ext uri="{FF2B5EF4-FFF2-40B4-BE49-F238E27FC236}">
                    <a16:creationId xmlns:a16="http://schemas.microsoft.com/office/drawing/2014/main" id="{D68B4CE9-9308-435C-8AD5-5FBE546AA386}"/>
                  </a:ext>
                </a:extLst>
              </p:cNvPr>
              <p:cNvSpPr/>
              <p:nvPr/>
            </p:nvSpPr>
            <p:spPr>
              <a:xfrm rot="5400000">
                <a:off x="4305892" y="2969743"/>
                <a:ext cx="606168" cy="606168"/>
              </a:xfrm>
              <a:custGeom>
                <a:avLst/>
                <a:gdLst/>
                <a:ahLst/>
                <a:cxnLst/>
                <a:rect l="l" t="t" r="r" b="b"/>
                <a:pathLst>
                  <a:path w="3888432" h="3921971">
                    <a:moveTo>
                      <a:pt x="3379043" y="3254688"/>
                    </a:moveTo>
                    <a:lnTo>
                      <a:pt x="3379043" y="3462328"/>
                    </a:lnTo>
                    <a:lnTo>
                      <a:pt x="3628183" y="3462328"/>
                    </a:lnTo>
                    <a:lnTo>
                      <a:pt x="3628183" y="3254688"/>
                    </a:lnTo>
                    <a:close/>
                    <a:moveTo>
                      <a:pt x="2945132" y="3254688"/>
                    </a:moveTo>
                    <a:lnTo>
                      <a:pt x="2945132" y="3462328"/>
                    </a:lnTo>
                    <a:lnTo>
                      <a:pt x="3194272" y="3462328"/>
                    </a:lnTo>
                    <a:lnTo>
                      <a:pt x="3194272" y="3254688"/>
                    </a:lnTo>
                    <a:close/>
                    <a:moveTo>
                      <a:pt x="2514947" y="3254688"/>
                    </a:moveTo>
                    <a:lnTo>
                      <a:pt x="2514947" y="3462328"/>
                    </a:lnTo>
                    <a:lnTo>
                      <a:pt x="2764087" y="3462328"/>
                    </a:lnTo>
                    <a:lnTo>
                      <a:pt x="2764087" y="3254688"/>
                    </a:lnTo>
                    <a:close/>
                    <a:moveTo>
                      <a:pt x="3379043" y="2864535"/>
                    </a:moveTo>
                    <a:lnTo>
                      <a:pt x="3379043" y="3072175"/>
                    </a:lnTo>
                    <a:lnTo>
                      <a:pt x="3628183" y="3072175"/>
                    </a:lnTo>
                    <a:lnTo>
                      <a:pt x="3628183" y="2864535"/>
                    </a:lnTo>
                    <a:close/>
                    <a:moveTo>
                      <a:pt x="2945132" y="2864535"/>
                    </a:moveTo>
                    <a:lnTo>
                      <a:pt x="2945132" y="3072175"/>
                    </a:lnTo>
                    <a:lnTo>
                      <a:pt x="3194272" y="3072175"/>
                    </a:lnTo>
                    <a:lnTo>
                      <a:pt x="3194272" y="2864535"/>
                    </a:lnTo>
                    <a:close/>
                    <a:moveTo>
                      <a:pt x="2514947" y="2864535"/>
                    </a:moveTo>
                    <a:lnTo>
                      <a:pt x="2514947" y="3072175"/>
                    </a:lnTo>
                    <a:lnTo>
                      <a:pt x="2764087" y="3072175"/>
                    </a:lnTo>
                    <a:lnTo>
                      <a:pt x="2764087" y="2864535"/>
                    </a:lnTo>
                    <a:close/>
                    <a:moveTo>
                      <a:pt x="1945832" y="2577619"/>
                    </a:moveTo>
                    <a:lnTo>
                      <a:pt x="1945832" y="2937659"/>
                    </a:lnTo>
                    <a:lnTo>
                      <a:pt x="2124754" y="2937659"/>
                    </a:lnTo>
                    <a:lnTo>
                      <a:pt x="2124754" y="2577619"/>
                    </a:lnTo>
                    <a:close/>
                    <a:moveTo>
                      <a:pt x="1531681" y="2577619"/>
                    </a:moveTo>
                    <a:lnTo>
                      <a:pt x="1531681" y="2937659"/>
                    </a:lnTo>
                    <a:lnTo>
                      <a:pt x="1710603" y="2937659"/>
                    </a:lnTo>
                    <a:lnTo>
                      <a:pt x="1710603" y="2577619"/>
                    </a:lnTo>
                    <a:close/>
                    <a:moveTo>
                      <a:pt x="1117528" y="2577619"/>
                    </a:moveTo>
                    <a:lnTo>
                      <a:pt x="1117528" y="2937659"/>
                    </a:lnTo>
                    <a:lnTo>
                      <a:pt x="1296450" y="2937659"/>
                    </a:lnTo>
                    <a:lnTo>
                      <a:pt x="1296450" y="2577619"/>
                    </a:lnTo>
                    <a:close/>
                    <a:moveTo>
                      <a:pt x="703375" y="2577619"/>
                    </a:moveTo>
                    <a:lnTo>
                      <a:pt x="703375" y="2937659"/>
                    </a:lnTo>
                    <a:lnTo>
                      <a:pt x="882297" y="2937659"/>
                    </a:lnTo>
                    <a:lnTo>
                      <a:pt x="882297" y="2577619"/>
                    </a:lnTo>
                    <a:close/>
                    <a:moveTo>
                      <a:pt x="289222" y="2577619"/>
                    </a:moveTo>
                    <a:lnTo>
                      <a:pt x="289222" y="2937659"/>
                    </a:lnTo>
                    <a:lnTo>
                      <a:pt x="468144" y="2937659"/>
                    </a:lnTo>
                    <a:lnTo>
                      <a:pt x="468144" y="2577619"/>
                    </a:lnTo>
                    <a:close/>
                    <a:moveTo>
                      <a:pt x="3379043" y="2474382"/>
                    </a:moveTo>
                    <a:lnTo>
                      <a:pt x="3379043" y="2682022"/>
                    </a:lnTo>
                    <a:lnTo>
                      <a:pt x="3628183" y="2682022"/>
                    </a:lnTo>
                    <a:lnTo>
                      <a:pt x="3628183" y="2474382"/>
                    </a:lnTo>
                    <a:close/>
                    <a:moveTo>
                      <a:pt x="2945132" y="2474382"/>
                    </a:moveTo>
                    <a:lnTo>
                      <a:pt x="2945132" y="2682022"/>
                    </a:lnTo>
                    <a:lnTo>
                      <a:pt x="3194272" y="2682022"/>
                    </a:lnTo>
                    <a:lnTo>
                      <a:pt x="3194272" y="2474382"/>
                    </a:lnTo>
                    <a:close/>
                    <a:moveTo>
                      <a:pt x="2514947" y="2474382"/>
                    </a:moveTo>
                    <a:lnTo>
                      <a:pt x="2514947" y="2682022"/>
                    </a:lnTo>
                    <a:lnTo>
                      <a:pt x="2764087" y="2682022"/>
                    </a:lnTo>
                    <a:lnTo>
                      <a:pt x="2764087" y="2474382"/>
                    </a:lnTo>
                    <a:close/>
                    <a:moveTo>
                      <a:pt x="3379043" y="2084229"/>
                    </a:moveTo>
                    <a:lnTo>
                      <a:pt x="3379043" y="2291869"/>
                    </a:lnTo>
                    <a:lnTo>
                      <a:pt x="3628183" y="2291869"/>
                    </a:lnTo>
                    <a:lnTo>
                      <a:pt x="3628183" y="2084229"/>
                    </a:lnTo>
                    <a:close/>
                    <a:moveTo>
                      <a:pt x="2945132" y="2084229"/>
                    </a:moveTo>
                    <a:lnTo>
                      <a:pt x="2945132" y="2291869"/>
                    </a:lnTo>
                    <a:lnTo>
                      <a:pt x="3194272" y="2291869"/>
                    </a:lnTo>
                    <a:lnTo>
                      <a:pt x="3194272" y="2084229"/>
                    </a:lnTo>
                    <a:close/>
                    <a:moveTo>
                      <a:pt x="2514947" y="2084229"/>
                    </a:moveTo>
                    <a:lnTo>
                      <a:pt x="2514947" y="2291869"/>
                    </a:lnTo>
                    <a:lnTo>
                      <a:pt x="2764087" y="2291869"/>
                    </a:lnTo>
                    <a:lnTo>
                      <a:pt x="2764087" y="2084229"/>
                    </a:lnTo>
                    <a:close/>
                    <a:moveTo>
                      <a:pt x="2124144" y="1714020"/>
                    </a:moveTo>
                    <a:lnTo>
                      <a:pt x="2124144" y="2164020"/>
                    </a:lnTo>
                    <a:lnTo>
                      <a:pt x="1296144" y="2164020"/>
                    </a:lnTo>
                    <a:close/>
                    <a:moveTo>
                      <a:pt x="197090" y="609603"/>
                    </a:moveTo>
                    <a:lnTo>
                      <a:pt x="525322" y="609603"/>
                    </a:lnTo>
                    <a:lnTo>
                      <a:pt x="584058" y="2101023"/>
                    </a:lnTo>
                    <a:lnTo>
                      <a:pt x="1296144" y="1714020"/>
                    </a:lnTo>
                    <a:lnTo>
                      <a:pt x="1296144" y="2164020"/>
                    </a:lnTo>
                    <a:lnTo>
                      <a:pt x="586539" y="2164020"/>
                    </a:lnTo>
                    <a:lnTo>
                      <a:pt x="590547" y="2265787"/>
                    </a:lnTo>
                    <a:lnTo>
                      <a:pt x="2232248" y="2265787"/>
                    </a:lnTo>
                    <a:lnTo>
                      <a:pt x="2232248" y="1954513"/>
                    </a:lnTo>
                    <a:lnTo>
                      <a:pt x="2232248" y="1054513"/>
                    </a:lnTo>
                    <a:lnTo>
                      <a:pt x="3888248" y="1954513"/>
                    </a:lnTo>
                    <a:lnTo>
                      <a:pt x="3888432" y="1954513"/>
                    </a:lnTo>
                    <a:lnTo>
                      <a:pt x="3888432" y="3921971"/>
                    </a:lnTo>
                    <a:lnTo>
                      <a:pt x="2304256" y="3921971"/>
                    </a:lnTo>
                    <a:lnTo>
                      <a:pt x="2232248" y="3921971"/>
                    </a:lnTo>
                    <a:lnTo>
                      <a:pt x="772857" y="3921971"/>
                    </a:lnTo>
                    <a:lnTo>
                      <a:pt x="772857" y="3290059"/>
                    </a:lnTo>
                    <a:lnTo>
                      <a:pt x="361206" y="3290059"/>
                    </a:lnTo>
                    <a:lnTo>
                      <a:pt x="361206" y="3921971"/>
                    </a:lnTo>
                    <a:lnTo>
                      <a:pt x="0" y="3921971"/>
                    </a:lnTo>
                    <a:lnTo>
                      <a:pt x="0" y="2265787"/>
                    </a:lnTo>
                    <a:lnTo>
                      <a:pt x="131865" y="2265787"/>
                    </a:lnTo>
                    <a:close/>
                    <a:moveTo>
                      <a:pt x="929888" y="0"/>
                    </a:moveTo>
                    <a:cubicBezTo>
                      <a:pt x="1019595" y="0"/>
                      <a:pt x="1124659" y="30463"/>
                      <a:pt x="1166726" y="102575"/>
                    </a:cubicBezTo>
                    <a:cubicBezTo>
                      <a:pt x="1212070" y="48192"/>
                      <a:pt x="1255094" y="19511"/>
                      <a:pt x="1304210" y="14210"/>
                    </a:cubicBezTo>
                    <a:cubicBezTo>
                      <a:pt x="1353326" y="8909"/>
                      <a:pt x="1418945" y="35057"/>
                      <a:pt x="1461423" y="70767"/>
                    </a:cubicBezTo>
                    <a:cubicBezTo>
                      <a:pt x="1500648" y="39845"/>
                      <a:pt x="1550404" y="23049"/>
                      <a:pt x="1604082" y="23049"/>
                    </a:cubicBezTo>
                    <a:cubicBezTo>
                      <a:pt x="1692530" y="23049"/>
                      <a:pt x="1770327" y="68651"/>
                      <a:pt x="1814928" y="137833"/>
                    </a:cubicBezTo>
                    <a:cubicBezTo>
                      <a:pt x="1859765" y="69447"/>
                      <a:pt x="1937139" y="24416"/>
                      <a:pt x="2025031" y="24416"/>
                    </a:cubicBezTo>
                    <a:cubicBezTo>
                      <a:pt x="2135143" y="24416"/>
                      <a:pt x="2228747" y="95092"/>
                      <a:pt x="2261925" y="193913"/>
                    </a:cubicBezTo>
                    <a:cubicBezTo>
                      <a:pt x="2262329" y="193791"/>
                      <a:pt x="2262735" y="193790"/>
                      <a:pt x="2263140" y="193790"/>
                    </a:cubicBezTo>
                    <a:cubicBezTo>
                      <a:pt x="2402209" y="193790"/>
                      <a:pt x="2514947" y="306528"/>
                      <a:pt x="2514947" y="445597"/>
                    </a:cubicBezTo>
                    <a:cubicBezTo>
                      <a:pt x="2514947" y="584666"/>
                      <a:pt x="2402209" y="697404"/>
                      <a:pt x="2263140" y="697404"/>
                    </a:cubicBezTo>
                    <a:cubicBezTo>
                      <a:pt x="2176391" y="697404"/>
                      <a:pt x="2099888" y="653537"/>
                      <a:pt x="2054640" y="586750"/>
                    </a:cubicBezTo>
                    <a:cubicBezTo>
                      <a:pt x="2010395" y="653762"/>
                      <a:pt x="1934062" y="697404"/>
                      <a:pt x="1847535" y="697404"/>
                    </a:cubicBezTo>
                    <a:cubicBezTo>
                      <a:pt x="1789311" y="697404"/>
                      <a:pt x="1735702" y="677642"/>
                      <a:pt x="1693695" y="643630"/>
                    </a:cubicBezTo>
                    <a:cubicBezTo>
                      <a:pt x="1651689" y="677642"/>
                      <a:pt x="1598080" y="697404"/>
                      <a:pt x="1539855" y="697404"/>
                    </a:cubicBezTo>
                    <a:cubicBezTo>
                      <a:pt x="1441551" y="697404"/>
                      <a:pt x="1356403" y="641072"/>
                      <a:pt x="1315888" y="558445"/>
                    </a:cubicBezTo>
                    <a:cubicBezTo>
                      <a:pt x="1272229" y="598661"/>
                      <a:pt x="1206400" y="634839"/>
                      <a:pt x="1149712" y="622576"/>
                    </a:cubicBezTo>
                    <a:cubicBezTo>
                      <a:pt x="1096483" y="611061"/>
                      <a:pt x="1025744" y="572014"/>
                      <a:pt x="984978" y="498638"/>
                    </a:cubicBezTo>
                    <a:cubicBezTo>
                      <a:pt x="959504" y="574665"/>
                      <a:pt x="887516" y="629050"/>
                      <a:pt x="802824" y="629050"/>
                    </a:cubicBezTo>
                    <a:cubicBezTo>
                      <a:pt x="724492" y="629050"/>
                      <a:pt x="657026" y="582526"/>
                      <a:pt x="627413" y="515210"/>
                    </a:cubicBezTo>
                    <a:cubicBezTo>
                      <a:pt x="584988" y="553591"/>
                      <a:pt x="527392" y="574026"/>
                      <a:pt x="479717" y="567162"/>
                    </a:cubicBezTo>
                    <a:cubicBezTo>
                      <a:pt x="439788" y="561414"/>
                      <a:pt x="406466" y="547383"/>
                      <a:pt x="379767" y="527160"/>
                    </a:cubicBezTo>
                    <a:cubicBezTo>
                      <a:pt x="310874" y="498171"/>
                      <a:pt x="262300" y="430445"/>
                      <a:pt x="261518" y="351249"/>
                    </a:cubicBezTo>
                    <a:cubicBezTo>
                      <a:pt x="261425" y="351089"/>
                      <a:pt x="261381" y="350918"/>
                      <a:pt x="261338" y="350746"/>
                    </a:cubicBezTo>
                    <a:cubicBezTo>
                      <a:pt x="228153" y="316942"/>
                      <a:pt x="208360" y="270473"/>
                      <a:pt x="208360" y="219381"/>
                    </a:cubicBezTo>
                    <a:cubicBezTo>
                      <a:pt x="208360" y="112466"/>
                      <a:pt x="295031" y="25795"/>
                      <a:pt x="401946" y="25795"/>
                    </a:cubicBezTo>
                    <a:cubicBezTo>
                      <a:pt x="425158" y="25795"/>
                      <a:pt x="447416" y="29880"/>
                      <a:pt x="467791" y="38056"/>
                    </a:cubicBezTo>
                    <a:cubicBezTo>
                      <a:pt x="585794" y="17893"/>
                      <a:pt x="696162" y="87852"/>
                      <a:pt x="737322" y="124235"/>
                    </a:cubicBezTo>
                    <a:cubicBezTo>
                      <a:pt x="782627" y="68126"/>
                      <a:pt x="852143" y="0"/>
                      <a:pt x="92988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30" name="Rectangle 24">
                <a:extLst>
                  <a:ext uri="{FF2B5EF4-FFF2-40B4-BE49-F238E27FC236}">
                    <a16:creationId xmlns:a16="http://schemas.microsoft.com/office/drawing/2014/main" id="{5AC9D0C2-086E-4FF2-B146-2F2821DF77BB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446958">
                <a:off x="4120680" y="3940782"/>
                <a:ext cx="549541" cy="432929"/>
              </a:xfrm>
              <a:custGeom>
                <a:avLst/>
                <a:gdLst/>
                <a:ahLst/>
                <a:cxnLst/>
                <a:rect l="l" t="t" r="r" b="b"/>
                <a:pathLst>
                  <a:path w="3805825" h="2998234">
                    <a:moveTo>
                      <a:pt x="571963" y="2092124"/>
                    </a:moveTo>
                    <a:lnTo>
                      <a:pt x="465390" y="2092124"/>
                    </a:lnTo>
                    <a:lnTo>
                      <a:pt x="571963" y="2198697"/>
                    </a:lnTo>
                    <a:close/>
                    <a:moveTo>
                      <a:pt x="571962" y="1939097"/>
                    </a:moveTo>
                    <a:lnTo>
                      <a:pt x="465390" y="2045669"/>
                    </a:lnTo>
                    <a:lnTo>
                      <a:pt x="571962" y="2045669"/>
                    </a:lnTo>
                    <a:close/>
                    <a:moveTo>
                      <a:pt x="724990" y="2092124"/>
                    </a:moveTo>
                    <a:lnTo>
                      <a:pt x="618417" y="2092124"/>
                    </a:lnTo>
                    <a:lnTo>
                      <a:pt x="618418" y="2198697"/>
                    </a:lnTo>
                    <a:close/>
                    <a:moveTo>
                      <a:pt x="618418" y="1939104"/>
                    </a:moveTo>
                    <a:lnTo>
                      <a:pt x="618417" y="2045669"/>
                    </a:lnTo>
                    <a:lnTo>
                      <a:pt x="724982" y="2045669"/>
                    </a:lnTo>
                    <a:close/>
                    <a:moveTo>
                      <a:pt x="760612" y="1901643"/>
                    </a:moveTo>
                    <a:lnTo>
                      <a:pt x="654047" y="1901643"/>
                    </a:lnTo>
                    <a:lnTo>
                      <a:pt x="760612" y="2008208"/>
                    </a:lnTo>
                    <a:close/>
                    <a:moveTo>
                      <a:pt x="760612" y="1748616"/>
                    </a:moveTo>
                    <a:lnTo>
                      <a:pt x="654040" y="1855188"/>
                    </a:lnTo>
                    <a:lnTo>
                      <a:pt x="760612" y="1855188"/>
                    </a:lnTo>
                    <a:close/>
                    <a:moveTo>
                      <a:pt x="913640" y="1901643"/>
                    </a:moveTo>
                    <a:lnTo>
                      <a:pt x="807067" y="1901643"/>
                    </a:lnTo>
                    <a:lnTo>
                      <a:pt x="807067" y="2008216"/>
                    </a:lnTo>
                    <a:close/>
                    <a:moveTo>
                      <a:pt x="807067" y="1748615"/>
                    </a:moveTo>
                    <a:lnTo>
                      <a:pt x="807067" y="1855188"/>
                    </a:lnTo>
                    <a:lnTo>
                      <a:pt x="913640" y="1855188"/>
                    </a:lnTo>
                    <a:close/>
                    <a:moveTo>
                      <a:pt x="953368" y="1708887"/>
                    </a:moveTo>
                    <a:lnTo>
                      <a:pt x="846796" y="1708887"/>
                    </a:lnTo>
                    <a:lnTo>
                      <a:pt x="953368" y="1815459"/>
                    </a:lnTo>
                    <a:close/>
                    <a:moveTo>
                      <a:pt x="953368" y="1555860"/>
                    </a:moveTo>
                    <a:lnTo>
                      <a:pt x="846796" y="1662432"/>
                    </a:lnTo>
                    <a:lnTo>
                      <a:pt x="953368" y="1662432"/>
                    </a:lnTo>
                    <a:close/>
                    <a:moveTo>
                      <a:pt x="1106396" y="1708887"/>
                    </a:moveTo>
                    <a:lnTo>
                      <a:pt x="999823" y="1708887"/>
                    </a:lnTo>
                    <a:lnTo>
                      <a:pt x="999823" y="1815460"/>
                    </a:lnTo>
                    <a:close/>
                    <a:moveTo>
                      <a:pt x="999823" y="1555860"/>
                    </a:moveTo>
                    <a:lnTo>
                      <a:pt x="999823" y="1662432"/>
                    </a:lnTo>
                    <a:lnTo>
                      <a:pt x="1106396" y="1662432"/>
                    </a:lnTo>
                    <a:close/>
                    <a:moveTo>
                      <a:pt x="1144754" y="1514764"/>
                    </a:moveTo>
                    <a:lnTo>
                      <a:pt x="1038182" y="1514764"/>
                    </a:lnTo>
                    <a:lnTo>
                      <a:pt x="1144754" y="1621337"/>
                    </a:lnTo>
                    <a:close/>
                    <a:moveTo>
                      <a:pt x="1144754" y="1361737"/>
                    </a:moveTo>
                    <a:lnTo>
                      <a:pt x="1038182" y="1468309"/>
                    </a:lnTo>
                    <a:lnTo>
                      <a:pt x="1144754" y="1468309"/>
                    </a:lnTo>
                    <a:close/>
                    <a:moveTo>
                      <a:pt x="1297782" y="1514764"/>
                    </a:moveTo>
                    <a:lnTo>
                      <a:pt x="1191209" y="1514764"/>
                    </a:lnTo>
                    <a:lnTo>
                      <a:pt x="1191209" y="1621337"/>
                    </a:lnTo>
                    <a:close/>
                    <a:moveTo>
                      <a:pt x="1191209" y="1361737"/>
                    </a:moveTo>
                    <a:lnTo>
                      <a:pt x="1191209" y="1468309"/>
                    </a:lnTo>
                    <a:lnTo>
                      <a:pt x="1297782" y="1468309"/>
                    </a:lnTo>
                    <a:close/>
                    <a:moveTo>
                      <a:pt x="1335838" y="1323681"/>
                    </a:moveTo>
                    <a:lnTo>
                      <a:pt x="1229266" y="1323681"/>
                    </a:lnTo>
                    <a:lnTo>
                      <a:pt x="1335838" y="1430253"/>
                    </a:lnTo>
                    <a:close/>
                    <a:moveTo>
                      <a:pt x="1335838" y="1170654"/>
                    </a:moveTo>
                    <a:lnTo>
                      <a:pt x="1229266" y="1277226"/>
                    </a:lnTo>
                    <a:lnTo>
                      <a:pt x="1335838" y="1277226"/>
                    </a:lnTo>
                    <a:close/>
                    <a:moveTo>
                      <a:pt x="1488865" y="1323681"/>
                    </a:moveTo>
                    <a:lnTo>
                      <a:pt x="1382293" y="1323681"/>
                    </a:lnTo>
                    <a:lnTo>
                      <a:pt x="1382293" y="1430253"/>
                    </a:lnTo>
                    <a:close/>
                    <a:moveTo>
                      <a:pt x="1382293" y="1170653"/>
                    </a:moveTo>
                    <a:lnTo>
                      <a:pt x="1382293" y="1277226"/>
                    </a:lnTo>
                    <a:lnTo>
                      <a:pt x="1488865" y="1277226"/>
                    </a:lnTo>
                    <a:close/>
                    <a:moveTo>
                      <a:pt x="2914702" y="2523007"/>
                    </a:moveTo>
                    <a:cubicBezTo>
                      <a:pt x="2900642" y="2508947"/>
                      <a:pt x="2877845" y="2508947"/>
                      <a:pt x="2863784" y="2523007"/>
                    </a:cubicBezTo>
                    <a:cubicBezTo>
                      <a:pt x="2849724" y="2537067"/>
                      <a:pt x="2849724" y="2559864"/>
                      <a:pt x="2863784" y="2573924"/>
                    </a:cubicBezTo>
                    <a:cubicBezTo>
                      <a:pt x="2877845" y="2587985"/>
                      <a:pt x="2900642" y="2587985"/>
                      <a:pt x="2914702" y="2573924"/>
                    </a:cubicBezTo>
                    <a:cubicBezTo>
                      <a:pt x="2928762" y="2559864"/>
                      <a:pt x="2928762" y="2537067"/>
                      <a:pt x="2914702" y="2523007"/>
                    </a:cubicBezTo>
                    <a:close/>
                    <a:moveTo>
                      <a:pt x="1526922" y="1132597"/>
                    </a:moveTo>
                    <a:lnTo>
                      <a:pt x="1420350" y="1132596"/>
                    </a:lnTo>
                    <a:lnTo>
                      <a:pt x="1526922" y="1239169"/>
                    </a:lnTo>
                    <a:close/>
                    <a:moveTo>
                      <a:pt x="1526922" y="979569"/>
                    </a:moveTo>
                    <a:lnTo>
                      <a:pt x="1420350" y="1086141"/>
                    </a:lnTo>
                    <a:lnTo>
                      <a:pt x="1526922" y="1086142"/>
                    </a:lnTo>
                    <a:close/>
                    <a:moveTo>
                      <a:pt x="1679950" y="1132597"/>
                    </a:moveTo>
                    <a:lnTo>
                      <a:pt x="1573377" y="1132597"/>
                    </a:lnTo>
                    <a:lnTo>
                      <a:pt x="1573377" y="1239169"/>
                    </a:lnTo>
                    <a:close/>
                    <a:moveTo>
                      <a:pt x="1573377" y="979569"/>
                    </a:moveTo>
                    <a:lnTo>
                      <a:pt x="1573377" y="1086142"/>
                    </a:lnTo>
                    <a:lnTo>
                      <a:pt x="1679950" y="1086142"/>
                    </a:lnTo>
                    <a:close/>
                    <a:moveTo>
                      <a:pt x="1718007" y="941512"/>
                    </a:moveTo>
                    <a:lnTo>
                      <a:pt x="1611434" y="941512"/>
                    </a:lnTo>
                    <a:lnTo>
                      <a:pt x="1718007" y="1048085"/>
                    </a:lnTo>
                    <a:close/>
                    <a:moveTo>
                      <a:pt x="1718006" y="788485"/>
                    </a:moveTo>
                    <a:lnTo>
                      <a:pt x="1611434" y="895057"/>
                    </a:lnTo>
                    <a:lnTo>
                      <a:pt x="1718006" y="895057"/>
                    </a:lnTo>
                    <a:close/>
                    <a:moveTo>
                      <a:pt x="1871034" y="941512"/>
                    </a:moveTo>
                    <a:lnTo>
                      <a:pt x="1764461" y="941512"/>
                    </a:lnTo>
                    <a:lnTo>
                      <a:pt x="1764462" y="1048085"/>
                    </a:lnTo>
                    <a:close/>
                    <a:moveTo>
                      <a:pt x="1764461" y="788485"/>
                    </a:moveTo>
                    <a:lnTo>
                      <a:pt x="1764462" y="895057"/>
                    </a:lnTo>
                    <a:lnTo>
                      <a:pt x="1871034" y="895057"/>
                    </a:lnTo>
                    <a:close/>
                    <a:moveTo>
                      <a:pt x="3382381" y="1946466"/>
                    </a:moveTo>
                    <a:lnTo>
                      <a:pt x="2893361" y="2435486"/>
                    </a:lnTo>
                    <a:lnTo>
                      <a:pt x="2933988" y="2428503"/>
                    </a:lnTo>
                    <a:lnTo>
                      <a:pt x="3009207" y="2503722"/>
                    </a:lnTo>
                    <a:lnTo>
                      <a:pt x="3003173" y="2538827"/>
                    </a:lnTo>
                    <a:lnTo>
                      <a:pt x="3488958" y="2053042"/>
                    </a:lnTo>
                    <a:lnTo>
                      <a:pt x="3388629" y="1952714"/>
                    </a:lnTo>
                    <a:close/>
                    <a:moveTo>
                      <a:pt x="2405874" y="794872"/>
                    </a:moveTo>
                    <a:lnTo>
                      <a:pt x="2299301" y="794872"/>
                    </a:lnTo>
                    <a:lnTo>
                      <a:pt x="2405874" y="901444"/>
                    </a:lnTo>
                    <a:close/>
                    <a:moveTo>
                      <a:pt x="2789111" y="1176277"/>
                    </a:moveTo>
                    <a:lnTo>
                      <a:pt x="2682538" y="1176278"/>
                    </a:lnTo>
                    <a:lnTo>
                      <a:pt x="2789111" y="1282850"/>
                    </a:lnTo>
                    <a:close/>
                    <a:moveTo>
                      <a:pt x="2596355" y="983521"/>
                    </a:moveTo>
                    <a:lnTo>
                      <a:pt x="2489782" y="983522"/>
                    </a:lnTo>
                    <a:lnTo>
                      <a:pt x="2596355" y="1090094"/>
                    </a:lnTo>
                    <a:close/>
                    <a:moveTo>
                      <a:pt x="3174317" y="1558747"/>
                    </a:moveTo>
                    <a:lnTo>
                      <a:pt x="3067745" y="1558747"/>
                    </a:lnTo>
                    <a:lnTo>
                      <a:pt x="3174317" y="1665320"/>
                    </a:lnTo>
                    <a:close/>
                    <a:moveTo>
                      <a:pt x="2983234" y="1367664"/>
                    </a:moveTo>
                    <a:lnTo>
                      <a:pt x="2876661" y="1367664"/>
                    </a:lnTo>
                    <a:lnTo>
                      <a:pt x="2983234" y="1474236"/>
                    </a:lnTo>
                    <a:close/>
                    <a:moveTo>
                      <a:pt x="3556486" y="1940915"/>
                    </a:moveTo>
                    <a:lnTo>
                      <a:pt x="3449914" y="1940915"/>
                    </a:lnTo>
                    <a:lnTo>
                      <a:pt x="3556487" y="2047488"/>
                    </a:lnTo>
                    <a:close/>
                    <a:moveTo>
                      <a:pt x="3365402" y="1749831"/>
                    </a:moveTo>
                    <a:lnTo>
                      <a:pt x="3258830" y="1749831"/>
                    </a:lnTo>
                    <a:lnTo>
                      <a:pt x="3365402" y="1856404"/>
                    </a:lnTo>
                    <a:close/>
                    <a:moveTo>
                      <a:pt x="3761426" y="2144804"/>
                    </a:moveTo>
                    <a:lnTo>
                      <a:pt x="3654853" y="2144804"/>
                    </a:lnTo>
                    <a:lnTo>
                      <a:pt x="3761426" y="2251377"/>
                    </a:lnTo>
                    <a:close/>
                    <a:moveTo>
                      <a:pt x="2405874" y="657532"/>
                    </a:moveTo>
                    <a:lnTo>
                      <a:pt x="2314989" y="748417"/>
                    </a:lnTo>
                    <a:lnTo>
                      <a:pt x="2405874" y="748417"/>
                    </a:lnTo>
                    <a:close/>
                    <a:moveTo>
                      <a:pt x="2558894" y="794872"/>
                    </a:moveTo>
                    <a:lnTo>
                      <a:pt x="2452329" y="794872"/>
                    </a:lnTo>
                    <a:lnTo>
                      <a:pt x="2452329" y="901437"/>
                    </a:lnTo>
                    <a:close/>
                    <a:moveTo>
                      <a:pt x="2596355" y="830501"/>
                    </a:moveTo>
                    <a:lnTo>
                      <a:pt x="2489790" y="937067"/>
                    </a:lnTo>
                    <a:lnTo>
                      <a:pt x="2596355" y="937067"/>
                    </a:lnTo>
                    <a:close/>
                    <a:moveTo>
                      <a:pt x="2942138" y="1176278"/>
                    </a:moveTo>
                    <a:lnTo>
                      <a:pt x="2835566" y="1176277"/>
                    </a:lnTo>
                    <a:lnTo>
                      <a:pt x="2835566" y="1282850"/>
                    </a:lnTo>
                    <a:close/>
                    <a:moveTo>
                      <a:pt x="2789111" y="1023250"/>
                    </a:moveTo>
                    <a:lnTo>
                      <a:pt x="2682538" y="1129823"/>
                    </a:lnTo>
                    <a:lnTo>
                      <a:pt x="2789111" y="1129823"/>
                    </a:lnTo>
                    <a:close/>
                    <a:moveTo>
                      <a:pt x="2749382" y="983521"/>
                    </a:moveTo>
                    <a:lnTo>
                      <a:pt x="2642810" y="983522"/>
                    </a:lnTo>
                    <a:lnTo>
                      <a:pt x="2642810" y="1090094"/>
                    </a:lnTo>
                    <a:close/>
                    <a:moveTo>
                      <a:pt x="3327345" y="1558747"/>
                    </a:moveTo>
                    <a:lnTo>
                      <a:pt x="3220772" y="1558747"/>
                    </a:lnTo>
                    <a:lnTo>
                      <a:pt x="3220772" y="1665320"/>
                    </a:lnTo>
                    <a:close/>
                    <a:moveTo>
                      <a:pt x="3174317" y="1405720"/>
                    </a:moveTo>
                    <a:lnTo>
                      <a:pt x="3067745" y="1512292"/>
                    </a:lnTo>
                    <a:lnTo>
                      <a:pt x="3174317" y="1512292"/>
                    </a:lnTo>
                    <a:close/>
                    <a:moveTo>
                      <a:pt x="3136261" y="1367664"/>
                    </a:moveTo>
                    <a:lnTo>
                      <a:pt x="3029688" y="1367664"/>
                    </a:lnTo>
                    <a:lnTo>
                      <a:pt x="3029689" y="1474236"/>
                    </a:lnTo>
                    <a:close/>
                    <a:moveTo>
                      <a:pt x="2983234" y="1214636"/>
                    </a:moveTo>
                    <a:lnTo>
                      <a:pt x="2876661" y="1321209"/>
                    </a:lnTo>
                    <a:lnTo>
                      <a:pt x="2983234" y="1321209"/>
                    </a:lnTo>
                    <a:close/>
                    <a:moveTo>
                      <a:pt x="3709514" y="1940915"/>
                    </a:moveTo>
                    <a:lnTo>
                      <a:pt x="3602941" y="1940915"/>
                    </a:lnTo>
                    <a:lnTo>
                      <a:pt x="3602942" y="2047488"/>
                    </a:lnTo>
                    <a:close/>
                    <a:moveTo>
                      <a:pt x="3556487" y="1787888"/>
                    </a:moveTo>
                    <a:lnTo>
                      <a:pt x="3449914" y="1894460"/>
                    </a:lnTo>
                    <a:lnTo>
                      <a:pt x="3556486" y="1894460"/>
                    </a:lnTo>
                    <a:close/>
                    <a:moveTo>
                      <a:pt x="3518430" y="1749831"/>
                    </a:moveTo>
                    <a:lnTo>
                      <a:pt x="3411857" y="1749831"/>
                    </a:lnTo>
                    <a:lnTo>
                      <a:pt x="3411857" y="1856403"/>
                    </a:lnTo>
                    <a:close/>
                    <a:moveTo>
                      <a:pt x="3365402" y="1596803"/>
                    </a:moveTo>
                    <a:lnTo>
                      <a:pt x="3258830" y="1703376"/>
                    </a:lnTo>
                    <a:lnTo>
                      <a:pt x="3365402" y="1703376"/>
                    </a:lnTo>
                    <a:close/>
                    <a:moveTo>
                      <a:pt x="3761426" y="1991777"/>
                    </a:moveTo>
                    <a:lnTo>
                      <a:pt x="3654853" y="2098349"/>
                    </a:lnTo>
                    <a:lnTo>
                      <a:pt x="3761426" y="2098349"/>
                    </a:lnTo>
                    <a:close/>
                    <a:moveTo>
                      <a:pt x="2452329" y="641845"/>
                    </a:moveTo>
                    <a:lnTo>
                      <a:pt x="2452329" y="748417"/>
                    </a:lnTo>
                    <a:lnTo>
                      <a:pt x="2558901" y="748417"/>
                    </a:lnTo>
                    <a:close/>
                    <a:moveTo>
                      <a:pt x="2835566" y="1023250"/>
                    </a:moveTo>
                    <a:lnTo>
                      <a:pt x="2835566" y="1129822"/>
                    </a:lnTo>
                    <a:lnTo>
                      <a:pt x="2942138" y="1129822"/>
                    </a:lnTo>
                    <a:close/>
                    <a:moveTo>
                      <a:pt x="2642810" y="830494"/>
                    </a:moveTo>
                    <a:lnTo>
                      <a:pt x="2642810" y="937066"/>
                    </a:lnTo>
                    <a:lnTo>
                      <a:pt x="2749382" y="937066"/>
                    </a:lnTo>
                    <a:close/>
                    <a:moveTo>
                      <a:pt x="3220772" y="1405720"/>
                    </a:moveTo>
                    <a:lnTo>
                      <a:pt x="3220772" y="1512292"/>
                    </a:lnTo>
                    <a:lnTo>
                      <a:pt x="3327344" y="1512292"/>
                    </a:lnTo>
                    <a:close/>
                    <a:moveTo>
                      <a:pt x="3029688" y="1214636"/>
                    </a:moveTo>
                    <a:lnTo>
                      <a:pt x="3029688" y="1321209"/>
                    </a:lnTo>
                    <a:lnTo>
                      <a:pt x="3136261" y="1321209"/>
                    </a:lnTo>
                    <a:close/>
                    <a:moveTo>
                      <a:pt x="3602941" y="1787888"/>
                    </a:moveTo>
                    <a:lnTo>
                      <a:pt x="3602941" y="1894460"/>
                    </a:lnTo>
                    <a:lnTo>
                      <a:pt x="3709514" y="1894460"/>
                    </a:lnTo>
                    <a:close/>
                    <a:moveTo>
                      <a:pt x="3411857" y="1596803"/>
                    </a:moveTo>
                    <a:lnTo>
                      <a:pt x="3411857" y="1703376"/>
                    </a:lnTo>
                    <a:lnTo>
                      <a:pt x="3518429" y="1703376"/>
                    </a:lnTo>
                    <a:close/>
                    <a:moveTo>
                      <a:pt x="2353083" y="150965"/>
                    </a:moveTo>
                    <a:lnTo>
                      <a:pt x="2025288" y="132265"/>
                    </a:lnTo>
                    <a:lnTo>
                      <a:pt x="2071608" y="178585"/>
                    </a:lnTo>
                    <a:lnTo>
                      <a:pt x="2093619" y="156574"/>
                    </a:lnTo>
                    <a:lnTo>
                      <a:pt x="2220546" y="283501"/>
                    </a:lnTo>
                    <a:close/>
                    <a:moveTo>
                      <a:pt x="2523312" y="286240"/>
                    </a:moveTo>
                    <a:lnTo>
                      <a:pt x="2373298" y="436253"/>
                    </a:lnTo>
                    <a:lnTo>
                      <a:pt x="2500225" y="563180"/>
                    </a:lnTo>
                    <a:lnTo>
                      <a:pt x="2473487" y="589919"/>
                    </a:lnTo>
                    <a:lnTo>
                      <a:pt x="2618667" y="735099"/>
                    </a:lnTo>
                    <a:lnTo>
                      <a:pt x="2619582" y="734183"/>
                    </a:lnTo>
                    <a:lnTo>
                      <a:pt x="2812338" y="926939"/>
                    </a:lnTo>
                    <a:lnTo>
                      <a:pt x="2845693" y="960294"/>
                    </a:lnTo>
                    <a:lnTo>
                      <a:pt x="3005093" y="1119693"/>
                    </a:lnTo>
                    <a:lnTo>
                      <a:pt x="3006461" y="1118325"/>
                    </a:lnTo>
                    <a:lnTo>
                      <a:pt x="3197545" y="1309409"/>
                    </a:lnTo>
                    <a:lnTo>
                      <a:pt x="3232572" y="1344436"/>
                    </a:lnTo>
                    <a:lnTo>
                      <a:pt x="3246403" y="1358267"/>
                    </a:lnTo>
                    <a:close/>
                    <a:moveTo>
                      <a:pt x="2523816" y="30335"/>
                    </a:moveTo>
                    <a:lnTo>
                      <a:pt x="2626629" y="133149"/>
                    </a:lnTo>
                    <a:lnTo>
                      <a:pt x="2552082" y="207696"/>
                    </a:lnTo>
                    <a:lnTo>
                      <a:pt x="2576968" y="232583"/>
                    </a:lnTo>
                    <a:lnTo>
                      <a:pt x="2575182" y="234369"/>
                    </a:lnTo>
                    <a:lnTo>
                      <a:pt x="3513251" y="1625113"/>
                    </a:lnTo>
                    <a:lnTo>
                      <a:pt x="3579714" y="1691577"/>
                    </a:lnTo>
                    <a:lnTo>
                      <a:pt x="3614741" y="1726603"/>
                    </a:lnTo>
                    <a:lnTo>
                      <a:pt x="3784128" y="1895991"/>
                    </a:lnTo>
                    <a:lnTo>
                      <a:pt x="3784653" y="1895466"/>
                    </a:lnTo>
                    <a:lnTo>
                      <a:pt x="3802957" y="1913770"/>
                    </a:lnTo>
                    <a:lnTo>
                      <a:pt x="3802957" y="1914820"/>
                    </a:lnTo>
                    <a:lnTo>
                      <a:pt x="3805825" y="1917687"/>
                    </a:lnTo>
                    <a:lnTo>
                      <a:pt x="3802957" y="1920555"/>
                    </a:lnTo>
                    <a:lnTo>
                      <a:pt x="3802957" y="2329384"/>
                    </a:lnTo>
                    <a:lnTo>
                      <a:pt x="3784653" y="2347688"/>
                    </a:lnTo>
                    <a:lnTo>
                      <a:pt x="3580239" y="2143274"/>
                    </a:lnTo>
                    <a:lnTo>
                      <a:pt x="3579714" y="2143798"/>
                    </a:lnTo>
                    <a:lnTo>
                      <a:pt x="3514414" y="2078498"/>
                    </a:lnTo>
                    <a:lnTo>
                      <a:pt x="2992605" y="2600306"/>
                    </a:lnTo>
                    <a:lnTo>
                      <a:pt x="2990741" y="2611151"/>
                    </a:lnTo>
                    <a:lnTo>
                      <a:pt x="2771416" y="2767764"/>
                    </a:lnTo>
                    <a:lnTo>
                      <a:pt x="2746140" y="2742487"/>
                    </a:lnTo>
                    <a:lnTo>
                      <a:pt x="2670170" y="2818456"/>
                    </a:lnTo>
                    <a:lnTo>
                      <a:pt x="2651401" y="2799687"/>
                    </a:lnTo>
                    <a:cubicBezTo>
                      <a:pt x="2625528" y="2785735"/>
                      <a:pt x="2592950" y="2788926"/>
                      <a:pt x="2569612" y="2809139"/>
                    </a:cubicBezTo>
                    <a:cubicBezTo>
                      <a:pt x="2540180" y="2834630"/>
                      <a:pt x="2535445" y="2878528"/>
                      <a:pt x="2558763" y="2909709"/>
                    </a:cubicBezTo>
                    <a:cubicBezTo>
                      <a:pt x="2580225" y="2939886"/>
                      <a:pt x="2602221" y="2944074"/>
                      <a:pt x="2698387" y="2956528"/>
                    </a:cubicBezTo>
                    <a:cubicBezTo>
                      <a:pt x="2612716" y="3019512"/>
                      <a:pt x="2549084" y="3004923"/>
                      <a:pt x="2499317" y="2954166"/>
                    </a:cubicBezTo>
                    <a:cubicBezTo>
                      <a:pt x="2449549" y="2903408"/>
                      <a:pt x="2462151" y="2804007"/>
                      <a:pt x="2521014" y="2753027"/>
                    </a:cubicBezTo>
                    <a:cubicBezTo>
                      <a:pt x="2561003" y="2718393"/>
                      <a:pt x="2614554" y="2708748"/>
                      <a:pt x="2661444" y="2725347"/>
                    </a:cubicBezTo>
                    <a:lnTo>
                      <a:pt x="2695222" y="2691569"/>
                    </a:lnTo>
                    <a:lnTo>
                      <a:pt x="2669947" y="2666294"/>
                    </a:lnTo>
                    <a:lnTo>
                      <a:pt x="2810390" y="2469612"/>
                    </a:lnTo>
                    <a:lnTo>
                      <a:pt x="2809356" y="2468579"/>
                    </a:lnTo>
                    <a:lnTo>
                      <a:pt x="2815551" y="2462385"/>
                    </a:lnTo>
                    <a:lnTo>
                      <a:pt x="2826559" y="2446968"/>
                    </a:lnTo>
                    <a:lnTo>
                      <a:pt x="2831882" y="2446053"/>
                    </a:lnTo>
                    <a:lnTo>
                      <a:pt x="3356925" y="1921010"/>
                    </a:lnTo>
                    <a:lnTo>
                      <a:pt x="3353603" y="1917688"/>
                    </a:lnTo>
                    <a:lnTo>
                      <a:pt x="3197545" y="1761630"/>
                    </a:lnTo>
                    <a:lnTo>
                      <a:pt x="3197544" y="1761631"/>
                    </a:lnTo>
                    <a:lnTo>
                      <a:pt x="3006461" y="1570547"/>
                    </a:lnTo>
                    <a:lnTo>
                      <a:pt x="2971434" y="1535520"/>
                    </a:lnTo>
                    <a:lnTo>
                      <a:pt x="2813706" y="1377793"/>
                    </a:lnTo>
                    <a:lnTo>
                      <a:pt x="2812338" y="1379161"/>
                    </a:lnTo>
                    <a:lnTo>
                      <a:pt x="2619582" y="1186405"/>
                    </a:lnTo>
                    <a:lnTo>
                      <a:pt x="2586227" y="1153050"/>
                    </a:lnTo>
                    <a:lnTo>
                      <a:pt x="2430017" y="996839"/>
                    </a:lnTo>
                    <a:lnTo>
                      <a:pt x="2429101" y="997755"/>
                    </a:lnTo>
                    <a:lnTo>
                      <a:pt x="2247376" y="816030"/>
                    </a:lnTo>
                    <a:lnTo>
                      <a:pt x="2194721" y="868684"/>
                    </a:lnTo>
                    <a:lnTo>
                      <a:pt x="2169629" y="843592"/>
                    </a:lnTo>
                    <a:lnTo>
                      <a:pt x="2012511" y="1000710"/>
                    </a:lnTo>
                    <a:lnTo>
                      <a:pt x="1948715" y="936915"/>
                    </a:lnTo>
                    <a:lnTo>
                      <a:pt x="1776261" y="1109369"/>
                    </a:lnTo>
                    <a:lnTo>
                      <a:pt x="1741234" y="1144396"/>
                    </a:lnTo>
                    <a:lnTo>
                      <a:pt x="1585176" y="1300453"/>
                    </a:lnTo>
                    <a:lnTo>
                      <a:pt x="1550150" y="1335480"/>
                    </a:lnTo>
                    <a:lnTo>
                      <a:pt x="1394093" y="1491537"/>
                    </a:lnTo>
                    <a:lnTo>
                      <a:pt x="1359065" y="1526564"/>
                    </a:lnTo>
                    <a:lnTo>
                      <a:pt x="1201338" y="1684291"/>
                    </a:lnTo>
                    <a:lnTo>
                      <a:pt x="1202706" y="1685660"/>
                    </a:lnTo>
                    <a:lnTo>
                      <a:pt x="1009951" y="1878416"/>
                    </a:lnTo>
                    <a:lnTo>
                      <a:pt x="976596" y="1911771"/>
                    </a:lnTo>
                    <a:lnTo>
                      <a:pt x="820385" y="2067981"/>
                    </a:lnTo>
                    <a:lnTo>
                      <a:pt x="821301" y="2068897"/>
                    </a:lnTo>
                    <a:lnTo>
                      <a:pt x="612116" y="2278081"/>
                    </a:lnTo>
                    <a:lnTo>
                      <a:pt x="673628" y="2339593"/>
                    </a:lnTo>
                    <a:lnTo>
                      <a:pt x="567426" y="2445795"/>
                    </a:lnTo>
                    <a:lnTo>
                      <a:pt x="672230" y="2550598"/>
                    </a:lnTo>
                    <a:lnTo>
                      <a:pt x="566028" y="2656800"/>
                    </a:lnTo>
                    <a:lnTo>
                      <a:pt x="0" y="2090772"/>
                    </a:lnTo>
                    <a:lnTo>
                      <a:pt x="106202" y="1984570"/>
                    </a:lnTo>
                    <a:lnTo>
                      <a:pt x="211005" y="2089373"/>
                    </a:lnTo>
                    <a:lnTo>
                      <a:pt x="317206" y="1983171"/>
                    </a:lnTo>
                    <a:lnTo>
                      <a:pt x="386005" y="2051970"/>
                    </a:lnTo>
                    <a:lnTo>
                      <a:pt x="558644" y="1879331"/>
                    </a:lnTo>
                    <a:lnTo>
                      <a:pt x="557729" y="1878415"/>
                    </a:lnTo>
                    <a:lnTo>
                      <a:pt x="750485" y="1685660"/>
                    </a:lnTo>
                    <a:lnTo>
                      <a:pt x="783839" y="1652305"/>
                    </a:lnTo>
                    <a:lnTo>
                      <a:pt x="943239" y="1492905"/>
                    </a:lnTo>
                    <a:lnTo>
                      <a:pt x="941871" y="1491537"/>
                    </a:lnTo>
                    <a:lnTo>
                      <a:pt x="1132954" y="1300453"/>
                    </a:lnTo>
                    <a:lnTo>
                      <a:pt x="1167982" y="1265426"/>
                    </a:lnTo>
                    <a:lnTo>
                      <a:pt x="1324039" y="1109369"/>
                    </a:lnTo>
                    <a:lnTo>
                      <a:pt x="1359065" y="1074342"/>
                    </a:lnTo>
                    <a:lnTo>
                      <a:pt x="1515123" y="918285"/>
                    </a:lnTo>
                    <a:lnTo>
                      <a:pt x="1550150" y="883258"/>
                    </a:lnTo>
                    <a:lnTo>
                      <a:pt x="1722604" y="710804"/>
                    </a:lnTo>
                    <a:lnTo>
                      <a:pt x="1656089" y="644289"/>
                    </a:lnTo>
                    <a:lnTo>
                      <a:pt x="1813208" y="487170"/>
                    </a:lnTo>
                    <a:lnTo>
                      <a:pt x="1788115" y="462078"/>
                    </a:lnTo>
                    <a:lnTo>
                      <a:pt x="1817021" y="433172"/>
                    </a:lnTo>
                    <a:lnTo>
                      <a:pt x="1638436" y="254587"/>
                    </a:lnTo>
                    <a:lnTo>
                      <a:pt x="1893022" y="0"/>
                    </a:lnTo>
                    <a:lnTo>
                      <a:pt x="1948799" y="55777"/>
                    </a:lnTo>
                    <a:lnTo>
                      <a:pt x="2421315" y="82732"/>
                    </a:lnTo>
                    <a:lnTo>
                      <a:pt x="2424216" y="79831"/>
                    </a:lnTo>
                    <a:lnTo>
                      <a:pt x="2449269" y="10488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31" name="Rectangle 41">
                <a:extLst>
                  <a:ext uri="{FF2B5EF4-FFF2-40B4-BE49-F238E27FC236}">
                    <a16:creationId xmlns:a16="http://schemas.microsoft.com/office/drawing/2014/main" id="{74D3E03F-E92D-49A9-AE77-004728F0398E}"/>
                  </a:ext>
                </a:extLst>
              </p:cNvPr>
              <p:cNvSpPr>
                <a:spLocks/>
              </p:cNvSpPr>
              <p:nvPr/>
            </p:nvSpPr>
            <p:spPr>
              <a:xfrm rot="2992674">
                <a:off x="3881183" y="1940579"/>
                <a:ext cx="432929" cy="432929"/>
              </a:xfrm>
              <a:custGeom>
                <a:avLst/>
                <a:gdLst/>
                <a:ahLst/>
                <a:cxnLst/>
                <a:rect l="l" t="t" r="r" b="b"/>
                <a:pathLst>
                  <a:path w="3888423" h="3970014">
                    <a:moveTo>
                      <a:pt x="1259577" y="2471243"/>
                    </a:moveTo>
                    <a:cubicBezTo>
                      <a:pt x="1293292" y="2471243"/>
                      <a:pt x="1320623" y="2543205"/>
                      <a:pt x="1320623" y="2631975"/>
                    </a:cubicBezTo>
                    <a:cubicBezTo>
                      <a:pt x="1320623" y="2720745"/>
                      <a:pt x="1293292" y="2792707"/>
                      <a:pt x="1259577" y="2792707"/>
                    </a:cubicBezTo>
                    <a:cubicBezTo>
                      <a:pt x="1225862" y="2792707"/>
                      <a:pt x="1198531" y="2720745"/>
                      <a:pt x="1198531" y="2631975"/>
                    </a:cubicBezTo>
                    <a:cubicBezTo>
                      <a:pt x="1198531" y="2543205"/>
                      <a:pt x="1225862" y="2471243"/>
                      <a:pt x="1259577" y="2471243"/>
                    </a:cubicBezTo>
                    <a:close/>
                    <a:moveTo>
                      <a:pt x="1710471" y="2470362"/>
                    </a:moveTo>
                    <a:cubicBezTo>
                      <a:pt x="1741030" y="2470028"/>
                      <a:pt x="1768823" y="2488083"/>
                      <a:pt x="1781169" y="2516203"/>
                    </a:cubicBezTo>
                    <a:cubicBezTo>
                      <a:pt x="1793845" y="2545068"/>
                      <a:pt x="1787700" y="2578742"/>
                      <a:pt x="1765642" y="2601268"/>
                    </a:cubicBezTo>
                    <a:cubicBezTo>
                      <a:pt x="1750827" y="2616399"/>
                      <a:pt x="1730831" y="2624459"/>
                      <a:pt x="1710472" y="2623745"/>
                    </a:cubicBezTo>
                    <a:close/>
                    <a:moveTo>
                      <a:pt x="2456093" y="2374056"/>
                    </a:moveTo>
                    <a:lnTo>
                      <a:pt x="2456093" y="2889893"/>
                    </a:lnTo>
                    <a:lnTo>
                      <a:pt x="2566690" y="2889893"/>
                    </a:lnTo>
                    <a:lnTo>
                      <a:pt x="2566690" y="2706284"/>
                    </a:lnTo>
                    <a:lnTo>
                      <a:pt x="2632197" y="2884955"/>
                    </a:lnTo>
                    <a:lnTo>
                      <a:pt x="2635843" y="2883618"/>
                    </a:lnTo>
                    <a:lnTo>
                      <a:pt x="2635843" y="2889893"/>
                    </a:lnTo>
                    <a:lnTo>
                      <a:pt x="2746439" y="2889893"/>
                    </a:lnTo>
                    <a:lnTo>
                      <a:pt x="2746439" y="2374056"/>
                    </a:lnTo>
                    <a:lnTo>
                      <a:pt x="2635843" y="2374056"/>
                    </a:lnTo>
                    <a:lnTo>
                      <a:pt x="2635843" y="2573614"/>
                    </a:lnTo>
                    <a:lnTo>
                      <a:pt x="2566690" y="2385000"/>
                    </a:lnTo>
                    <a:lnTo>
                      <a:pt x="2566690" y="2374056"/>
                    </a:lnTo>
                    <a:close/>
                    <a:moveTo>
                      <a:pt x="2032426" y="2374056"/>
                    </a:moveTo>
                    <a:lnTo>
                      <a:pt x="2032426" y="2889895"/>
                    </a:lnTo>
                    <a:lnTo>
                      <a:pt x="2115405" y="2889895"/>
                    </a:lnTo>
                    <a:lnTo>
                      <a:pt x="2143023" y="2889895"/>
                    </a:lnTo>
                    <a:lnTo>
                      <a:pt x="2308949" y="2889895"/>
                    </a:lnTo>
                    <a:lnTo>
                      <a:pt x="2308949" y="2779299"/>
                    </a:lnTo>
                    <a:lnTo>
                      <a:pt x="2143023" y="2779299"/>
                    </a:lnTo>
                    <a:lnTo>
                      <a:pt x="2143023" y="2686401"/>
                    </a:lnTo>
                    <a:lnTo>
                      <a:pt x="2308949" y="2686401"/>
                    </a:lnTo>
                    <a:lnTo>
                      <a:pt x="2308949" y="2575804"/>
                    </a:lnTo>
                    <a:lnTo>
                      <a:pt x="2143023" y="2575804"/>
                    </a:lnTo>
                    <a:lnTo>
                      <a:pt x="2143023" y="2484653"/>
                    </a:lnTo>
                    <a:lnTo>
                      <a:pt x="2308949" y="2484653"/>
                    </a:lnTo>
                    <a:lnTo>
                      <a:pt x="2308949" y="2374056"/>
                    </a:lnTo>
                    <a:lnTo>
                      <a:pt x="2143023" y="2374056"/>
                    </a:lnTo>
                    <a:lnTo>
                      <a:pt x="2115405" y="2374056"/>
                    </a:lnTo>
                    <a:close/>
                    <a:moveTo>
                      <a:pt x="1259577" y="2374056"/>
                    </a:moveTo>
                    <a:cubicBezTo>
                      <a:pt x="1172187" y="2374056"/>
                      <a:pt x="1101344" y="2489530"/>
                      <a:pt x="1101344" y="2631975"/>
                    </a:cubicBezTo>
                    <a:cubicBezTo>
                      <a:pt x="1101344" y="2774420"/>
                      <a:pt x="1172187" y="2889894"/>
                      <a:pt x="1259577" y="2889894"/>
                    </a:cubicBezTo>
                    <a:cubicBezTo>
                      <a:pt x="1346967" y="2889894"/>
                      <a:pt x="1417810" y="2774420"/>
                      <a:pt x="1417810" y="2631975"/>
                    </a:cubicBezTo>
                    <a:cubicBezTo>
                      <a:pt x="1417810" y="2489530"/>
                      <a:pt x="1346967" y="2374056"/>
                      <a:pt x="1259577" y="2374056"/>
                    </a:cubicBezTo>
                    <a:close/>
                    <a:moveTo>
                      <a:pt x="1599876" y="2366688"/>
                    </a:moveTo>
                    <a:lnTo>
                      <a:pt x="1599875" y="2882524"/>
                    </a:lnTo>
                    <a:lnTo>
                      <a:pt x="1710472" y="2882525"/>
                    </a:lnTo>
                    <a:lnTo>
                      <a:pt x="1710472" y="2723975"/>
                    </a:lnTo>
                    <a:cubicBezTo>
                      <a:pt x="1757507" y="2725624"/>
                      <a:pt x="1803701" y="2707003"/>
                      <a:pt x="1837929" y="2672047"/>
                    </a:cubicBezTo>
                    <a:cubicBezTo>
                      <a:pt x="1888884" y="2620006"/>
                      <a:pt x="1903084" y="2542214"/>
                      <a:pt x="1873801" y="2475527"/>
                    </a:cubicBezTo>
                    <a:cubicBezTo>
                      <a:pt x="1845275" y="2410565"/>
                      <a:pt x="1781067" y="2368851"/>
                      <a:pt x="1710472" y="2369624"/>
                    </a:cubicBezTo>
                    <a:lnTo>
                      <a:pt x="1710471" y="2366688"/>
                    </a:lnTo>
                    <a:close/>
                    <a:moveTo>
                      <a:pt x="920754" y="2169815"/>
                    </a:moveTo>
                    <a:lnTo>
                      <a:pt x="3008986" y="2169815"/>
                    </a:lnTo>
                    <a:lnTo>
                      <a:pt x="3008986" y="3105919"/>
                    </a:lnTo>
                    <a:lnTo>
                      <a:pt x="920754" y="3105919"/>
                    </a:lnTo>
                    <a:close/>
                    <a:moveTo>
                      <a:pt x="632722" y="1985007"/>
                    </a:moveTo>
                    <a:lnTo>
                      <a:pt x="632722" y="3321943"/>
                    </a:lnTo>
                    <a:lnTo>
                      <a:pt x="3297018" y="3321943"/>
                    </a:lnTo>
                    <a:lnTo>
                      <a:pt x="3297018" y="1985007"/>
                    </a:lnTo>
                    <a:close/>
                    <a:moveTo>
                      <a:pt x="2657019" y="761679"/>
                    </a:moveTo>
                    <a:lnTo>
                      <a:pt x="2760733" y="1606387"/>
                    </a:lnTo>
                    <a:lnTo>
                      <a:pt x="2761762" y="1614761"/>
                    </a:lnTo>
                    <a:lnTo>
                      <a:pt x="2762330" y="1614691"/>
                    </a:lnTo>
                    <a:cubicBezTo>
                      <a:pt x="2780335" y="1740615"/>
                      <a:pt x="2862522" y="1833408"/>
                      <a:pt x="2948897" y="1824230"/>
                    </a:cubicBezTo>
                    <a:cubicBezTo>
                      <a:pt x="3036464" y="1814924"/>
                      <a:pt x="3095979" y="1704243"/>
                      <a:pt x="3083047" y="1575312"/>
                    </a:cubicBezTo>
                    <a:lnTo>
                      <a:pt x="3083347" y="1575275"/>
                    </a:lnTo>
                    <a:lnTo>
                      <a:pt x="2983448" y="761679"/>
                    </a:lnTo>
                    <a:close/>
                    <a:moveTo>
                      <a:pt x="2205921" y="761679"/>
                    </a:moveTo>
                    <a:lnTo>
                      <a:pt x="2264137" y="1594263"/>
                    </a:lnTo>
                    <a:cubicBezTo>
                      <a:pt x="2264333" y="1597068"/>
                      <a:pt x="2264530" y="1599874"/>
                      <a:pt x="2264726" y="1602679"/>
                    </a:cubicBezTo>
                    <a:lnTo>
                      <a:pt x="2265297" y="1602640"/>
                    </a:lnTo>
                    <a:cubicBezTo>
                      <a:pt x="2276686" y="1729333"/>
                      <a:pt x="2353905" y="1826300"/>
                      <a:pt x="2440641" y="1821655"/>
                    </a:cubicBezTo>
                    <a:cubicBezTo>
                      <a:pt x="2528577" y="1816945"/>
                      <a:pt x="2593802" y="1709530"/>
                      <a:pt x="2587636" y="1580099"/>
                    </a:cubicBezTo>
                    <a:lnTo>
                      <a:pt x="2587937" y="1580078"/>
                    </a:lnTo>
                    <a:lnTo>
                      <a:pt x="2530706" y="761679"/>
                    </a:lnTo>
                    <a:close/>
                    <a:moveTo>
                      <a:pt x="1761700" y="761679"/>
                    </a:moveTo>
                    <a:cubicBezTo>
                      <a:pt x="1761699" y="1032443"/>
                      <a:pt x="1761699" y="1303208"/>
                      <a:pt x="1761698" y="1573972"/>
                    </a:cubicBezTo>
                    <a:lnTo>
                      <a:pt x="1761698" y="1582410"/>
                    </a:lnTo>
                    <a:lnTo>
                      <a:pt x="1762270" y="1582410"/>
                    </a:lnTo>
                    <a:cubicBezTo>
                      <a:pt x="1764795" y="1709590"/>
                      <a:pt x="1835062" y="1811707"/>
                      <a:pt x="1921910" y="1813122"/>
                    </a:cubicBezTo>
                    <a:cubicBezTo>
                      <a:pt x="2009960" y="1814558"/>
                      <a:pt x="2082519" y="1711955"/>
                      <a:pt x="2085398" y="1582410"/>
                    </a:cubicBezTo>
                    <a:lnTo>
                      <a:pt x="2085698" y="1582410"/>
                    </a:lnTo>
                    <a:cubicBezTo>
                      <a:pt x="2085698" y="1308834"/>
                      <a:pt x="2085698" y="1035256"/>
                      <a:pt x="2085696" y="761679"/>
                    </a:cubicBezTo>
                    <a:close/>
                    <a:moveTo>
                      <a:pt x="3411320" y="761678"/>
                    </a:moveTo>
                    <a:lnTo>
                      <a:pt x="3078803" y="761679"/>
                    </a:lnTo>
                    <a:lnTo>
                      <a:pt x="3277545" y="1622538"/>
                    </a:lnTo>
                    <a:lnTo>
                      <a:pt x="3279443" y="1630759"/>
                    </a:lnTo>
                    <a:lnTo>
                      <a:pt x="3280000" y="1630631"/>
                    </a:lnTo>
                    <a:cubicBezTo>
                      <a:pt x="3311069" y="1753983"/>
                      <a:pt x="3402507" y="1837676"/>
                      <a:pt x="3487448" y="1819520"/>
                    </a:cubicBezTo>
                    <a:cubicBezTo>
                      <a:pt x="3573564" y="1801112"/>
                      <a:pt x="3621183" y="1684815"/>
                      <a:pt x="3594846" y="1557943"/>
                    </a:cubicBezTo>
                    <a:lnTo>
                      <a:pt x="3595140" y="1557876"/>
                    </a:lnTo>
                    <a:close/>
                    <a:moveTo>
                      <a:pt x="1633002" y="761678"/>
                    </a:moveTo>
                    <a:lnTo>
                      <a:pt x="1308563" y="761679"/>
                    </a:lnTo>
                    <a:lnTo>
                      <a:pt x="1266057" y="1572672"/>
                    </a:lnTo>
                    <a:lnTo>
                      <a:pt x="1265616" y="1581099"/>
                    </a:lnTo>
                    <a:lnTo>
                      <a:pt x="1266187" y="1581128"/>
                    </a:lnTo>
                    <a:cubicBezTo>
                      <a:pt x="1262052" y="1708267"/>
                      <a:pt x="1326878" y="1813921"/>
                      <a:pt x="1413534" y="1819881"/>
                    </a:cubicBezTo>
                    <a:cubicBezTo>
                      <a:pt x="1501387" y="1825922"/>
                      <a:pt x="1579217" y="1727257"/>
                      <a:pt x="1588872" y="1598040"/>
                    </a:cubicBezTo>
                    <a:lnTo>
                      <a:pt x="1589172" y="1598055"/>
                    </a:lnTo>
                    <a:close/>
                    <a:moveTo>
                      <a:pt x="863949" y="761678"/>
                    </a:moveTo>
                    <a:lnTo>
                      <a:pt x="765078" y="1566901"/>
                    </a:lnTo>
                    <a:lnTo>
                      <a:pt x="764050" y="1575275"/>
                    </a:lnTo>
                    <a:lnTo>
                      <a:pt x="764617" y="1575345"/>
                    </a:lnTo>
                    <a:cubicBezTo>
                      <a:pt x="751624" y="1701884"/>
                      <a:pt x="808922" y="1811803"/>
                      <a:pt x="894951" y="1823794"/>
                    </a:cubicBezTo>
                    <a:cubicBezTo>
                      <a:pt x="982168" y="1835949"/>
                      <a:pt x="1066691" y="1742953"/>
                      <a:pt x="1085336" y="1614724"/>
                    </a:cubicBezTo>
                    <a:lnTo>
                      <a:pt x="1085635" y="1614761"/>
                    </a:lnTo>
                    <a:lnTo>
                      <a:pt x="1190378" y="761679"/>
                    </a:lnTo>
                    <a:close/>
                    <a:moveTo>
                      <a:pt x="295535" y="441623"/>
                    </a:moveTo>
                    <a:lnTo>
                      <a:pt x="3583899" y="441623"/>
                    </a:lnTo>
                    <a:cubicBezTo>
                      <a:pt x="3610412" y="441623"/>
                      <a:pt x="3631905" y="463116"/>
                      <a:pt x="3631905" y="489629"/>
                    </a:cubicBezTo>
                    <a:lnTo>
                      <a:pt x="3631905" y="655863"/>
                    </a:lnTo>
                    <a:lnTo>
                      <a:pt x="3884522" y="1666330"/>
                    </a:lnTo>
                    <a:cubicBezTo>
                      <a:pt x="3909974" y="1748325"/>
                      <a:pt x="3809191" y="1900953"/>
                      <a:pt x="3631905" y="1666330"/>
                    </a:cubicBezTo>
                    <a:lnTo>
                      <a:pt x="3631905" y="3970014"/>
                    </a:lnTo>
                    <a:lnTo>
                      <a:pt x="247529" y="3970014"/>
                    </a:lnTo>
                    <a:lnTo>
                      <a:pt x="247529" y="1768425"/>
                    </a:lnTo>
                    <a:cubicBezTo>
                      <a:pt x="263724" y="1795996"/>
                      <a:pt x="288366" y="1813812"/>
                      <a:pt x="317369" y="1820473"/>
                    </a:cubicBezTo>
                    <a:cubicBezTo>
                      <a:pt x="403196" y="1840184"/>
                      <a:pt x="495502" y="1754908"/>
                      <a:pt x="525251" y="1628793"/>
                    </a:cubicBezTo>
                    <a:lnTo>
                      <a:pt x="525545" y="1628855"/>
                    </a:lnTo>
                    <a:lnTo>
                      <a:pt x="709866" y="761679"/>
                    </a:lnTo>
                    <a:lnTo>
                      <a:pt x="378634" y="761679"/>
                    </a:lnTo>
                    <a:lnTo>
                      <a:pt x="210380" y="1553239"/>
                    </a:lnTo>
                    <a:lnTo>
                      <a:pt x="208625" y="1561492"/>
                    </a:lnTo>
                    <a:lnTo>
                      <a:pt x="209185" y="1561611"/>
                    </a:lnTo>
                    <a:cubicBezTo>
                      <a:pt x="202164" y="1598200"/>
                      <a:pt x="201274" y="1633895"/>
                      <a:pt x="207433" y="1666330"/>
                    </a:cubicBezTo>
                    <a:cubicBezTo>
                      <a:pt x="113985" y="1883037"/>
                      <a:pt x="-32319" y="1816968"/>
                      <a:pt x="6372" y="1666330"/>
                    </a:cubicBezTo>
                    <a:lnTo>
                      <a:pt x="249769" y="692744"/>
                    </a:lnTo>
                    <a:cubicBezTo>
                      <a:pt x="247993" y="689334"/>
                      <a:pt x="247529" y="685546"/>
                      <a:pt x="247529" y="681649"/>
                    </a:cubicBezTo>
                    <a:lnTo>
                      <a:pt x="247529" y="489629"/>
                    </a:lnTo>
                    <a:cubicBezTo>
                      <a:pt x="247529" y="463116"/>
                      <a:pt x="269022" y="441623"/>
                      <a:pt x="295535" y="441623"/>
                    </a:cubicBezTo>
                    <a:close/>
                    <a:moveTo>
                      <a:pt x="307785" y="0"/>
                    </a:moveTo>
                    <a:lnTo>
                      <a:pt x="3571649" y="0"/>
                    </a:lnTo>
                    <a:cubicBezTo>
                      <a:pt x="3604927" y="0"/>
                      <a:pt x="3631905" y="26978"/>
                      <a:pt x="3631905" y="60256"/>
                    </a:cubicBezTo>
                    <a:lnTo>
                      <a:pt x="3631905" y="301273"/>
                    </a:lnTo>
                    <a:cubicBezTo>
                      <a:pt x="3631905" y="334551"/>
                      <a:pt x="3604927" y="361529"/>
                      <a:pt x="3571649" y="361529"/>
                    </a:cubicBezTo>
                    <a:lnTo>
                      <a:pt x="307785" y="361529"/>
                    </a:lnTo>
                    <a:cubicBezTo>
                      <a:pt x="274507" y="361529"/>
                      <a:pt x="247529" y="334551"/>
                      <a:pt x="247529" y="301273"/>
                    </a:cubicBezTo>
                    <a:lnTo>
                      <a:pt x="247529" y="60256"/>
                    </a:lnTo>
                    <a:cubicBezTo>
                      <a:pt x="247529" y="26978"/>
                      <a:pt x="274507" y="0"/>
                      <a:pt x="30778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32" name="Isosceles Triangle 3">
                <a:extLst>
                  <a:ext uri="{FF2B5EF4-FFF2-40B4-BE49-F238E27FC236}">
                    <a16:creationId xmlns:a16="http://schemas.microsoft.com/office/drawing/2014/main" id="{ADA9917C-6EF4-457E-82BF-1836DC4E4756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6711330">
                <a:off x="4248131" y="3538128"/>
                <a:ext cx="432521" cy="432929"/>
              </a:xfrm>
              <a:custGeom>
                <a:avLst/>
                <a:gdLst/>
                <a:ahLst/>
                <a:cxnLst/>
                <a:rect l="l" t="t" r="r" b="b"/>
                <a:pathLst>
                  <a:path w="3935086" h="3938802">
                    <a:moveTo>
                      <a:pt x="1861742" y="3314001"/>
                    </a:moveTo>
                    <a:cubicBezTo>
                      <a:pt x="1921395" y="3314001"/>
                      <a:pt x="1969754" y="3362360"/>
                      <a:pt x="1969754" y="3422013"/>
                    </a:cubicBezTo>
                    <a:cubicBezTo>
                      <a:pt x="1969754" y="3481666"/>
                      <a:pt x="1921395" y="3530025"/>
                      <a:pt x="1861742" y="3530025"/>
                    </a:cubicBezTo>
                    <a:cubicBezTo>
                      <a:pt x="1802089" y="3530025"/>
                      <a:pt x="1753730" y="3481666"/>
                      <a:pt x="1753730" y="3422013"/>
                    </a:cubicBezTo>
                    <a:cubicBezTo>
                      <a:pt x="1753730" y="3362360"/>
                      <a:pt x="1802089" y="3314001"/>
                      <a:pt x="1861742" y="3314001"/>
                    </a:cubicBezTo>
                    <a:close/>
                    <a:moveTo>
                      <a:pt x="2097646" y="2118753"/>
                    </a:moveTo>
                    <a:lnTo>
                      <a:pt x="2097646" y="2478753"/>
                    </a:lnTo>
                    <a:lnTo>
                      <a:pt x="2457646" y="2478753"/>
                    </a:lnTo>
                    <a:lnTo>
                      <a:pt x="2457646" y="2118753"/>
                    </a:lnTo>
                    <a:close/>
                    <a:moveTo>
                      <a:pt x="1476536" y="2118753"/>
                    </a:moveTo>
                    <a:lnTo>
                      <a:pt x="1476536" y="2478753"/>
                    </a:lnTo>
                    <a:lnTo>
                      <a:pt x="1836536" y="2478753"/>
                    </a:lnTo>
                    <a:lnTo>
                      <a:pt x="1836536" y="2118753"/>
                    </a:lnTo>
                    <a:close/>
                    <a:moveTo>
                      <a:pt x="2097646" y="1539638"/>
                    </a:moveTo>
                    <a:lnTo>
                      <a:pt x="2097646" y="1899638"/>
                    </a:lnTo>
                    <a:lnTo>
                      <a:pt x="2457646" y="1899638"/>
                    </a:lnTo>
                    <a:lnTo>
                      <a:pt x="2457646" y="1539638"/>
                    </a:lnTo>
                    <a:close/>
                    <a:moveTo>
                      <a:pt x="1476536" y="1539638"/>
                    </a:moveTo>
                    <a:lnTo>
                      <a:pt x="1476536" y="1899638"/>
                    </a:lnTo>
                    <a:lnTo>
                      <a:pt x="1836536" y="1899638"/>
                    </a:lnTo>
                    <a:lnTo>
                      <a:pt x="1836536" y="1539638"/>
                    </a:lnTo>
                    <a:close/>
                    <a:moveTo>
                      <a:pt x="1989788" y="770570"/>
                    </a:moveTo>
                    <a:lnTo>
                      <a:pt x="3429788" y="1850570"/>
                    </a:lnTo>
                    <a:lnTo>
                      <a:pt x="3430108" y="1850570"/>
                    </a:lnTo>
                    <a:lnTo>
                      <a:pt x="3430108" y="3938802"/>
                    </a:lnTo>
                    <a:lnTo>
                      <a:pt x="2265771" y="3938802"/>
                    </a:lnTo>
                    <a:lnTo>
                      <a:pt x="2265771" y="2786674"/>
                    </a:lnTo>
                    <a:lnTo>
                      <a:pt x="1669844" y="2786674"/>
                    </a:lnTo>
                    <a:lnTo>
                      <a:pt x="1669844" y="3938802"/>
                    </a:lnTo>
                    <a:lnTo>
                      <a:pt x="549788" y="3938802"/>
                    </a:lnTo>
                    <a:lnTo>
                      <a:pt x="549788" y="1850570"/>
                    </a:lnTo>
                    <a:close/>
                    <a:moveTo>
                      <a:pt x="1969233" y="1003"/>
                    </a:moveTo>
                    <a:cubicBezTo>
                      <a:pt x="1995162" y="-2644"/>
                      <a:pt x="2022483" y="3601"/>
                      <a:pt x="2045048" y="20601"/>
                    </a:cubicBezTo>
                    <a:lnTo>
                      <a:pt x="3894333" y="1413834"/>
                    </a:lnTo>
                    <a:cubicBezTo>
                      <a:pt x="3939464" y="1447835"/>
                      <a:pt x="3948486" y="1511986"/>
                      <a:pt x="3914485" y="1557117"/>
                    </a:cubicBezTo>
                    <a:lnTo>
                      <a:pt x="3756006" y="1767472"/>
                    </a:lnTo>
                    <a:cubicBezTo>
                      <a:pt x="3722004" y="1812603"/>
                      <a:pt x="3657854" y="1821626"/>
                      <a:pt x="3612722" y="1787625"/>
                    </a:cubicBezTo>
                    <a:lnTo>
                      <a:pt x="1967544" y="548164"/>
                    </a:lnTo>
                    <a:lnTo>
                      <a:pt x="322364" y="1787626"/>
                    </a:lnTo>
                    <a:cubicBezTo>
                      <a:pt x="277233" y="1821627"/>
                      <a:pt x="213082" y="1812604"/>
                      <a:pt x="179080" y="1767473"/>
                    </a:cubicBezTo>
                    <a:lnTo>
                      <a:pt x="20601" y="1557118"/>
                    </a:lnTo>
                    <a:cubicBezTo>
                      <a:pt x="-13400" y="1511987"/>
                      <a:pt x="-4378" y="1447836"/>
                      <a:pt x="40754" y="1413835"/>
                    </a:cubicBezTo>
                    <a:lnTo>
                      <a:pt x="1890038" y="20602"/>
                    </a:lnTo>
                    <a:cubicBezTo>
                      <a:pt x="1912604" y="3602"/>
                      <a:pt x="1939924" y="-2643"/>
                      <a:pt x="1965854" y="1004"/>
                    </a:cubicBezTo>
                    <a:lnTo>
                      <a:pt x="1967542" y="1586"/>
                    </a:lnTo>
                    <a:cubicBezTo>
                      <a:pt x="1968071" y="1171"/>
                      <a:pt x="1968652" y="1085"/>
                      <a:pt x="1969233" y="10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3" name="Group 22">
              <a:extLst>
                <a:ext uri="{FF2B5EF4-FFF2-40B4-BE49-F238E27FC236}">
                  <a16:creationId xmlns:a16="http://schemas.microsoft.com/office/drawing/2014/main" id="{7113574F-ED7B-4DBF-8AD5-E2B58AB7E6D1}"/>
                </a:ext>
              </a:extLst>
            </p:cNvPr>
            <p:cNvGrpSpPr/>
            <p:nvPr/>
          </p:nvGrpSpPr>
          <p:grpSpPr>
            <a:xfrm rot="21411753">
              <a:off x="4469514" y="1971418"/>
              <a:ext cx="3610384" cy="4475145"/>
              <a:chOff x="395536" y="1793041"/>
              <a:chExt cx="3170093" cy="3929395"/>
            </a:xfrm>
            <a:solidFill>
              <a:schemeClr val="accent1"/>
            </a:solidFill>
          </p:grpSpPr>
          <p:sp>
            <p:nvSpPr>
              <p:cNvPr id="34" name="Freeform 20">
                <a:extLst>
                  <a:ext uri="{FF2B5EF4-FFF2-40B4-BE49-F238E27FC236}">
                    <a16:creationId xmlns:a16="http://schemas.microsoft.com/office/drawing/2014/main" id="{398725A6-DABF-46FD-99B8-B7BD328A50BA}"/>
                  </a:ext>
                </a:extLst>
              </p:cNvPr>
              <p:cNvSpPr/>
              <p:nvPr/>
            </p:nvSpPr>
            <p:spPr>
              <a:xfrm rot="1800000" flipH="1">
                <a:off x="705002" y="1793041"/>
                <a:ext cx="2860627" cy="3411190"/>
              </a:xfrm>
              <a:custGeom>
                <a:avLst/>
                <a:gdLst>
                  <a:gd name="connsiteX0" fmla="*/ 2332439 w 2860627"/>
                  <a:gd name="connsiteY0" fmla="*/ 109484 h 3334674"/>
                  <a:gd name="connsiteX1" fmla="*/ 1509012 w 2860627"/>
                  <a:gd name="connsiteY1" fmla="*/ 0 h 3334674"/>
                  <a:gd name="connsiteX2" fmla="*/ 364700 w 2860627"/>
                  <a:gd name="connsiteY2" fmla="*/ 1279977 h 3334674"/>
                  <a:gd name="connsiteX3" fmla="*/ 160 w 2860627"/>
                  <a:gd name="connsiteY3" fmla="*/ 1755003 h 3334674"/>
                  <a:gd name="connsiteX4" fmla="*/ 286853 w 2860627"/>
                  <a:gd name="connsiteY4" fmla="*/ 1930370 h 3334674"/>
                  <a:gd name="connsiteX5" fmla="*/ 207417 w 2860627"/>
                  <a:gd name="connsiteY5" fmla="*/ 2111278 h 3334674"/>
                  <a:gd name="connsiteX6" fmla="*/ 287242 w 2860627"/>
                  <a:gd name="connsiteY6" fmla="*/ 2167898 h 3334674"/>
                  <a:gd name="connsiteX7" fmla="*/ 256972 w 2860627"/>
                  <a:gd name="connsiteY7" fmla="*/ 2262662 h 3334674"/>
                  <a:gd name="connsiteX8" fmla="*/ 368654 w 2860627"/>
                  <a:gd name="connsiteY8" fmla="*/ 2376290 h 3334674"/>
                  <a:gd name="connsiteX9" fmla="*/ 465657 w 2860627"/>
                  <a:gd name="connsiteY9" fmla="*/ 2793853 h 3334674"/>
                  <a:gd name="connsiteX10" fmla="*/ 1108723 w 2860627"/>
                  <a:gd name="connsiteY10" fmla="*/ 2720803 h 3334674"/>
                  <a:gd name="connsiteX11" fmla="*/ 1313164 w 2860627"/>
                  <a:gd name="connsiteY11" fmla="*/ 3300023 h 3334674"/>
                  <a:gd name="connsiteX12" fmla="*/ 1936108 w 2860627"/>
                  <a:gd name="connsiteY12" fmla="*/ 3321065 h 3334674"/>
                  <a:gd name="connsiteX13" fmla="*/ 1882503 w 2860627"/>
                  <a:gd name="connsiteY13" fmla="*/ 1973867 h 3334674"/>
                  <a:gd name="connsiteX14" fmla="*/ 1315566 w 2860627"/>
                  <a:gd name="connsiteY14" fmla="*/ 1469419 h 3334674"/>
                  <a:gd name="connsiteX15" fmla="*/ 1294771 w 2860627"/>
                  <a:gd name="connsiteY15" fmla="*/ 1450917 h 3334674"/>
                  <a:gd name="connsiteX16" fmla="*/ 1253957 w 2860627"/>
                  <a:gd name="connsiteY16" fmla="*/ 1414601 h 3334674"/>
                  <a:gd name="connsiteX17" fmla="*/ 1259713 w 2860627"/>
                  <a:gd name="connsiteY17" fmla="*/ 1414265 h 3334674"/>
                  <a:gd name="connsiteX18" fmla="*/ 1156260 w 2860627"/>
                  <a:gd name="connsiteY18" fmla="*/ 686769 h 3334674"/>
                  <a:gd name="connsiteX19" fmla="*/ 2022208 w 2860627"/>
                  <a:gd name="connsiteY19" fmla="*/ 483047 h 3334674"/>
                  <a:gd name="connsiteX20" fmla="*/ 2336014 w 2860627"/>
                  <a:gd name="connsiteY20" fmla="*/ 897827 h 3334674"/>
                  <a:gd name="connsiteX21" fmla="*/ 2860627 w 2860627"/>
                  <a:gd name="connsiteY21" fmla="*/ 876952 h 3334674"/>
                  <a:gd name="connsiteX22" fmla="*/ 2332439 w 2860627"/>
                  <a:gd name="connsiteY22" fmla="*/ 109484 h 3334674"/>
                  <a:gd name="connsiteX0" fmla="*/ 2332439 w 2860627"/>
                  <a:gd name="connsiteY0" fmla="*/ 176751 h 3401941"/>
                  <a:gd name="connsiteX1" fmla="*/ 1525852 w 2860627"/>
                  <a:gd name="connsiteY1" fmla="*/ 0 h 3401941"/>
                  <a:gd name="connsiteX2" fmla="*/ 364700 w 2860627"/>
                  <a:gd name="connsiteY2" fmla="*/ 1347244 h 3401941"/>
                  <a:gd name="connsiteX3" fmla="*/ 160 w 2860627"/>
                  <a:gd name="connsiteY3" fmla="*/ 1822270 h 3401941"/>
                  <a:gd name="connsiteX4" fmla="*/ 286853 w 2860627"/>
                  <a:gd name="connsiteY4" fmla="*/ 1997637 h 3401941"/>
                  <a:gd name="connsiteX5" fmla="*/ 207417 w 2860627"/>
                  <a:gd name="connsiteY5" fmla="*/ 2178545 h 3401941"/>
                  <a:gd name="connsiteX6" fmla="*/ 287242 w 2860627"/>
                  <a:gd name="connsiteY6" fmla="*/ 2235165 h 3401941"/>
                  <a:gd name="connsiteX7" fmla="*/ 256972 w 2860627"/>
                  <a:gd name="connsiteY7" fmla="*/ 2329929 h 3401941"/>
                  <a:gd name="connsiteX8" fmla="*/ 368654 w 2860627"/>
                  <a:gd name="connsiteY8" fmla="*/ 2443557 h 3401941"/>
                  <a:gd name="connsiteX9" fmla="*/ 465657 w 2860627"/>
                  <a:gd name="connsiteY9" fmla="*/ 2861120 h 3401941"/>
                  <a:gd name="connsiteX10" fmla="*/ 1108723 w 2860627"/>
                  <a:gd name="connsiteY10" fmla="*/ 2788070 h 3401941"/>
                  <a:gd name="connsiteX11" fmla="*/ 1313164 w 2860627"/>
                  <a:gd name="connsiteY11" fmla="*/ 3367290 h 3401941"/>
                  <a:gd name="connsiteX12" fmla="*/ 1936108 w 2860627"/>
                  <a:gd name="connsiteY12" fmla="*/ 3388332 h 3401941"/>
                  <a:gd name="connsiteX13" fmla="*/ 1882503 w 2860627"/>
                  <a:gd name="connsiteY13" fmla="*/ 2041134 h 3401941"/>
                  <a:gd name="connsiteX14" fmla="*/ 1315566 w 2860627"/>
                  <a:gd name="connsiteY14" fmla="*/ 1536686 h 3401941"/>
                  <a:gd name="connsiteX15" fmla="*/ 1294771 w 2860627"/>
                  <a:gd name="connsiteY15" fmla="*/ 1518184 h 3401941"/>
                  <a:gd name="connsiteX16" fmla="*/ 1253957 w 2860627"/>
                  <a:gd name="connsiteY16" fmla="*/ 1481868 h 3401941"/>
                  <a:gd name="connsiteX17" fmla="*/ 1259713 w 2860627"/>
                  <a:gd name="connsiteY17" fmla="*/ 1481532 h 3401941"/>
                  <a:gd name="connsiteX18" fmla="*/ 1156260 w 2860627"/>
                  <a:gd name="connsiteY18" fmla="*/ 754036 h 3401941"/>
                  <a:gd name="connsiteX19" fmla="*/ 2022208 w 2860627"/>
                  <a:gd name="connsiteY19" fmla="*/ 550314 h 3401941"/>
                  <a:gd name="connsiteX20" fmla="*/ 2336014 w 2860627"/>
                  <a:gd name="connsiteY20" fmla="*/ 965094 h 3401941"/>
                  <a:gd name="connsiteX21" fmla="*/ 2860627 w 2860627"/>
                  <a:gd name="connsiteY21" fmla="*/ 944219 h 3401941"/>
                  <a:gd name="connsiteX22" fmla="*/ 2332439 w 2860627"/>
                  <a:gd name="connsiteY22" fmla="*/ 176751 h 3401941"/>
                  <a:gd name="connsiteX0" fmla="*/ 2332439 w 2860627"/>
                  <a:gd name="connsiteY0" fmla="*/ 186000 h 3411190"/>
                  <a:gd name="connsiteX1" fmla="*/ 1525852 w 2860627"/>
                  <a:gd name="connsiteY1" fmla="*/ 9249 h 3411190"/>
                  <a:gd name="connsiteX2" fmla="*/ 364700 w 2860627"/>
                  <a:gd name="connsiteY2" fmla="*/ 1356493 h 3411190"/>
                  <a:gd name="connsiteX3" fmla="*/ 160 w 2860627"/>
                  <a:gd name="connsiteY3" fmla="*/ 1831519 h 3411190"/>
                  <a:gd name="connsiteX4" fmla="*/ 286853 w 2860627"/>
                  <a:gd name="connsiteY4" fmla="*/ 2006886 h 3411190"/>
                  <a:gd name="connsiteX5" fmla="*/ 207417 w 2860627"/>
                  <a:gd name="connsiteY5" fmla="*/ 2187794 h 3411190"/>
                  <a:gd name="connsiteX6" fmla="*/ 287242 w 2860627"/>
                  <a:gd name="connsiteY6" fmla="*/ 2244414 h 3411190"/>
                  <a:gd name="connsiteX7" fmla="*/ 256972 w 2860627"/>
                  <a:gd name="connsiteY7" fmla="*/ 2339178 h 3411190"/>
                  <a:gd name="connsiteX8" fmla="*/ 368654 w 2860627"/>
                  <a:gd name="connsiteY8" fmla="*/ 2452806 h 3411190"/>
                  <a:gd name="connsiteX9" fmla="*/ 465657 w 2860627"/>
                  <a:gd name="connsiteY9" fmla="*/ 2870369 h 3411190"/>
                  <a:gd name="connsiteX10" fmla="*/ 1108723 w 2860627"/>
                  <a:gd name="connsiteY10" fmla="*/ 2797319 h 3411190"/>
                  <a:gd name="connsiteX11" fmla="*/ 1313164 w 2860627"/>
                  <a:gd name="connsiteY11" fmla="*/ 3376539 h 3411190"/>
                  <a:gd name="connsiteX12" fmla="*/ 1936108 w 2860627"/>
                  <a:gd name="connsiteY12" fmla="*/ 3397581 h 3411190"/>
                  <a:gd name="connsiteX13" fmla="*/ 1882503 w 2860627"/>
                  <a:gd name="connsiteY13" fmla="*/ 2050383 h 3411190"/>
                  <a:gd name="connsiteX14" fmla="*/ 1315566 w 2860627"/>
                  <a:gd name="connsiteY14" fmla="*/ 1545935 h 3411190"/>
                  <a:gd name="connsiteX15" fmla="*/ 1294771 w 2860627"/>
                  <a:gd name="connsiteY15" fmla="*/ 1527433 h 3411190"/>
                  <a:gd name="connsiteX16" fmla="*/ 1253957 w 2860627"/>
                  <a:gd name="connsiteY16" fmla="*/ 1491117 h 3411190"/>
                  <a:gd name="connsiteX17" fmla="*/ 1259713 w 2860627"/>
                  <a:gd name="connsiteY17" fmla="*/ 1490781 h 3411190"/>
                  <a:gd name="connsiteX18" fmla="*/ 1156260 w 2860627"/>
                  <a:gd name="connsiteY18" fmla="*/ 763285 h 3411190"/>
                  <a:gd name="connsiteX19" fmla="*/ 2022208 w 2860627"/>
                  <a:gd name="connsiteY19" fmla="*/ 559563 h 3411190"/>
                  <a:gd name="connsiteX20" fmla="*/ 2336014 w 2860627"/>
                  <a:gd name="connsiteY20" fmla="*/ 974343 h 3411190"/>
                  <a:gd name="connsiteX21" fmla="*/ 2860627 w 2860627"/>
                  <a:gd name="connsiteY21" fmla="*/ 953468 h 3411190"/>
                  <a:gd name="connsiteX22" fmla="*/ 2332439 w 2860627"/>
                  <a:gd name="connsiteY22" fmla="*/ 186000 h 3411190"/>
                  <a:gd name="connsiteX0" fmla="*/ 2332439 w 2860627"/>
                  <a:gd name="connsiteY0" fmla="*/ 186000 h 3411190"/>
                  <a:gd name="connsiteX1" fmla="*/ 1525852 w 2860627"/>
                  <a:gd name="connsiteY1" fmla="*/ 9249 h 3411190"/>
                  <a:gd name="connsiteX2" fmla="*/ 364700 w 2860627"/>
                  <a:gd name="connsiteY2" fmla="*/ 1356493 h 3411190"/>
                  <a:gd name="connsiteX3" fmla="*/ 160 w 2860627"/>
                  <a:gd name="connsiteY3" fmla="*/ 1831519 h 3411190"/>
                  <a:gd name="connsiteX4" fmla="*/ 286853 w 2860627"/>
                  <a:gd name="connsiteY4" fmla="*/ 2006886 h 3411190"/>
                  <a:gd name="connsiteX5" fmla="*/ 207417 w 2860627"/>
                  <a:gd name="connsiteY5" fmla="*/ 2187794 h 3411190"/>
                  <a:gd name="connsiteX6" fmla="*/ 287242 w 2860627"/>
                  <a:gd name="connsiteY6" fmla="*/ 2244414 h 3411190"/>
                  <a:gd name="connsiteX7" fmla="*/ 256972 w 2860627"/>
                  <a:gd name="connsiteY7" fmla="*/ 2339178 h 3411190"/>
                  <a:gd name="connsiteX8" fmla="*/ 368654 w 2860627"/>
                  <a:gd name="connsiteY8" fmla="*/ 2452806 h 3411190"/>
                  <a:gd name="connsiteX9" fmla="*/ 465657 w 2860627"/>
                  <a:gd name="connsiteY9" fmla="*/ 2870369 h 3411190"/>
                  <a:gd name="connsiteX10" fmla="*/ 1108723 w 2860627"/>
                  <a:gd name="connsiteY10" fmla="*/ 2797319 h 3411190"/>
                  <a:gd name="connsiteX11" fmla="*/ 1313164 w 2860627"/>
                  <a:gd name="connsiteY11" fmla="*/ 3376539 h 3411190"/>
                  <a:gd name="connsiteX12" fmla="*/ 1936108 w 2860627"/>
                  <a:gd name="connsiteY12" fmla="*/ 3397581 h 3411190"/>
                  <a:gd name="connsiteX13" fmla="*/ 1882503 w 2860627"/>
                  <a:gd name="connsiteY13" fmla="*/ 2050383 h 3411190"/>
                  <a:gd name="connsiteX14" fmla="*/ 1315566 w 2860627"/>
                  <a:gd name="connsiteY14" fmla="*/ 1545935 h 3411190"/>
                  <a:gd name="connsiteX15" fmla="*/ 1253957 w 2860627"/>
                  <a:gd name="connsiteY15" fmla="*/ 1491117 h 3411190"/>
                  <a:gd name="connsiteX16" fmla="*/ 1259713 w 2860627"/>
                  <a:gd name="connsiteY16" fmla="*/ 1490781 h 3411190"/>
                  <a:gd name="connsiteX17" fmla="*/ 1156260 w 2860627"/>
                  <a:gd name="connsiteY17" fmla="*/ 763285 h 3411190"/>
                  <a:gd name="connsiteX18" fmla="*/ 2022208 w 2860627"/>
                  <a:gd name="connsiteY18" fmla="*/ 559563 h 3411190"/>
                  <a:gd name="connsiteX19" fmla="*/ 2336014 w 2860627"/>
                  <a:gd name="connsiteY19" fmla="*/ 974343 h 3411190"/>
                  <a:gd name="connsiteX20" fmla="*/ 2860627 w 2860627"/>
                  <a:gd name="connsiteY20" fmla="*/ 953468 h 3411190"/>
                  <a:gd name="connsiteX21" fmla="*/ 2332439 w 2860627"/>
                  <a:gd name="connsiteY21" fmla="*/ 186000 h 3411190"/>
                  <a:gd name="connsiteX0" fmla="*/ 2332439 w 2860627"/>
                  <a:gd name="connsiteY0" fmla="*/ 186000 h 3411190"/>
                  <a:gd name="connsiteX1" fmla="*/ 1525852 w 2860627"/>
                  <a:gd name="connsiteY1" fmla="*/ 9249 h 3411190"/>
                  <a:gd name="connsiteX2" fmla="*/ 364700 w 2860627"/>
                  <a:gd name="connsiteY2" fmla="*/ 1356493 h 3411190"/>
                  <a:gd name="connsiteX3" fmla="*/ 160 w 2860627"/>
                  <a:gd name="connsiteY3" fmla="*/ 1831519 h 3411190"/>
                  <a:gd name="connsiteX4" fmla="*/ 286853 w 2860627"/>
                  <a:gd name="connsiteY4" fmla="*/ 2006886 h 3411190"/>
                  <a:gd name="connsiteX5" fmla="*/ 207417 w 2860627"/>
                  <a:gd name="connsiteY5" fmla="*/ 2187794 h 3411190"/>
                  <a:gd name="connsiteX6" fmla="*/ 287242 w 2860627"/>
                  <a:gd name="connsiteY6" fmla="*/ 2244414 h 3411190"/>
                  <a:gd name="connsiteX7" fmla="*/ 256972 w 2860627"/>
                  <a:gd name="connsiteY7" fmla="*/ 2339178 h 3411190"/>
                  <a:gd name="connsiteX8" fmla="*/ 368654 w 2860627"/>
                  <a:gd name="connsiteY8" fmla="*/ 2452806 h 3411190"/>
                  <a:gd name="connsiteX9" fmla="*/ 465657 w 2860627"/>
                  <a:gd name="connsiteY9" fmla="*/ 2870369 h 3411190"/>
                  <a:gd name="connsiteX10" fmla="*/ 1108723 w 2860627"/>
                  <a:gd name="connsiteY10" fmla="*/ 2797319 h 3411190"/>
                  <a:gd name="connsiteX11" fmla="*/ 1313164 w 2860627"/>
                  <a:gd name="connsiteY11" fmla="*/ 3376539 h 3411190"/>
                  <a:gd name="connsiteX12" fmla="*/ 1936108 w 2860627"/>
                  <a:gd name="connsiteY12" fmla="*/ 3397581 h 3411190"/>
                  <a:gd name="connsiteX13" fmla="*/ 1882503 w 2860627"/>
                  <a:gd name="connsiteY13" fmla="*/ 2050383 h 3411190"/>
                  <a:gd name="connsiteX14" fmla="*/ 1253957 w 2860627"/>
                  <a:gd name="connsiteY14" fmla="*/ 1491117 h 3411190"/>
                  <a:gd name="connsiteX15" fmla="*/ 1259713 w 2860627"/>
                  <a:gd name="connsiteY15" fmla="*/ 1490781 h 3411190"/>
                  <a:gd name="connsiteX16" fmla="*/ 1156260 w 2860627"/>
                  <a:gd name="connsiteY16" fmla="*/ 763285 h 3411190"/>
                  <a:gd name="connsiteX17" fmla="*/ 2022208 w 2860627"/>
                  <a:gd name="connsiteY17" fmla="*/ 559563 h 3411190"/>
                  <a:gd name="connsiteX18" fmla="*/ 2336014 w 2860627"/>
                  <a:gd name="connsiteY18" fmla="*/ 974343 h 3411190"/>
                  <a:gd name="connsiteX19" fmla="*/ 2860627 w 2860627"/>
                  <a:gd name="connsiteY19" fmla="*/ 953468 h 3411190"/>
                  <a:gd name="connsiteX20" fmla="*/ 2332439 w 2860627"/>
                  <a:gd name="connsiteY20" fmla="*/ 186000 h 3411190"/>
                  <a:gd name="connsiteX0" fmla="*/ 2332439 w 2860627"/>
                  <a:gd name="connsiteY0" fmla="*/ 186000 h 3411190"/>
                  <a:gd name="connsiteX1" fmla="*/ 1525852 w 2860627"/>
                  <a:gd name="connsiteY1" fmla="*/ 9249 h 3411190"/>
                  <a:gd name="connsiteX2" fmla="*/ 364700 w 2860627"/>
                  <a:gd name="connsiteY2" fmla="*/ 1356493 h 3411190"/>
                  <a:gd name="connsiteX3" fmla="*/ 160 w 2860627"/>
                  <a:gd name="connsiteY3" fmla="*/ 1831519 h 3411190"/>
                  <a:gd name="connsiteX4" fmla="*/ 286853 w 2860627"/>
                  <a:gd name="connsiteY4" fmla="*/ 2006886 h 3411190"/>
                  <a:gd name="connsiteX5" fmla="*/ 207417 w 2860627"/>
                  <a:gd name="connsiteY5" fmla="*/ 2187794 h 3411190"/>
                  <a:gd name="connsiteX6" fmla="*/ 287242 w 2860627"/>
                  <a:gd name="connsiteY6" fmla="*/ 2244414 h 3411190"/>
                  <a:gd name="connsiteX7" fmla="*/ 256972 w 2860627"/>
                  <a:gd name="connsiteY7" fmla="*/ 2339178 h 3411190"/>
                  <a:gd name="connsiteX8" fmla="*/ 368654 w 2860627"/>
                  <a:gd name="connsiteY8" fmla="*/ 2452806 h 3411190"/>
                  <a:gd name="connsiteX9" fmla="*/ 465657 w 2860627"/>
                  <a:gd name="connsiteY9" fmla="*/ 2870369 h 3411190"/>
                  <a:gd name="connsiteX10" fmla="*/ 1108723 w 2860627"/>
                  <a:gd name="connsiteY10" fmla="*/ 2797319 h 3411190"/>
                  <a:gd name="connsiteX11" fmla="*/ 1313164 w 2860627"/>
                  <a:gd name="connsiteY11" fmla="*/ 3376539 h 3411190"/>
                  <a:gd name="connsiteX12" fmla="*/ 1936108 w 2860627"/>
                  <a:gd name="connsiteY12" fmla="*/ 3397581 h 3411190"/>
                  <a:gd name="connsiteX13" fmla="*/ 1862177 w 2860627"/>
                  <a:gd name="connsiteY13" fmla="*/ 2104638 h 3411190"/>
                  <a:gd name="connsiteX14" fmla="*/ 1253957 w 2860627"/>
                  <a:gd name="connsiteY14" fmla="*/ 1491117 h 3411190"/>
                  <a:gd name="connsiteX15" fmla="*/ 1259713 w 2860627"/>
                  <a:gd name="connsiteY15" fmla="*/ 1490781 h 3411190"/>
                  <a:gd name="connsiteX16" fmla="*/ 1156260 w 2860627"/>
                  <a:gd name="connsiteY16" fmla="*/ 763285 h 3411190"/>
                  <a:gd name="connsiteX17" fmla="*/ 2022208 w 2860627"/>
                  <a:gd name="connsiteY17" fmla="*/ 559563 h 3411190"/>
                  <a:gd name="connsiteX18" fmla="*/ 2336014 w 2860627"/>
                  <a:gd name="connsiteY18" fmla="*/ 974343 h 3411190"/>
                  <a:gd name="connsiteX19" fmla="*/ 2860627 w 2860627"/>
                  <a:gd name="connsiteY19" fmla="*/ 953468 h 3411190"/>
                  <a:gd name="connsiteX20" fmla="*/ 2332439 w 2860627"/>
                  <a:gd name="connsiteY20" fmla="*/ 186000 h 3411190"/>
                  <a:gd name="connsiteX0" fmla="*/ 2332439 w 2860627"/>
                  <a:gd name="connsiteY0" fmla="*/ 186000 h 3411190"/>
                  <a:gd name="connsiteX1" fmla="*/ 1525852 w 2860627"/>
                  <a:gd name="connsiteY1" fmla="*/ 9249 h 3411190"/>
                  <a:gd name="connsiteX2" fmla="*/ 364700 w 2860627"/>
                  <a:gd name="connsiteY2" fmla="*/ 1356493 h 3411190"/>
                  <a:gd name="connsiteX3" fmla="*/ 160 w 2860627"/>
                  <a:gd name="connsiteY3" fmla="*/ 1831519 h 3411190"/>
                  <a:gd name="connsiteX4" fmla="*/ 286853 w 2860627"/>
                  <a:gd name="connsiteY4" fmla="*/ 2006886 h 3411190"/>
                  <a:gd name="connsiteX5" fmla="*/ 207417 w 2860627"/>
                  <a:gd name="connsiteY5" fmla="*/ 2187794 h 3411190"/>
                  <a:gd name="connsiteX6" fmla="*/ 287242 w 2860627"/>
                  <a:gd name="connsiteY6" fmla="*/ 2244414 h 3411190"/>
                  <a:gd name="connsiteX7" fmla="*/ 256972 w 2860627"/>
                  <a:gd name="connsiteY7" fmla="*/ 2339178 h 3411190"/>
                  <a:gd name="connsiteX8" fmla="*/ 368654 w 2860627"/>
                  <a:gd name="connsiteY8" fmla="*/ 2452806 h 3411190"/>
                  <a:gd name="connsiteX9" fmla="*/ 465657 w 2860627"/>
                  <a:gd name="connsiteY9" fmla="*/ 2870369 h 3411190"/>
                  <a:gd name="connsiteX10" fmla="*/ 1108723 w 2860627"/>
                  <a:gd name="connsiteY10" fmla="*/ 2797319 h 3411190"/>
                  <a:gd name="connsiteX11" fmla="*/ 1313164 w 2860627"/>
                  <a:gd name="connsiteY11" fmla="*/ 3376539 h 3411190"/>
                  <a:gd name="connsiteX12" fmla="*/ 1936108 w 2860627"/>
                  <a:gd name="connsiteY12" fmla="*/ 3397581 h 3411190"/>
                  <a:gd name="connsiteX13" fmla="*/ 1862177 w 2860627"/>
                  <a:gd name="connsiteY13" fmla="*/ 2104638 h 3411190"/>
                  <a:gd name="connsiteX14" fmla="*/ 1253957 w 2860627"/>
                  <a:gd name="connsiteY14" fmla="*/ 1491117 h 3411190"/>
                  <a:gd name="connsiteX15" fmla="*/ 1259713 w 2860627"/>
                  <a:gd name="connsiteY15" fmla="*/ 1490781 h 3411190"/>
                  <a:gd name="connsiteX16" fmla="*/ 1156260 w 2860627"/>
                  <a:gd name="connsiteY16" fmla="*/ 763285 h 3411190"/>
                  <a:gd name="connsiteX17" fmla="*/ 2022208 w 2860627"/>
                  <a:gd name="connsiteY17" fmla="*/ 559563 h 3411190"/>
                  <a:gd name="connsiteX18" fmla="*/ 2336014 w 2860627"/>
                  <a:gd name="connsiteY18" fmla="*/ 974343 h 3411190"/>
                  <a:gd name="connsiteX19" fmla="*/ 2860627 w 2860627"/>
                  <a:gd name="connsiteY19" fmla="*/ 953468 h 3411190"/>
                  <a:gd name="connsiteX20" fmla="*/ 2332439 w 2860627"/>
                  <a:gd name="connsiteY20" fmla="*/ 186000 h 3411190"/>
                  <a:gd name="connsiteX0" fmla="*/ 2332439 w 2860627"/>
                  <a:gd name="connsiteY0" fmla="*/ 186000 h 3411190"/>
                  <a:gd name="connsiteX1" fmla="*/ 1525852 w 2860627"/>
                  <a:gd name="connsiteY1" fmla="*/ 9249 h 3411190"/>
                  <a:gd name="connsiteX2" fmla="*/ 364700 w 2860627"/>
                  <a:gd name="connsiteY2" fmla="*/ 1356493 h 3411190"/>
                  <a:gd name="connsiteX3" fmla="*/ 160 w 2860627"/>
                  <a:gd name="connsiteY3" fmla="*/ 1831519 h 3411190"/>
                  <a:gd name="connsiteX4" fmla="*/ 286853 w 2860627"/>
                  <a:gd name="connsiteY4" fmla="*/ 2006886 h 3411190"/>
                  <a:gd name="connsiteX5" fmla="*/ 207417 w 2860627"/>
                  <a:gd name="connsiteY5" fmla="*/ 2187794 h 3411190"/>
                  <a:gd name="connsiteX6" fmla="*/ 287242 w 2860627"/>
                  <a:gd name="connsiteY6" fmla="*/ 2244414 h 3411190"/>
                  <a:gd name="connsiteX7" fmla="*/ 256972 w 2860627"/>
                  <a:gd name="connsiteY7" fmla="*/ 2339178 h 3411190"/>
                  <a:gd name="connsiteX8" fmla="*/ 368654 w 2860627"/>
                  <a:gd name="connsiteY8" fmla="*/ 2452806 h 3411190"/>
                  <a:gd name="connsiteX9" fmla="*/ 465657 w 2860627"/>
                  <a:gd name="connsiteY9" fmla="*/ 2870369 h 3411190"/>
                  <a:gd name="connsiteX10" fmla="*/ 1108723 w 2860627"/>
                  <a:gd name="connsiteY10" fmla="*/ 2797319 h 3411190"/>
                  <a:gd name="connsiteX11" fmla="*/ 1313164 w 2860627"/>
                  <a:gd name="connsiteY11" fmla="*/ 3376539 h 3411190"/>
                  <a:gd name="connsiteX12" fmla="*/ 1936108 w 2860627"/>
                  <a:gd name="connsiteY12" fmla="*/ 3397581 h 3411190"/>
                  <a:gd name="connsiteX13" fmla="*/ 1828840 w 2860627"/>
                  <a:gd name="connsiteY13" fmla="*/ 2162380 h 3411190"/>
                  <a:gd name="connsiteX14" fmla="*/ 1253957 w 2860627"/>
                  <a:gd name="connsiteY14" fmla="*/ 1491117 h 3411190"/>
                  <a:gd name="connsiteX15" fmla="*/ 1259713 w 2860627"/>
                  <a:gd name="connsiteY15" fmla="*/ 1490781 h 3411190"/>
                  <a:gd name="connsiteX16" fmla="*/ 1156260 w 2860627"/>
                  <a:gd name="connsiteY16" fmla="*/ 763285 h 3411190"/>
                  <a:gd name="connsiteX17" fmla="*/ 2022208 w 2860627"/>
                  <a:gd name="connsiteY17" fmla="*/ 559563 h 3411190"/>
                  <a:gd name="connsiteX18" fmla="*/ 2336014 w 2860627"/>
                  <a:gd name="connsiteY18" fmla="*/ 974343 h 3411190"/>
                  <a:gd name="connsiteX19" fmla="*/ 2860627 w 2860627"/>
                  <a:gd name="connsiteY19" fmla="*/ 953468 h 3411190"/>
                  <a:gd name="connsiteX20" fmla="*/ 2332439 w 2860627"/>
                  <a:gd name="connsiteY20" fmla="*/ 186000 h 3411190"/>
                  <a:gd name="connsiteX0" fmla="*/ 2332439 w 2860627"/>
                  <a:gd name="connsiteY0" fmla="*/ 186000 h 3411190"/>
                  <a:gd name="connsiteX1" fmla="*/ 1525852 w 2860627"/>
                  <a:gd name="connsiteY1" fmla="*/ 9249 h 3411190"/>
                  <a:gd name="connsiteX2" fmla="*/ 364700 w 2860627"/>
                  <a:gd name="connsiteY2" fmla="*/ 1356493 h 3411190"/>
                  <a:gd name="connsiteX3" fmla="*/ 160 w 2860627"/>
                  <a:gd name="connsiteY3" fmla="*/ 1831519 h 3411190"/>
                  <a:gd name="connsiteX4" fmla="*/ 286853 w 2860627"/>
                  <a:gd name="connsiteY4" fmla="*/ 2006886 h 3411190"/>
                  <a:gd name="connsiteX5" fmla="*/ 207417 w 2860627"/>
                  <a:gd name="connsiteY5" fmla="*/ 2187794 h 3411190"/>
                  <a:gd name="connsiteX6" fmla="*/ 287242 w 2860627"/>
                  <a:gd name="connsiteY6" fmla="*/ 2244414 h 3411190"/>
                  <a:gd name="connsiteX7" fmla="*/ 256972 w 2860627"/>
                  <a:gd name="connsiteY7" fmla="*/ 2339178 h 3411190"/>
                  <a:gd name="connsiteX8" fmla="*/ 368654 w 2860627"/>
                  <a:gd name="connsiteY8" fmla="*/ 2452806 h 3411190"/>
                  <a:gd name="connsiteX9" fmla="*/ 465657 w 2860627"/>
                  <a:gd name="connsiteY9" fmla="*/ 2870369 h 3411190"/>
                  <a:gd name="connsiteX10" fmla="*/ 1108723 w 2860627"/>
                  <a:gd name="connsiteY10" fmla="*/ 2797319 h 3411190"/>
                  <a:gd name="connsiteX11" fmla="*/ 1313164 w 2860627"/>
                  <a:gd name="connsiteY11" fmla="*/ 3376539 h 3411190"/>
                  <a:gd name="connsiteX12" fmla="*/ 1936108 w 2860627"/>
                  <a:gd name="connsiteY12" fmla="*/ 3397581 h 3411190"/>
                  <a:gd name="connsiteX13" fmla="*/ 1828840 w 2860627"/>
                  <a:gd name="connsiteY13" fmla="*/ 2162380 h 3411190"/>
                  <a:gd name="connsiteX14" fmla="*/ 1253957 w 2860627"/>
                  <a:gd name="connsiteY14" fmla="*/ 1491117 h 3411190"/>
                  <a:gd name="connsiteX15" fmla="*/ 1259713 w 2860627"/>
                  <a:gd name="connsiteY15" fmla="*/ 1490781 h 3411190"/>
                  <a:gd name="connsiteX16" fmla="*/ 1156260 w 2860627"/>
                  <a:gd name="connsiteY16" fmla="*/ 763285 h 3411190"/>
                  <a:gd name="connsiteX17" fmla="*/ 2022208 w 2860627"/>
                  <a:gd name="connsiteY17" fmla="*/ 559563 h 3411190"/>
                  <a:gd name="connsiteX18" fmla="*/ 2336014 w 2860627"/>
                  <a:gd name="connsiteY18" fmla="*/ 974343 h 3411190"/>
                  <a:gd name="connsiteX19" fmla="*/ 2860627 w 2860627"/>
                  <a:gd name="connsiteY19" fmla="*/ 953468 h 3411190"/>
                  <a:gd name="connsiteX20" fmla="*/ 2332439 w 2860627"/>
                  <a:gd name="connsiteY20" fmla="*/ 186000 h 3411190"/>
                  <a:gd name="connsiteX0" fmla="*/ 2332439 w 2860627"/>
                  <a:gd name="connsiteY0" fmla="*/ 186000 h 3411190"/>
                  <a:gd name="connsiteX1" fmla="*/ 1525852 w 2860627"/>
                  <a:gd name="connsiteY1" fmla="*/ 9249 h 3411190"/>
                  <a:gd name="connsiteX2" fmla="*/ 364700 w 2860627"/>
                  <a:gd name="connsiteY2" fmla="*/ 1356493 h 3411190"/>
                  <a:gd name="connsiteX3" fmla="*/ 160 w 2860627"/>
                  <a:gd name="connsiteY3" fmla="*/ 1831519 h 3411190"/>
                  <a:gd name="connsiteX4" fmla="*/ 286853 w 2860627"/>
                  <a:gd name="connsiteY4" fmla="*/ 2006886 h 3411190"/>
                  <a:gd name="connsiteX5" fmla="*/ 207417 w 2860627"/>
                  <a:gd name="connsiteY5" fmla="*/ 2187794 h 3411190"/>
                  <a:gd name="connsiteX6" fmla="*/ 287242 w 2860627"/>
                  <a:gd name="connsiteY6" fmla="*/ 2244414 h 3411190"/>
                  <a:gd name="connsiteX7" fmla="*/ 256972 w 2860627"/>
                  <a:gd name="connsiteY7" fmla="*/ 2339178 h 3411190"/>
                  <a:gd name="connsiteX8" fmla="*/ 368654 w 2860627"/>
                  <a:gd name="connsiteY8" fmla="*/ 2452806 h 3411190"/>
                  <a:gd name="connsiteX9" fmla="*/ 465657 w 2860627"/>
                  <a:gd name="connsiteY9" fmla="*/ 2870369 h 3411190"/>
                  <a:gd name="connsiteX10" fmla="*/ 1108723 w 2860627"/>
                  <a:gd name="connsiteY10" fmla="*/ 2797319 h 3411190"/>
                  <a:gd name="connsiteX11" fmla="*/ 1313164 w 2860627"/>
                  <a:gd name="connsiteY11" fmla="*/ 3376539 h 3411190"/>
                  <a:gd name="connsiteX12" fmla="*/ 1936108 w 2860627"/>
                  <a:gd name="connsiteY12" fmla="*/ 3397581 h 3411190"/>
                  <a:gd name="connsiteX13" fmla="*/ 1828840 w 2860627"/>
                  <a:gd name="connsiteY13" fmla="*/ 2162380 h 3411190"/>
                  <a:gd name="connsiteX14" fmla="*/ 1253957 w 2860627"/>
                  <a:gd name="connsiteY14" fmla="*/ 1491117 h 3411190"/>
                  <a:gd name="connsiteX15" fmla="*/ 1259713 w 2860627"/>
                  <a:gd name="connsiteY15" fmla="*/ 1490781 h 3411190"/>
                  <a:gd name="connsiteX16" fmla="*/ 1156260 w 2860627"/>
                  <a:gd name="connsiteY16" fmla="*/ 763285 h 3411190"/>
                  <a:gd name="connsiteX17" fmla="*/ 2022208 w 2860627"/>
                  <a:gd name="connsiteY17" fmla="*/ 559563 h 3411190"/>
                  <a:gd name="connsiteX18" fmla="*/ 2336014 w 2860627"/>
                  <a:gd name="connsiteY18" fmla="*/ 974343 h 3411190"/>
                  <a:gd name="connsiteX19" fmla="*/ 2860627 w 2860627"/>
                  <a:gd name="connsiteY19" fmla="*/ 953468 h 3411190"/>
                  <a:gd name="connsiteX20" fmla="*/ 2332439 w 2860627"/>
                  <a:gd name="connsiteY20" fmla="*/ 186000 h 3411190"/>
                  <a:gd name="connsiteX0" fmla="*/ 2332439 w 2860627"/>
                  <a:gd name="connsiteY0" fmla="*/ 186000 h 3411190"/>
                  <a:gd name="connsiteX1" fmla="*/ 1525852 w 2860627"/>
                  <a:gd name="connsiteY1" fmla="*/ 9249 h 3411190"/>
                  <a:gd name="connsiteX2" fmla="*/ 364700 w 2860627"/>
                  <a:gd name="connsiteY2" fmla="*/ 1356493 h 3411190"/>
                  <a:gd name="connsiteX3" fmla="*/ 160 w 2860627"/>
                  <a:gd name="connsiteY3" fmla="*/ 1831519 h 3411190"/>
                  <a:gd name="connsiteX4" fmla="*/ 286853 w 2860627"/>
                  <a:gd name="connsiteY4" fmla="*/ 2006886 h 3411190"/>
                  <a:gd name="connsiteX5" fmla="*/ 207417 w 2860627"/>
                  <a:gd name="connsiteY5" fmla="*/ 2187794 h 3411190"/>
                  <a:gd name="connsiteX6" fmla="*/ 287242 w 2860627"/>
                  <a:gd name="connsiteY6" fmla="*/ 2244414 h 3411190"/>
                  <a:gd name="connsiteX7" fmla="*/ 256972 w 2860627"/>
                  <a:gd name="connsiteY7" fmla="*/ 2339178 h 3411190"/>
                  <a:gd name="connsiteX8" fmla="*/ 368654 w 2860627"/>
                  <a:gd name="connsiteY8" fmla="*/ 2452806 h 3411190"/>
                  <a:gd name="connsiteX9" fmla="*/ 465657 w 2860627"/>
                  <a:gd name="connsiteY9" fmla="*/ 2870369 h 3411190"/>
                  <a:gd name="connsiteX10" fmla="*/ 1108723 w 2860627"/>
                  <a:gd name="connsiteY10" fmla="*/ 2797319 h 3411190"/>
                  <a:gd name="connsiteX11" fmla="*/ 1313164 w 2860627"/>
                  <a:gd name="connsiteY11" fmla="*/ 3376539 h 3411190"/>
                  <a:gd name="connsiteX12" fmla="*/ 1936108 w 2860627"/>
                  <a:gd name="connsiteY12" fmla="*/ 3397581 h 3411190"/>
                  <a:gd name="connsiteX13" fmla="*/ 1886582 w 2860627"/>
                  <a:gd name="connsiteY13" fmla="*/ 2195718 h 3411190"/>
                  <a:gd name="connsiteX14" fmla="*/ 1253957 w 2860627"/>
                  <a:gd name="connsiteY14" fmla="*/ 1491117 h 3411190"/>
                  <a:gd name="connsiteX15" fmla="*/ 1259713 w 2860627"/>
                  <a:gd name="connsiteY15" fmla="*/ 1490781 h 3411190"/>
                  <a:gd name="connsiteX16" fmla="*/ 1156260 w 2860627"/>
                  <a:gd name="connsiteY16" fmla="*/ 763285 h 3411190"/>
                  <a:gd name="connsiteX17" fmla="*/ 2022208 w 2860627"/>
                  <a:gd name="connsiteY17" fmla="*/ 559563 h 3411190"/>
                  <a:gd name="connsiteX18" fmla="*/ 2336014 w 2860627"/>
                  <a:gd name="connsiteY18" fmla="*/ 974343 h 3411190"/>
                  <a:gd name="connsiteX19" fmla="*/ 2860627 w 2860627"/>
                  <a:gd name="connsiteY19" fmla="*/ 953468 h 3411190"/>
                  <a:gd name="connsiteX20" fmla="*/ 2332439 w 2860627"/>
                  <a:gd name="connsiteY20" fmla="*/ 186000 h 3411190"/>
                  <a:gd name="connsiteX0" fmla="*/ 2332439 w 2860627"/>
                  <a:gd name="connsiteY0" fmla="*/ 186000 h 3411190"/>
                  <a:gd name="connsiteX1" fmla="*/ 1525852 w 2860627"/>
                  <a:gd name="connsiteY1" fmla="*/ 9249 h 3411190"/>
                  <a:gd name="connsiteX2" fmla="*/ 364700 w 2860627"/>
                  <a:gd name="connsiteY2" fmla="*/ 1356493 h 3411190"/>
                  <a:gd name="connsiteX3" fmla="*/ 160 w 2860627"/>
                  <a:gd name="connsiteY3" fmla="*/ 1831519 h 3411190"/>
                  <a:gd name="connsiteX4" fmla="*/ 286853 w 2860627"/>
                  <a:gd name="connsiteY4" fmla="*/ 2006886 h 3411190"/>
                  <a:gd name="connsiteX5" fmla="*/ 207417 w 2860627"/>
                  <a:gd name="connsiteY5" fmla="*/ 2187794 h 3411190"/>
                  <a:gd name="connsiteX6" fmla="*/ 287242 w 2860627"/>
                  <a:gd name="connsiteY6" fmla="*/ 2244414 h 3411190"/>
                  <a:gd name="connsiteX7" fmla="*/ 256972 w 2860627"/>
                  <a:gd name="connsiteY7" fmla="*/ 2339178 h 3411190"/>
                  <a:gd name="connsiteX8" fmla="*/ 368654 w 2860627"/>
                  <a:gd name="connsiteY8" fmla="*/ 2452806 h 3411190"/>
                  <a:gd name="connsiteX9" fmla="*/ 465657 w 2860627"/>
                  <a:gd name="connsiteY9" fmla="*/ 2870369 h 3411190"/>
                  <a:gd name="connsiteX10" fmla="*/ 1108723 w 2860627"/>
                  <a:gd name="connsiteY10" fmla="*/ 2797319 h 3411190"/>
                  <a:gd name="connsiteX11" fmla="*/ 1313164 w 2860627"/>
                  <a:gd name="connsiteY11" fmla="*/ 3376539 h 3411190"/>
                  <a:gd name="connsiteX12" fmla="*/ 1936108 w 2860627"/>
                  <a:gd name="connsiteY12" fmla="*/ 3397581 h 3411190"/>
                  <a:gd name="connsiteX13" fmla="*/ 1886582 w 2860627"/>
                  <a:gd name="connsiteY13" fmla="*/ 2195718 h 3411190"/>
                  <a:gd name="connsiteX14" fmla="*/ 1253957 w 2860627"/>
                  <a:gd name="connsiteY14" fmla="*/ 1491117 h 3411190"/>
                  <a:gd name="connsiteX15" fmla="*/ 1259713 w 2860627"/>
                  <a:gd name="connsiteY15" fmla="*/ 1490781 h 3411190"/>
                  <a:gd name="connsiteX16" fmla="*/ 1156260 w 2860627"/>
                  <a:gd name="connsiteY16" fmla="*/ 763285 h 3411190"/>
                  <a:gd name="connsiteX17" fmla="*/ 2022208 w 2860627"/>
                  <a:gd name="connsiteY17" fmla="*/ 559563 h 3411190"/>
                  <a:gd name="connsiteX18" fmla="*/ 2336014 w 2860627"/>
                  <a:gd name="connsiteY18" fmla="*/ 974343 h 3411190"/>
                  <a:gd name="connsiteX19" fmla="*/ 2860627 w 2860627"/>
                  <a:gd name="connsiteY19" fmla="*/ 953468 h 3411190"/>
                  <a:gd name="connsiteX20" fmla="*/ 2332439 w 2860627"/>
                  <a:gd name="connsiteY20" fmla="*/ 186000 h 3411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860627" h="3411190">
                    <a:moveTo>
                      <a:pt x="2332439" y="186000"/>
                    </a:moveTo>
                    <a:cubicBezTo>
                      <a:pt x="2114028" y="67375"/>
                      <a:pt x="1894506" y="-31252"/>
                      <a:pt x="1525852" y="9249"/>
                    </a:cubicBezTo>
                    <a:cubicBezTo>
                      <a:pt x="735732" y="27225"/>
                      <a:pt x="265149" y="734924"/>
                      <a:pt x="364700" y="1356493"/>
                    </a:cubicBezTo>
                    <a:cubicBezTo>
                      <a:pt x="243187" y="1514835"/>
                      <a:pt x="-7219" y="1802068"/>
                      <a:pt x="160" y="1831519"/>
                    </a:cubicBezTo>
                    <a:cubicBezTo>
                      <a:pt x="17130" y="1925603"/>
                      <a:pt x="185001" y="1956813"/>
                      <a:pt x="286853" y="2006886"/>
                    </a:cubicBezTo>
                    <a:cubicBezTo>
                      <a:pt x="253040" y="2069284"/>
                      <a:pt x="200362" y="2166263"/>
                      <a:pt x="207417" y="2187794"/>
                    </a:cubicBezTo>
                    <a:cubicBezTo>
                      <a:pt x="222499" y="2208763"/>
                      <a:pt x="256442" y="2226588"/>
                      <a:pt x="287242" y="2244414"/>
                    </a:cubicBezTo>
                    <a:cubicBezTo>
                      <a:pt x="277153" y="2276002"/>
                      <a:pt x="241912" y="2313878"/>
                      <a:pt x="256972" y="2339178"/>
                    </a:cubicBezTo>
                    <a:cubicBezTo>
                      <a:pt x="285816" y="2378102"/>
                      <a:pt x="349241" y="2404451"/>
                      <a:pt x="368654" y="2452806"/>
                    </a:cubicBezTo>
                    <a:cubicBezTo>
                      <a:pt x="412514" y="2527024"/>
                      <a:pt x="255179" y="2774145"/>
                      <a:pt x="465657" y="2870369"/>
                    </a:cubicBezTo>
                    <a:cubicBezTo>
                      <a:pt x="653816" y="2944521"/>
                      <a:pt x="911133" y="2842626"/>
                      <a:pt x="1108723" y="2797319"/>
                    </a:cubicBezTo>
                    <a:cubicBezTo>
                      <a:pt x="1261750" y="2755661"/>
                      <a:pt x="1267023" y="3179274"/>
                      <a:pt x="1313164" y="3376539"/>
                    </a:cubicBezTo>
                    <a:cubicBezTo>
                      <a:pt x="1541931" y="3416747"/>
                      <a:pt x="1746247" y="3419423"/>
                      <a:pt x="1936108" y="3397581"/>
                    </a:cubicBezTo>
                    <a:cubicBezTo>
                      <a:pt x="1911464" y="2966600"/>
                      <a:pt x="1933512" y="2397598"/>
                      <a:pt x="1886582" y="2195718"/>
                    </a:cubicBezTo>
                    <a:cubicBezTo>
                      <a:pt x="1843777" y="1980896"/>
                      <a:pt x="1445585" y="1714871"/>
                      <a:pt x="1253957" y="1491117"/>
                    </a:cubicBezTo>
                    <a:lnTo>
                      <a:pt x="1259713" y="1490781"/>
                    </a:lnTo>
                    <a:cubicBezTo>
                      <a:pt x="1069359" y="1294123"/>
                      <a:pt x="1020028" y="999248"/>
                      <a:pt x="1156260" y="763285"/>
                    </a:cubicBezTo>
                    <a:cubicBezTo>
                      <a:pt x="1324542" y="471813"/>
                      <a:pt x="1712240" y="380603"/>
                      <a:pt x="2022208" y="559563"/>
                    </a:cubicBezTo>
                    <a:cubicBezTo>
                      <a:pt x="2187368" y="654919"/>
                      <a:pt x="2297137" y="807738"/>
                      <a:pt x="2336014" y="974343"/>
                    </a:cubicBezTo>
                    <a:lnTo>
                      <a:pt x="2860627" y="953468"/>
                    </a:lnTo>
                    <a:cubicBezTo>
                      <a:pt x="2773794" y="641332"/>
                      <a:pt x="2600917" y="331818"/>
                      <a:pt x="2332439" y="1860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35" name="Oval 21">
                <a:extLst>
                  <a:ext uri="{FF2B5EF4-FFF2-40B4-BE49-F238E27FC236}">
                    <a16:creationId xmlns:a16="http://schemas.microsoft.com/office/drawing/2014/main" id="{1CEB6A9D-A4FD-4A43-9595-5909AB1A2E0D}"/>
                  </a:ext>
                </a:extLst>
              </p:cNvPr>
              <p:cNvSpPr/>
              <p:nvPr/>
            </p:nvSpPr>
            <p:spPr>
              <a:xfrm>
                <a:off x="395536" y="4869725"/>
                <a:ext cx="852711" cy="852711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57" name="Isosceles Triangle 15">
            <a:extLst>
              <a:ext uri="{FF2B5EF4-FFF2-40B4-BE49-F238E27FC236}">
                <a16:creationId xmlns:a16="http://schemas.microsoft.com/office/drawing/2014/main" id="{EAC85DD6-B6CC-4159-92E5-B764BE5E7802}"/>
              </a:ext>
            </a:extLst>
          </p:cNvPr>
          <p:cNvSpPr/>
          <p:nvPr/>
        </p:nvSpPr>
        <p:spPr>
          <a:xfrm rot="10800000">
            <a:off x="1356157" y="3449325"/>
            <a:ext cx="9593721" cy="2956647"/>
          </a:xfrm>
          <a:custGeom>
            <a:avLst/>
            <a:gdLst/>
            <a:ahLst/>
            <a:cxnLst/>
            <a:rect l="l" t="t" r="r" b="b"/>
            <a:pathLst>
              <a:path w="8427514" h="2597239">
                <a:moveTo>
                  <a:pt x="4226731" y="2597239"/>
                </a:moveTo>
                <a:cubicBezTo>
                  <a:pt x="4151713" y="2593344"/>
                  <a:pt x="4226544" y="1571255"/>
                  <a:pt x="4085641" y="1436961"/>
                </a:cubicBezTo>
                <a:cubicBezTo>
                  <a:pt x="3945097" y="1423791"/>
                  <a:pt x="3830783" y="1321570"/>
                  <a:pt x="3799565" y="1186993"/>
                </a:cubicBezTo>
                <a:cubicBezTo>
                  <a:pt x="3465540" y="1190963"/>
                  <a:pt x="2893896" y="1309190"/>
                  <a:pt x="2893897" y="1243358"/>
                </a:cubicBezTo>
                <a:cubicBezTo>
                  <a:pt x="2878850" y="1173635"/>
                  <a:pt x="3473870" y="1131186"/>
                  <a:pt x="3789402" y="1039632"/>
                </a:cubicBezTo>
                <a:lnTo>
                  <a:pt x="3789402" y="949897"/>
                </a:lnTo>
                <a:lnTo>
                  <a:pt x="47906" y="1257081"/>
                </a:lnTo>
                <a:cubicBezTo>
                  <a:pt x="-132121" y="1267427"/>
                  <a:pt x="240348" y="1141200"/>
                  <a:pt x="420375" y="1120508"/>
                </a:cubicBezTo>
                <a:cubicBezTo>
                  <a:pt x="924509" y="1068703"/>
                  <a:pt x="1278693" y="1044634"/>
                  <a:pt x="1616677" y="1011951"/>
                </a:cubicBezTo>
                <a:lnTo>
                  <a:pt x="1616677" y="899775"/>
                </a:lnTo>
                <a:cubicBezTo>
                  <a:pt x="1616677" y="887559"/>
                  <a:pt x="1626580" y="877656"/>
                  <a:pt x="1638796" y="877656"/>
                </a:cubicBezTo>
                <a:lnTo>
                  <a:pt x="1678877" y="877656"/>
                </a:lnTo>
                <a:cubicBezTo>
                  <a:pt x="1691093" y="877656"/>
                  <a:pt x="1700996" y="887559"/>
                  <a:pt x="1700996" y="899775"/>
                </a:cubicBezTo>
                <a:lnTo>
                  <a:pt x="1700996" y="1003216"/>
                </a:lnTo>
                <a:cubicBezTo>
                  <a:pt x="1874286" y="985864"/>
                  <a:pt x="2046202" y="965062"/>
                  <a:pt x="2235083" y="936195"/>
                </a:cubicBezTo>
                <a:lnTo>
                  <a:pt x="2235083" y="822014"/>
                </a:lnTo>
                <a:cubicBezTo>
                  <a:pt x="2235083" y="809798"/>
                  <a:pt x="2244986" y="799895"/>
                  <a:pt x="2257202" y="799895"/>
                </a:cubicBezTo>
                <a:lnTo>
                  <a:pt x="2297283" y="799895"/>
                </a:lnTo>
                <a:cubicBezTo>
                  <a:pt x="2309499" y="799895"/>
                  <a:pt x="2319402" y="809798"/>
                  <a:pt x="2319402" y="822014"/>
                </a:cubicBezTo>
                <a:lnTo>
                  <a:pt x="2319402" y="922938"/>
                </a:lnTo>
                <a:cubicBezTo>
                  <a:pt x="2499685" y="894212"/>
                  <a:pt x="2696841" y="857660"/>
                  <a:pt x="2925534" y="809594"/>
                </a:cubicBezTo>
                <a:lnTo>
                  <a:pt x="2925534" y="740021"/>
                </a:lnTo>
                <a:cubicBezTo>
                  <a:pt x="2821343" y="727186"/>
                  <a:pt x="2741052" y="638102"/>
                  <a:pt x="2741052" y="530265"/>
                </a:cubicBezTo>
                <a:cubicBezTo>
                  <a:pt x="2741052" y="412855"/>
                  <a:pt x="2836231" y="317676"/>
                  <a:pt x="2953641" y="317676"/>
                </a:cubicBezTo>
                <a:cubicBezTo>
                  <a:pt x="3071051" y="317676"/>
                  <a:pt x="3166230" y="412855"/>
                  <a:pt x="3166230" y="530265"/>
                </a:cubicBezTo>
                <a:cubicBezTo>
                  <a:pt x="3166230" y="628128"/>
                  <a:pt x="3100105" y="710545"/>
                  <a:pt x="3009853" y="734385"/>
                </a:cubicBezTo>
                <a:lnTo>
                  <a:pt x="3009853" y="791386"/>
                </a:lnTo>
                <a:cubicBezTo>
                  <a:pt x="3127996" y="766333"/>
                  <a:pt x="3254362" y="737944"/>
                  <a:pt x="3390843" y="706074"/>
                </a:cubicBezTo>
                <a:lnTo>
                  <a:pt x="3390843" y="168653"/>
                </a:lnTo>
                <a:lnTo>
                  <a:pt x="3359458" y="168653"/>
                </a:lnTo>
                <a:lnTo>
                  <a:pt x="3359458" y="255259"/>
                </a:lnTo>
                <a:cubicBezTo>
                  <a:pt x="3359458" y="269527"/>
                  <a:pt x="3347891" y="281094"/>
                  <a:pt x="3333623" y="281094"/>
                </a:cubicBezTo>
                <a:lnTo>
                  <a:pt x="3272856" y="281094"/>
                </a:lnTo>
                <a:cubicBezTo>
                  <a:pt x="3258588" y="281094"/>
                  <a:pt x="3247021" y="269527"/>
                  <a:pt x="3247021" y="255259"/>
                </a:cubicBezTo>
                <a:lnTo>
                  <a:pt x="3247021" y="25835"/>
                </a:lnTo>
                <a:cubicBezTo>
                  <a:pt x="3247021" y="11567"/>
                  <a:pt x="3258588" y="0"/>
                  <a:pt x="3272856" y="0"/>
                </a:cubicBezTo>
                <a:lnTo>
                  <a:pt x="3333623" y="0"/>
                </a:lnTo>
                <a:cubicBezTo>
                  <a:pt x="3347891" y="0"/>
                  <a:pt x="3359458" y="11567"/>
                  <a:pt x="3359458" y="25835"/>
                </a:cubicBezTo>
                <a:lnTo>
                  <a:pt x="3359458" y="112440"/>
                </a:lnTo>
                <a:lnTo>
                  <a:pt x="3478442" y="112440"/>
                </a:lnTo>
                <a:lnTo>
                  <a:pt x="3478442" y="25835"/>
                </a:lnTo>
                <a:cubicBezTo>
                  <a:pt x="3478442" y="11567"/>
                  <a:pt x="3490009" y="0"/>
                  <a:pt x="3504277" y="0"/>
                </a:cubicBezTo>
                <a:lnTo>
                  <a:pt x="3565044" y="0"/>
                </a:lnTo>
                <a:cubicBezTo>
                  <a:pt x="3579312" y="0"/>
                  <a:pt x="3590879" y="11567"/>
                  <a:pt x="3590879" y="25835"/>
                </a:cubicBezTo>
                <a:lnTo>
                  <a:pt x="3590879" y="255259"/>
                </a:lnTo>
                <a:cubicBezTo>
                  <a:pt x="3590879" y="269527"/>
                  <a:pt x="3579312" y="281094"/>
                  <a:pt x="3565044" y="281094"/>
                </a:cubicBezTo>
                <a:lnTo>
                  <a:pt x="3504277" y="281094"/>
                </a:lnTo>
                <a:cubicBezTo>
                  <a:pt x="3490009" y="281094"/>
                  <a:pt x="3478442" y="269527"/>
                  <a:pt x="3478442" y="255259"/>
                </a:cubicBezTo>
                <a:lnTo>
                  <a:pt x="3478442" y="168653"/>
                </a:lnTo>
                <a:lnTo>
                  <a:pt x="3447055" y="168653"/>
                </a:lnTo>
                <a:lnTo>
                  <a:pt x="3447055" y="692891"/>
                </a:lnTo>
                <a:lnTo>
                  <a:pt x="3447056" y="692891"/>
                </a:lnTo>
                <a:lnTo>
                  <a:pt x="3447056" y="349323"/>
                </a:lnTo>
                <a:lnTo>
                  <a:pt x="3619849" y="651710"/>
                </a:lnTo>
                <a:cubicBezTo>
                  <a:pt x="3679571" y="637288"/>
                  <a:pt x="3741099" y="622243"/>
                  <a:pt x="3804556" y="606555"/>
                </a:cubicBezTo>
                <a:cubicBezTo>
                  <a:pt x="3834161" y="534998"/>
                  <a:pt x="3904681" y="484712"/>
                  <a:pt x="3986946" y="484712"/>
                </a:cubicBezTo>
                <a:lnTo>
                  <a:pt x="4163011" y="484712"/>
                </a:lnTo>
                <a:lnTo>
                  <a:pt x="4178052" y="373728"/>
                </a:lnTo>
                <a:lnTo>
                  <a:pt x="4132718" y="373728"/>
                </a:lnTo>
                <a:lnTo>
                  <a:pt x="4132718" y="317516"/>
                </a:lnTo>
                <a:lnTo>
                  <a:pt x="4185669" y="317516"/>
                </a:lnTo>
                <a:lnTo>
                  <a:pt x="4210475" y="134476"/>
                </a:lnTo>
                <a:lnTo>
                  <a:pt x="4173570" y="134476"/>
                </a:lnTo>
                <a:lnTo>
                  <a:pt x="4173570" y="190698"/>
                </a:lnTo>
                <a:lnTo>
                  <a:pt x="4117358" y="190698"/>
                </a:lnTo>
                <a:lnTo>
                  <a:pt x="4117358" y="22042"/>
                </a:lnTo>
                <a:lnTo>
                  <a:pt x="4173570" y="22042"/>
                </a:lnTo>
                <a:lnTo>
                  <a:pt x="4173570" y="78264"/>
                </a:lnTo>
                <a:lnTo>
                  <a:pt x="4260520" y="78264"/>
                </a:lnTo>
                <a:lnTo>
                  <a:pt x="4260520" y="22042"/>
                </a:lnTo>
                <a:lnTo>
                  <a:pt x="4316732" y="22042"/>
                </a:lnTo>
                <a:lnTo>
                  <a:pt x="4316732" y="190698"/>
                </a:lnTo>
                <a:lnTo>
                  <a:pt x="4260520" y="190698"/>
                </a:lnTo>
                <a:lnTo>
                  <a:pt x="4260520" y="134476"/>
                </a:lnTo>
                <a:lnTo>
                  <a:pt x="4223615" y="134476"/>
                </a:lnTo>
                <a:lnTo>
                  <a:pt x="4248421" y="317516"/>
                </a:lnTo>
                <a:lnTo>
                  <a:pt x="4301374" y="317516"/>
                </a:lnTo>
                <a:lnTo>
                  <a:pt x="4301374" y="373728"/>
                </a:lnTo>
                <a:lnTo>
                  <a:pt x="4256039" y="373728"/>
                </a:lnTo>
                <a:lnTo>
                  <a:pt x="4271080" y="484712"/>
                </a:lnTo>
                <a:lnTo>
                  <a:pt x="4440568" y="484712"/>
                </a:lnTo>
                <a:cubicBezTo>
                  <a:pt x="4522833" y="484712"/>
                  <a:pt x="4593354" y="534998"/>
                  <a:pt x="4622958" y="606555"/>
                </a:cubicBezTo>
                <a:cubicBezTo>
                  <a:pt x="4686415" y="622243"/>
                  <a:pt x="4747943" y="637288"/>
                  <a:pt x="4807665" y="651710"/>
                </a:cubicBezTo>
                <a:lnTo>
                  <a:pt x="4980458" y="349323"/>
                </a:lnTo>
                <a:lnTo>
                  <a:pt x="4980458" y="692891"/>
                </a:lnTo>
                <a:lnTo>
                  <a:pt x="4980459" y="168653"/>
                </a:lnTo>
                <a:lnTo>
                  <a:pt x="4949073" y="168653"/>
                </a:lnTo>
                <a:lnTo>
                  <a:pt x="4949073" y="255259"/>
                </a:lnTo>
                <a:cubicBezTo>
                  <a:pt x="4949073" y="269527"/>
                  <a:pt x="4937506" y="281094"/>
                  <a:pt x="4923238" y="281094"/>
                </a:cubicBezTo>
                <a:lnTo>
                  <a:pt x="4862471" y="281094"/>
                </a:lnTo>
                <a:cubicBezTo>
                  <a:pt x="4848203" y="281094"/>
                  <a:pt x="4836636" y="269527"/>
                  <a:pt x="4836636" y="255259"/>
                </a:cubicBezTo>
                <a:lnTo>
                  <a:pt x="4836636" y="25835"/>
                </a:lnTo>
                <a:cubicBezTo>
                  <a:pt x="4836636" y="11567"/>
                  <a:pt x="4848203" y="0"/>
                  <a:pt x="4862471" y="0"/>
                </a:cubicBezTo>
                <a:lnTo>
                  <a:pt x="4923238" y="0"/>
                </a:lnTo>
                <a:cubicBezTo>
                  <a:pt x="4937506" y="0"/>
                  <a:pt x="4949073" y="11567"/>
                  <a:pt x="4949073" y="25835"/>
                </a:cubicBezTo>
                <a:lnTo>
                  <a:pt x="4949073" y="112440"/>
                </a:lnTo>
                <a:lnTo>
                  <a:pt x="5068056" y="112440"/>
                </a:lnTo>
                <a:lnTo>
                  <a:pt x="5068056" y="25835"/>
                </a:lnTo>
                <a:cubicBezTo>
                  <a:pt x="5068056" y="11567"/>
                  <a:pt x="5079623" y="0"/>
                  <a:pt x="5093891" y="0"/>
                </a:cubicBezTo>
                <a:lnTo>
                  <a:pt x="5154658" y="0"/>
                </a:lnTo>
                <a:cubicBezTo>
                  <a:pt x="5168926" y="0"/>
                  <a:pt x="5180493" y="11567"/>
                  <a:pt x="5180493" y="25835"/>
                </a:cubicBezTo>
                <a:lnTo>
                  <a:pt x="5180493" y="255259"/>
                </a:lnTo>
                <a:cubicBezTo>
                  <a:pt x="5180493" y="269527"/>
                  <a:pt x="5168926" y="281094"/>
                  <a:pt x="5154658" y="281094"/>
                </a:cubicBezTo>
                <a:lnTo>
                  <a:pt x="5093891" y="281094"/>
                </a:lnTo>
                <a:cubicBezTo>
                  <a:pt x="5079623" y="281094"/>
                  <a:pt x="5068056" y="269527"/>
                  <a:pt x="5068056" y="255259"/>
                </a:cubicBezTo>
                <a:lnTo>
                  <a:pt x="5068056" y="168653"/>
                </a:lnTo>
                <a:lnTo>
                  <a:pt x="5036671" y="168653"/>
                </a:lnTo>
                <a:lnTo>
                  <a:pt x="5036671" y="706074"/>
                </a:lnTo>
                <a:cubicBezTo>
                  <a:pt x="5173152" y="737944"/>
                  <a:pt x="5299518" y="766333"/>
                  <a:pt x="5417661" y="791386"/>
                </a:cubicBezTo>
                <a:lnTo>
                  <a:pt x="5417661" y="734385"/>
                </a:lnTo>
                <a:cubicBezTo>
                  <a:pt x="5327409" y="710545"/>
                  <a:pt x="5261284" y="628128"/>
                  <a:pt x="5261284" y="530265"/>
                </a:cubicBezTo>
                <a:cubicBezTo>
                  <a:pt x="5261284" y="412855"/>
                  <a:pt x="5356463" y="317676"/>
                  <a:pt x="5473873" y="317676"/>
                </a:cubicBezTo>
                <a:cubicBezTo>
                  <a:pt x="5591283" y="317676"/>
                  <a:pt x="5686462" y="412855"/>
                  <a:pt x="5686462" y="530265"/>
                </a:cubicBezTo>
                <a:cubicBezTo>
                  <a:pt x="5686462" y="638102"/>
                  <a:pt x="5606171" y="727186"/>
                  <a:pt x="5501980" y="740021"/>
                </a:cubicBezTo>
                <a:lnTo>
                  <a:pt x="5501980" y="809594"/>
                </a:lnTo>
                <a:cubicBezTo>
                  <a:pt x="5730672" y="857660"/>
                  <a:pt x="5927829" y="894211"/>
                  <a:pt x="6108112" y="922938"/>
                </a:cubicBezTo>
                <a:lnTo>
                  <a:pt x="6108112" y="822014"/>
                </a:lnTo>
                <a:cubicBezTo>
                  <a:pt x="6108112" y="809798"/>
                  <a:pt x="6118015" y="799895"/>
                  <a:pt x="6130231" y="799895"/>
                </a:cubicBezTo>
                <a:lnTo>
                  <a:pt x="6170312" y="799895"/>
                </a:lnTo>
                <a:cubicBezTo>
                  <a:pt x="6182528" y="799895"/>
                  <a:pt x="6192431" y="809798"/>
                  <a:pt x="6192431" y="822014"/>
                </a:cubicBezTo>
                <a:lnTo>
                  <a:pt x="6192431" y="936195"/>
                </a:lnTo>
                <a:cubicBezTo>
                  <a:pt x="6381311" y="965062"/>
                  <a:pt x="6553228" y="985864"/>
                  <a:pt x="6726518" y="1003216"/>
                </a:cubicBezTo>
                <a:lnTo>
                  <a:pt x="6726518" y="899775"/>
                </a:lnTo>
                <a:cubicBezTo>
                  <a:pt x="6726518" y="887559"/>
                  <a:pt x="6736421" y="877656"/>
                  <a:pt x="6748637" y="877656"/>
                </a:cubicBezTo>
                <a:lnTo>
                  <a:pt x="6788718" y="877656"/>
                </a:lnTo>
                <a:cubicBezTo>
                  <a:pt x="6800934" y="877656"/>
                  <a:pt x="6810837" y="887559"/>
                  <a:pt x="6810837" y="899775"/>
                </a:cubicBezTo>
                <a:lnTo>
                  <a:pt x="6810837" y="1011951"/>
                </a:lnTo>
                <a:cubicBezTo>
                  <a:pt x="7148821" y="1044634"/>
                  <a:pt x="7503005" y="1068703"/>
                  <a:pt x="8007139" y="1120508"/>
                </a:cubicBezTo>
                <a:cubicBezTo>
                  <a:pt x="8187166" y="1141200"/>
                  <a:pt x="8559635" y="1267427"/>
                  <a:pt x="8379609" y="1257081"/>
                </a:cubicBezTo>
                <a:lnTo>
                  <a:pt x="4638112" y="949897"/>
                </a:lnTo>
                <a:lnTo>
                  <a:pt x="4638112" y="1039632"/>
                </a:lnTo>
                <a:cubicBezTo>
                  <a:pt x="4953644" y="1131186"/>
                  <a:pt x="5548663" y="1173635"/>
                  <a:pt x="5533616" y="1243358"/>
                </a:cubicBezTo>
                <a:cubicBezTo>
                  <a:pt x="5533617" y="1309192"/>
                  <a:pt x="4961926" y="1190954"/>
                  <a:pt x="4627907" y="1186993"/>
                </a:cubicBezTo>
                <a:cubicBezTo>
                  <a:pt x="4598303" y="1315025"/>
                  <a:pt x="4493388" y="1413809"/>
                  <a:pt x="4362270" y="1434905"/>
                </a:cubicBezTo>
                <a:cubicBezTo>
                  <a:pt x="4202604" y="1560230"/>
                  <a:pt x="4292391" y="2593670"/>
                  <a:pt x="4226731" y="25972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60" name="Group 41">
            <a:extLst>
              <a:ext uri="{FF2B5EF4-FFF2-40B4-BE49-F238E27FC236}">
                <a16:creationId xmlns:a16="http://schemas.microsoft.com/office/drawing/2014/main" id="{2CB220B6-DDF4-44D0-A4E1-BE09C5FAB2CE}"/>
              </a:ext>
            </a:extLst>
          </p:cNvPr>
          <p:cNvGrpSpPr/>
          <p:nvPr/>
        </p:nvGrpSpPr>
        <p:grpSpPr>
          <a:xfrm>
            <a:off x="5688021" y="1507771"/>
            <a:ext cx="5644845" cy="1105217"/>
            <a:chOff x="1596377" y="3238221"/>
            <a:chExt cx="5927951" cy="1160647"/>
          </a:xfrm>
        </p:grpSpPr>
        <p:sp>
          <p:nvSpPr>
            <p:cNvPr id="61" name="Freeform 8">
              <a:extLst>
                <a:ext uri="{FF2B5EF4-FFF2-40B4-BE49-F238E27FC236}">
                  <a16:creationId xmlns:a16="http://schemas.microsoft.com/office/drawing/2014/main" id="{232B3AE6-0F17-40EF-BC7C-564928325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6377" y="3942017"/>
              <a:ext cx="1373612" cy="423086"/>
            </a:xfrm>
            <a:custGeom>
              <a:avLst/>
              <a:gdLst/>
              <a:ahLst/>
              <a:cxnLst/>
              <a:rect l="l" t="t" r="r" b="b"/>
              <a:pathLst>
                <a:path w="1373612" h="423086">
                  <a:moveTo>
                    <a:pt x="582313" y="0"/>
                  </a:moveTo>
                  <a:cubicBezTo>
                    <a:pt x="595687" y="4649"/>
                    <a:pt x="606832" y="9299"/>
                    <a:pt x="620206" y="11623"/>
                  </a:cubicBezTo>
                  <a:cubicBezTo>
                    <a:pt x="622435" y="13948"/>
                    <a:pt x="624664" y="16273"/>
                    <a:pt x="626893" y="18597"/>
                  </a:cubicBezTo>
                  <a:cubicBezTo>
                    <a:pt x="626893" y="123206"/>
                    <a:pt x="626893" y="227816"/>
                    <a:pt x="626893" y="330100"/>
                  </a:cubicBezTo>
                  <a:cubicBezTo>
                    <a:pt x="631351" y="330100"/>
                    <a:pt x="635809" y="330100"/>
                    <a:pt x="642496" y="330100"/>
                  </a:cubicBezTo>
                  <a:cubicBezTo>
                    <a:pt x="642496" y="288257"/>
                    <a:pt x="642496" y="246413"/>
                    <a:pt x="642496" y="204569"/>
                  </a:cubicBezTo>
                  <a:cubicBezTo>
                    <a:pt x="646954" y="204569"/>
                    <a:pt x="651412" y="204569"/>
                    <a:pt x="655870" y="204569"/>
                  </a:cubicBezTo>
                  <a:cubicBezTo>
                    <a:pt x="655870" y="199920"/>
                    <a:pt x="655870" y="197595"/>
                    <a:pt x="655870" y="192946"/>
                  </a:cubicBezTo>
                  <a:cubicBezTo>
                    <a:pt x="660328" y="190621"/>
                    <a:pt x="664786" y="188297"/>
                    <a:pt x="669244" y="185972"/>
                  </a:cubicBezTo>
                  <a:lnTo>
                    <a:pt x="680389" y="185972"/>
                  </a:lnTo>
                  <a:cubicBezTo>
                    <a:pt x="680389" y="181323"/>
                    <a:pt x="680389" y="178998"/>
                    <a:pt x="680389" y="174349"/>
                  </a:cubicBezTo>
                  <a:cubicBezTo>
                    <a:pt x="682618" y="172024"/>
                    <a:pt x="687076" y="169699"/>
                    <a:pt x="689305" y="167375"/>
                  </a:cubicBezTo>
                  <a:cubicBezTo>
                    <a:pt x="695993" y="167375"/>
                    <a:pt x="704909" y="167375"/>
                    <a:pt x="711596" y="167375"/>
                  </a:cubicBezTo>
                  <a:cubicBezTo>
                    <a:pt x="711596" y="178998"/>
                    <a:pt x="711596" y="192946"/>
                    <a:pt x="711596" y="204569"/>
                  </a:cubicBezTo>
                  <a:cubicBezTo>
                    <a:pt x="727199" y="204569"/>
                    <a:pt x="742802" y="204569"/>
                    <a:pt x="758405" y="204569"/>
                  </a:cubicBezTo>
                  <a:cubicBezTo>
                    <a:pt x="758405" y="248738"/>
                    <a:pt x="758405" y="290581"/>
                    <a:pt x="758405" y="334750"/>
                  </a:cubicBezTo>
                  <a:cubicBezTo>
                    <a:pt x="765092" y="334750"/>
                    <a:pt x="771779" y="334750"/>
                    <a:pt x="776237" y="334750"/>
                  </a:cubicBezTo>
                  <a:cubicBezTo>
                    <a:pt x="782924" y="332425"/>
                    <a:pt x="787382" y="330100"/>
                    <a:pt x="794069" y="327776"/>
                  </a:cubicBezTo>
                  <a:cubicBezTo>
                    <a:pt x="794069" y="323126"/>
                    <a:pt x="794069" y="320802"/>
                    <a:pt x="794069" y="318477"/>
                  </a:cubicBezTo>
                  <a:cubicBezTo>
                    <a:pt x="791840" y="318477"/>
                    <a:pt x="789611" y="316152"/>
                    <a:pt x="787382" y="316152"/>
                  </a:cubicBezTo>
                  <a:cubicBezTo>
                    <a:pt x="787382" y="313828"/>
                    <a:pt x="787382" y="311503"/>
                    <a:pt x="787382" y="309178"/>
                  </a:cubicBezTo>
                  <a:cubicBezTo>
                    <a:pt x="789611" y="306854"/>
                    <a:pt x="791840" y="306854"/>
                    <a:pt x="794069" y="304529"/>
                  </a:cubicBezTo>
                  <a:cubicBezTo>
                    <a:pt x="794069" y="288257"/>
                    <a:pt x="794069" y="269659"/>
                    <a:pt x="794069" y="253387"/>
                  </a:cubicBezTo>
                  <a:cubicBezTo>
                    <a:pt x="791840" y="253387"/>
                    <a:pt x="789611" y="251062"/>
                    <a:pt x="787382" y="251062"/>
                  </a:cubicBezTo>
                  <a:cubicBezTo>
                    <a:pt x="787382" y="248738"/>
                    <a:pt x="787382" y="246413"/>
                    <a:pt x="787382" y="244088"/>
                  </a:cubicBezTo>
                  <a:cubicBezTo>
                    <a:pt x="789611" y="241764"/>
                    <a:pt x="791840" y="241764"/>
                    <a:pt x="794069" y="239439"/>
                  </a:cubicBezTo>
                  <a:lnTo>
                    <a:pt x="798527" y="234790"/>
                  </a:lnTo>
                  <a:lnTo>
                    <a:pt x="798527" y="225491"/>
                  </a:lnTo>
                  <a:cubicBezTo>
                    <a:pt x="796298" y="225491"/>
                    <a:pt x="796298" y="225491"/>
                    <a:pt x="794069" y="225491"/>
                  </a:cubicBezTo>
                  <a:cubicBezTo>
                    <a:pt x="794069" y="223166"/>
                    <a:pt x="794069" y="220842"/>
                    <a:pt x="794069" y="218517"/>
                  </a:cubicBezTo>
                  <a:cubicBezTo>
                    <a:pt x="796298" y="218517"/>
                    <a:pt x="798527" y="216192"/>
                    <a:pt x="800756" y="213868"/>
                  </a:cubicBezTo>
                  <a:cubicBezTo>
                    <a:pt x="802985" y="185972"/>
                    <a:pt x="809672" y="162726"/>
                    <a:pt x="836420" y="148778"/>
                  </a:cubicBezTo>
                  <a:cubicBezTo>
                    <a:pt x="834191" y="148778"/>
                    <a:pt x="834191" y="146453"/>
                    <a:pt x="831962" y="146453"/>
                  </a:cubicBezTo>
                  <a:cubicBezTo>
                    <a:pt x="831962" y="144128"/>
                    <a:pt x="831962" y="141804"/>
                    <a:pt x="831962" y="139479"/>
                  </a:cubicBezTo>
                  <a:cubicBezTo>
                    <a:pt x="834191" y="139479"/>
                    <a:pt x="836420" y="137154"/>
                    <a:pt x="838649" y="137154"/>
                  </a:cubicBezTo>
                  <a:cubicBezTo>
                    <a:pt x="838649" y="132505"/>
                    <a:pt x="838649" y="130180"/>
                    <a:pt x="838649" y="127856"/>
                  </a:cubicBezTo>
                  <a:cubicBezTo>
                    <a:pt x="840878" y="127856"/>
                    <a:pt x="840878" y="127856"/>
                    <a:pt x="843107" y="127856"/>
                  </a:cubicBezTo>
                  <a:cubicBezTo>
                    <a:pt x="843107" y="120882"/>
                    <a:pt x="843107" y="113908"/>
                    <a:pt x="843107" y="106934"/>
                  </a:cubicBezTo>
                  <a:cubicBezTo>
                    <a:pt x="840878" y="106934"/>
                    <a:pt x="840878" y="106934"/>
                    <a:pt x="838649" y="106934"/>
                  </a:cubicBezTo>
                  <a:cubicBezTo>
                    <a:pt x="838649" y="104609"/>
                    <a:pt x="838649" y="104609"/>
                    <a:pt x="838649" y="102285"/>
                  </a:cubicBezTo>
                  <a:lnTo>
                    <a:pt x="843107" y="99960"/>
                  </a:lnTo>
                  <a:cubicBezTo>
                    <a:pt x="847565" y="95311"/>
                    <a:pt x="849794" y="90661"/>
                    <a:pt x="854252" y="83687"/>
                  </a:cubicBezTo>
                  <a:cubicBezTo>
                    <a:pt x="856481" y="79038"/>
                    <a:pt x="856481" y="76714"/>
                    <a:pt x="856481" y="74389"/>
                  </a:cubicBezTo>
                  <a:cubicBezTo>
                    <a:pt x="852023" y="67415"/>
                    <a:pt x="852023" y="55792"/>
                    <a:pt x="856481" y="48818"/>
                  </a:cubicBezTo>
                  <a:cubicBezTo>
                    <a:pt x="856482" y="48815"/>
                    <a:pt x="856497" y="48769"/>
                    <a:pt x="856760" y="47946"/>
                  </a:cubicBezTo>
                  <a:lnTo>
                    <a:pt x="858710" y="41844"/>
                  </a:lnTo>
                  <a:cubicBezTo>
                    <a:pt x="858711" y="41847"/>
                    <a:pt x="858726" y="41893"/>
                    <a:pt x="858989" y="42716"/>
                  </a:cubicBezTo>
                  <a:lnTo>
                    <a:pt x="860939" y="48818"/>
                  </a:lnTo>
                  <a:cubicBezTo>
                    <a:pt x="865397" y="55792"/>
                    <a:pt x="867626" y="67415"/>
                    <a:pt x="863168" y="74389"/>
                  </a:cubicBezTo>
                  <a:cubicBezTo>
                    <a:pt x="863168" y="76714"/>
                    <a:pt x="863168" y="79038"/>
                    <a:pt x="863168" y="81363"/>
                  </a:cubicBezTo>
                  <a:cubicBezTo>
                    <a:pt x="867626" y="88337"/>
                    <a:pt x="872084" y="95311"/>
                    <a:pt x="874314" y="99960"/>
                  </a:cubicBezTo>
                  <a:cubicBezTo>
                    <a:pt x="876543" y="99960"/>
                    <a:pt x="876543" y="102285"/>
                    <a:pt x="878772" y="102285"/>
                  </a:cubicBezTo>
                  <a:cubicBezTo>
                    <a:pt x="878772" y="104609"/>
                    <a:pt x="878772" y="104609"/>
                    <a:pt x="878772" y="106934"/>
                  </a:cubicBezTo>
                  <a:cubicBezTo>
                    <a:pt x="876543" y="113908"/>
                    <a:pt x="876543" y="120882"/>
                    <a:pt x="876543" y="127856"/>
                  </a:cubicBezTo>
                  <a:cubicBezTo>
                    <a:pt x="881001" y="130180"/>
                    <a:pt x="881001" y="132505"/>
                    <a:pt x="881001" y="137154"/>
                  </a:cubicBezTo>
                  <a:lnTo>
                    <a:pt x="885459" y="139479"/>
                  </a:lnTo>
                  <a:cubicBezTo>
                    <a:pt x="885459" y="141804"/>
                    <a:pt x="885459" y="144128"/>
                    <a:pt x="885459" y="146453"/>
                  </a:cubicBezTo>
                  <a:cubicBezTo>
                    <a:pt x="883230" y="148778"/>
                    <a:pt x="883230" y="148778"/>
                    <a:pt x="881001" y="148778"/>
                  </a:cubicBezTo>
                  <a:cubicBezTo>
                    <a:pt x="907749" y="162726"/>
                    <a:pt x="912207" y="185972"/>
                    <a:pt x="916665" y="213868"/>
                  </a:cubicBezTo>
                  <a:cubicBezTo>
                    <a:pt x="918894" y="216192"/>
                    <a:pt x="921123" y="216192"/>
                    <a:pt x="923352" y="218517"/>
                  </a:cubicBezTo>
                  <a:cubicBezTo>
                    <a:pt x="923352" y="220842"/>
                    <a:pt x="923352" y="223166"/>
                    <a:pt x="923352" y="225491"/>
                  </a:cubicBezTo>
                  <a:cubicBezTo>
                    <a:pt x="921123" y="225491"/>
                    <a:pt x="921123" y="225491"/>
                    <a:pt x="918894" y="225491"/>
                  </a:cubicBezTo>
                  <a:cubicBezTo>
                    <a:pt x="918894" y="230140"/>
                    <a:pt x="918894" y="232465"/>
                    <a:pt x="918894" y="234790"/>
                  </a:cubicBezTo>
                  <a:cubicBezTo>
                    <a:pt x="921123" y="234790"/>
                    <a:pt x="921123" y="234790"/>
                    <a:pt x="923352" y="234790"/>
                  </a:cubicBezTo>
                  <a:cubicBezTo>
                    <a:pt x="925581" y="241764"/>
                    <a:pt x="927810" y="244088"/>
                    <a:pt x="930039" y="244088"/>
                  </a:cubicBezTo>
                  <a:cubicBezTo>
                    <a:pt x="930039" y="246413"/>
                    <a:pt x="930039" y="248738"/>
                    <a:pt x="930039" y="251062"/>
                  </a:cubicBezTo>
                  <a:cubicBezTo>
                    <a:pt x="927810" y="251062"/>
                    <a:pt x="925581" y="253387"/>
                    <a:pt x="923352" y="253387"/>
                  </a:cubicBezTo>
                  <a:cubicBezTo>
                    <a:pt x="923352" y="271984"/>
                    <a:pt x="923352" y="288257"/>
                    <a:pt x="923352" y="304529"/>
                  </a:cubicBezTo>
                  <a:cubicBezTo>
                    <a:pt x="925581" y="306854"/>
                    <a:pt x="927810" y="306854"/>
                    <a:pt x="930039" y="309178"/>
                  </a:cubicBezTo>
                  <a:cubicBezTo>
                    <a:pt x="930039" y="311503"/>
                    <a:pt x="930039" y="313828"/>
                    <a:pt x="930039" y="316152"/>
                  </a:cubicBezTo>
                  <a:cubicBezTo>
                    <a:pt x="927810" y="316152"/>
                    <a:pt x="925581" y="318477"/>
                    <a:pt x="923352" y="318477"/>
                  </a:cubicBezTo>
                  <a:cubicBezTo>
                    <a:pt x="923352" y="320802"/>
                    <a:pt x="923352" y="323126"/>
                    <a:pt x="923352" y="325451"/>
                  </a:cubicBezTo>
                  <a:lnTo>
                    <a:pt x="932268" y="325451"/>
                  </a:lnTo>
                  <a:cubicBezTo>
                    <a:pt x="932268" y="330100"/>
                    <a:pt x="932268" y="332425"/>
                    <a:pt x="932268" y="334750"/>
                  </a:cubicBezTo>
                  <a:cubicBezTo>
                    <a:pt x="938955" y="334750"/>
                    <a:pt x="943413" y="334750"/>
                    <a:pt x="947871" y="334750"/>
                  </a:cubicBezTo>
                  <a:cubicBezTo>
                    <a:pt x="947871" y="283607"/>
                    <a:pt x="947871" y="230140"/>
                    <a:pt x="947871" y="178998"/>
                  </a:cubicBezTo>
                  <a:cubicBezTo>
                    <a:pt x="967932" y="174349"/>
                    <a:pt x="985764" y="172024"/>
                    <a:pt x="1005825" y="167375"/>
                  </a:cubicBezTo>
                  <a:cubicBezTo>
                    <a:pt x="1016970" y="167375"/>
                    <a:pt x="1028115" y="167375"/>
                    <a:pt x="1037031" y="167375"/>
                  </a:cubicBezTo>
                  <a:cubicBezTo>
                    <a:pt x="1037031" y="137154"/>
                    <a:pt x="1037031" y="104609"/>
                    <a:pt x="1037031" y="74389"/>
                  </a:cubicBezTo>
                  <a:cubicBezTo>
                    <a:pt x="1059322" y="53467"/>
                    <a:pt x="1103902" y="53467"/>
                    <a:pt x="1123963" y="74389"/>
                  </a:cubicBezTo>
                  <a:cubicBezTo>
                    <a:pt x="1123963" y="153427"/>
                    <a:pt x="1123963" y="232465"/>
                    <a:pt x="1123963" y="313828"/>
                  </a:cubicBezTo>
                  <a:cubicBezTo>
                    <a:pt x="1135108" y="313828"/>
                    <a:pt x="1146253" y="313828"/>
                    <a:pt x="1155169" y="313828"/>
                  </a:cubicBezTo>
                  <a:cubicBezTo>
                    <a:pt x="1155169" y="271984"/>
                    <a:pt x="1155169" y="232465"/>
                    <a:pt x="1155169" y="192946"/>
                  </a:cubicBezTo>
                  <a:cubicBezTo>
                    <a:pt x="1179688" y="192946"/>
                    <a:pt x="1204207" y="192946"/>
                    <a:pt x="1228726" y="192946"/>
                  </a:cubicBezTo>
                  <a:cubicBezTo>
                    <a:pt x="1233185" y="199920"/>
                    <a:pt x="1237643" y="206894"/>
                    <a:pt x="1242101" y="213868"/>
                  </a:cubicBezTo>
                  <a:cubicBezTo>
                    <a:pt x="1242101" y="248738"/>
                    <a:pt x="1242101" y="281283"/>
                    <a:pt x="1242101" y="313828"/>
                  </a:cubicBezTo>
                  <a:cubicBezTo>
                    <a:pt x="1246559" y="313828"/>
                    <a:pt x="1248788" y="313828"/>
                    <a:pt x="1253246" y="313828"/>
                  </a:cubicBezTo>
                  <a:lnTo>
                    <a:pt x="1264391" y="323126"/>
                  </a:lnTo>
                  <a:cubicBezTo>
                    <a:pt x="1266620" y="323126"/>
                    <a:pt x="1268849" y="323126"/>
                    <a:pt x="1271078" y="323126"/>
                  </a:cubicBezTo>
                  <a:cubicBezTo>
                    <a:pt x="1271078" y="327776"/>
                    <a:pt x="1271078" y="330100"/>
                    <a:pt x="1271078" y="334750"/>
                  </a:cubicBezTo>
                  <a:cubicBezTo>
                    <a:pt x="1273307" y="334750"/>
                    <a:pt x="1275536" y="334750"/>
                    <a:pt x="1277765" y="334750"/>
                  </a:cubicBezTo>
                  <a:cubicBezTo>
                    <a:pt x="1277765" y="327776"/>
                    <a:pt x="1277765" y="320802"/>
                    <a:pt x="1277765" y="313828"/>
                  </a:cubicBezTo>
                  <a:lnTo>
                    <a:pt x="1286681" y="313828"/>
                  </a:lnTo>
                  <a:lnTo>
                    <a:pt x="1286681" y="304529"/>
                  </a:lnTo>
                  <a:cubicBezTo>
                    <a:pt x="1293368" y="304529"/>
                    <a:pt x="1297826" y="304529"/>
                    <a:pt x="1302284" y="304529"/>
                  </a:cubicBezTo>
                  <a:lnTo>
                    <a:pt x="1302284" y="313828"/>
                  </a:lnTo>
                  <a:cubicBezTo>
                    <a:pt x="1306742" y="313828"/>
                    <a:pt x="1313429" y="313828"/>
                    <a:pt x="1320116" y="313828"/>
                  </a:cubicBezTo>
                  <a:cubicBezTo>
                    <a:pt x="1322345" y="311503"/>
                    <a:pt x="1324574" y="306854"/>
                    <a:pt x="1326803" y="304529"/>
                  </a:cubicBezTo>
                  <a:cubicBezTo>
                    <a:pt x="1337948" y="304529"/>
                    <a:pt x="1349093" y="304529"/>
                    <a:pt x="1360238" y="304529"/>
                  </a:cubicBezTo>
                  <a:cubicBezTo>
                    <a:pt x="1360238" y="309178"/>
                    <a:pt x="1360238" y="316152"/>
                    <a:pt x="1360238" y="320802"/>
                  </a:cubicBezTo>
                  <a:cubicBezTo>
                    <a:pt x="1364696" y="320802"/>
                    <a:pt x="1369154" y="320802"/>
                    <a:pt x="1373612" y="320802"/>
                  </a:cubicBezTo>
                  <a:cubicBezTo>
                    <a:pt x="1373612" y="320809"/>
                    <a:pt x="1373612" y="321634"/>
                    <a:pt x="1373612" y="423086"/>
                  </a:cubicBezTo>
                  <a:cubicBezTo>
                    <a:pt x="1373597" y="423086"/>
                    <a:pt x="1368914" y="423086"/>
                    <a:pt x="0" y="423086"/>
                  </a:cubicBezTo>
                  <a:lnTo>
                    <a:pt x="45065" y="345031"/>
                  </a:lnTo>
                  <a:cubicBezTo>
                    <a:pt x="58273" y="343927"/>
                    <a:pt x="71508" y="342825"/>
                    <a:pt x="85243" y="341723"/>
                  </a:cubicBezTo>
                  <a:cubicBezTo>
                    <a:pt x="85243" y="330100"/>
                    <a:pt x="85243" y="320802"/>
                    <a:pt x="85243" y="309178"/>
                  </a:cubicBezTo>
                  <a:cubicBezTo>
                    <a:pt x="100846" y="309178"/>
                    <a:pt x="116449" y="309178"/>
                    <a:pt x="129823" y="309178"/>
                  </a:cubicBezTo>
                  <a:cubicBezTo>
                    <a:pt x="129823" y="302204"/>
                    <a:pt x="129823" y="297555"/>
                    <a:pt x="129823" y="290581"/>
                  </a:cubicBezTo>
                  <a:cubicBezTo>
                    <a:pt x="161030" y="290581"/>
                    <a:pt x="192236" y="290581"/>
                    <a:pt x="223442" y="290581"/>
                  </a:cubicBezTo>
                  <a:cubicBezTo>
                    <a:pt x="223442" y="295230"/>
                    <a:pt x="223442" y="297555"/>
                    <a:pt x="223442" y="302204"/>
                  </a:cubicBezTo>
                  <a:cubicBezTo>
                    <a:pt x="243503" y="302204"/>
                    <a:pt x="263564" y="302204"/>
                    <a:pt x="283625" y="302204"/>
                  </a:cubicBezTo>
                  <a:cubicBezTo>
                    <a:pt x="283625" y="304529"/>
                    <a:pt x="283625" y="306854"/>
                    <a:pt x="283625" y="309178"/>
                  </a:cubicBezTo>
                  <a:cubicBezTo>
                    <a:pt x="288083" y="309178"/>
                    <a:pt x="294770" y="309178"/>
                    <a:pt x="301457" y="309178"/>
                  </a:cubicBezTo>
                  <a:cubicBezTo>
                    <a:pt x="301457" y="311503"/>
                    <a:pt x="301457" y="313828"/>
                    <a:pt x="301457" y="316152"/>
                  </a:cubicBezTo>
                  <a:cubicBezTo>
                    <a:pt x="305915" y="316152"/>
                    <a:pt x="312602" y="316152"/>
                    <a:pt x="317060" y="316152"/>
                  </a:cubicBezTo>
                  <a:cubicBezTo>
                    <a:pt x="317060" y="281283"/>
                    <a:pt x="317060" y="246413"/>
                    <a:pt x="317060" y="211543"/>
                  </a:cubicBezTo>
                  <a:cubicBezTo>
                    <a:pt x="332663" y="206894"/>
                    <a:pt x="348267" y="202245"/>
                    <a:pt x="363870" y="197595"/>
                  </a:cubicBezTo>
                  <a:cubicBezTo>
                    <a:pt x="392847" y="197595"/>
                    <a:pt x="421824" y="197595"/>
                    <a:pt x="450801" y="197595"/>
                  </a:cubicBezTo>
                  <a:cubicBezTo>
                    <a:pt x="450801" y="141804"/>
                    <a:pt x="450801" y="86012"/>
                    <a:pt x="450801" y="30221"/>
                  </a:cubicBezTo>
                  <a:cubicBezTo>
                    <a:pt x="457488" y="25571"/>
                    <a:pt x="466404" y="23247"/>
                    <a:pt x="475320" y="18597"/>
                  </a:cubicBezTo>
                  <a:cubicBezTo>
                    <a:pt x="510984" y="13948"/>
                    <a:pt x="546649" y="6974"/>
                    <a:pt x="582313" y="0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62" name="Freeform 8">
              <a:extLst>
                <a:ext uri="{FF2B5EF4-FFF2-40B4-BE49-F238E27FC236}">
                  <a16:creationId xmlns:a16="http://schemas.microsoft.com/office/drawing/2014/main" id="{42778E88-BFCF-400D-8F8E-E4C9F25C1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5462" y="3960615"/>
              <a:ext cx="2268866" cy="404489"/>
            </a:xfrm>
            <a:custGeom>
              <a:avLst/>
              <a:gdLst/>
              <a:ahLst/>
              <a:cxnLst/>
              <a:rect l="l" t="t" r="r" b="b"/>
              <a:pathLst>
                <a:path w="2268866" h="404489">
                  <a:moveTo>
                    <a:pt x="1486751" y="0"/>
                  </a:moveTo>
                  <a:cubicBezTo>
                    <a:pt x="1486751" y="0"/>
                    <a:pt x="1486751" y="0"/>
                    <a:pt x="1524645" y="0"/>
                  </a:cubicBezTo>
                  <a:cubicBezTo>
                    <a:pt x="1524645" y="0"/>
                    <a:pt x="1524645" y="0"/>
                    <a:pt x="1524645" y="1744"/>
                  </a:cubicBezTo>
                  <a:lnTo>
                    <a:pt x="1524645" y="13948"/>
                  </a:lnTo>
                  <a:cubicBezTo>
                    <a:pt x="1524645" y="13948"/>
                    <a:pt x="1524645" y="13948"/>
                    <a:pt x="1562538" y="13948"/>
                  </a:cubicBezTo>
                  <a:cubicBezTo>
                    <a:pt x="1562538" y="13948"/>
                    <a:pt x="1562538" y="13948"/>
                    <a:pt x="1562538" y="104609"/>
                  </a:cubicBezTo>
                  <a:cubicBezTo>
                    <a:pt x="1562538" y="104609"/>
                    <a:pt x="1562538" y="104609"/>
                    <a:pt x="1563931" y="104609"/>
                  </a:cubicBezTo>
                  <a:lnTo>
                    <a:pt x="1573683" y="104609"/>
                  </a:lnTo>
                  <a:cubicBezTo>
                    <a:pt x="1573683" y="104609"/>
                    <a:pt x="1573683" y="104609"/>
                    <a:pt x="1573683" y="237114"/>
                  </a:cubicBezTo>
                  <a:cubicBezTo>
                    <a:pt x="1573683" y="237114"/>
                    <a:pt x="1573683" y="237114"/>
                    <a:pt x="1575912" y="237114"/>
                  </a:cubicBezTo>
                  <a:lnTo>
                    <a:pt x="1591515" y="237114"/>
                  </a:lnTo>
                  <a:cubicBezTo>
                    <a:pt x="1591515" y="237114"/>
                    <a:pt x="1591515" y="237114"/>
                    <a:pt x="1591515" y="151102"/>
                  </a:cubicBezTo>
                  <a:cubicBezTo>
                    <a:pt x="1591515" y="151102"/>
                    <a:pt x="1591515" y="151102"/>
                    <a:pt x="1592351" y="150521"/>
                  </a:cubicBezTo>
                  <a:lnTo>
                    <a:pt x="1598202" y="146453"/>
                  </a:lnTo>
                  <a:cubicBezTo>
                    <a:pt x="1602660" y="146453"/>
                    <a:pt x="1602660" y="146453"/>
                    <a:pt x="1602660" y="147615"/>
                  </a:cubicBezTo>
                  <a:lnTo>
                    <a:pt x="1602660" y="155752"/>
                  </a:lnTo>
                  <a:cubicBezTo>
                    <a:pt x="1602660" y="155752"/>
                    <a:pt x="1602660" y="155752"/>
                    <a:pt x="1604889" y="154589"/>
                  </a:cubicBezTo>
                  <a:lnTo>
                    <a:pt x="1620492" y="146453"/>
                  </a:lnTo>
                  <a:cubicBezTo>
                    <a:pt x="1620492" y="146453"/>
                    <a:pt x="1620492" y="146453"/>
                    <a:pt x="1622443" y="146453"/>
                  </a:cubicBezTo>
                  <a:lnTo>
                    <a:pt x="1636095" y="146453"/>
                  </a:lnTo>
                  <a:cubicBezTo>
                    <a:pt x="1636095" y="146453"/>
                    <a:pt x="1636095" y="146453"/>
                    <a:pt x="1636095" y="304529"/>
                  </a:cubicBezTo>
                  <a:cubicBezTo>
                    <a:pt x="1636095" y="304529"/>
                    <a:pt x="1636095" y="304529"/>
                    <a:pt x="1667302" y="309179"/>
                  </a:cubicBezTo>
                  <a:cubicBezTo>
                    <a:pt x="1667302" y="306854"/>
                    <a:pt x="1667302" y="304529"/>
                    <a:pt x="1667302" y="302205"/>
                  </a:cubicBezTo>
                  <a:cubicBezTo>
                    <a:pt x="1678447" y="302205"/>
                    <a:pt x="1689592" y="302205"/>
                    <a:pt x="1700737" y="302205"/>
                  </a:cubicBezTo>
                  <a:cubicBezTo>
                    <a:pt x="1700737" y="290581"/>
                    <a:pt x="1700737" y="281283"/>
                    <a:pt x="1700737" y="271984"/>
                  </a:cubicBezTo>
                  <a:lnTo>
                    <a:pt x="1709653" y="271984"/>
                  </a:lnTo>
                  <a:cubicBezTo>
                    <a:pt x="1709653" y="258036"/>
                    <a:pt x="1709653" y="246413"/>
                    <a:pt x="1709653" y="232465"/>
                  </a:cubicBezTo>
                  <a:cubicBezTo>
                    <a:pt x="1711882" y="232465"/>
                    <a:pt x="1714111" y="232465"/>
                    <a:pt x="1716340" y="232465"/>
                  </a:cubicBezTo>
                  <a:cubicBezTo>
                    <a:pt x="1716340" y="218517"/>
                    <a:pt x="1716340" y="206894"/>
                    <a:pt x="1716340" y="192946"/>
                  </a:cubicBezTo>
                  <a:cubicBezTo>
                    <a:pt x="1720798" y="192946"/>
                    <a:pt x="1725256" y="192946"/>
                    <a:pt x="1731943" y="192946"/>
                  </a:cubicBezTo>
                  <a:cubicBezTo>
                    <a:pt x="1747546" y="188297"/>
                    <a:pt x="1765378" y="178998"/>
                    <a:pt x="1780981" y="172024"/>
                  </a:cubicBezTo>
                  <a:cubicBezTo>
                    <a:pt x="1783210" y="165050"/>
                    <a:pt x="1783210" y="158076"/>
                    <a:pt x="1783210" y="151102"/>
                  </a:cubicBezTo>
                  <a:cubicBezTo>
                    <a:pt x="1785439" y="158076"/>
                    <a:pt x="1785439" y="165050"/>
                    <a:pt x="1787668" y="172024"/>
                  </a:cubicBezTo>
                  <a:cubicBezTo>
                    <a:pt x="1805500" y="181323"/>
                    <a:pt x="1821103" y="190621"/>
                    <a:pt x="1838935" y="199920"/>
                  </a:cubicBezTo>
                  <a:cubicBezTo>
                    <a:pt x="1838935" y="197601"/>
                    <a:pt x="1838935" y="195283"/>
                    <a:pt x="1838935" y="195271"/>
                  </a:cubicBezTo>
                  <a:cubicBezTo>
                    <a:pt x="1843393" y="195271"/>
                    <a:pt x="1847852" y="195271"/>
                    <a:pt x="1852310" y="195271"/>
                  </a:cubicBezTo>
                  <a:cubicBezTo>
                    <a:pt x="1852310" y="206894"/>
                    <a:pt x="1852310" y="220842"/>
                    <a:pt x="1852310" y="232465"/>
                  </a:cubicBezTo>
                  <a:cubicBezTo>
                    <a:pt x="1854539" y="232465"/>
                    <a:pt x="1856768" y="232465"/>
                    <a:pt x="1858997" y="232465"/>
                  </a:cubicBezTo>
                  <a:cubicBezTo>
                    <a:pt x="1858997" y="246413"/>
                    <a:pt x="1858997" y="260361"/>
                    <a:pt x="1858997" y="276633"/>
                  </a:cubicBezTo>
                  <a:cubicBezTo>
                    <a:pt x="1861226" y="276633"/>
                    <a:pt x="1863455" y="276633"/>
                    <a:pt x="1865684" y="276633"/>
                  </a:cubicBezTo>
                  <a:cubicBezTo>
                    <a:pt x="1865684" y="283607"/>
                    <a:pt x="1865684" y="290581"/>
                    <a:pt x="1865684" y="297555"/>
                  </a:cubicBezTo>
                  <a:cubicBezTo>
                    <a:pt x="1870142" y="297555"/>
                    <a:pt x="1874600" y="297555"/>
                    <a:pt x="1879058" y="297555"/>
                  </a:cubicBezTo>
                  <a:cubicBezTo>
                    <a:pt x="1879058" y="309179"/>
                    <a:pt x="1879058" y="318477"/>
                    <a:pt x="1879058" y="330100"/>
                  </a:cubicBezTo>
                  <a:cubicBezTo>
                    <a:pt x="1908035" y="327776"/>
                    <a:pt x="1934783" y="325451"/>
                    <a:pt x="1963760" y="323126"/>
                  </a:cubicBezTo>
                  <a:cubicBezTo>
                    <a:pt x="1963760" y="311503"/>
                    <a:pt x="1963760" y="302205"/>
                    <a:pt x="1963760" y="290581"/>
                  </a:cubicBezTo>
                  <a:cubicBezTo>
                    <a:pt x="1979363" y="290581"/>
                    <a:pt x="1994966" y="290581"/>
                    <a:pt x="2008340" y="290581"/>
                  </a:cubicBezTo>
                  <a:cubicBezTo>
                    <a:pt x="2008340" y="283607"/>
                    <a:pt x="2008340" y="278958"/>
                    <a:pt x="2008340" y="271984"/>
                  </a:cubicBezTo>
                  <a:cubicBezTo>
                    <a:pt x="2039547" y="271984"/>
                    <a:pt x="2070753" y="271984"/>
                    <a:pt x="2101959" y="271984"/>
                  </a:cubicBezTo>
                  <a:cubicBezTo>
                    <a:pt x="2101959" y="276633"/>
                    <a:pt x="2101959" y="278958"/>
                    <a:pt x="2101959" y="283607"/>
                  </a:cubicBezTo>
                  <a:cubicBezTo>
                    <a:pt x="2122020" y="283607"/>
                    <a:pt x="2142081" y="283607"/>
                    <a:pt x="2162142" y="283607"/>
                  </a:cubicBezTo>
                  <a:cubicBezTo>
                    <a:pt x="2162142" y="285932"/>
                    <a:pt x="2162142" y="288257"/>
                    <a:pt x="2162142" y="290581"/>
                  </a:cubicBezTo>
                  <a:cubicBezTo>
                    <a:pt x="2166600" y="290581"/>
                    <a:pt x="2173287" y="290581"/>
                    <a:pt x="2179974" y="290581"/>
                  </a:cubicBezTo>
                  <a:cubicBezTo>
                    <a:pt x="2179974" y="292906"/>
                    <a:pt x="2179974" y="295231"/>
                    <a:pt x="2179974" y="297555"/>
                  </a:cubicBezTo>
                  <a:cubicBezTo>
                    <a:pt x="2184432" y="297555"/>
                    <a:pt x="2191119" y="297555"/>
                    <a:pt x="2195577" y="297555"/>
                  </a:cubicBezTo>
                  <a:cubicBezTo>
                    <a:pt x="2195577" y="290886"/>
                    <a:pt x="2195577" y="284217"/>
                    <a:pt x="2195577" y="277548"/>
                  </a:cubicBezTo>
                  <a:lnTo>
                    <a:pt x="2268866" y="404489"/>
                  </a:lnTo>
                  <a:cubicBezTo>
                    <a:pt x="1787136" y="404489"/>
                    <a:pt x="1069391" y="404489"/>
                    <a:pt x="0" y="404489"/>
                  </a:cubicBezTo>
                  <a:cubicBezTo>
                    <a:pt x="0" y="404489"/>
                    <a:pt x="0" y="404489"/>
                    <a:pt x="0" y="306854"/>
                  </a:cubicBezTo>
                  <a:cubicBezTo>
                    <a:pt x="0" y="306854"/>
                    <a:pt x="0" y="306854"/>
                    <a:pt x="836" y="307435"/>
                  </a:cubicBezTo>
                  <a:lnTo>
                    <a:pt x="6687" y="311503"/>
                  </a:lnTo>
                  <a:cubicBezTo>
                    <a:pt x="6687" y="311503"/>
                    <a:pt x="6687" y="311503"/>
                    <a:pt x="13374" y="281283"/>
                  </a:cubicBezTo>
                  <a:cubicBezTo>
                    <a:pt x="13374" y="281283"/>
                    <a:pt x="13374" y="281283"/>
                    <a:pt x="14210" y="281283"/>
                  </a:cubicBezTo>
                  <a:lnTo>
                    <a:pt x="20061" y="281283"/>
                  </a:lnTo>
                  <a:cubicBezTo>
                    <a:pt x="20061" y="281283"/>
                    <a:pt x="20061" y="281283"/>
                    <a:pt x="28977" y="211543"/>
                  </a:cubicBezTo>
                  <a:lnTo>
                    <a:pt x="24519" y="206894"/>
                  </a:lnTo>
                  <a:cubicBezTo>
                    <a:pt x="24519" y="206894"/>
                    <a:pt x="24519" y="206894"/>
                    <a:pt x="24519" y="206022"/>
                  </a:cubicBezTo>
                  <a:lnTo>
                    <a:pt x="24519" y="199920"/>
                  </a:lnTo>
                  <a:cubicBezTo>
                    <a:pt x="24519" y="199920"/>
                    <a:pt x="24519" y="199920"/>
                    <a:pt x="25355" y="199339"/>
                  </a:cubicBezTo>
                  <a:lnTo>
                    <a:pt x="31206" y="195271"/>
                  </a:lnTo>
                  <a:cubicBezTo>
                    <a:pt x="31206" y="195271"/>
                    <a:pt x="31206" y="195271"/>
                    <a:pt x="31485" y="193527"/>
                  </a:cubicBezTo>
                  <a:lnTo>
                    <a:pt x="33435" y="181323"/>
                  </a:lnTo>
                  <a:cubicBezTo>
                    <a:pt x="33435" y="181323"/>
                    <a:pt x="33435" y="181323"/>
                    <a:pt x="33993" y="183066"/>
                  </a:cubicBezTo>
                  <a:lnTo>
                    <a:pt x="37893" y="195271"/>
                  </a:lnTo>
                  <a:lnTo>
                    <a:pt x="42351" y="199920"/>
                  </a:lnTo>
                  <a:cubicBezTo>
                    <a:pt x="42351" y="199920"/>
                    <a:pt x="42351" y="199920"/>
                    <a:pt x="42351" y="201082"/>
                  </a:cubicBezTo>
                  <a:lnTo>
                    <a:pt x="42351" y="209219"/>
                  </a:lnTo>
                  <a:lnTo>
                    <a:pt x="37893" y="211543"/>
                  </a:lnTo>
                  <a:cubicBezTo>
                    <a:pt x="37893" y="211543"/>
                    <a:pt x="37893" y="211543"/>
                    <a:pt x="49039" y="278958"/>
                  </a:cubicBezTo>
                  <a:cubicBezTo>
                    <a:pt x="49039" y="278958"/>
                    <a:pt x="49039" y="278958"/>
                    <a:pt x="50153" y="278958"/>
                  </a:cubicBezTo>
                  <a:lnTo>
                    <a:pt x="57955" y="278958"/>
                  </a:lnTo>
                  <a:cubicBezTo>
                    <a:pt x="57955" y="278958"/>
                    <a:pt x="57955" y="278958"/>
                    <a:pt x="64642" y="311503"/>
                  </a:cubicBezTo>
                  <a:cubicBezTo>
                    <a:pt x="64642" y="311503"/>
                    <a:pt x="64642" y="311503"/>
                    <a:pt x="98077" y="318477"/>
                  </a:cubicBezTo>
                  <a:cubicBezTo>
                    <a:pt x="98077" y="318477"/>
                    <a:pt x="98077" y="318477"/>
                    <a:pt x="98077" y="278958"/>
                  </a:cubicBezTo>
                  <a:cubicBezTo>
                    <a:pt x="98077" y="278958"/>
                    <a:pt x="98077" y="278958"/>
                    <a:pt x="153802" y="278958"/>
                  </a:cubicBezTo>
                  <a:cubicBezTo>
                    <a:pt x="153802" y="278958"/>
                    <a:pt x="153802" y="278958"/>
                    <a:pt x="176092" y="295231"/>
                  </a:cubicBezTo>
                  <a:cubicBezTo>
                    <a:pt x="176092" y="295231"/>
                    <a:pt x="176092" y="295231"/>
                    <a:pt x="177485" y="295231"/>
                  </a:cubicBezTo>
                  <a:lnTo>
                    <a:pt x="187237" y="295231"/>
                  </a:lnTo>
                  <a:cubicBezTo>
                    <a:pt x="187237" y="295231"/>
                    <a:pt x="187237" y="295231"/>
                    <a:pt x="188630" y="293197"/>
                  </a:cubicBezTo>
                  <a:lnTo>
                    <a:pt x="198382" y="278958"/>
                  </a:lnTo>
                  <a:cubicBezTo>
                    <a:pt x="198382" y="278958"/>
                    <a:pt x="198382" y="278958"/>
                    <a:pt x="200333" y="278958"/>
                  </a:cubicBezTo>
                  <a:lnTo>
                    <a:pt x="213985" y="278958"/>
                  </a:lnTo>
                  <a:cubicBezTo>
                    <a:pt x="213985" y="278958"/>
                    <a:pt x="213985" y="278958"/>
                    <a:pt x="213985" y="344048"/>
                  </a:cubicBezTo>
                  <a:cubicBezTo>
                    <a:pt x="213985" y="344048"/>
                    <a:pt x="213985" y="344048"/>
                    <a:pt x="215100" y="344339"/>
                  </a:cubicBezTo>
                  <a:lnTo>
                    <a:pt x="222901" y="346373"/>
                  </a:lnTo>
                  <a:cubicBezTo>
                    <a:pt x="222901" y="346373"/>
                    <a:pt x="222901" y="346373"/>
                    <a:pt x="222901" y="345211"/>
                  </a:cubicBezTo>
                  <a:lnTo>
                    <a:pt x="222901" y="337074"/>
                  </a:lnTo>
                  <a:cubicBezTo>
                    <a:pt x="222901" y="337074"/>
                    <a:pt x="222901" y="337074"/>
                    <a:pt x="247421" y="337074"/>
                  </a:cubicBezTo>
                  <a:cubicBezTo>
                    <a:pt x="247421" y="337074"/>
                    <a:pt x="247421" y="337074"/>
                    <a:pt x="247421" y="239439"/>
                  </a:cubicBezTo>
                  <a:cubicBezTo>
                    <a:pt x="249650" y="237114"/>
                    <a:pt x="249650" y="237114"/>
                    <a:pt x="300917" y="237114"/>
                  </a:cubicBezTo>
                  <a:cubicBezTo>
                    <a:pt x="300917" y="237114"/>
                    <a:pt x="300917" y="237114"/>
                    <a:pt x="300917" y="235661"/>
                  </a:cubicBezTo>
                  <a:lnTo>
                    <a:pt x="300917" y="225491"/>
                  </a:lnTo>
                  <a:cubicBezTo>
                    <a:pt x="300917" y="225491"/>
                    <a:pt x="300917" y="225491"/>
                    <a:pt x="323207" y="225491"/>
                  </a:cubicBezTo>
                  <a:cubicBezTo>
                    <a:pt x="323207" y="225491"/>
                    <a:pt x="323207" y="225491"/>
                    <a:pt x="323207" y="224329"/>
                  </a:cubicBezTo>
                  <a:lnTo>
                    <a:pt x="323207" y="216193"/>
                  </a:lnTo>
                  <a:cubicBezTo>
                    <a:pt x="323207" y="216193"/>
                    <a:pt x="323207" y="216193"/>
                    <a:pt x="367787" y="216193"/>
                  </a:cubicBezTo>
                  <a:cubicBezTo>
                    <a:pt x="367787" y="216193"/>
                    <a:pt x="367787" y="216193"/>
                    <a:pt x="367787" y="237114"/>
                  </a:cubicBezTo>
                  <a:cubicBezTo>
                    <a:pt x="367787" y="237114"/>
                    <a:pt x="367787" y="237114"/>
                    <a:pt x="370016" y="238277"/>
                  </a:cubicBezTo>
                  <a:lnTo>
                    <a:pt x="385619" y="246413"/>
                  </a:lnTo>
                  <a:cubicBezTo>
                    <a:pt x="385619" y="246413"/>
                    <a:pt x="385619" y="246413"/>
                    <a:pt x="385619" y="276633"/>
                  </a:cubicBezTo>
                  <a:cubicBezTo>
                    <a:pt x="385619" y="276633"/>
                    <a:pt x="385619" y="276633"/>
                    <a:pt x="387012" y="277215"/>
                  </a:cubicBezTo>
                  <a:lnTo>
                    <a:pt x="396764" y="281283"/>
                  </a:lnTo>
                  <a:cubicBezTo>
                    <a:pt x="396764" y="281283"/>
                    <a:pt x="396764" y="281283"/>
                    <a:pt x="396764" y="280121"/>
                  </a:cubicBezTo>
                  <a:lnTo>
                    <a:pt x="396764" y="271984"/>
                  </a:lnTo>
                  <a:cubicBezTo>
                    <a:pt x="396764" y="271984"/>
                    <a:pt x="396764" y="271984"/>
                    <a:pt x="397879" y="271984"/>
                  </a:cubicBezTo>
                  <a:lnTo>
                    <a:pt x="405681" y="271984"/>
                  </a:lnTo>
                  <a:cubicBezTo>
                    <a:pt x="405681" y="271984"/>
                    <a:pt x="405681" y="271984"/>
                    <a:pt x="405681" y="271112"/>
                  </a:cubicBezTo>
                  <a:lnTo>
                    <a:pt x="405681" y="265010"/>
                  </a:lnTo>
                  <a:cubicBezTo>
                    <a:pt x="405681" y="265010"/>
                    <a:pt x="405681" y="265010"/>
                    <a:pt x="404566" y="265010"/>
                  </a:cubicBezTo>
                  <a:lnTo>
                    <a:pt x="396764" y="265010"/>
                  </a:lnTo>
                  <a:cubicBezTo>
                    <a:pt x="396764" y="265010"/>
                    <a:pt x="396764" y="265010"/>
                    <a:pt x="396764" y="263848"/>
                  </a:cubicBezTo>
                  <a:lnTo>
                    <a:pt x="396764" y="255712"/>
                  </a:lnTo>
                  <a:cubicBezTo>
                    <a:pt x="396764" y="255712"/>
                    <a:pt x="396764" y="255712"/>
                    <a:pt x="397879" y="255712"/>
                  </a:cubicBezTo>
                  <a:lnTo>
                    <a:pt x="405681" y="255712"/>
                  </a:lnTo>
                  <a:cubicBezTo>
                    <a:pt x="405681" y="255712"/>
                    <a:pt x="405681" y="255712"/>
                    <a:pt x="405681" y="254549"/>
                  </a:cubicBezTo>
                  <a:lnTo>
                    <a:pt x="405681" y="246413"/>
                  </a:lnTo>
                  <a:cubicBezTo>
                    <a:pt x="405681" y="246413"/>
                    <a:pt x="405681" y="246413"/>
                    <a:pt x="404566" y="246413"/>
                  </a:cubicBezTo>
                  <a:lnTo>
                    <a:pt x="396764" y="246413"/>
                  </a:lnTo>
                  <a:cubicBezTo>
                    <a:pt x="396764" y="246413"/>
                    <a:pt x="396764" y="246413"/>
                    <a:pt x="396764" y="245251"/>
                  </a:cubicBezTo>
                  <a:lnTo>
                    <a:pt x="396764" y="237114"/>
                  </a:lnTo>
                  <a:cubicBezTo>
                    <a:pt x="396764" y="237114"/>
                    <a:pt x="396764" y="237114"/>
                    <a:pt x="397879" y="237114"/>
                  </a:cubicBezTo>
                  <a:lnTo>
                    <a:pt x="405681" y="237114"/>
                  </a:lnTo>
                  <a:cubicBezTo>
                    <a:pt x="405681" y="237114"/>
                    <a:pt x="405681" y="237114"/>
                    <a:pt x="405681" y="236243"/>
                  </a:cubicBezTo>
                  <a:lnTo>
                    <a:pt x="405681" y="230141"/>
                  </a:lnTo>
                  <a:cubicBezTo>
                    <a:pt x="405681" y="230141"/>
                    <a:pt x="405681" y="230141"/>
                    <a:pt x="404566" y="230141"/>
                  </a:cubicBezTo>
                  <a:lnTo>
                    <a:pt x="396764" y="230141"/>
                  </a:lnTo>
                  <a:cubicBezTo>
                    <a:pt x="396764" y="230141"/>
                    <a:pt x="396764" y="230141"/>
                    <a:pt x="396764" y="228978"/>
                  </a:cubicBezTo>
                  <a:lnTo>
                    <a:pt x="396764" y="220842"/>
                  </a:lnTo>
                  <a:cubicBezTo>
                    <a:pt x="396764" y="220842"/>
                    <a:pt x="396764" y="220842"/>
                    <a:pt x="397879" y="220842"/>
                  </a:cubicBezTo>
                  <a:lnTo>
                    <a:pt x="405681" y="220842"/>
                  </a:lnTo>
                  <a:cubicBezTo>
                    <a:pt x="405681" y="220842"/>
                    <a:pt x="405681" y="220842"/>
                    <a:pt x="405681" y="219680"/>
                  </a:cubicBezTo>
                  <a:lnTo>
                    <a:pt x="405681" y="211543"/>
                  </a:lnTo>
                  <a:cubicBezTo>
                    <a:pt x="405681" y="211543"/>
                    <a:pt x="405681" y="211543"/>
                    <a:pt x="404566" y="211543"/>
                  </a:cubicBezTo>
                  <a:lnTo>
                    <a:pt x="396764" y="211543"/>
                  </a:lnTo>
                  <a:cubicBezTo>
                    <a:pt x="396764" y="211543"/>
                    <a:pt x="396764" y="211543"/>
                    <a:pt x="396764" y="210672"/>
                  </a:cubicBezTo>
                  <a:lnTo>
                    <a:pt x="396764" y="204569"/>
                  </a:lnTo>
                  <a:cubicBezTo>
                    <a:pt x="396764" y="204569"/>
                    <a:pt x="396764" y="204569"/>
                    <a:pt x="397879" y="204569"/>
                  </a:cubicBezTo>
                  <a:lnTo>
                    <a:pt x="405681" y="204569"/>
                  </a:lnTo>
                  <a:cubicBezTo>
                    <a:pt x="405681" y="204569"/>
                    <a:pt x="405681" y="204569"/>
                    <a:pt x="405681" y="203407"/>
                  </a:cubicBezTo>
                  <a:lnTo>
                    <a:pt x="405681" y="195271"/>
                  </a:lnTo>
                  <a:cubicBezTo>
                    <a:pt x="405681" y="195271"/>
                    <a:pt x="405681" y="195271"/>
                    <a:pt x="404566" y="195271"/>
                  </a:cubicBezTo>
                  <a:lnTo>
                    <a:pt x="396764" y="195271"/>
                  </a:lnTo>
                  <a:cubicBezTo>
                    <a:pt x="396764" y="195271"/>
                    <a:pt x="396764" y="195271"/>
                    <a:pt x="396764" y="194109"/>
                  </a:cubicBezTo>
                  <a:lnTo>
                    <a:pt x="396764" y="185972"/>
                  </a:lnTo>
                  <a:cubicBezTo>
                    <a:pt x="396764" y="185972"/>
                    <a:pt x="396764" y="185972"/>
                    <a:pt x="397879" y="185972"/>
                  </a:cubicBezTo>
                  <a:lnTo>
                    <a:pt x="405681" y="185972"/>
                  </a:lnTo>
                  <a:cubicBezTo>
                    <a:pt x="405681" y="185972"/>
                    <a:pt x="405681" y="185972"/>
                    <a:pt x="405681" y="184810"/>
                  </a:cubicBezTo>
                  <a:lnTo>
                    <a:pt x="405681" y="176674"/>
                  </a:lnTo>
                  <a:cubicBezTo>
                    <a:pt x="405681" y="176674"/>
                    <a:pt x="405681" y="176674"/>
                    <a:pt x="404566" y="176674"/>
                  </a:cubicBezTo>
                  <a:lnTo>
                    <a:pt x="396764" y="176674"/>
                  </a:lnTo>
                  <a:cubicBezTo>
                    <a:pt x="396764" y="176674"/>
                    <a:pt x="396764" y="176674"/>
                    <a:pt x="396764" y="175802"/>
                  </a:cubicBezTo>
                  <a:lnTo>
                    <a:pt x="396764" y="169700"/>
                  </a:lnTo>
                  <a:cubicBezTo>
                    <a:pt x="396764" y="169700"/>
                    <a:pt x="396764" y="169700"/>
                    <a:pt x="397879" y="169700"/>
                  </a:cubicBezTo>
                  <a:lnTo>
                    <a:pt x="405681" y="169700"/>
                  </a:lnTo>
                  <a:cubicBezTo>
                    <a:pt x="405681" y="169700"/>
                    <a:pt x="405681" y="169700"/>
                    <a:pt x="405681" y="168537"/>
                  </a:cubicBezTo>
                  <a:lnTo>
                    <a:pt x="405681" y="160401"/>
                  </a:lnTo>
                  <a:cubicBezTo>
                    <a:pt x="405681" y="160401"/>
                    <a:pt x="405681" y="160401"/>
                    <a:pt x="404566" y="160401"/>
                  </a:cubicBezTo>
                  <a:lnTo>
                    <a:pt x="396764" y="160401"/>
                  </a:lnTo>
                  <a:cubicBezTo>
                    <a:pt x="396764" y="160401"/>
                    <a:pt x="396764" y="160401"/>
                    <a:pt x="396764" y="159239"/>
                  </a:cubicBezTo>
                  <a:lnTo>
                    <a:pt x="396764" y="151102"/>
                  </a:lnTo>
                  <a:cubicBezTo>
                    <a:pt x="396764" y="151102"/>
                    <a:pt x="396764" y="151102"/>
                    <a:pt x="397879" y="151102"/>
                  </a:cubicBezTo>
                  <a:lnTo>
                    <a:pt x="405681" y="151102"/>
                  </a:lnTo>
                  <a:cubicBezTo>
                    <a:pt x="405681" y="151102"/>
                    <a:pt x="405681" y="151102"/>
                    <a:pt x="405681" y="150231"/>
                  </a:cubicBezTo>
                  <a:lnTo>
                    <a:pt x="405681" y="144129"/>
                  </a:lnTo>
                  <a:cubicBezTo>
                    <a:pt x="405681" y="144129"/>
                    <a:pt x="405681" y="144129"/>
                    <a:pt x="404566" y="144129"/>
                  </a:cubicBezTo>
                  <a:lnTo>
                    <a:pt x="396764" y="144129"/>
                  </a:lnTo>
                  <a:cubicBezTo>
                    <a:pt x="396764" y="144129"/>
                    <a:pt x="396764" y="144129"/>
                    <a:pt x="396764" y="142966"/>
                  </a:cubicBezTo>
                  <a:lnTo>
                    <a:pt x="396764" y="134830"/>
                  </a:lnTo>
                  <a:cubicBezTo>
                    <a:pt x="396764" y="134830"/>
                    <a:pt x="396764" y="134830"/>
                    <a:pt x="397879" y="134830"/>
                  </a:cubicBezTo>
                  <a:lnTo>
                    <a:pt x="405681" y="134830"/>
                  </a:lnTo>
                  <a:cubicBezTo>
                    <a:pt x="405681" y="134830"/>
                    <a:pt x="405681" y="134830"/>
                    <a:pt x="405681" y="133668"/>
                  </a:cubicBezTo>
                  <a:lnTo>
                    <a:pt x="405681" y="125531"/>
                  </a:lnTo>
                  <a:cubicBezTo>
                    <a:pt x="405681" y="125531"/>
                    <a:pt x="405681" y="125531"/>
                    <a:pt x="404566" y="125531"/>
                  </a:cubicBezTo>
                  <a:lnTo>
                    <a:pt x="396764" y="125531"/>
                  </a:lnTo>
                  <a:cubicBezTo>
                    <a:pt x="396764" y="125531"/>
                    <a:pt x="396764" y="125531"/>
                    <a:pt x="396764" y="124369"/>
                  </a:cubicBezTo>
                  <a:lnTo>
                    <a:pt x="396764" y="116233"/>
                  </a:lnTo>
                  <a:cubicBezTo>
                    <a:pt x="396764" y="116233"/>
                    <a:pt x="396764" y="116233"/>
                    <a:pt x="397879" y="116233"/>
                  </a:cubicBezTo>
                  <a:lnTo>
                    <a:pt x="405681" y="116233"/>
                  </a:lnTo>
                  <a:cubicBezTo>
                    <a:pt x="405681" y="116233"/>
                    <a:pt x="405681" y="116233"/>
                    <a:pt x="405681" y="115361"/>
                  </a:cubicBezTo>
                  <a:lnTo>
                    <a:pt x="405681" y="109259"/>
                  </a:lnTo>
                  <a:cubicBezTo>
                    <a:pt x="405681" y="109259"/>
                    <a:pt x="405681" y="109259"/>
                    <a:pt x="404566" y="109259"/>
                  </a:cubicBezTo>
                  <a:lnTo>
                    <a:pt x="396764" y="109259"/>
                  </a:lnTo>
                  <a:cubicBezTo>
                    <a:pt x="396764" y="109259"/>
                    <a:pt x="396764" y="109259"/>
                    <a:pt x="396764" y="108097"/>
                  </a:cubicBezTo>
                  <a:lnTo>
                    <a:pt x="396764" y="99960"/>
                  </a:lnTo>
                  <a:cubicBezTo>
                    <a:pt x="396764" y="99960"/>
                    <a:pt x="396764" y="99960"/>
                    <a:pt x="397879" y="99960"/>
                  </a:cubicBezTo>
                  <a:lnTo>
                    <a:pt x="405681" y="99960"/>
                  </a:lnTo>
                  <a:cubicBezTo>
                    <a:pt x="405681" y="99960"/>
                    <a:pt x="405681" y="99960"/>
                    <a:pt x="405681" y="98798"/>
                  </a:cubicBezTo>
                  <a:lnTo>
                    <a:pt x="405681" y="90662"/>
                  </a:lnTo>
                  <a:cubicBezTo>
                    <a:pt x="405681" y="90662"/>
                    <a:pt x="405681" y="90662"/>
                    <a:pt x="404566" y="90662"/>
                  </a:cubicBezTo>
                  <a:lnTo>
                    <a:pt x="396764" y="90662"/>
                  </a:lnTo>
                  <a:cubicBezTo>
                    <a:pt x="396764" y="90662"/>
                    <a:pt x="396764" y="90662"/>
                    <a:pt x="396764" y="89499"/>
                  </a:cubicBezTo>
                  <a:lnTo>
                    <a:pt x="396764" y="81363"/>
                  </a:lnTo>
                  <a:cubicBezTo>
                    <a:pt x="396764" y="81363"/>
                    <a:pt x="396764" y="81363"/>
                    <a:pt x="397879" y="81363"/>
                  </a:cubicBezTo>
                  <a:lnTo>
                    <a:pt x="405681" y="81363"/>
                  </a:lnTo>
                  <a:cubicBezTo>
                    <a:pt x="405681" y="81363"/>
                    <a:pt x="405681" y="81363"/>
                    <a:pt x="405681" y="80491"/>
                  </a:cubicBezTo>
                  <a:lnTo>
                    <a:pt x="405681" y="74389"/>
                  </a:lnTo>
                  <a:cubicBezTo>
                    <a:pt x="405681" y="74389"/>
                    <a:pt x="405681" y="74389"/>
                    <a:pt x="404566" y="74389"/>
                  </a:cubicBezTo>
                  <a:lnTo>
                    <a:pt x="396764" y="74389"/>
                  </a:lnTo>
                  <a:cubicBezTo>
                    <a:pt x="396764" y="74389"/>
                    <a:pt x="396764" y="74389"/>
                    <a:pt x="396764" y="73227"/>
                  </a:cubicBezTo>
                  <a:lnTo>
                    <a:pt x="396764" y="65090"/>
                  </a:lnTo>
                  <a:cubicBezTo>
                    <a:pt x="396764" y="65090"/>
                    <a:pt x="396764" y="65090"/>
                    <a:pt x="397879" y="65090"/>
                  </a:cubicBezTo>
                  <a:lnTo>
                    <a:pt x="405681" y="65090"/>
                  </a:lnTo>
                  <a:cubicBezTo>
                    <a:pt x="405681" y="65090"/>
                    <a:pt x="405681" y="65090"/>
                    <a:pt x="404566" y="63347"/>
                  </a:cubicBezTo>
                  <a:lnTo>
                    <a:pt x="396764" y="51143"/>
                  </a:lnTo>
                  <a:cubicBezTo>
                    <a:pt x="396764" y="51143"/>
                    <a:pt x="396764" y="51143"/>
                    <a:pt x="396764" y="13948"/>
                  </a:cubicBezTo>
                  <a:cubicBezTo>
                    <a:pt x="396764" y="13948"/>
                    <a:pt x="396764" y="13948"/>
                    <a:pt x="546108" y="13948"/>
                  </a:cubicBezTo>
                  <a:cubicBezTo>
                    <a:pt x="546108" y="13948"/>
                    <a:pt x="546108" y="13948"/>
                    <a:pt x="559482" y="34870"/>
                  </a:cubicBezTo>
                  <a:cubicBezTo>
                    <a:pt x="559482" y="34870"/>
                    <a:pt x="559482" y="34870"/>
                    <a:pt x="559482" y="81363"/>
                  </a:cubicBezTo>
                  <a:cubicBezTo>
                    <a:pt x="559482" y="81363"/>
                    <a:pt x="559482" y="81363"/>
                    <a:pt x="558368" y="81363"/>
                  </a:cubicBezTo>
                  <a:lnTo>
                    <a:pt x="550566" y="81363"/>
                  </a:lnTo>
                  <a:cubicBezTo>
                    <a:pt x="550566" y="81363"/>
                    <a:pt x="550566" y="81363"/>
                    <a:pt x="550566" y="82525"/>
                  </a:cubicBezTo>
                  <a:lnTo>
                    <a:pt x="550566" y="90662"/>
                  </a:lnTo>
                  <a:cubicBezTo>
                    <a:pt x="550566" y="90662"/>
                    <a:pt x="550566" y="90662"/>
                    <a:pt x="551681" y="90662"/>
                  </a:cubicBezTo>
                  <a:lnTo>
                    <a:pt x="559482" y="90662"/>
                  </a:lnTo>
                  <a:cubicBezTo>
                    <a:pt x="559482" y="90662"/>
                    <a:pt x="559482" y="90662"/>
                    <a:pt x="559482" y="91824"/>
                  </a:cubicBezTo>
                  <a:lnTo>
                    <a:pt x="559482" y="99960"/>
                  </a:lnTo>
                  <a:cubicBezTo>
                    <a:pt x="559482" y="99960"/>
                    <a:pt x="559482" y="99960"/>
                    <a:pt x="558368" y="99960"/>
                  </a:cubicBezTo>
                  <a:lnTo>
                    <a:pt x="550566" y="99960"/>
                  </a:lnTo>
                  <a:cubicBezTo>
                    <a:pt x="550566" y="99960"/>
                    <a:pt x="550566" y="99960"/>
                    <a:pt x="550566" y="101122"/>
                  </a:cubicBezTo>
                  <a:lnTo>
                    <a:pt x="550566" y="109259"/>
                  </a:lnTo>
                  <a:cubicBezTo>
                    <a:pt x="550566" y="109259"/>
                    <a:pt x="550566" y="109259"/>
                    <a:pt x="551681" y="109259"/>
                  </a:cubicBezTo>
                  <a:lnTo>
                    <a:pt x="559482" y="109259"/>
                  </a:lnTo>
                  <a:cubicBezTo>
                    <a:pt x="559482" y="109259"/>
                    <a:pt x="559482" y="109259"/>
                    <a:pt x="559482" y="110131"/>
                  </a:cubicBezTo>
                  <a:lnTo>
                    <a:pt x="559482" y="116233"/>
                  </a:lnTo>
                  <a:cubicBezTo>
                    <a:pt x="559482" y="116233"/>
                    <a:pt x="559482" y="116233"/>
                    <a:pt x="558368" y="116233"/>
                  </a:cubicBezTo>
                  <a:lnTo>
                    <a:pt x="550566" y="116233"/>
                  </a:lnTo>
                  <a:cubicBezTo>
                    <a:pt x="550566" y="116233"/>
                    <a:pt x="550566" y="116233"/>
                    <a:pt x="550566" y="117395"/>
                  </a:cubicBezTo>
                  <a:lnTo>
                    <a:pt x="550566" y="125531"/>
                  </a:lnTo>
                  <a:cubicBezTo>
                    <a:pt x="550566" y="125531"/>
                    <a:pt x="550566" y="125531"/>
                    <a:pt x="551681" y="125531"/>
                  </a:cubicBezTo>
                  <a:lnTo>
                    <a:pt x="559482" y="125531"/>
                  </a:lnTo>
                  <a:cubicBezTo>
                    <a:pt x="559482" y="125531"/>
                    <a:pt x="559482" y="125531"/>
                    <a:pt x="559482" y="126694"/>
                  </a:cubicBezTo>
                  <a:lnTo>
                    <a:pt x="559482" y="134830"/>
                  </a:lnTo>
                  <a:cubicBezTo>
                    <a:pt x="559482" y="134830"/>
                    <a:pt x="559482" y="134830"/>
                    <a:pt x="558368" y="134830"/>
                  </a:cubicBezTo>
                  <a:lnTo>
                    <a:pt x="550566" y="134830"/>
                  </a:lnTo>
                  <a:cubicBezTo>
                    <a:pt x="550566" y="134830"/>
                    <a:pt x="550566" y="134830"/>
                    <a:pt x="550566" y="135992"/>
                  </a:cubicBezTo>
                  <a:lnTo>
                    <a:pt x="550566" y="144129"/>
                  </a:lnTo>
                  <a:cubicBezTo>
                    <a:pt x="550566" y="144129"/>
                    <a:pt x="550566" y="144129"/>
                    <a:pt x="551681" y="144129"/>
                  </a:cubicBezTo>
                  <a:lnTo>
                    <a:pt x="559482" y="144129"/>
                  </a:lnTo>
                  <a:cubicBezTo>
                    <a:pt x="559482" y="144129"/>
                    <a:pt x="559482" y="144129"/>
                    <a:pt x="559482" y="145000"/>
                  </a:cubicBezTo>
                  <a:lnTo>
                    <a:pt x="559482" y="151102"/>
                  </a:lnTo>
                  <a:cubicBezTo>
                    <a:pt x="559482" y="151102"/>
                    <a:pt x="559482" y="151102"/>
                    <a:pt x="558368" y="151102"/>
                  </a:cubicBezTo>
                  <a:lnTo>
                    <a:pt x="550566" y="151102"/>
                  </a:lnTo>
                  <a:cubicBezTo>
                    <a:pt x="550566" y="151102"/>
                    <a:pt x="550566" y="151102"/>
                    <a:pt x="550566" y="152265"/>
                  </a:cubicBezTo>
                  <a:lnTo>
                    <a:pt x="550566" y="160401"/>
                  </a:lnTo>
                  <a:cubicBezTo>
                    <a:pt x="550566" y="160401"/>
                    <a:pt x="550566" y="160401"/>
                    <a:pt x="551681" y="160401"/>
                  </a:cubicBezTo>
                  <a:lnTo>
                    <a:pt x="559482" y="160401"/>
                  </a:lnTo>
                  <a:cubicBezTo>
                    <a:pt x="559482" y="160401"/>
                    <a:pt x="559482" y="160401"/>
                    <a:pt x="559482" y="161563"/>
                  </a:cubicBezTo>
                  <a:lnTo>
                    <a:pt x="559482" y="169700"/>
                  </a:lnTo>
                  <a:cubicBezTo>
                    <a:pt x="559482" y="169700"/>
                    <a:pt x="559482" y="169700"/>
                    <a:pt x="558368" y="169700"/>
                  </a:cubicBezTo>
                  <a:lnTo>
                    <a:pt x="550566" y="169700"/>
                  </a:lnTo>
                  <a:cubicBezTo>
                    <a:pt x="550566" y="169700"/>
                    <a:pt x="550566" y="169700"/>
                    <a:pt x="550566" y="170571"/>
                  </a:cubicBezTo>
                  <a:lnTo>
                    <a:pt x="550566" y="176674"/>
                  </a:lnTo>
                  <a:cubicBezTo>
                    <a:pt x="550566" y="176674"/>
                    <a:pt x="550566" y="176674"/>
                    <a:pt x="551681" y="176674"/>
                  </a:cubicBezTo>
                  <a:lnTo>
                    <a:pt x="559482" y="176674"/>
                  </a:lnTo>
                  <a:cubicBezTo>
                    <a:pt x="559482" y="176674"/>
                    <a:pt x="559482" y="176674"/>
                    <a:pt x="559482" y="177836"/>
                  </a:cubicBezTo>
                  <a:lnTo>
                    <a:pt x="559482" y="185972"/>
                  </a:lnTo>
                  <a:cubicBezTo>
                    <a:pt x="559482" y="185972"/>
                    <a:pt x="559482" y="185972"/>
                    <a:pt x="558368" y="185972"/>
                  </a:cubicBezTo>
                  <a:lnTo>
                    <a:pt x="550566" y="185972"/>
                  </a:lnTo>
                  <a:cubicBezTo>
                    <a:pt x="550566" y="185972"/>
                    <a:pt x="550566" y="185972"/>
                    <a:pt x="550566" y="187134"/>
                  </a:cubicBezTo>
                  <a:lnTo>
                    <a:pt x="550566" y="195271"/>
                  </a:lnTo>
                  <a:cubicBezTo>
                    <a:pt x="550566" y="195271"/>
                    <a:pt x="550566" y="195271"/>
                    <a:pt x="551681" y="195271"/>
                  </a:cubicBezTo>
                  <a:lnTo>
                    <a:pt x="559482" y="195271"/>
                  </a:lnTo>
                  <a:cubicBezTo>
                    <a:pt x="559482" y="195271"/>
                    <a:pt x="559482" y="195271"/>
                    <a:pt x="559482" y="196433"/>
                  </a:cubicBezTo>
                  <a:lnTo>
                    <a:pt x="559482" y="204569"/>
                  </a:lnTo>
                  <a:cubicBezTo>
                    <a:pt x="559482" y="204569"/>
                    <a:pt x="559482" y="204569"/>
                    <a:pt x="558368" y="204569"/>
                  </a:cubicBezTo>
                  <a:lnTo>
                    <a:pt x="550566" y="204569"/>
                  </a:lnTo>
                  <a:cubicBezTo>
                    <a:pt x="550566" y="204569"/>
                    <a:pt x="550566" y="204569"/>
                    <a:pt x="550566" y="205441"/>
                  </a:cubicBezTo>
                  <a:lnTo>
                    <a:pt x="550566" y="211543"/>
                  </a:lnTo>
                  <a:cubicBezTo>
                    <a:pt x="550566" y="211543"/>
                    <a:pt x="550566" y="211543"/>
                    <a:pt x="551681" y="211543"/>
                  </a:cubicBezTo>
                  <a:lnTo>
                    <a:pt x="559482" y="211543"/>
                  </a:lnTo>
                  <a:cubicBezTo>
                    <a:pt x="559482" y="211543"/>
                    <a:pt x="559482" y="211543"/>
                    <a:pt x="559482" y="212706"/>
                  </a:cubicBezTo>
                  <a:lnTo>
                    <a:pt x="559482" y="220842"/>
                  </a:lnTo>
                  <a:cubicBezTo>
                    <a:pt x="559482" y="220842"/>
                    <a:pt x="559482" y="220842"/>
                    <a:pt x="558368" y="220842"/>
                  </a:cubicBezTo>
                  <a:lnTo>
                    <a:pt x="550566" y="220842"/>
                  </a:lnTo>
                  <a:cubicBezTo>
                    <a:pt x="550566" y="220842"/>
                    <a:pt x="550566" y="220842"/>
                    <a:pt x="550566" y="222004"/>
                  </a:cubicBezTo>
                  <a:lnTo>
                    <a:pt x="550566" y="230141"/>
                  </a:lnTo>
                  <a:cubicBezTo>
                    <a:pt x="550566" y="230141"/>
                    <a:pt x="550566" y="230141"/>
                    <a:pt x="551681" y="230141"/>
                  </a:cubicBezTo>
                  <a:lnTo>
                    <a:pt x="559482" y="230141"/>
                  </a:lnTo>
                  <a:cubicBezTo>
                    <a:pt x="559482" y="230141"/>
                    <a:pt x="559482" y="230141"/>
                    <a:pt x="559482" y="231012"/>
                  </a:cubicBezTo>
                  <a:lnTo>
                    <a:pt x="559482" y="237114"/>
                  </a:lnTo>
                  <a:cubicBezTo>
                    <a:pt x="559482" y="237114"/>
                    <a:pt x="559482" y="237114"/>
                    <a:pt x="558368" y="237114"/>
                  </a:cubicBezTo>
                  <a:lnTo>
                    <a:pt x="550566" y="237114"/>
                  </a:lnTo>
                  <a:cubicBezTo>
                    <a:pt x="550566" y="237114"/>
                    <a:pt x="550566" y="237114"/>
                    <a:pt x="550566" y="238277"/>
                  </a:cubicBezTo>
                  <a:lnTo>
                    <a:pt x="550566" y="246413"/>
                  </a:lnTo>
                  <a:cubicBezTo>
                    <a:pt x="550566" y="246413"/>
                    <a:pt x="550566" y="246413"/>
                    <a:pt x="551681" y="246413"/>
                  </a:cubicBezTo>
                  <a:lnTo>
                    <a:pt x="559482" y="246413"/>
                  </a:lnTo>
                  <a:cubicBezTo>
                    <a:pt x="559482" y="246413"/>
                    <a:pt x="559482" y="246413"/>
                    <a:pt x="559482" y="247575"/>
                  </a:cubicBezTo>
                  <a:lnTo>
                    <a:pt x="559482" y="255712"/>
                  </a:lnTo>
                  <a:cubicBezTo>
                    <a:pt x="559482" y="255712"/>
                    <a:pt x="559482" y="255712"/>
                    <a:pt x="558368" y="255712"/>
                  </a:cubicBezTo>
                  <a:lnTo>
                    <a:pt x="550566" y="255712"/>
                  </a:lnTo>
                  <a:cubicBezTo>
                    <a:pt x="550566" y="255712"/>
                    <a:pt x="550566" y="255712"/>
                    <a:pt x="550566" y="256874"/>
                  </a:cubicBezTo>
                  <a:lnTo>
                    <a:pt x="550566" y="265010"/>
                  </a:lnTo>
                  <a:cubicBezTo>
                    <a:pt x="550566" y="265010"/>
                    <a:pt x="550566" y="265010"/>
                    <a:pt x="551681" y="265010"/>
                  </a:cubicBezTo>
                  <a:lnTo>
                    <a:pt x="559482" y="265010"/>
                  </a:lnTo>
                  <a:cubicBezTo>
                    <a:pt x="559482" y="265010"/>
                    <a:pt x="559482" y="265010"/>
                    <a:pt x="559482" y="265882"/>
                  </a:cubicBezTo>
                  <a:lnTo>
                    <a:pt x="559482" y="271984"/>
                  </a:lnTo>
                  <a:cubicBezTo>
                    <a:pt x="559482" y="271984"/>
                    <a:pt x="559482" y="271984"/>
                    <a:pt x="558368" y="271984"/>
                  </a:cubicBezTo>
                  <a:lnTo>
                    <a:pt x="550566" y="271984"/>
                  </a:lnTo>
                  <a:cubicBezTo>
                    <a:pt x="550566" y="271984"/>
                    <a:pt x="550566" y="271984"/>
                    <a:pt x="550566" y="273146"/>
                  </a:cubicBezTo>
                  <a:lnTo>
                    <a:pt x="550566" y="281283"/>
                  </a:lnTo>
                  <a:cubicBezTo>
                    <a:pt x="550566" y="281283"/>
                    <a:pt x="550566" y="281283"/>
                    <a:pt x="575085" y="302205"/>
                  </a:cubicBezTo>
                  <a:cubicBezTo>
                    <a:pt x="575085" y="306854"/>
                    <a:pt x="575085" y="306854"/>
                    <a:pt x="573971" y="306854"/>
                  </a:cubicBezTo>
                  <a:lnTo>
                    <a:pt x="566169" y="306854"/>
                  </a:lnTo>
                  <a:cubicBezTo>
                    <a:pt x="566169" y="306854"/>
                    <a:pt x="566169" y="306854"/>
                    <a:pt x="566169" y="332425"/>
                  </a:cubicBezTo>
                  <a:cubicBezTo>
                    <a:pt x="566169" y="332425"/>
                    <a:pt x="566169" y="332425"/>
                    <a:pt x="567284" y="332425"/>
                  </a:cubicBezTo>
                  <a:lnTo>
                    <a:pt x="575085" y="332425"/>
                  </a:lnTo>
                  <a:cubicBezTo>
                    <a:pt x="575085" y="332425"/>
                    <a:pt x="575085" y="332425"/>
                    <a:pt x="575085" y="330972"/>
                  </a:cubicBezTo>
                  <a:lnTo>
                    <a:pt x="575085" y="320802"/>
                  </a:lnTo>
                  <a:cubicBezTo>
                    <a:pt x="575085" y="320802"/>
                    <a:pt x="575085" y="320802"/>
                    <a:pt x="576200" y="320221"/>
                  </a:cubicBezTo>
                  <a:lnTo>
                    <a:pt x="584001" y="316153"/>
                  </a:lnTo>
                  <a:cubicBezTo>
                    <a:pt x="584001" y="316153"/>
                    <a:pt x="584001" y="316153"/>
                    <a:pt x="585952" y="316153"/>
                  </a:cubicBezTo>
                  <a:lnTo>
                    <a:pt x="599605" y="316153"/>
                  </a:lnTo>
                  <a:cubicBezTo>
                    <a:pt x="599605" y="316153"/>
                    <a:pt x="599605" y="316153"/>
                    <a:pt x="599605" y="317315"/>
                  </a:cubicBezTo>
                  <a:lnTo>
                    <a:pt x="599605" y="325451"/>
                  </a:lnTo>
                  <a:cubicBezTo>
                    <a:pt x="599605" y="325451"/>
                    <a:pt x="599605" y="325451"/>
                    <a:pt x="601276" y="325451"/>
                  </a:cubicBezTo>
                  <a:lnTo>
                    <a:pt x="612979" y="325451"/>
                  </a:lnTo>
                  <a:cubicBezTo>
                    <a:pt x="612979" y="330100"/>
                    <a:pt x="612979" y="330100"/>
                    <a:pt x="614093" y="330100"/>
                  </a:cubicBezTo>
                  <a:lnTo>
                    <a:pt x="621895" y="330100"/>
                  </a:lnTo>
                  <a:cubicBezTo>
                    <a:pt x="621895" y="330100"/>
                    <a:pt x="621895" y="330100"/>
                    <a:pt x="646414" y="362645"/>
                  </a:cubicBezTo>
                  <a:cubicBezTo>
                    <a:pt x="646414" y="362645"/>
                    <a:pt x="646414" y="362645"/>
                    <a:pt x="646414" y="397515"/>
                  </a:cubicBezTo>
                  <a:cubicBezTo>
                    <a:pt x="646414" y="397515"/>
                    <a:pt x="646414" y="397515"/>
                    <a:pt x="647528" y="397515"/>
                  </a:cubicBezTo>
                  <a:lnTo>
                    <a:pt x="655330" y="397515"/>
                  </a:lnTo>
                  <a:cubicBezTo>
                    <a:pt x="655330" y="397515"/>
                    <a:pt x="655330" y="397515"/>
                    <a:pt x="655330" y="395481"/>
                  </a:cubicBezTo>
                  <a:lnTo>
                    <a:pt x="655330" y="381243"/>
                  </a:lnTo>
                  <a:cubicBezTo>
                    <a:pt x="655330" y="381243"/>
                    <a:pt x="655330" y="381243"/>
                    <a:pt x="656166" y="381243"/>
                  </a:cubicBezTo>
                  <a:lnTo>
                    <a:pt x="662017" y="381243"/>
                  </a:lnTo>
                  <a:cubicBezTo>
                    <a:pt x="662017" y="381243"/>
                    <a:pt x="662017" y="381243"/>
                    <a:pt x="662017" y="382405"/>
                  </a:cubicBezTo>
                  <a:lnTo>
                    <a:pt x="662017" y="390541"/>
                  </a:lnTo>
                  <a:cubicBezTo>
                    <a:pt x="670933" y="392866"/>
                    <a:pt x="670933" y="392866"/>
                    <a:pt x="670933" y="341724"/>
                  </a:cubicBezTo>
                  <a:cubicBezTo>
                    <a:pt x="670933" y="341724"/>
                    <a:pt x="670933" y="341724"/>
                    <a:pt x="708826" y="341724"/>
                  </a:cubicBezTo>
                  <a:cubicBezTo>
                    <a:pt x="708826" y="341724"/>
                    <a:pt x="708826" y="341724"/>
                    <a:pt x="708826" y="267335"/>
                  </a:cubicBezTo>
                  <a:cubicBezTo>
                    <a:pt x="708826" y="267335"/>
                    <a:pt x="708826" y="267335"/>
                    <a:pt x="744490" y="267335"/>
                  </a:cubicBezTo>
                  <a:cubicBezTo>
                    <a:pt x="744490" y="267335"/>
                    <a:pt x="744490" y="267335"/>
                    <a:pt x="744490" y="266463"/>
                  </a:cubicBezTo>
                  <a:lnTo>
                    <a:pt x="744490" y="260361"/>
                  </a:lnTo>
                  <a:cubicBezTo>
                    <a:pt x="744490" y="260361"/>
                    <a:pt x="744490" y="260361"/>
                    <a:pt x="766781" y="260361"/>
                  </a:cubicBezTo>
                  <a:cubicBezTo>
                    <a:pt x="766781" y="260361"/>
                    <a:pt x="766781" y="260361"/>
                    <a:pt x="766781" y="220842"/>
                  </a:cubicBezTo>
                  <a:cubicBezTo>
                    <a:pt x="762322" y="220842"/>
                    <a:pt x="762322" y="220842"/>
                    <a:pt x="762322" y="219098"/>
                  </a:cubicBezTo>
                  <a:lnTo>
                    <a:pt x="762322" y="206894"/>
                  </a:lnTo>
                  <a:lnTo>
                    <a:pt x="766781" y="209219"/>
                  </a:lnTo>
                  <a:cubicBezTo>
                    <a:pt x="766781" y="209219"/>
                    <a:pt x="766781" y="209219"/>
                    <a:pt x="771239" y="185972"/>
                  </a:cubicBezTo>
                  <a:cubicBezTo>
                    <a:pt x="771239" y="185972"/>
                    <a:pt x="771239" y="185972"/>
                    <a:pt x="775697" y="209219"/>
                  </a:cubicBezTo>
                  <a:cubicBezTo>
                    <a:pt x="777926" y="206894"/>
                    <a:pt x="777926" y="206894"/>
                    <a:pt x="778204" y="206022"/>
                  </a:cubicBezTo>
                  <a:lnTo>
                    <a:pt x="780155" y="199920"/>
                  </a:lnTo>
                  <a:cubicBezTo>
                    <a:pt x="780155" y="199920"/>
                    <a:pt x="780155" y="199920"/>
                    <a:pt x="780712" y="198758"/>
                  </a:cubicBezTo>
                  <a:lnTo>
                    <a:pt x="784613" y="190621"/>
                  </a:lnTo>
                  <a:cubicBezTo>
                    <a:pt x="784613" y="190621"/>
                    <a:pt x="784613" y="190621"/>
                    <a:pt x="785170" y="189459"/>
                  </a:cubicBezTo>
                  <a:lnTo>
                    <a:pt x="789071" y="181323"/>
                  </a:lnTo>
                  <a:cubicBezTo>
                    <a:pt x="789071" y="181323"/>
                    <a:pt x="789071" y="181323"/>
                    <a:pt x="790464" y="180451"/>
                  </a:cubicBezTo>
                  <a:lnTo>
                    <a:pt x="800216" y="174349"/>
                  </a:lnTo>
                  <a:cubicBezTo>
                    <a:pt x="800216" y="174349"/>
                    <a:pt x="800216" y="174349"/>
                    <a:pt x="801888" y="173187"/>
                  </a:cubicBezTo>
                  <a:lnTo>
                    <a:pt x="813590" y="165050"/>
                  </a:lnTo>
                  <a:cubicBezTo>
                    <a:pt x="813590" y="165050"/>
                    <a:pt x="813590" y="165050"/>
                    <a:pt x="814426" y="163888"/>
                  </a:cubicBezTo>
                  <a:lnTo>
                    <a:pt x="820277" y="155752"/>
                  </a:lnTo>
                  <a:cubicBezTo>
                    <a:pt x="820277" y="155752"/>
                    <a:pt x="820277" y="155752"/>
                    <a:pt x="820834" y="153718"/>
                  </a:cubicBezTo>
                  <a:lnTo>
                    <a:pt x="824735" y="139479"/>
                  </a:lnTo>
                  <a:cubicBezTo>
                    <a:pt x="824735" y="139479"/>
                    <a:pt x="824735" y="139479"/>
                    <a:pt x="825292" y="141513"/>
                  </a:cubicBezTo>
                  <a:lnTo>
                    <a:pt x="829193" y="155752"/>
                  </a:lnTo>
                  <a:cubicBezTo>
                    <a:pt x="829193" y="155752"/>
                    <a:pt x="829193" y="155752"/>
                    <a:pt x="829750" y="156623"/>
                  </a:cubicBezTo>
                  <a:lnTo>
                    <a:pt x="833651" y="162726"/>
                  </a:lnTo>
                  <a:cubicBezTo>
                    <a:pt x="833651" y="162726"/>
                    <a:pt x="833651" y="162726"/>
                    <a:pt x="835044" y="163888"/>
                  </a:cubicBezTo>
                  <a:lnTo>
                    <a:pt x="844796" y="172024"/>
                  </a:lnTo>
                  <a:cubicBezTo>
                    <a:pt x="844796" y="172024"/>
                    <a:pt x="844796" y="172024"/>
                    <a:pt x="845911" y="173187"/>
                  </a:cubicBezTo>
                  <a:lnTo>
                    <a:pt x="853712" y="181323"/>
                  </a:lnTo>
                  <a:cubicBezTo>
                    <a:pt x="853712" y="181323"/>
                    <a:pt x="853712" y="181323"/>
                    <a:pt x="854827" y="182485"/>
                  </a:cubicBezTo>
                  <a:lnTo>
                    <a:pt x="862628" y="190621"/>
                  </a:lnTo>
                  <a:cubicBezTo>
                    <a:pt x="862628" y="190621"/>
                    <a:pt x="862628" y="190621"/>
                    <a:pt x="862907" y="191784"/>
                  </a:cubicBezTo>
                  <a:lnTo>
                    <a:pt x="864857" y="199920"/>
                  </a:lnTo>
                  <a:cubicBezTo>
                    <a:pt x="864857" y="199920"/>
                    <a:pt x="864857" y="199920"/>
                    <a:pt x="865136" y="201082"/>
                  </a:cubicBezTo>
                  <a:lnTo>
                    <a:pt x="867086" y="209219"/>
                  </a:lnTo>
                  <a:cubicBezTo>
                    <a:pt x="871544" y="209219"/>
                    <a:pt x="871544" y="209219"/>
                    <a:pt x="873773" y="185972"/>
                  </a:cubicBezTo>
                  <a:cubicBezTo>
                    <a:pt x="873773" y="185972"/>
                    <a:pt x="873773" y="185972"/>
                    <a:pt x="878231" y="209219"/>
                  </a:cubicBezTo>
                  <a:cubicBezTo>
                    <a:pt x="882689" y="209219"/>
                    <a:pt x="882689" y="209219"/>
                    <a:pt x="882689" y="210962"/>
                  </a:cubicBezTo>
                  <a:lnTo>
                    <a:pt x="882689" y="223167"/>
                  </a:lnTo>
                  <a:cubicBezTo>
                    <a:pt x="878231" y="223167"/>
                    <a:pt x="878231" y="223167"/>
                    <a:pt x="878231" y="255712"/>
                  </a:cubicBezTo>
                  <a:cubicBezTo>
                    <a:pt x="878231" y="255712"/>
                    <a:pt x="878231" y="255712"/>
                    <a:pt x="879346" y="255712"/>
                  </a:cubicBezTo>
                  <a:lnTo>
                    <a:pt x="887147" y="255712"/>
                  </a:lnTo>
                  <a:cubicBezTo>
                    <a:pt x="887147" y="260361"/>
                    <a:pt x="887147" y="260361"/>
                    <a:pt x="887983" y="260361"/>
                  </a:cubicBezTo>
                  <a:lnTo>
                    <a:pt x="893834" y="260361"/>
                  </a:lnTo>
                  <a:cubicBezTo>
                    <a:pt x="893834" y="260361"/>
                    <a:pt x="893834" y="260361"/>
                    <a:pt x="893834" y="259199"/>
                  </a:cubicBezTo>
                  <a:lnTo>
                    <a:pt x="893834" y="251062"/>
                  </a:lnTo>
                  <a:cubicBezTo>
                    <a:pt x="893834" y="251062"/>
                    <a:pt x="893834" y="251062"/>
                    <a:pt x="896063" y="251062"/>
                  </a:cubicBezTo>
                  <a:lnTo>
                    <a:pt x="911666" y="251062"/>
                  </a:lnTo>
                  <a:cubicBezTo>
                    <a:pt x="911666" y="251062"/>
                    <a:pt x="911666" y="251062"/>
                    <a:pt x="911666" y="249028"/>
                  </a:cubicBezTo>
                  <a:lnTo>
                    <a:pt x="911666" y="234790"/>
                  </a:lnTo>
                  <a:cubicBezTo>
                    <a:pt x="911666" y="234790"/>
                    <a:pt x="911666" y="234790"/>
                    <a:pt x="949560" y="234790"/>
                  </a:cubicBezTo>
                  <a:cubicBezTo>
                    <a:pt x="949560" y="234790"/>
                    <a:pt x="949560" y="234790"/>
                    <a:pt x="949560" y="236243"/>
                  </a:cubicBezTo>
                  <a:lnTo>
                    <a:pt x="949560" y="246413"/>
                  </a:lnTo>
                  <a:cubicBezTo>
                    <a:pt x="949560" y="246413"/>
                    <a:pt x="949560" y="246413"/>
                    <a:pt x="969621" y="246413"/>
                  </a:cubicBezTo>
                  <a:cubicBezTo>
                    <a:pt x="969621" y="246413"/>
                    <a:pt x="969621" y="246413"/>
                    <a:pt x="969621" y="248738"/>
                  </a:cubicBezTo>
                  <a:lnTo>
                    <a:pt x="969621" y="265010"/>
                  </a:lnTo>
                  <a:cubicBezTo>
                    <a:pt x="965163" y="265010"/>
                    <a:pt x="965163" y="265010"/>
                    <a:pt x="965163" y="265882"/>
                  </a:cubicBezTo>
                  <a:lnTo>
                    <a:pt x="965163" y="271984"/>
                  </a:lnTo>
                  <a:cubicBezTo>
                    <a:pt x="969621" y="271984"/>
                    <a:pt x="969621" y="271984"/>
                    <a:pt x="969621" y="273728"/>
                  </a:cubicBezTo>
                  <a:lnTo>
                    <a:pt x="969621" y="285932"/>
                  </a:lnTo>
                  <a:lnTo>
                    <a:pt x="965163" y="290581"/>
                  </a:lnTo>
                  <a:cubicBezTo>
                    <a:pt x="965163" y="290581"/>
                    <a:pt x="965163" y="290581"/>
                    <a:pt x="965163" y="346373"/>
                  </a:cubicBezTo>
                  <a:cubicBezTo>
                    <a:pt x="965163" y="346373"/>
                    <a:pt x="965163" y="346373"/>
                    <a:pt x="967113" y="346373"/>
                  </a:cubicBezTo>
                  <a:lnTo>
                    <a:pt x="980766" y="346373"/>
                  </a:lnTo>
                  <a:cubicBezTo>
                    <a:pt x="980766" y="351022"/>
                    <a:pt x="980766" y="351022"/>
                    <a:pt x="982437" y="351022"/>
                  </a:cubicBezTo>
                  <a:lnTo>
                    <a:pt x="994140" y="351022"/>
                  </a:lnTo>
                  <a:cubicBezTo>
                    <a:pt x="994140" y="351022"/>
                    <a:pt x="994140" y="351022"/>
                    <a:pt x="994140" y="353056"/>
                  </a:cubicBezTo>
                  <a:lnTo>
                    <a:pt x="994140" y="367295"/>
                  </a:lnTo>
                  <a:cubicBezTo>
                    <a:pt x="994140" y="367295"/>
                    <a:pt x="994140" y="367295"/>
                    <a:pt x="995812" y="367295"/>
                  </a:cubicBezTo>
                  <a:lnTo>
                    <a:pt x="1007514" y="367295"/>
                  </a:lnTo>
                  <a:cubicBezTo>
                    <a:pt x="1007514" y="367295"/>
                    <a:pt x="1007514" y="367295"/>
                    <a:pt x="1007514" y="365261"/>
                  </a:cubicBezTo>
                  <a:lnTo>
                    <a:pt x="1007514" y="351022"/>
                  </a:lnTo>
                  <a:cubicBezTo>
                    <a:pt x="1007514" y="351022"/>
                    <a:pt x="1007514" y="351022"/>
                    <a:pt x="1009464" y="349860"/>
                  </a:cubicBezTo>
                  <a:lnTo>
                    <a:pt x="1023117" y="341724"/>
                  </a:lnTo>
                  <a:cubicBezTo>
                    <a:pt x="1023117" y="341724"/>
                    <a:pt x="1023117" y="341724"/>
                    <a:pt x="1023117" y="320802"/>
                  </a:cubicBezTo>
                  <a:cubicBezTo>
                    <a:pt x="1018659" y="320802"/>
                    <a:pt x="1018659" y="320802"/>
                    <a:pt x="1018659" y="297555"/>
                  </a:cubicBezTo>
                  <a:cubicBezTo>
                    <a:pt x="1018659" y="297555"/>
                    <a:pt x="1018659" y="297555"/>
                    <a:pt x="1019773" y="297555"/>
                  </a:cubicBezTo>
                  <a:lnTo>
                    <a:pt x="1027575" y="297555"/>
                  </a:lnTo>
                  <a:cubicBezTo>
                    <a:pt x="1027575" y="295231"/>
                    <a:pt x="1027575" y="295231"/>
                    <a:pt x="1047636" y="295231"/>
                  </a:cubicBezTo>
                  <a:cubicBezTo>
                    <a:pt x="1047636" y="295231"/>
                    <a:pt x="1047636" y="295231"/>
                    <a:pt x="1047636" y="294068"/>
                  </a:cubicBezTo>
                  <a:lnTo>
                    <a:pt x="1047636" y="285932"/>
                  </a:lnTo>
                  <a:cubicBezTo>
                    <a:pt x="1047636" y="285932"/>
                    <a:pt x="1047636" y="285932"/>
                    <a:pt x="1049308" y="285932"/>
                  </a:cubicBezTo>
                  <a:lnTo>
                    <a:pt x="1061010" y="285932"/>
                  </a:lnTo>
                  <a:cubicBezTo>
                    <a:pt x="1061010" y="285932"/>
                    <a:pt x="1061010" y="285932"/>
                    <a:pt x="1061010" y="169700"/>
                  </a:cubicBezTo>
                  <a:cubicBezTo>
                    <a:pt x="1061010" y="169700"/>
                    <a:pt x="1061010" y="169700"/>
                    <a:pt x="1062125" y="169700"/>
                  </a:cubicBezTo>
                  <a:lnTo>
                    <a:pt x="1069926" y="169700"/>
                  </a:lnTo>
                  <a:cubicBezTo>
                    <a:pt x="1069926" y="169700"/>
                    <a:pt x="1069926" y="169700"/>
                    <a:pt x="1069926" y="167375"/>
                  </a:cubicBezTo>
                  <a:lnTo>
                    <a:pt x="1069926" y="151102"/>
                  </a:lnTo>
                  <a:cubicBezTo>
                    <a:pt x="1072155" y="151102"/>
                    <a:pt x="1072155" y="151102"/>
                    <a:pt x="1072155" y="104609"/>
                  </a:cubicBezTo>
                  <a:cubicBezTo>
                    <a:pt x="1072155" y="104609"/>
                    <a:pt x="1072155" y="104609"/>
                    <a:pt x="1073270" y="104609"/>
                  </a:cubicBezTo>
                  <a:lnTo>
                    <a:pt x="1081071" y="104609"/>
                  </a:lnTo>
                  <a:cubicBezTo>
                    <a:pt x="1081071" y="104609"/>
                    <a:pt x="1081071" y="104609"/>
                    <a:pt x="1081071" y="105772"/>
                  </a:cubicBezTo>
                  <a:lnTo>
                    <a:pt x="1081071" y="113908"/>
                  </a:lnTo>
                  <a:cubicBezTo>
                    <a:pt x="1085529" y="113908"/>
                    <a:pt x="1085529" y="113908"/>
                    <a:pt x="1085529" y="111583"/>
                  </a:cubicBezTo>
                  <a:lnTo>
                    <a:pt x="1085529" y="95311"/>
                  </a:lnTo>
                  <a:cubicBezTo>
                    <a:pt x="1085529" y="95311"/>
                    <a:pt x="1085529" y="95311"/>
                    <a:pt x="1086922" y="94730"/>
                  </a:cubicBezTo>
                  <a:lnTo>
                    <a:pt x="1096674" y="90662"/>
                  </a:lnTo>
                  <a:cubicBezTo>
                    <a:pt x="1096674" y="90662"/>
                    <a:pt x="1096674" y="90662"/>
                    <a:pt x="1097789" y="91243"/>
                  </a:cubicBezTo>
                  <a:lnTo>
                    <a:pt x="1105590" y="95311"/>
                  </a:lnTo>
                  <a:cubicBezTo>
                    <a:pt x="1105590" y="95311"/>
                    <a:pt x="1105590" y="95311"/>
                    <a:pt x="1107262" y="95311"/>
                  </a:cubicBezTo>
                  <a:lnTo>
                    <a:pt x="1118964" y="95311"/>
                  </a:lnTo>
                  <a:cubicBezTo>
                    <a:pt x="1118964" y="95311"/>
                    <a:pt x="1118964" y="95311"/>
                    <a:pt x="1118964" y="65090"/>
                  </a:cubicBezTo>
                  <a:cubicBezTo>
                    <a:pt x="1118964" y="65090"/>
                    <a:pt x="1118964" y="65090"/>
                    <a:pt x="1120079" y="65090"/>
                  </a:cubicBezTo>
                  <a:lnTo>
                    <a:pt x="1127880" y="65090"/>
                  </a:lnTo>
                  <a:cubicBezTo>
                    <a:pt x="1127880" y="69740"/>
                    <a:pt x="1127880" y="69740"/>
                    <a:pt x="1129273" y="69740"/>
                  </a:cubicBezTo>
                  <a:lnTo>
                    <a:pt x="1139026" y="69740"/>
                  </a:lnTo>
                  <a:cubicBezTo>
                    <a:pt x="1139026" y="65090"/>
                    <a:pt x="1139026" y="65090"/>
                    <a:pt x="1140140" y="65090"/>
                  </a:cubicBezTo>
                  <a:lnTo>
                    <a:pt x="1147942" y="65090"/>
                  </a:lnTo>
                  <a:cubicBezTo>
                    <a:pt x="1147942" y="65090"/>
                    <a:pt x="1147942" y="65090"/>
                    <a:pt x="1147942" y="99960"/>
                  </a:cubicBezTo>
                  <a:cubicBezTo>
                    <a:pt x="1147942" y="99960"/>
                    <a:pt x="1147942" y="99960"/>
                    <a:pt x="1149335" y="101122"/>
                  </a:cubicBezTo>
                  <a:lnTo>
                    <a:pt x="1159087" y="109259"/>
                  </a:lnTo>
                  <a:cubicBezTo>
                    <a:pt x="1156858" y="116233"/>
                    <a:pt x="1156858" y="116233"/>
                    <a:pt x="1181377" y="116233"/>
                  </a:cubicBezTo>
                  <a:cubicBezTo>
                    <a:pt x="1181377" y="116233"/>
                    <a:pt x="1181377" y="116233"/>
                    <a:pt x="1181377" y="114780"/>
                  </a:cubicBezTo>
                  <a:lnTo>
                    <a:pt x="1181377" y="104609"/>
                  </a:lnTo>
                  <a:cubicBezTo>
                    <a:pt x="1181377" y="104609"/>
                    <a:pt x="1181377" y="104609"/>
                    <a:pt x="1210354" y="95311"/>
                  </a:cubicBezTo>
                  <a:cubicBezTo>
                    <a:pt x="1210354" y="95311"/>
                    <a:pt x="1210354" y="95311"/>
                    <a:pt x="1210354" y="94149"/>
                  </a:cubicBezTo>
                  <a:lnTo>
                    <a:pt x="1210354" y="86012"/>
                  </a:lnTo>
                  <a:cubicBezTo>
                    <a:pt x="1210354" y="86012"/>
                    <a:pt x="1210354" y="86012"/>
                    <a:pt x="1211190" y="86012"/>
                  </a:cubicBezTo>
                  <a:lnTo>
                    <a:pt x="1217041" y="86012"/>
                  </a:lnTo>
                  <a:cubicBezTo>
                    <a:pt x="1217041" y="86012"/>
                    <a:pt x="1217041" y="86012"/>
                    <a:pt x="1217041" y="85141"/>
                  </a:cubicBezTo>
                  <a:lnTo>
                    <a:pt x="1217041" y="79038"/>
                  </a:lnTo>
                  <a:cubicBezTo>
                    <a:pt x="1217041" y="79038"/>
                    <a:pt x="1217041" y="79038"/>
                    <a:pt x="1219270" y="79038"/>
                  </a:cubicBezTo>
                  <a:lnTo>
                    <a:pt x="1234873" y="79038"/>
                  </a:lnTo>
                  <a:cubicBezTo>
                    <a:pt x="1234873" y="79038"/>
                    <a:pt x="1234873" y="79038"/>
                    <a:pt x="1234873" y="79910"/>
                  </a:cubicBezTo>
                  <a:lnTo>
                    <a:pt x="1234873" y="86012"/>
                  </a:lnTo>
                  <a:cubicBezTo>
                    <a:pt x="1234873" y="86012"/>
                    <a:pt x="1234873" y="86012"/>
                    <a:pt x="1236545" y="86012"/>
                  </a:cubicBezTo>
                  <a:lnTo>
                    <a:pt x="1248247" y="86012"/>
                  </a:lnTo>
                  <a:cubicBezTo>
                    <a:pt x="1248247" y="86012"/>
                    <a:pt x="1248247" y="86012"/>
                    <a:pt x="1248247" y="87756"/>
                  </a:cubicBezTo>
                  <a:lnTo>
                    <a:pt x="1248247" y="99960"/>
                  </a:lnTo>
                  <a:cubicBezTo>
                    <a:pt x="1248247" y="99960"/>
                    <a:pt x="1248247" y="99960"/>
                    <a:pt x="1272766" y="99960"/>
                  </a:cubicBezTo>
                  <a:cubicBezTo>
                    <a:pt x="1272766" y="99960"/>
                    <a:pt x="1272766" y="99960"/>
                    <a:pt x="1272766" y="98798"/>
                  </a:cubicBezTo>
                  <a:lnTo>
                    <a:pt x="1272766" y="90662"/>
                  </a:lnTo>
                  <a:cubicBezTo>
                    <a:pt x="1272766" y="90662"/>
                    <a:pt x="1272766" y="90662"/>
                    <a:pt x="1274159" y="90662"/>
                  </a:cubicBezTo>
                  <a:lnTo>
                    <a:pt x="1283911" y="90662"/>
                  </a:lnTo>
                  <a:cubicBezTo>
                    <a:pt x="1283911" y="90662"/>
                    <a:pt x="1283911" y="90662"/>
                    <a:pt x="1283911" y="89499"/>
                  </a:cubicBezTo>
                  <a:lnTo>
                    <a:pt x="1283911" y="81363"/>
                  </a:lnTo>
                  <a:cubicBezTo>
                    <a:pt x="1283911" y="81363"/>
                    <a:pt x="1283911" y="81363"/>
                    <a:pt x="1285583" y="81363"/>
                  </a:cubicBezTo>
                  <a:lnTo>
                    <a:pt x="1297285" y="81363"/>
                  </a:lnTo>
                  <a:cubicBezTo>
                    <a:pt x="1297285" y="81363"/>
                    <a:pt x="1297285" y="81363"/>
                    <a:pt x="1297285" y="82525"/>
                  </a:cubicBezTo>
                  <a:lnTo>
                    <a:pt x="1297285" y="90662"/>
                  </a:lnTo>
                  <a:cubicBezTo>
                    <a:pt x="1301743" y="90662"/>
                    <a:pt x="1301743" y="90662"/>
                    <a:pt x="1301743" y="34870"/>
                  </a:cubicBezTo>
                  <a:cubicBezTo>
                    <a:pt x="1301743" y="34870"/>
                    <a:pt x="1301743" y="34870"/>
                    <a:pt x="1402049" y="34870"/>
                  </a:cubicBezTo>
                  <a:cubicBezTo>
                    <a:pt x="1402049" y="34870"/>
                    <a:pt x="1402049" y="34870"/>
                    <a:pt x="1402049" y="109259"/>
                  </a:cubicBezTo>
                  <a:cubicBezTo>
                    <a:pt x="1402049" y="109259"/>
                    <a:pt x="1402049" y="109259"/>
                    <a:pt x="1404278" y="109259"/>
                  </a:cubicBezTo>
                  <a:lnTo>
                    <a:pt x="1419881" y="109259"/>
                  </a:lnTo>
                  <a:cubicBezTo>
                    <a:pt x="1419881" y="109259"/>
                    <a:pt x="1419881" y="109259"/>
                    <a:pt x="1419881" y="25571"/>
                  </a:cubicBezTo>
                  <a:cubicBezTo>
                    <a:pt x="1419881" y="25571"/>
                    <a:pt x="1419881" y="25571"/>
                    <a:pt x="1442171" y="13948"/>
                  </a:cubicBezTo>
                  <a:cubicBezTo>
                    <a:pt x="1442171" y="13948"/>
                    <a:pt x="1442171" y="13948"/>
                    <a:pt x="1471148" y="13948"/>
                  </a:cubicBezTo>
                  <a:cubicBezTo>
                    <a:pt x="1471148" y="13948"/>
                    <a:pt x="1471148" y="13948"/>
                    <a:pt x="1473099" y="12205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63" name="Rectangle 35">
              <a:extLst>
                <a:ext uri="{FF2B5EF4-FFF2-40B4-BE49-F238E27FC236}">
                  <a16:creationId xmlns:a16="http://schemas.microsoft.com/office/drawing/2014/main" id="{AD812D0E-8538-46C3-82A3-563826CCCCD3}"/>
                </a:ext>
              </a:extLst>
            </p:cNvPr>
            <p:cNvSpPr/>
            <p:nvPr/>
          </p:nvSpPr>
          <p:spPr>
            <a:xfrm>
              <a:off x="2483768" y="3238221"/>
              <a:ext cx="3079941" cy="1160647"/>
            </a:xfrm>
            <a:custGeom>
              <a:avLst/>
              <a:gdLst/>
              <a:ahLst/>
              <a:cxnLst/>
              <a:rect l="l" t="t" r="r" b="b"/>
              <a:pathLst>
                <a:path w="3079941" h="1160647">
                  <a:moveTo>
                    <a:pt x="215205" y="0"/>
                  </a:moveTo>
                  <a:cubicBezTo>
                    <a:pt x="215205" y="18"/>
                    <a:pt x="215221" y="2040"/>
                    <a:pt x="217231" y="246443"/>
                  </a:cubicBezTo>
                  <a:cubicBezTo>
                    <a:pt x="217243" y="246467"/>
                    <a:pt x="217888" y="247808"/>
                    <a:pt x="255738" y="326429"/>
                  </a:cubicBezTo>
                  <a:cubicBezTo>
                    <a:pt x="255746" y="326429"/>
                    <a:pt x="255857" y="326429"/>
                    <a:pt x="257765" y="326429"/>
                  </a:cubicBezTo>
                  <a:lnTo>
                    <a:pt x="271952" y="326429"/>
                  </a:lnTo>
                  <a:cubicBezTo>
                    <a:pt x="271952" y="326443"/>
                    <a:pt x="271952" y="327005"/>
                    <a:pt x="271952" y="350208"/>
                  </a:cubicBezTo>
                  <a:cubicBezTo>
                    <a:pt x="271954" y="350214"/>
                    <a:pt x="271992" y="350272"/>
                    <a:pt x="272459" y="351019"/>
                  </a:cubicBezTo>
                  <a:lnTo>
                    <a:pt x="276005" y="356694"/>
                  </a:lnTo>
                  <a:cubicBezTo>
                    <a:pt x="276005" y="356714"/>
                    <a:pt x="276005" y="358229"/>
                    <a:pt x="276005" y="471268"/>
                  </a:cubicBezTo>
                  <a:cubicBezTo>
                    <a:pt x="276014" y="471268"/>
                    <a:pt x="276154" y="471268"/>
                    <a:pt x="278285" y="471268"/>
                  </a:cubicBezTo>
                  <a:lnTo>
                    <a:pt x="294246" y="471268"/>
                  </a:lnTo>
                  <a:cubicBezTo>
                    <a:pt x="294246" y="471288"/>
                    <a:pt x="294246" y="472923"/>
                    <a:pt x="294246" y="611783"/>
                  </a:cubicBezTo>
                  <a:cubicBezTo>
                    <a:pt x="294256" y="611782"/>
                    <a:pt x="294368" y="611761"/>
                    <a:pt x="295766" y="611513"/>
                  </a:cubicBezTo>
                  <a:lnTo>
                    <a:pt x="306406" y="609622"/>
                  </a:lnTo>
                  <a:cubicBezTo>
                    <a:pt x="306406" y="609644"/>
                    <a:pt x="306376" y="610978"/>
                    <a:pt x="304379" y="698254"/>
                  </a:cubicBezTo>
                  <a:cubicBezTo>
                    <a:pt x="304389" y="698256"/>
                    <a:pt x="304500" y="698276"/>
                    <a:pt x="305899" y="698525"/>
                  </a:cubicBezTo>
                  <a:lnTo>
                    <a:pt x="316539" y="700416"/>
                  </a:lnTo>
                  <a:cubicBezTo>
                    <a:pt x="316541" y="700423"/>
                    <a:pt x="316561" y="700487"/>
                    <a:pt x="316792" y="701227"/>
                  </a:cubicBezTo>
                  <a:lnTo>
                    <a:pt x="318566" y="706902"/>
                  </a:lnTo>
                  <a:cubicBezTo>
                    <a:pt x="318568" y="706893"/>
                    <a:pt x="318613" y="706750"/>
                    <a:pt x="319326" y="704470"/>
                  </a:cubicBezTo>
                  <a:lnTo>
                    <a:pt x="324646" y="687446"/>
                  </a:lnTo>
                  <a:cubicBezTo>
                    <a:pt x="324653" y="687446"/>
                    <a:pt x="324753" y="687446"/>
                    <a:pt x="326419" y="687446"/>
                  </a:cubicBezTo>
                  <a:lnTo>
                    <a:pt x="338833" y="687446"/>
                  </a:lnTo>
                  <a:cubicBezTo>
                    <a:pt x="338833" y="687463"/>
                    <a:pt x="338833" y="688156"/>
                    <a:pt x="338833" y="719872"/>
                  </a:cubicBezTo>
                  <a:cubicBezTo>
                    <a:pt x="338839" y="719877"/>
                    <a:pt x="338916" y="719917"/>
                    <a:pt x="339846" y="720413"/>
                  </a:cubicBezTo>
                  <a:lnTo>
                    <a:pt x="346940" y="724196"/>
                  </a:lnTo>
                  <a:cubicBezTo>
                    <a:pt x="346940" y="724205"/>
                    <a:pt x="346940" y="724306"/>
                    <a:pt x="346940" y="725547"/>
                  </a:cubicBezTo>
                  <a:lnTo>
                    <a:pt x="346940" y="735005"/>
                  </a:lnTo>
                  <a:cubicBezTo>
                    <a:pt x="346960" y="735005"/>
                    <a:pt x="347868" y="735005"/>
                    <a:pt x="391527" y="735005"/>
                  </a:cubicBezTo>
                  <a:cubicBezTo>
                    <a:pt x="391527" y="735013"/>
                    <a:pt x="391527" y="735096"/>
                    <a:pt x="391527" y="736086"/>
                  </a:cubicBezTo>
                  <a:lnTo>
                    <a:pt x="391527" y="743652"/>
                  </a:lnTo>
                  <a:cubicBezTo>
                    <a:pt x="391536" y="743652"/>
                    <a:pt x="391657" y="743652"/>
                    <a:pt x="393553" y="743652"/>
                  </a:cubicBezTo>
                  <a:lnTo>
                    <a:pt x="407740" y="743652"/>
                  </a:lnTo>
                  <a:cubicBezTo>
                    <a:pt x="407740" y="743634"/>
                    <a:pt x="407740" y="742905"/>
                    <a:pt x="407740" y="713387"/>
                  </a:cubicBezTo>
                  <a:cubicBezTo>
                    <a:pt x="407761" y="713387"/>
                    <a:pt x="408691" y="713387"/>
                    <a:pt x="452327" y="713387"/>
                  </a:cubicBezTo>
                  <a:cubicBezTo>
                    <a:pt x="452327" y="713379"/>
                    <a:pt x="452327" y="713282"/>
                    <a:pt x="452327" y="712036"/>
                  </a:cubicBezTo>
                  <a:lnTo>
                    <a:pt x="452327" y="702578"/>
                  </a:lnTo>
                  <a:cubicBezTo>
                    <a:pt x="452333" y="702578"/>
                    <a:pt x="452407" y="702578"/>
                    <a:pt x="453341" y="702578"/>
                  </a:cubicBezTo>
                  <a:lnTo>
                    <a:pt x="460434" y="702578"/>
                  </a:lnTo>
                  <a:cubicBezTo>
                    <a:pt x="460434" y="702571"/>
                    <a:pt x="460434" y="702458"/>
                    <a:pt x="460434" y="700687"/>
                  </a:cubicBezTo>
                  <a:lnTo>
                    <a:pt x="460434" y="687446"/>
                  </a:lnTo>
                  <a:cubicBezTo>
                    <a:pt x="460443" y="687446"/>
                    <a:pt x="460515" y="687446"/>
                    <a:pt x="461194" y="687446"/>
                  </a:cubicBezTo>
                  <a:lnTo>
                    <a:pt x="466514" y="687446"/>
                  </a:lnTo>
                  <a:cubicBezTo>
                    <a:pt x="466514" y="687439"/>
                    <a:pt x="466514" y="687354"/>
                    <a:pt x="466514" y="686365"/>
                  </a:cubicBezTo>
                  <a:lnTo>
                    <a:pt x="466514" y="678798"/>
                  </a:lnTo>
                  <a:cubicBezTo>
                    <a:pt x="466522" y="678798"/>
                    <a:pt x="466646" y="678798"/>
                    <a:pt x="468541" y="678798"/>
                  </a:cubicBezTo>
                  <a:lnTo>
                    <a:pt x="482728" y="678798"/>
                  </a:lnTo>
                  <a:cubicBezTo>
                    <a:pt x="482728" y="678805"/>
                    <a:pt x="482728" y="678882"/>
                    <a:pt x="482728" y="679879"/>
                  </a:cubicBezTo>
                  <a:lnTo>
                    <a:pt x="482728" y="687446"/>
                  </a:lnTo>
                  <a:cubicBezTo>
                    <a:pt x="482739" y="687446"/>
                    <a:pt x="483240" y="687446"/>
                    <a:pt x="505021" y="687446"/>
                  </a:cubicBezTo>
                  <a:cubicBezTo>
                    <a:pt x="505021" y="687438"/>
                    <a:pt x="505021" y="687324"/>
                    <a:pt x="505021" y="685554"/>
                  </a:cubicBezTo>
                  <a:lnTo>
                    <a:pt x="505021" y="672313"/>
                  </a:lnTo>
                  <a:cubicBezTo>
                    <a:pt x="505027" y="672313"/>
                    <a:pt x="505124" y="672313"/>
                    <a:pt x="506795" y="672313"/>
                  </a:cubicBezTo>
                  <a:lnTo>
                    <a:pt x="519208" y="672313"/>
                  </a:lnTo>
                  <a:cubicBezTo>
                    <a:pt x="519208" y="672325"/>
                    <a:pt x="519208" y="672839"/>
                    <a:pt x="519208" y="696093"/>
                  </a:cubicBezTo>
                  <a:cubicBezTo>
                    <a:pt x="519215" y="696093"/>
                    <a:pt x="519295" y="696093"/>
                    <a:pt x="520222" y="696093"/>
                  </a:cubicBezTo>
                  <a:lnTo>
                    <a:pt x="527315" y="696093"/>
                  </a:lnTo>
                  <a:cubicBezTo>
                    <a:pt x="527315" y="696087"/>
                    <a:pt x="527315" y="696006"/>
                    <a:pt x="527315" y="695012"/>
                  </a:cubicBezTo>
                  <a:lnTo>
                    <a:pt x="527315" y="687446"/>
                  </a:lnTo>
                  <a:cubicBezTo>
                    <a:pt x="527324" y="687446"/>
                    <a:pt x="527442" y="687446"/>
                    <a:pt x="529088" y="687446"/>
                  </a:cubicBezTo>
                  <a:lnTo>
                    <a:pt x="541502" y="687446"/>
                  </a:lnTo>
                  <a:cubicBezTo>
                    <a:pt x="541502" y="687459"/>
                    <a:pt x="541502" y="688018"/>
                    <a:pt x="541502" y="713387"/>
                  </a:cubicBezTo>
                  <a:cubicBezTo>
                    <a:pt x="541510" y="713387"/>
                    <a:pt x="541628" y="713387"/>
                    <a:pt x="543529" y="713387"/>
                  </a:cubicBezTo>
                  <a:lnTo>
                    <a:pt x="557715" y="713387"/>
                  </a:lnTo>
                  <a:cubicBezTo>
                    <a:pt x="557715" y="713398"/>
                    <a:pt x="557715" y="713513"/>
                    <a:pt x="557715" y="715008"/>
                  </a:cubicBezTo>
                  <a:lnTo>
                    <a:pt x="557715" y="726358"/>
                  </a:lnTo>
                  <a:cubicBezTo>
                    <a:pt x="557723" y="726358"/>
                    <a:pt x="557794" y="726358"/>
                    <a:pt x="558475" y="726358"/>
                  </a:cubicBezTo>
                  <a:lnTo>
                    <a:pt x="563796" y="726358"/>
                  </a:lnTo>
                  <a:cubicBezTo>
                    <a:pt x="563796" y="726350"/>
                    <a:pt x="563796" y="726274"/>
                    <a:pt x="563796" y="725547"/>
                  </a:cubicBezTo>
                  <a:lnTo>
                    <a:pt x="563796" y="719872"/>
                  </a:lnTo>
                  <a:cubicBezTo>
                    <a:pt x="563813" y="719872"/>
                    <a:pt x="564532" y="719872"/>
                    <a:pt x="594196" y="719872"/>
                  </a:cubicBezTo>
                  <a:cubicBezTo>
                    <a:pt x="594196" y="719886"/>
                    <a:pt x="594196" y="720449"/>
                    <a:pt x="594196" y="743652"/>
                  </a:cubicBezTo>
                  <a:cubicBezTo>
                    <a:pt x="594203" y="743652"/>
                    <a:pt x="594282" y="743652"/>
                    <a:pt x="595209" y="743652"/>
                  </a:cubicBezTo>
                  <a:lnTo>
                    <a:pt x="602303" y="743652"/>
                  </a:lnTo>
                  <a:cubicBezTo>
                    <a:pt x="602303" y="743659"/>
                    <a:pt x="602303" y="743732"/>
                    <a:pt x="602303" y="744733"/>
                  </a:cubicBezTo>
                  <a:lnTo>
                    <a:pt x="602303" y="752299"/>
                  </a:lnTo>
                  <a:cubicBezTo>
                    <a:pt x="602312" y="752299"/>
                    <a:pt x="602385" y="752299"/>
                    <a:pt x="603063" y="752299"/>
                  </a:cubicBezTo>
                  <a:lnTo>
                    <a:pt x="608383" y="752299"/>
                  </a:lnTo>
                  <a:cubicBezTo>
                    <a:pt x="608383" y="752292"/>
                    <a:pt x="608383" y="752172"/>
                    <a:pt x="608383" y="750137"/>
                  </a:cubicBezTo>
                  <a:lnTo>
                    <a:pt x="608383" y="735005"/>
                  </a:lnTo>
                  <a:cubicBezTo>
                    <a:pt x="608390" y="735005"/>
                    <a:pt x="608468" y="735005"/>
                    <a:pt x="609396" y="735005"/>
                  </a:cubicBezTo>
                  <a:lnTo>
                    <a:pt x="616490" y="735005"/>
                  </a:lnTo>
                  <a:cubicBezTo>
                    <a:pt x="616490" y="735013"/>
                    <a:pt x="616490" y="735096"/>
                    <a:pt x="616490" y="736086"/>
                  </a:cubicBezTo>
                  <a:lnTo>
                    <a:pt x="616490" y="743652"/>
                  </a:lnTo>
                  <a:lnTo>
                    <a:pt x="621810" y="741659"/>
                  </a:lnTo>
                  <a:cubicBezTo>
                    <a:pt x="622570" y="741287"/>
                    <a:pt x="622570" y="741085"/>
                    <a:pt x="622570" y="740679"/>
                  </a:cubicBezTo>
                  <a:lnTo>
                    <a:pt x="622570" y="735005"/>
                  </a:lnTo>
                  <a:cubicBezTo>
                    <a:pt x="622587" y="735005"/>
                    <a:pt x="623388" y="735005"/>
                    <a:pt x="661077" y="735005"/>
                  </a:cubicBezTo>
                  <a:cubicBezTo>
                    <a:pt x="661077" y="735019"/>
                    <a:pt x="661077" y="735566"/>
                    <a:pt x="661077" y="758784"/>
                  </a:cubicBezTo>
                  <a:cubicBezTo>
                    <a:pt x="661085" y="758784"/>
                    <a:pt x="661203" y="758784"/>
                    <a:pt x="663103" y="758784"/>
                  </a:cubicBezTo>
                  <a:lnTo>
                    <a:pt x="677290" y="758784"/>
                  </a:lnTo>
                  <a:cubicBezTo>
                    <a:pt x="677290" y="758792"/>
                    <a:pt x="677290" y="758874"/>
                    <a:pt x="677290" y="759865"/>
                  </a:cubicBezTo>
                  <a:lnTo>
                    <a:pt x="677290" y="767431"/>
                  </a:lnTo>
                  <a:cubicBezTo>
                    <a:pt x="677299" y="767431"/>
                    <a:pt x="677422" y="767431"/>
                    <a:pt x="679064" y="767431"/>
                  </a:cubicBezTo>
                  <a:lnTo>
                    <a:pt x="691477" y="767431"/>
                  </a:lnTo>
                  <a:cubicBezTo>
                    <a:pt x="691477" y="767419"/>
                    <a:pt x="691477" y="766908"/>
                    <a:pt x="691477" y="743652"/>
                  </a:cubicBezTo>
                  <a:cubicBezTo>
                    <a:pt x="691484" y="743652"/>
                    <a:pt x="691562" y="743652"/>
                    <a:pt x="692490" y="743652"/>
                  </a:cubicBezTo>
                  <a:lnTo>
                    <a:pt x="699584" y="743652"/>
                  </a:lnTo>
                  <a:cubicBezTo>
                    <a:pt x="699584" y="743633"/>
                    <a:pt x="699584" y="742862"/>
                    <a:pt x="699584" y="711225"/>
                  </a:cubicBezTo>
                  <a:cubicBezTo>
                    <a:pt x="699591" y="711225"/>
                    <a:pt x="699668" y="711225"/>
                    <a:pt x="700597" y="711225"/>
                  </a:cubicBezTo>
                  <a:lnTo>
                    <a:pt x="707691" y="711225"/>
                  </a:lnTo>
                  <a:cubicBezTo>
                    <a:pt x="707691" y="711219"/>
                    <a:pt x="707691" y="711110"/>
                    <a:pt x="707691" y="709334"/>
                  </a:cubicBezTo>
                  <a:lnTo>
                    <a:pt x="707691" y="696093"/>
                  </a:lnTo>
                  <a:cubicBezTo>
                    <a:pt x="705664" y="696093"/>
                    <a:pt x="705664" y="696093"/>
                    <a:pt x="706424" y="694471"/>
                  </a:cubicBezTo>
                  <a:lnTo>
                    <a:pt x="711744" y="683122"/>
                  </a:lnTo>
                  <a:cubicBezTo>
                    <a:pt x="711749" y="683139"/>
                    <a:pt x="711944" y="683813"/>
                    <a:pt x="719851" y="711225"/>
                  </a:cubicBezTo>
                  <a:cubicBezTo>
                    <a:pt x="719859" y="711225"/>
                    <a:pt x="719932" y="711225"/>
                    <a:pt x="720611" y="711225"/>
                  </a:cubicBezTo>
                  <a:lnTo>
                    <a:pt x="725931" y="711225"/>
                  </a:lnTo>
                  <a:cubicBezTo>
                    <a:pt x="725931" y="711212"/>
                    <a:pt x="725931" y="710033"/>
                    <a:pt x="725931" y="605298"/>
                  </a:cubicBezTo>
                  <a:cubicBezTo>
                    <a:pt x="725941" y="605298"/>
                    <a:pt x="726055" y="605298"/>
                    <a:pt x="727451" y="605298"/>
                  </a:cubicBezTo>
                  <a:lnTo>
                    <a:pt x="738091" y="605298"/>
                  </a:lnTo>
                  <a:cubicBezTo>
                    <a:pt x="738091" y="605276"/>
                    <a:pt x="738091" y="604266"/>
                    <a:pt x="738091" y="557739"/>
                  </a:cubicBezTo>
                  <a:cubicBezTo>
                    <a:pt x="738108" y="557739"/>
                    <a:pt x="738733" y="557739"/>
                    <a:pt x="764438" y="557739"/>
                  </a:cubicBezTo>
                  <a:cubicBezTo>
                    <a:pt x="764438" y="557727"/>
                    <a:pt x="764438" y="557217"/>
                    <a:pt x="764438" y="536121"/>
                  </a:cubicBezTo>
                  <a:cubicBezTo>
                    <a:pt x="764457" y="536121"/>
                    <a:pt x="765246" y="536121"/>
                    <a:pt x="798892" y="536121"/>
                  </a:cubicBezTo>
                  <a:cubicBezTo>
                    <a:pt x="798892" y="536129"/>
                    <a:pt x="798892" y="536259"/>
                    <a:pt x="798892" y="538553"/>
                  </a:cubicBezTo>
                  <a:lnTo>
                    <a:pt x="798892" y="555577"/>
                  </a:lnTo>
                  <a:cubicBezTo>
                    <a:pt x="798901" y="555577"/>
                    <a:pt x="799032" y="555577"/>
                    <a:pt x="801172" y="555577"/>
                  </a:cubicBezTo>
                  <a:lnTo>
                    <a:pt x="817132" y="555577"/>
                  </a:lnTo>
                  <a:cubicBezTo>
                    <a:pt x="817132" y="555595"/>
                    <a:pt x="817132" y="556489"/>
                    <a:pt x="817132" y="603136"/>
                  </a:cubicBezTo>
                  <a:cubicBezTo>
                    <a:pt x="817138" y="603136"/>
                    <a:pt x="817214" y="603136"/>
                    <a:pt x="818145" y="603136"/>
                  </a:cubicBezTo>
                  <a:lnTo>
                    <a:pt x="825239" y="603136"/>
                  </a:lnTo>
                  <a:lnTo>
                    <a:pt x="839426" y="607460"/>
                  </a:lnTo>
                  <a:cubicBezTo>
                    <a:pt x="839426" y="607470"/>
                    <a:pt x="839426" y="608120"/>
                    <a:pt x="839426" y="646372"/>
                  </a:cubicBezTo>
                  <a:cubicBezTo>
                    <a:pt x="839432" y="646372"/>
                    <a:pt x="839507" y="646372"/>
                    <a:pt x="840439" y="646372"/>
                  </a:cubicBezTo>
                  <a:lnTo>
                    <a:pt x="847532" y="646372"/>
                  </a:lnTo>
                  <a:cubicBezTo>
                    <a:pt x="847532" y="646382"/>
                    <a:pt x="847532" y="646488"/>
                    <a:pt x="847532" y="647993"/>
                  </a:cubicBezTo>
                  <a:lnTo>
                    <a:pt x="847532" y="659342"/>
                  </a:lnTo>
                  <a:cubicBezTo>
                    <a:pt x="847540" y="659342"/>
                    <a:pt x="847664" y="659342"/>
                    <a:pt x="849559" y="659342"/>
                  </a:cubicBezTo>
                  <a:lnTo>
                    <a:pt x="863746" y="659342"/>
                  </a:lnTo>
                  <a:lnTo>
                    <a:pt x="869826" y="665828"/>
                  </a:lnTo>
                  <a:cubicBezTo>
                    <a:pt x="869826" y="665840"/>
                    <a:pt x="869826" y="666326"/>
                    <a:pt x="869826" y="687446"/>
                  </a:cubicBezTo>
                  <a:cubicBezTo>
                    <a:pt x="869835" y="687446"/>
                    <a:pt x="869966" y="687446"/>
                    <a:pt x="872106" y="687446"/>
                  </a:cubicBezTo>
                  <a:lnTo>
                    <a:pt x="888066" y="687446"/>
                  </a:lnTo>
                  <a:cubicBezTo>
                    <a:pt x="888066" y="687453"/>
                    <a:pt x="888066" y="687533"/>
                    <a:pt x="888066" y="688526"/>
                  </a:cubicBezTo>
                  <a:lnTo>
                    <a:pt x="888066" y="696093"/>
                  </a:lnTo>
                  <a:cubicBezTo>
                    <a:pt x="888075" y="696093"/>
                    <a:pt x="888174" y="696093"/>
                    <a:pt x="889333" y="696093"/>
                  </a:cubicBezTo>
                  <a:lnTo>
                    <a:pt x="898200" y="696093"/>
                  </a:lnTo>
                  <a:cubicBezTo>
                    <a:pt x="898200" y="696102"/>
                    <a:pt x="898200" y="696231"/>
                    <a:pt x="898200" y="698254"/>
                  </a:cubicBezTo>
                  <a:lnTo>
                    <a:pt x="898200" y="713387"/>
                  </a:lnTo>
                  <a:cubicBezTo>
                    <a:pt x="902253" y="713387"/>
                    <a:pt x="902253" y="713387"/>
                    <a:pt x="902253" y="711495"/>
                  </a:cubicBezTo>
                  <a:lnTo>
                    <a:pt x="902253" y="698254"/>
                  </a:lnTo>
                  <a:cubicBezTo>
                    <a:pt x="902259" y="698254"/>
                    <a:pt x="902337" y="698254"/>
                    <a:pt x="903266" y="698254"/>
                  </a:cubicBezTo>
                  <a:lnTo>
                    <a:pt x="910360" y="698254"/>
                  </a:lnTo>
                  <a:cubicBezTo>
                    <a:pt x="910360" y="698265"/>
                    <a:pt x="910360" y="698384"/>
                    <a:pt x="910360" y="699876"/>
                  </a:cubicBezTo>
                  <a:lnTo>
                    <a:pt x="910360" y="711225"/>
                  </a:lnTo>
                  <a:cubicBezTo>
                    <a:pt x="910369" y="711225"/>
                    <a:pt x="910442" y="711225"/>
                    <a:pt x="911120" y="711225"/>
                  </a:cubicBezTo>
                  <a:lnTo>
                    <a:pt x="916440" y="711225"/>
                  </a:lnTo>
                  <a:cubicBezTo>
                    <a:pt x="916440" y="706902"/>
                    <a:pt x="916440" y="706902"/>
                    <a:pt x="965080" y="706902"/>
                  </a:cubicBezTo>
                  <a:cubicBezTo>
                    <a:pt x="965080" y="706911"/>
                    <a:pt x="965080" y="707012"/>
                    <a:pt x="965080" y="708253"/>
                  </a:cubicBezTo>
                  <a:lnTo>
                    <a:pt x="965080" y="717710"/>
                  </a:lnTo>
                  <a:cubicBezTo>
                    <a:pt x="965088" y="717710"/>
                    <a:pt x="965163" y="717710"/>
                    <a:pt x="965840" y="717710"/>
                  </a:cubicBezTo>
                  <a:lnTo>
                    <a:pt x="971161" y="717710"/>
                  </a:lnTo>
                  <a:cubicBezTo>
                    <a:pt x="971161" y="717719"/>
                    <a:pt x="971161" y="717841"/>
                    <a:pt x="971161" y="719872"/>
                  </a:cubicBezTo>
                  <a:lnTo>
                    <a:pt x="971161" y="735005"/>
                  </a:lnTo>
                  <a:cubicBezTo>
                    <a:pt x="971169" y="735001"/>
                    <a:pt x="971285" y="734923"/>
                    <a:pt x="973187" y="733654"/>
                  </a:cubicBezTo>
                  <a:lnTo>
                    <a:pt x="987374" y="724196"/>
                  </a:lnTo>
                  <a:cubicBezTo>
                    <a:pt x="987376" y="724177"/>
                    <a:pt x="987507" y="723302"/>
                    <a:pt x="993454" y="683122"/>
                  </a:cubicBezTo>
                  <a:cubicBezTo>
                    <a:pt x="993463" y="683120"/>
                    <a:pt x="993532" y="683094"/>
                    <a:pt x="994214" y="682852"/>
                  </a:cubicBezTo>
                  <a:lnTo>
                    <a:pt x="999534" y="680960"/>
                  </a:lnTo>
                  <a:cubicBezTo>
                    <a:pt x="999534" y="680944"/>
                    <a:pt x="999567" y="679883"/>
                    <a:pt x="1001561" y="611783"/>
                  </a:cubicBezTo>
                  <a:cubicBezTo>
                    <a:pt x="1001561" y="611801"/>
                    <a:pt x="1001594" y="612892"/>
                    <a:pt x="1003588" y="680960"/>
                  </a:cubicBezTo>
                  <a:cubicBezTo>
                    <a:pt x="1003597" y="680963"/>
                    <a:pt x="1003668" y="680988"/>
                    <a:pt x="1004348" y="681230"/>
                  </a:cubicBezTo>
                  <a:lnTo>
                    <a:pt x="1009668" y="683122"/>
                  </a:lnTo>
                  <a:cubicBezTo>
                    <a:pt x="1009668" y="683102"/>
                    <a:pt x="1009668" y="681769"/>
                    <a:pt x="1009668" y="596651"/>
                  </a:cubicBezTo>
                  <a:cubicBezTo>
                    <a:pt x="1013721" y="596651"/>
                    <a:pt x="1013721" y="596651"/>
                    <a:pt x="1013721" y="564224"/>
                  </a:cubicBezTo>
                  <a:cubicBezTo>
                    <a:pt x="1013733" y="564224"/>
                    <a:pt x="1014419" y="564224"/>
                    <a:pt x="1052228" y="564224"/>
                  </a:cubicBezTo>
                  <a:cubicBezTo>
                    <a:pt x="1052228" y="564241"/>
                    <a:pt x="1052228" y="564959"/>
                    <a:pt x="1052228" y="596651"/>
                  </a:cubicBezTo>
                  <a:cubicBezTo>
                    <a:pt x="1052237" y="596651"/>
                    <a:pt x="1052309" y="596651"/>
                    <a:pt x="1052988" y="596651"/>
                  </a:cubicBezTo>
                  <a:lnTo>
                    <a:pt x="1058308" y="596651"/>
                  </a:lnTo>
                  <a:cubicBezTo>
                    <a:pt x="1058308" y="596630"/>
                    <a:pt x="1058308" y="595324"/>
                    <a:pt x="1058308" y="514503"/>
                  </a:cubicBezTo>
                  <a:cubicBezTo>
                    <a:pt x="1058314" y="514503"/>
                    <a:pt x="1058413" y="514503"/>
                    <a:pt x="1060082" y="514503"/>
                  </a:cubicBezTo>
                  <a:lnTo>
                    <a:pt x="1072495" y="514503"/>
                  </a:lnTo>
                  <a:cubicBezTo>
                    <a:pt x="1072495" y="514496"/>
                    <a:pt x="1072495" y="514385"/>
                    <a:pt x="1072495" y="512612"/>
                  </a:cubicBezTo>
                  <a:lnTo>
                    <a:pt x="1072495" y="499371"/>
                  </a:lnTo>
                  <a:cubicBezTo>
                    <a:pt x="1072506" y="499371"/>
                    <a:pt x="1073004" y="499371"/>
                    <a:pt x="1094789" y="499371"/>
                  </a:cubicBezTo>
                  <a:cubicBezTo>
                    <a:pt x="1094789" y="499364"/>
                    <a:pt x="1094789" y="499283"/>
                    <a:pt x="1094789" y="498290"/>
                  </a:cubicBezTo>
                  <a:lnTo>
                    <a:pt x="1094789" y="490724"/>
                  </a:lnTo>
                  <a:cubicBezTo>
                    <a:pt x="1094796" y="490724"/>
                    <a:pt x="1094906" y="490724"/>
                    <a:pt x="1096562" y="490724"/>
                  </a:cubicBezTo>
                  <a:lnTo>
                    <a:pt x="1108976" y="490724"/>
                  </a:lnTo>
                  <a:cubicBezTo>
                    <a:pt x="1108976" y="490732"/>
                    <a:pt x="1108976" y="490811"/>
                    <a:pt x="1108976" y="491805"/>
                  </a:cubicBezTo>
                  <a:lnTo>
                    <a:pt x="1108976" y="499371"/>
                  </a:lnTo>
                  <a:cubicBezTo>
                    <a:pt x="1108985" y="499371"/>
                    <a:pt x="1109058" y="499371"/>
                    <a:pt x="1109736" y="499371"/>
                  </a:cubicBezTo>
                  <a:lnTo>
                    <a:pt x="1115056" y="499371"/>
                  </a:lnTo>
                  <a:lnTo>
                    <a:pt x="1125189" y="495047"/>
                  </a:lnTo>
                  <a:lnTo>
                    <a:pt x="1129242" y="498290"/>
                  </a:lnTo>
                  <a:lnTo>
                    <a:pt x="1129242" y="490724"/>
                  </a:lnTo>
                  <a:cubicBezTo>
                    <a:pt x="1129251" y="490724"/>
                    <a:pt x="1129388" y="490724"/>
                    <a:pt x="1131522" y="490724"/>
                  </a:cubicBezTo>
                  <a:lnTo>
                    <a:pt x="1147483" y="490724"/>
                  </a:lnTo>
                  <a:cubicBezTo>
                    <a:pt x="1147483" y="490732"/>
                    <a:pt x="1147483" y="490811"/>
                    <a:pt x="1147483" y="491805"/>
                  </a:cubicBezTo>
                  <a:lnTo>
                    <a:pt x="1147483" y="499371"/>
                  </a:lnTo>
                  <a:cubicBezTo>
                    <a:pt x="1147502" y="499371"/>
                    <a:pt x="1148238" y="499371"/>
                    <a:pt x="1177883" y="499371"/>
                  </a:cubicBezTo>
                  <a:cubicBezTo>
                    <a:pt x="1177883" y="499381"/>
                    <a:pt x="1177883" y="499490"/>
                    <a:pt x="1177883" y="500992"/>
                  </a:cubicBezTo>
                  <a:lnTo>
                    <a:pt x="1177883" y="512342"/>
                  </a:lnTo>
                  <a:cubicBezTo>
                    <a:pt x="1177900" y="512342"/>
                    <a:pt x="1178540" y="512342"/>
                    <a:pt x="1204230" y="512342"/>
                  </a:cubicBezTo>
                  <a:cubicBezTo>
                    <a:pt x="1204230" y="512358"/>
                    <a:pt x="1204230" y="513038"/>
                    <a:pt x="1204230" y="542606"/>
                  </a:cubicBezTo>
                  <a:cubicBezTo>
                    <a:pt x="1204239" y="542606"/>
                    <a:pt x="1204312" y="542606"/>
                    <a:pt x="1204990" y="542606"/>
                  </a:cubicBezTo>
                  <a:lnTo>
                    <a:pt x="1210310" y="542606"/>
                  </a:lnTo>
                  <a:cubicBezTo>
                    <a:pt x="1210310" y="542613"/>
                    <a:pt x="1210310" y="542699"/>
                    <a:pt x="1210310" y="543687"/>
                  </a:cubicBezTo>
                  <a:lnTo>
                    <a:pt x="1210310" y="551254"/>
                  </a:lnTo>
                  <a:cubicBezTo>
                    <a:pt x="1214364" y="551254"/>
                    <a:pt x="1214364" y="551254"/>
                    <a:pt x="1214364" y="581518"/>
                  </a:cubicBezTo>
                  <a:cubicBezTo>
                    <a:pt x="1214373" y="581518"/>
                    <a:pt x="1214447" y="581518"/>
                    <a:pt x="1215124" y="581518"/>
                  </a:cubicBezTo>
                  <a:lnTo>
                    <a:pt x="1220444" y="581518"/>
                  </a:lnTo>
                  <a:cubicBezTo>
                    <a:pt x="1220444" y="581527"/>
                    <a:pt x="1220444" y="581594"/>
                    <a:pt x="1220444" y="582329"/>
                  </a:cubicBezTo>
                  <a:lnTo>
                    <a:pt x="1220444" y="588004"/>
                  </a:lnTo>
                  <a:cubicBezTo>
                    <a:pt x="1220450" y="588004"/>
                    <a:pt x="1220528" y="588004"/>
                    <a:pt x="1221457" y="588004"/>
                  </a:cubicBezTo>
                  <a:lnTo>
                    <a:pt x="1228550" y="588004"/>
                  </a:lnTo>
                  <a:cubicBezTo>
                    <a:pt x="1228550" y="588021"/>
                    <a:pt x="1228550" y="588734"/>
                    <a:pt x="1228550" y="618269"/>
                  </a:cubicBezTo>
                  <a:cubicBezTo>
                    <a:pt x="1228558" y="618269"/>
                    <a:pt x="1228678" y="618269"/>
                    <a:pt x="1230577" y="618269"/>
                  </a:cubicBezTo>
                  <a:lnTo>
                    <a:pt x="1244764" y="618269"/>
                  </a:lnTo>
                  <a:cubicBezTo>
                    <a:pt x="1244764" y="618285"/>
                    <a:pt x="1244764" y="618865"/>
                    <a:pt x="1244764" y="642048"/>
                  </a:cubicBezTo>
                  <a:cubicBezTo>
                    <a:pt x="1246791" y="642048"/>
                    <a:pt x="1246791" y="642048"/>
                    <a:pt x="1246791" y="643669"/>
                  </a:cubicBezTo>
                  <a:lnTo>
                    <a:pt x="1246791" y="655019"/>
                  </a:lnTo>
                  <a:cubicBezTo>
                    <a:pt x="1246800" y="655019"/>
                    <a:pt x="1246870" y="655019"/>
                    <a:pt x="1247551" y="655019"/>
                  </a:cubicBezTo>
                  <a:lnTo>
                    <a:pt x="1252871" y="655019"/>
                  </a:lnTo>
                  <a:cubicBezTo>
                    <a:pt x="1252871" y="655033"/>
                    <a:pt x="1252871" y="655596"/>
                    <a:pt x="1252871" y="678798"/>
                  </a:cubicBezTo>
                  <a:cubicBezTo>
                    <a:pt x="1252879" y="678798"/>
                    <a:pt x="1252978" y="678798"/>
                    <a:pt x="1254137" y="678798"/>
                  </a:cubicBezTo>
                  <a:lnTo>
                    <a:pt x="1263004" y="678798"/>
                  </a:lnTo>
                  <a:cubicBezTo>
                    <a:pt x="1265031" y="680960"/>
                    <a:pt x="1265031" y="680960"/>
                    <a:pt x="1265031" y="682852"/>
                  </a:cubicBezTo>
                  <a:lnTo>
                    <a:pt x="1265031" y="696093"/>
                  </a:lnTo>
                  <a:cubicBezTo>
                    <a:pt x="1265036" y="696086"/>
                    <a:pt x="1265123" y="695979"/>
                    <a:pt x="1266551" y="694201"/>
                  </a:cubicBezTo>
                  <a:lnTo>
                    <a:pt x="1277191" y="680960"/>
                  </a:lnTo>
                  <a:cubicBezTo>
                    <a:pt x="1277206" y="680960"/>
                    <a:pt x="1277845" y="680960"/>
                    <a:pt x="1305565" y="680960"/>
                  </a:cubicBezTo>
                  <a:cubicBezTo>
                    <a:pt x="1305565" y="680985"/>
                    <a:pt x="1305565" y="682386"/>
                    <a:pt x="1305565" y="767431"/>
                  </a:cubicBezTo>
                  <a:cubicBezTo>
                    <a:pt x="1305573" y="767431"/>
                    <a:pt x="1305649" y="767431"/>
                    <a:pt x="1306325" y="767431"/>
                  </a:cubicBezTo>
                  <a:lnTo>
                    <a:pt x="1311645" y="767431"/>
                  </a:lnTo>
                  <a:cubicBezTo>
                    <a:pt x="1311649" y="767423"/>
                    <a:pt x="1311708" y="767323"/>
                    <a:pt x="1312405" y="766080"/>
                  </a:cubicBezTo>
                  <a:lnTo>
                    <a:pt x="1317725" y="756622"/>
                  </a:lnTo>
                  <a:cubicBezTo>
                    <a:pt x="1317725" y="756629"/>
                    <a:pt x="1317725" y="756728"/>
                    <a:pt x="1317725" y="758514"/>
                  </a:cubicBezTo>
                  <a:lnTo>
                    <a:pt x="1317725" y="771755"/>
                  </a:lnTo>
                  <a:cubicBezTo>
                    <a:pt x="1321778" y="771755"/>
                    <a:pt x="1321778" y="771755"/>
                    <a:pt x="1321778" y="726358"/>
                  </a:cubicBezTo>
                  <a:cubicBezTo>
                    <a:pt x="1321787" y="726358"/>
                    <a:pt x="1321857" y="726358"/>
                    <a:pt x="1322538" y="726358"/>
                  </a:cubicBezTo>
                  <a:lnTo>
                    <a:pt x="1327858" y="726358"/>
                  </a:lnTo>
                  <a:cubicBezTo>
                    <a:pt x="1327858" y="726343"/>
                    <a:pt x="1327858" y="725343"/>
                    <a:pt x="1327858" y="661504"/>
                  </a:cubicBezTo>
                  <a:cubicBezTo>
                    <a:pt x="1327865" y="661504"/>
                    <a:pt x="1327946" y="661504"/>
                    <a:pt x="1328872" y="661504"/>
                  </a:cubicBezTo>
                  <a:lnTo>
                    <a:pt x="1335965" y="661504"/>
                  </a:lnTo>
                  <a:cubicBezTo>
                    <a:pt x="1335971" y="661483"/>
                    <a:pt x="1336235" y="660543"/>
                    <a:pt x="1348125" y="618269"/>
                  </a:cubicBezTo>
                  <a:cubicBezTo>
                    <a:pt x="1348134" y="618269"/>
                    <a:pt x="1348231" y="618269"/>
                    <a:pt x="1349392" y="618269"/>
                  </a:cubicBezTo>
                  <a:lnTo>
                    <a:pt x="1358259" y="618269"/>
                  </a:lnTo>
                  <a:cubicBezTo>
                    <a:pt x="1358264" y="618292"/>
                    <a:pt x="1358490" y="619258"/>
                    <a:pt x="1368392" y="661504"/>
                  </a:cubicBezTo>
                  <a:cubicBezTo>
                    <a:pt x="1368398" y="661504"/>
                    <a:pt x="1368472" y="661504"/>
                    <a:pt x="1369405" y="661504"/>
                  </a:cubicBezTo>
                  <a:lnTo>
                    <a:pt x="1376499" y="661504"/>
                  </a:lnTo>
                  <a:cubicBezTo>
                    <a:pt x="1376499" y="661515"/>
                    <a:pt x="1376499" y="662182"/>
                    <a:pt x="1376499" y="700416"/>
                  </a:cubicBezTo>
                  <a:cubicBezTo>
                    <a:pt x="1376506" y="700416"/>
                    <a:pt x="1376605" y="700416"/>
                    <a:pt x="1378272" y="700416"/>
                  </a:cubicBezTo>
                  <a:lnTo>
                    <a:pt x="1390686" y="700416"/>
                  </a:lnTo>
                  <a:cubicBezTo>
                    <a:pt x="1390686" y="700424"/>
                    <a:pt x="1390686" y="700546"/>
                    <a:pt x="1390686" y="702578"/>
                  </a:cubicBezTo>
                  <a:lnTo>
                    <a:pt x="1390686" y="717710"/>
                  </a:lnTo>
                  <a:cubicBezTo>
                    <a:pt x="1394739" y="717710"/>
                    <a:pt x="1394739" y="717710"/>
                    <a:pt x="1394739" y="715549"/>
                  </a:cubicBezTo>
                  <a:lnTo>
                    <a:pt x="1394739" y="700416"/>
                  </a:lnTo>
                  <a:cubicBezTo>
                    <a:pt x="1394749" y="700416"/>
                    <a:pt x="1394861" y="700416"/>
                    <a:pt x="1396259" y="700416"/>
                  </a:cubicBezTo>
                  <a:lnTo>
                    <a:pt x="1406899" y="700416"/>
                  </a:lnTo>
                  <a:cubicBezTo>
                    <a:pt x="1406899" y="700426"/>
                    <a:pt x="1406899" y="700543"/>
                    <a:pt x="1406899" y="702037"/>
                  </a:cubicBezTo>
                  <a:lnTo>
                    <a:pt x="1406899" y="713387"/>
                  </a:lnTo>
                  <a:cubicBezTo>
                    <a:pt x="1406915" y="713387"/>
                    <a:pt x="1407624" y="713387"/>
                    <a:pt x="1437300" y="713387"/>
                  </a:cubicBezTo>
                  <a:cubicBezTo>
                    <a:pt x="1437300" y="713370"/>
                    <a:pt x="1437300" y="712599"/>
                    <a:pt x="1437300" y="676637"/>
                  </a:cubicBezTo>
                  <a:cubicBezTo>
                    <a:pt x="1437308" y="676637"/>
                    <a:pt x="1437401" y="676637"/>
                    <a:pt x="1438566" y="676637"/>
                  </a:cubicBezTo>
                  <a:lnTo>
                    <a:pt x="1447433" y="676637"/>
                  </a:lnTo>
                  <a:cubicBezTo>
                    <a:pt x="1447433" y="676648"/>
                    <a:pt x="1447433" y="677142"/>
                    <a:pt x="1447433" y="698254"/>
                  </a:cubicBezTo>
                  <a:cubicBezTo>
                    <a:pt x="1449460" y="698254"/>
                    <a:pt x="1449460" y="698254"/>
                    <a:pt x="1449460" y="665828"/>
                  </a:cubicBezTo>
                  <a:cubicBezTo>
                    <a:pt x="1449474" y="665828"/>
                    <a:pt x="1450015" y="665828"/>
                    <a:pt x="1471753" y="665828"/>
                  </a:cubicBezTo>
                  <a:cubicBezTo>
                    <a:pt x="1471753" y="665818"/>
                    <a:pt x="1471753" y="665698"/>
                    <a:pt x="1471753" y="664206"/>
                  </a:cubicBezTo>
                  <a:lnTo>
                    <a:pt x="1471753" y="652857"/>
                  </a:lnTo>
                  <a:cubicBezTo>
                    <a:pt x="1471761" y="652857"/>
                    <a:pt x="1471836" y="652857"/>
                    <a:pt x="1472513" y="652857"/>
                  </a:cubicBezTo>
                  <a:lnTo>
                    <a:pt x="1477833" y="652857"/>
                  </a:lnTo>
                  <a:cubicBezTo>
                    <a:pt x="1477833" y="652851"/>
                    <a:pt x="1477833" y="652738"/>
                    <a:pt x="1477833" y="650966"/>
                  </a:cubicBezTo>
                  <a:lnTo>
                    <a:pt x="1477833" y="637725"/>
                  </a:lnTo>
                  <a:lnTo>
                    <a:pt x="1481887" y="644210"/>
                  </a:lnTo>
                  <a:cubicBezTo>
                    <a:pt x="1481895" y="644210"/>
                    <a:pt x="1482024" y="644210"/>
                    <a:pt x="1484167" y="644210"/>
                  </a:cubicBezTo>
                  <a:lnTo>
                    <a:pt x="1500127" y="644210"/>
                  </a:lnTo>
                  <a:cubicBezTo>
                    <a:pt x="1500127" y="644202"/>
                    <a:pt x="1500127" y="644134"/>
                    <a:pt x="1500127" y="643399"/>
                  </a:cubicBezTo>
                  <a:lnTo>
                    <a:pt x="1500127" y="637725"/>
                  </a:lnTo>
                  <a:cubicBezTo>
                    <a:pt x="1500136" y="637725"/>
                    <a:pt x="1500210" y="637725"/>
                    <a:pt x="1500887" y="637725"/>
                  </a:cubicBezTo>
                  <a:lnTo>
                    <a:pt x="1506207" y="637725"/>
                  </a:lnTo>
                  <a:cubicBezTo>
                    <a:pt x="1506207" y="637734"/>
                    <a:pt x="1506207" y="637834"/>
                    <a:pt x="1506207" y="639076"/>
                  </a:cubicBezTo>
                  <a:lnTo>
                    <a:pt x="1506207" y="648534"/>
                  </a:lnTo>
                  <a:cubicBezTo>
                    <a:pt x="1506222" y="648534"/>
                    <a:pt x="1506955" y="648534"/>
                    <a:pt x="1544714" y="648534"/>
                  </a:cubicBezTo>
                  <a:cubicBezTo>
                    <a:pt x="1544714" y="648552"/>
                    <a:pt x="1544714" y="650062"/>
                    <a:pt x="1544714" y="786887"/>
                  </a:cubicBezTo>
                  <a:cubicBezTo>
                    <a:pt x="1544724" y="786887"/>
                    <a:pt x="1544839" y="786887"/>
                    <a:pt x="1546234" y="786887"/>
                  </a:cubicBezTo>
                  <a:lnTo>
                    <a:pt x="1556874" y="786887"/>
                  </a:lnTo>
                  <a:cubicBezTo>
                    <a:pt x="1556874" y="782564"/>
                    <a:pt x="1556874" y="778240"/>
                    <a:pt x="1556874" y="773917"/>
                  </a:cubicBezTo>
                  <a:cubicBezTo>
                    <a:pt x="1558901" y="773917"/>
                    <a:pt x="1558901" y="773917"/>
                    <a:pt x="1560928" y="773917"/>
                  </a:cubicBezTo>
                  <a:cubicBezTo>
                    <a:pt x="1560928" y="778240"/>
                    <a:pt x="1560928" y="782564"/>
                    <a:pt x="1560928" y="786887"/>
                  </a:cubicBezTo>
                  <a:cubicBezTo>
                    <a:pt x="1571061" y="786887"/>
                    <a:pt x="1581195" y="786887"/>
                    <a:pt x="1591328" y="786887"/>
                  </a:cubicBezTo>
                  <a:cubicBezTo>
                    <a:pt x="1591328" y="776078"/>
                    <a:pt x="1591328" y="767431"/>
                    <a:pt x="1591328" y="756622"/>
                  </a:cubicBezTo>
                  <a:cubicBezTo>
                    <a:pt x="1595382" y="756622"/>
                    <a:pt x="1599435" y="756622"/>
                    <a:pt x="1603488" y="756622"/>
                  </a:cubicBezTo>
                  <a:lnTo>
                    <a:pt x="1615648" y="754461"/>
                  </a:lnTo>
                  <a:cubicBezTo>
                    <a:pt x="1617675" y="754461"/>
                    <a:pt x="1617675" y="756622"/>
                    <a:pt x="1619702" y="756622"/>
                  </a:cubicBezTo>
                  <a:lnTo>
                    <a:pt x="1629835" y="756622"/>
                  </a:lnTo>
                  <a:cubicBezTo>
                    <a:pt x="1629835" y="767431"/>
                    <a:pt x="1629835" y="778240"/>
                    <a:pt x="1629835" y="786887"/>
                  </a:cubicBezTo>
                  <a:cubicBezTo>
                    <a:pt x="1631862" y="786887"/>
                    <a:pt x="1633889" y="786887"/>
                    <a:pt x="1637942" y="786887"/>
                  </a:cubicBezTo>
                  <a:cubicBezTo>
                    <a:pt x="1637942" y="793373"/>
                    <a:pt x="1637942" y="799858"/>
                    <a:pt x="1637942" y="804182"/>
                  </a:cubicBezTo>
                  <a:lnTo>
                    <a:pt x="1647278" y="805087"/>
                  </a:lnTo>
                  <a:lnTo>
                    <a:pt x="1660236" y="805087"/>
                  </a:lnTo>
                  <a:cubicBezTo>
                    <a:pt x="1660236" y="799278"/>
                    <a:pt x="1660236" y="795106"/>
                    <a:pt x="1660236" y="789049"/>
                  </a:cubicBezTo>
                  <a:lnTo>
                    <a:pt x="1728192" y="789049"/>
                  </a:lnTo>
                  <a:lnTo>
                    <a:pt x="1728192" y="703796"/>
                  </a:lnTo>
                  <a:lnTo>
                    <a:pt x="1800200" y="703796"/>
                  </a:lnTo>
                  <a:lnTo>
                    <a:pt x="1800200" y="782564"/>
                  </a:lnTo>
                  <a:cubicBezTo>
                    <a:pt x="1800835" y="782564"/>
                    <a:pt x="1801470" y="782564"/>
                    <a:pt x="1802104" y="782564"/>
                  </a:cubicBezTo>
                  <a:lnTo>
                    <a:pt x="1803346" y="805087"/>
                  </a:lnTo>
                  <a:lnTo>
                    <a:pt x="1813022" y="805087"/>
                  </a:lnTo>
                  <a:cubicBezTo>
                    <a:pt x="1813558" y="797873"/>
                    <a:pt x="1814264" y="790219"/>
                    <a:pt x="1814264" y="782564"/>
                  </a:cubicBezTo>
                  <a:cubicBezTo>
                    <a:pt x="1816291" y="782564"/>
                    <a:pt x="1818318" y="782564"/>
                    <a:pt x="1820344" y="782564"/>
                  </a:cubicBezTo>
                  <a:lnTo>
                    <a:pt x="1821586" y="805087"/>
                  </a:lnTo>
                  <a:lnTo>
                    <a:pt x="1872208" y="805087"/>
                  </a:lnTo>
                  <a:lnTo>
                    <a:pt x="1872208" y="642059"/>
                  </a:lnTo>
                  <a:lnTo>
                    <a:pt x="2069535" y="642059"/>
                  </a:lnTo>
                  <a:lnTo>
                    <a:pt x="2069535" y="805087"/>
                  </a:lnTo>
                  <a:lnTo>
                    <a:pt x="2088232" y="805087"/>
                  </a:lnTo>
                  <a:lnTo>
                    <a:pt x="2088232" y="722394"/>
                  </a:lnTo>
                  <a:lnTo>
                    <a:pt x="2183352" y="722394"/>
                  </a:lnTo>
                  <a:cubicBezTo>
                    <a:pt x="2187427" y="616373"/>
                    <a:pt x="2190805" y="510899"/>
                    <a:pt x="2195282" y="404253"/>
                  </a:cubicBezTo>
                  <a:cubicBezTo>
                    <a:pt x="2185149" y="404253"/>
                    <a:pt x="2160829" y="391282"/>
                    <a:pt x="2183122" y="382635"/>
                  </a:cubicBezTo>
                  <a:cubicBezTo>
                    <a:pt x="2181095" y="380473"/>
                    <a:pt x="2179069" y="378311"/>
                    <a:pt x="2177042" y="378311"/>
                  </a:cubicBezTo>
                  <a:cubicBezTo>
                    <a:pt x="2177042" y="365341"/>
                    <a:pt x="2175015" y="363179"/>
                    <a:pt x="2185149" y="354532"/>
                  </a:cubicBezTo>
                  <a:cubicBezTo>
                    <a:pt x="2185149" y="350208"/>
                    <a:pt x="2185149" y="343723"/>
                    <a:pt x="2185149" y="337238"/>
                  </a:cubicBezTo>
                  <a:cubicBezTo>
                    <a:pt x="2189202" y="337238"/>
                    <a:pt x="2193256" y="337238"/>
                    <a:pt x="2199336" y="337238"/>
                  </a:cubicBezTo>
                  <a:cubicBezTo>
                    <a:pt x="2199336" y="328590"/>
                    <a:pt x="2199336" y="322105"/>
                    <a:pt x="2199336" y="315620"/>
                  </a:cubicBezTo>
                  <a:cubicBezTo>
                    <a:pt x="2199336" y="313458"/>
                    <a:pt x="2201362" y="313458"/>
                    <a:pt x="2201362" y="311296"/>
                  </a:cubicBezTo>
                  <a:cubicBezTo>
                    <a:pt x="2201362" y="285355"/>
                    <a:pt x="2201362" y="259414"/>
                    <a:pt x="2201362" y="233472"/>
                  </a:cubicBezTo>
                  <a:cubicBezTo>
                    <a:pt x="2201362" y="231310"/>
                    <a:pt x="2199336" y="229149"/>
                    <a:pt x="2199336" y="226987"/>
                  </a:cubicBezTo>
                  <a:cubicBezTo>
                    <a:pt x="2201362" y="224825"/>
                    <a:pt x="2203389" y="222663"/>
                    <a:pt x="2205416" y="220501"/>
                  </a:cubicBezTo>
                  <a:cubicBezTo>
                    <a:pt x="2205416" y="201045"/>
                    <a:pt x="2205416" y="181589"/>
                    <a:pt x="2205416" y="162133"/>
                  </a:cubicBezTo>
                  <a:cubicBezTo>
                    <a:pt x="2205416" y="159972"/>
                    <a:pt x="2205416" y="159972"/>
                    <a:pt x="2207442" y="157810"/>
                  </a:cubicBezTo>
                  <a:cubicBezTo>
                    <a:pt x="2207442" y="140516"/>
                    <a:pt x="2207442" y="121060"/>
                    <a:pt x="2207442" y="101604"/>
                  </a:cubicBezTo>
                  <a:cubicBezTo>
                    <a:pt x="2209469" y="92957"/>
                    <a:pt x="2209469" y="88633"/>
                    <a:pt x="2209469" y="82148"/>
                  </a:cubicBezTo>
                  <a:cubicBezTo>
                    <a:pt x="2213523" y="88633"/>
                    <a:pt x="2213523" y="92957"/>
                    <a:pt x="2213523" y="99442"/>
                  </a:cubicBezTo>
                  <a:cubicBezTo>
                    <a:pt x="2215549" y="121060"/>
                    <a:pt x="2215549" y="140516"/>
                    <a:pt x="2215549" y="157810"/>
                  </a:cubicBezTo>
                  <a:cubicBezTo>
                    <a:pt x="2217576" y="181589"/>
                    <a:pt x="2217576" y="201045"/>
                    <a:pt x="2217576" y="220501"/>
                  </a:cubicBezTo>
                  <a:cubicBezTo>
                    <a:pt x="2219603" y="222663"/>
                    <a:pt x="2221629" y="224825"/>
                    <a:pt x="2223656" y="226987"/>
                  </a:cubicBezTo>
                  <a:cubicBezTo>
                    <a:pt x="2223656" y="229149"/>
                    <a:pt x="2221629" y="231310"/>
                    <a:pt x="2221629" y="233472"/>
                  </a:cubicBezTo>
                  <a:cubicBezTo>
                    <a:pt x="2221629" y="259414"/>
                    <a:pt x="2221629" y="285355"/>
                    <a:pt x="2221629" y="311296"/>
                  </a:cubicBezTo>
                  <a:cubicBezTo>
                    <a:pt x="2221629" y="313458"/>
                    <a:pt x="2223656" y="313458"/>
                    <a:pt x="2223656" y="315620"/>
                  </a:cubicBezTo>
                  <a:cubicBezTo>
                    <a:pt x="2223656" y="322105"/>
                    <a:pt x="2223656" y="328590"/>
                    <a:pt x="2223656" y="337238"/>
                  </a:cubicBezTo>
                  <a:cubicBezTo>
                    <a:pt x="2227709" y="337238"/>
                    <a:pt x="2233789" y="337238"/>
                    <a:pt x="2237843" y="337238"/>
                  </a:cubicBezTo>
                  <a:cubicBezTo>
                    <a:pt x="2237843" y="343723"/>
                    <a:pt x="2237843" y="350208"/>
                    <a:pt x="2237843" y="354532"/>
                  </a:cubicBezTo>
                  <a:cubicBezTo>
                    <a:pt x="2245950" y="363179"/>
                    <a:pt x="2245950" y="363179"/>
                    <a:pt x="2245950" y="378311"/>
                  </a:cubicBezTo>
                  <a:cubicBezTo>
                    <a:pt x="2243923" y="378311"/>
                    <a:pt x="2241896" y="380473"/>
                    <a:pt x="2239870" y="382635"/>
                  </a:cubicBezTo>
                  <a:cubicBezTo>
                    <a:pt x="2260136" y="393444"/>
                    <a:pt x="2235816" y="402091"/>
                    <a:pt x="2227709" y="404253"/>
                  </a:cubicBezTo>
                  <a:cubicBezTo>
                    <a:pt x="2229736" y="488562"/>
                    <a:pt x="2233789" y="572871"/>
                    <a:pt x="2235816" y="657181"/>
                  </a:cubicBezTo>
                  <a:cubicBezTo>
                    <a:pt x="2258110" y="657181"/>
                    <a:pt x="2280403" y="657181"/>
                    <a:pt x="2300670" y="657181"/>
                  </a:cubicBezTo>
                  <a:cubicBezTo>
                    <a:pt x="2300670" y="683122"/>
                    <a:pt x="2300670" y="709063"/>
                    <a:pt x="2300670" y="732843"/>
                  </a:cubicBezTo>
                  <a:cubicBezTo>
                    <a:pt x="2304724" y="732843"/>
                    <a:pt x="2306750" y="732843"/>
                    <a:pt x="2308777" y="732843"/>
                  </a:cubicBezTo>
                  <a:cubicBezTo>
                    <a:pt x="2308777" y="730681"/>
                    <a:pt x="2310804" y="728519"/>
                    <a:pt x="2310804" y="726358"/>
                  </a:cubicBezTo>
                  <a:cubicBezTo>
                    <a:pt x="2312830" y="726358"/>
                    <a:pt x="2314857" y="726358"/>
                    <a:pt x="2316884" y="726358"/>
                  </a:cubicBezTo>
                  <a:cubicBezTo>
                    <a:pt x="2316884" y="728519"/>
                    <a:pt x="2316884" y="730681"/>
                    <a:pt x="2318911" y="735005"/>
                  </a:cubicBezTo>
                  <a:cubicBezTo>
                    <a:pt x="2322964" y="735005"/>
                    <a:pt x="2327017" y="735005"/>
                    <a:pt x="2331071" y="735005"/>
                  </a:cubicBezTo>
                  <a:cubicBezTo>
                    <a:pt x="2331071" y="732843"/>
                    <a:pt x="2331071" y="730681"/>
                    <a:pt x="2331071" y="728519"/>
                  </a:cubicBezTo>
                  <a:cubicBezTo>
                    <a:pt x="2339177" y="728519"/>
                    <a:pt x="2345257" y="728519"/>
                    <a:pt x="2353364" y="728519"/>
                  </a:cubicBezTo>
                  <a:cubicBezTo>
                    <a:pt x="2353364" y="730681"/>
                    <a:pt x="2353364" y="732843"/>
                    <a:pt x="2353364" y="735005"/>
                  </a:cubicBezTo>
                  <a:cubicBezTo>
                    <a:pt x="2359444" y="735005"/>
                    <a:pt x="2367551" y="735005"/>
                    <a:pt x="2373631" y="735005"/>
                  </a:cubicBezTo>
                  <a:cubicBezTo>
                    <a:pt x="2373631" y="750137"/>
                    <a:pt x="2373631" y="765270"/>
                    <a:pt x="2373631" y="780402"/>
                  </a:cubicBezTo>
                  <a:cubicBezTo>
                    <a:pt x="2377685" y="780402"/>
                    <a:pt x="2383765" y="780402"/>
                    <a:pt x="2387818" y="780402"/>
                  </a:cubicBezTo>
                  <a:cubicBezTo>
                    <a:pt x="2387818" y="776078"/>
                    <a:pt x="2387818" y="771755"/>
                    <a:pt x="2387818" y="767431"/>
                  </a:cubicBezTo>
                  <a:cubicBezTo>
                    <a:pt x="2393898" y="767431"/>
                    <a:pt x="2399978" y="767431"/>
                    <a:pt x="2404032" y="767431"/>
                  </a:cubicBezTo>
                  <a:cubicBezTo>
                    <a:pt x="2404032" y="706902"/>
                    <a:pt x="2404032" y="648534"/>
                    <a:pt x="2404032" y="588004"/>
                  </a:cubicBezTo>
                  <a:cubicBezTo>
                    <a:pt x="2406058" y="585842"/>
                    <a:pt x="2408085" y="583680"/>
                    <a:pt x="2410112" y="581518"/>
                  </a:cubicBezTo>
                  <a:cubicBezTo>
                    <a:pt x="2434432" y="581518"/>
                    <a:pt x="2458752" y="581518"/>
                    <a:pt x="2483073" y="581518"/>
                  </a:cubicBezTo>
                  <a:lnTo>
                    <a:pt x="2483073" y="590166"/>
                  </a:lnTo>
                  <a:lnTo>
                    <a:pt x="2493206" y="590166"/>
                  </a:lnTo>
                  <a:cubicBezTo>
                    <a:pt x="2493206" y="629078"/>
                    <a:pt x="2493206" y="667990"/>
                    <a:pt x="2493206" y="704740"/>
                  </a:cubicBezTo>
                  <a:cubicBezTo>
                    <a:pt x="2501313" y="704740"/>
                    <a:pt x="2507393" y="704740"/>
                    <a:pt x="2515500" y="704740"/>
                  </a:cubicBezTo>
                  <a:cubicBezTo>
                    <a:pt x="2515500" y="683122"/>
                    <a:pt x="2515500" y="661504"/>
                    <a:pt x="2515500" y="637725"/>
                  </a:cubicBezTo>
                  <a:cubicBezTo>
                    <a:pt x="2523606" y="637725"/>
                    <a:pt x="2533740" y="637725"/>
                    <a:pt x="2541847" y="637725"/>
                  </a:cubicBezTo>
                  <a:cubicBezTo>
                    <a:pt x="2543873" y="637725"/>
                    <a:pt x="2543873" y="635563"/>
                    <a:pt x="2545900" y="633401"/>
                  </a:cubicBezTo>
                  <a:lnTo>
                    <a:pt x="2554007" y="633401"/>
                  </a:lnTo>
                  <a:cubicBezTo>
                    <a:pt x="2556033" y="635563"/>
                    <a:pt x="2556033" y="637725"/>
                    <a:pt x="2558060" y="637725"/>
                  </a:cubicBezTo>
                  <a:cubicBezTo>
                    <a:pt x="2564140" y="637725"/>
                    <a:pt x="2572247" y="637725"/>
                    <a:pt x="2580354" y="637725"/>
                  </a:cubicBezTo>
                  <a:cubicBezTo>
                    <a:pt x="2580354" y="598813"/>
                    <a:pt x="2580354" y="559901"/>
                    <a:pt x="2580354" y="520989"/>
                  </a:cubicBezTo>
                  <a:cubicBezTo>
                    <a:pt x="2580368" y="520986"/>
                    <a:pt x="2581235" y="520822"/>
                    <a:pt x="2637101" y="510180"/>
                  </a:cubicBezTo>
                  <a:cubicBezTo>
                    <a:pt x="2637101" y="510187"/>
                    <a:pt x="2637101" y="510261"/>
                    <a:pt x="2637101" y="511261"/>
                  </a:cubicBezTo>
                  <a:lnTo>
                    <a:pt x="2637101" y="518827"/>
                  </a:lnTo>
                  <a:cubicBezTo>
                    <a:pt x="2637118" y="518827"/>
                    <a:pt x="2637762" y="518827"/>
                    <a:pt x="2663448" y="518827"/>
                  </a:cubicBezTo>
                  <a:cubicBezTo>
                    <a:pt x="2663448" y="518849"/>
                    <a:pt x="2663448" y="521220"/>
                    <a:pt x="2663448" y="773917"/>
                  </a:cubicBezTo>
                  <a:cubicBezTo>
                    <a:pt x="2669528" y="773917"/>
                    <a:pt x="2677635" y="773917"/>
                    <a:pt x="2685742" y="773917"/>
                  </a:cubicBezTo>
                  <a:cubicBezTo>
                    <a:pt x="2685742" y="771755"/>
                    <a:pt x="2685742" y="771755"/>
                    <a:pt x="2685742" y="769593"/>
                  </a:cubicBezTo>
                  <a:cubicBezTo>
                    <a:pt x="2689795" y="769593"/>
                    <a:pt x="2693848" y="769593"/>
                    <a:pt x="2697902" y="769593"/>
                  </a:cubicBezTo>
                  <a:cubicBezTo>
                    <a:pt x="2697902" y="771755"/>
                    <a:pt x="2697902" y="771755"/>
                    <a:pt x="2697902" y="773917"/>
                  </a:cubicBezTo>
                  <a:cubicBezTo>
                    <a:pt x="2706009" y="773917"/>
                    <a:pt x="2714115" y="773917"/>
                    <a:pt x="2722222" y="773917"/>
                  </a:cubicBezTo>
                  <a:cubicBezTo>
                    <a:pt x="2722222" y="769593"/>
                    <a:pt x="2722222" y="765270"/>
                    <a:pt x="2722222" y="760946"/>
                  </a:cubicBezTo>
                  <a:cubicBezTo>
                    <a:pt x="2732356" y="760946"/>
                    <a:pt x="2742489" y="760946"/>
                    <a:pt x="2750596" y="760946"/>
                  </a:cubicBezTo>
                  <a:cubicBezTo>
                    <a:pt x="2754649" y="756622"/>
                    <a:pt x="2758703" y="756622"/>
                    <a:pt x="2762756" y="756622"/>
                  </a:cubicBezTo>
                  <a:cubicBezTo>
                    <a:pt x="2768836" y="760946"/>
                    <a:pt x="2776943" y="760946"/>
                    <a:pt x="2783023" y="760946"/>
                  </a:cubicBezTo>
                  <a:cubicBezTo>
                    <a:pt x="2783023" y="754461"/>
                    <a:pt x="2783023" y="750137"/>
                    <a:pt x="2783023" y="743652"/>
                  </a:cubicBezTo>
                  <a:lnTo>
                    <a:pt x="2791130" y="743652"/>
                  </a:lnTo>
                  <a:cubicBezTo>
                    <a:pt x="2791130" y="739328"/>
                    <a:pt x="2791130" y="735005"/>
                    <a:pt x="2791130" y="730681"/>
                  </a:cubicBezTo>
                  <a:cubicBezTo>
                    <a:pt x="2809370" y="730681"/>
                    <a:pt x="2829637" y="730681"/>
                    <a:pt x="2847877" y="730681"/>
                  </a:cubicBezTo>
                  <a:cubicBezTo>
                    <a:pt x="2847877" y="719872"/>
                    <a:pt x="2847877" y="711225"/>
                    <a:pt x="2847877" y="700416"/>
                  </a:cubicBezTo>
                  <a:cubicBezTo>
                    <a:pt x="2853957" y="700416"/>
                    <a:pt x="2860037" y="700416"/>
                    <a:pt x="2866117" y="700416"/>
                  </a:cubicBezTo>
                  <a:cubicBezTo>
                    <a:pt x="2866117" y="698254"/>
                    <a:pt x="2866117" y="696093"/>
                    <a:pt x="2866117" y="693931"/>
                  </a:cubicBezTo>
                  <a:cubicBezTo>
                    <a:pt x="2870171" y="693931"/>
                    <a:pt x="2874224" y="693931"/>
                    <a:pt x="2878277" y="693931"/>
                  </a:cubicBezTo>
                  <a:cubicBezTo>
                    <a:pt x="2878277" y="696093"/>
                    <a:pt x="2878277" y="698254"/>
                    <a:pt x="2878277" y="700416"/>
                  </a:cubicBezTo>
                  <a:cubicBezTo>
                    <a:pt x="2884357" y="700416"/>
                    <a:pt x="2888411" y="700416"/>
                    <a:pt x="2894491" y="700416"/>
                  </a:cubicBezTo>
                  <a:cubicBezTo>
                    <a:pt x="2894491" y="715549"/>
                    <a:pt x="2894491" y="732843"/>
                    <a:pt x="2894491" y="750137"/>
                  </a:cubicBezTo>
                  <a:cubicBezTo>
                    <a:pt x="2904624" y="750137"/>
                    <a:pt x="2916785" y="750137"/>
                    <a:pt x="2926918" y="750137"/>
                  </a:cubicBezTo>
                  <a:cubicBezTo>
                    <a:pt x="2926918" y="741490"/>
                    <a:pt x="2926918" y="732843"/>
                    <a:pt x="2926918" y="724196"/>
                  </a:cubicBezTo>
                  <a:cubicBezTo>
                    <a:pt x="2939078" y="724196"/>
                    <a:pt x="2953265" y="724196"/>
                    <a:pt x="2965425" y="724196"/>
                  </a:cubicBezTo>
                  <a:cubicBezTo>
                    <a:pt x="2965425" y="713387"/>
                    <a:pt x="2965425" y="704740"/>
                    <a:pt x="2965425" y="693931"/>
                  </a:cubicBezTo>
                  <a:cubicBezTo>
                    <a:pt x="2981639" y="693931"/>
                    <a:pt x="2997852" y="693931"/>
                    <a:pt x="3014066" y="693931"/>
                  </a:cubicBezTo>
                  <a:cubicBezTo>
                    <a:pt x="3014066" y="693960"/>
                    <a:pt x="3014066" y="695735"/>
                    <a:pt x="3014066" y="805087"/>
                  </a:cubicBezTo>
                  <a:lnTo>
                    <a:pt x="3014066" y="818866"/>
                  </a:lnTo>
                  <a:lnTo>
                    <a:pt x="3079941" y="818866"/>
                  </a:lnTo>
                  <a:lnTo>
                    <a:pt x="3079941" y="924638"/>
                  </a:lnTo>
                  <a:lnTo>
                    <a:pt x="3079941" y="1030409"/>
                  </a:lnTo>
                  <a:lnTo>
                    <a:pt x="3079941" y="1160647"/>
                  </a:lnTo>
                  <a:lnTo>
                    <a:pt x="3014066" y="1160647"/>
                  </a:lnTo>
                  <a:lnTo>
                    <a:pt x="2842946" y="1160647"/>
                  </a:lnTo>
                  <a:lnTo>
                    <a:pt x="200958" y="1160647"/>
                  </a:lnTo>
                  <a:lnTo>
                    <a:pt x="200958" y="1126882"/>
                  </a:lnTo>
                  <a:lnTo>
                    <a:pt x="0" y="1126882"/>
                  </a:lnTo>
                  <a:lnTo>
                    <a:pt x="0" y="915339"/>
                  </a:lnTo>
                  <a:lnTo>
                    <a:pt x="103377" y="915339"/>
                  </a:lnTo>
                  <a:lnTo>
                    <a:pt x="103377" y="886329"/>
                  </a:lnTo>
                  <a:lnTo>
                    <a:pt x="55096" y="886329"/>
                  </a:lnTo>
                  <a:cubicBezTo>
                    <a:pt x="55096" y="886306"/>
                    <a:pt x="55096" y="884414"/>
                    <a:pt x="55096" y="724196"/>
                  </a:cubicBezTo>
                  <a:cubicBezTo>
                    <a:pt x="55107" y="724196"/>
                    <a:pt x="55578" y="724196"/>
                    <a:pt x="75363" y="724196"/>
                  </a:cubicBezTo>
                  <a:cubicBezTo>
                    <a:pt x="75367" y="724190"/>
                    <a:pt x="75404" y="724108"/>
                    <a:pt x="75870" y="723115"/>
                  </a:cubicBezTo>
                  <a:lnTo>
                    <a:pt x="79416" y="715549"/>
                  </a:lnTo>
                  <a:cubicBezTo>
                    <a:pt x="79425" y="715550"/>
                    <a:pt x="79538" y="715568"/>
                    <a:pt x="81190" y="715819"/>
                  </a:cubicBezTo>
                  <a:lnTo>
                    <a:pt x="93603" y="717710"/>
                  </a:lnTo>
                  <a:cubicBezTo>
                    <a:pt x="93606" y="717720"/>
                    <a:pt x="93644" y="717821"/>
                    <a:pt x="94110" y="719062"/>
                  </a:cubicBezTo>
                  <a:lnTo>
                    <a:pt x="97656" y="728519"/>
                  </a:lnTo>
                  <a:cubicBezTo>
                    <a:pt x="97670" y="728520"/>
                    <a:pt x="98266" y="728570"/>
                    <a:pt x="124003" y="730681"/>
                  </a:cubicBezTo>
                  <a:cubicBezTo>
                    <a:pt x="124003" y="730661"/>
                    <a:pt x="124003" y="729131"/>
                    <a:pt x="124003" y="607460"/>
                  </a:cubicBezTo>
                  <a:cubicBezTo>
                    <a:pt x="124012" y="607460"/>
                    <a:pt x="124131" y="607460"/>
                    <a:pt x="126030" y="607460"/>
                  </a:cubicBezTo>
                  <a:lnTo>
                    <a:pt x="140217" y="607460"/>
                  </a:lnTo>
                  <a:cubicBezTo>
                    <a:pt x="140217" y="607438"/>
                    <a:pt x="140217" y="605724"/>
                    <a:pt x="140217" y="471268"/>
                  </a:cubicBezTo>
                  <a:cubicBezTo>
                    <a:pt x="140225" y="471268"/>
                    <a:pt x="140333" y="471268"/>
                    <a:pt x="141990" y="471268"/>
                  </a:cubicBezTo>
                  <a:lnTo>
                    <a:pt x="154404" y="471268"/>
                  </a:lnTo>
                  <a:cubicBezTo>
                    <a:pt x="154404" y="471251"/>
                    <a:pt x="154404" y="469845"/>
                    <a:pt x="154404" y="356694"/>
                  </a:cubicBezTo>
                  <a:cubicBezTo>
                    <a:pt x="158457" y="354532"/>
                    <a:pt x="158457" y="354532"/>
                    <a:pt x="158457" y="328590"/>
                  </a:cubicBezTo>
                  <a:cubicBezTo>
                    <a:pt x="158464" y="328590"/>
                    <a:pt x="158584" y="328590"/>
                    <a:pt x="160484" y="328590"/>
                  </a:cubicBezTo>
                  <a:lnTo>
                    <a:pt x="174671" y="328590"/>
                  </a:lnTo>
                  <a:cubicBezTo>
                    <a:pt x="174682" y="328567"/>
                    <a:pt x="175288" y="327200"/>
                    <a:pt x="211151" y="246443"/>
                  </a:cubicBezTo>
                  <a:cubicBezTo>
                    <a:pt x="211151" y="246429"/>
                    <a:pt x="211185" y="244478"/>
                    <a:pt x="215205" y="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63814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تصاویر </a:t>
            </a:r>
            <a:r>
              <a:rPr lang="en-US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PNG</a:t>
            </a:r>
          </a:p>
        </p:txBody>
      </p:sp>
      <p:pic>
        <p:nvPicPr>
          <p:cNvPr id="14" name="그림 13">
            <a:extLst>
              <a:ext uri="{FF2B5EF4-FFF2-40B4-BE49-F238E27FC236}">
                <a16:creationId xmlns:a16="http://schemas.microsoft.com/office/drawing/2014/main" id="{C03D832C-29D4-40CD-9218-DFDFA8554B3A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48797" y="1583859"/>
            <a:ext cx="1238572" cy="2552502"/>
          </a:xfrm>
          <a:prstGeom prst="rect">
            <a:avLst/>
          </a:prstGeom>
        </p:spPr>
      </p:pic>
      <p:pic>
        <p:nvPicPr>
          <p:cNvPr id="15" name="그림 5">
            <a:extLst>
              <a:ext uri="{FF2B5EF4-FFF2-40B4-BE49-F238E27FC236}">
                <a16:creationId xmlns:a16="http://schemas.microsoft.com/office/drawing/2014/main" id="{CA09421D-85A1-4CEE-A629-04D3706494C2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68700" y="1260137"/>
            <a:ext cx="2247608" cy="3941619"/>
          </a:xfrm>
          <a:prstGeom prst="rect">
            <a:avLst/>
          </a:prstGeom>
        </p:spPr>
      </p:pic>
      <p:sp>
        <p:nvSpPr>
          <p:cNvPr id="26" name="그림 개체 틀 2">
            <a:extLst>
              <a:ext uri="{FF2B5EF4-FFF2-40B4-BE49-F238E27FC236}">
                <a16:creationId xmlns:a16="http://schemas.microsoft.com/office/drawing/2014/main" id="{C9224197-CC35-4F58-9BD5-6DE6A64A8630}"/>
              </a:ext>
            </a:extLst>
          </p:cNvPr>
          <p:cNvSpPr txBox="1">
            <a:spLocks/>
          </p:cNvSpPr>
          <p:nvPr/>
        </p:nvSpPr>
        <p:spPr>
          <a:xfrm>
            <a:off x="3696302" y="1821091"/>
            <a:ext cx="1592404" cy="2383745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 cap="flat" cmpd="sng" algn="ctr">
            <a:noFill/>
            <a:prstDash val="solid"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 algn="l" defTabSz="914377" rtl="0" eaLnBrk="1" latinLnBrk="0" hangingPunct="1">
              <a:lnSpc>
                <a:spcPct val="90000"/>
              </a:lnSpc>
              <a:spcBef>
                <a:spcPts val="1000"/>
              </a:spcBef>
              <a:buFontTx/>
              <a:buNone/>
              <a:defRPr lang="ko-KR" altLang="en-US" sz="1200" kern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783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142971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600160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057349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514537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971726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428914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886103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dirty="0">
                <a:cs typeface="B Nazanin" panose="00000700000000000000" pitchFamily="2" charset="-78"/>
              </a:rPr>
              <a:t>Place Your Picture Here</a:t>
            </a:r>
            <a:endParaRPr lang="en-US" dirty="0">
              <a:cs typeface="B Nazanin" panose="00000700000000000000" pitchFamily="2" charset="-78"/>
            </a:endParaRPr>
          </a:p>
        </p:txBody>
      </p:sp>
      <p:pic>
        <p:nvPicPr>
          <p:cNvPr id="30" name="Picture 2">
            <a:extLst>
              <a:ext uri="{FF2B5EF4-FFF2-40B4-BE49-F238E27FC236}">
                <a16:creationId xmlns:a16="http://schemas.microsoft.com/office/drawing/2014/main" id="{E56F90F7-4E74-40B3-9D27-233DBEEBBE3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3558" y="5080430"/>
            <a:ext cx="10116655" cy="1146554"/>
          </a:xfrm>
          <a:prstGeom prst="rect">
            <a:avLst/>
          </a:prstGeom>
        </p:spPr>
      </p:pic>
      <p:pic>
        <p:nvPicPr>
          <p:cNvPr id="31" name="Picture 15" descr="Screen Clipping">
            <a:extLst>
              <a:ext uri="{FF2B5EF4-FFF2-40B4-BE49-F238E27FC236}">
                <a16:creationId xmlns:a16="http://schemas.microsoft.com/office/drawing/2014/main" id="{FCC1D00C-4669-4C02-8937-D58B02AC513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49416" y="1039063"/>
            <a:ext cx="2146325" cy="3642094"/>
          </a:xfrm>
          <a:prstGeom prst="rect">
            <a:avLst/>
          </a:prstGeom>
        </p:spPr>
      </p:pic>
      <p:sp>
        <p:nvSpPr>
          <p:cNvPr id="32" name="Picture Placeholder 2">
            <a:extLst>
              <a:ext uri="{FF2B5EF4-FFF2-40B4-BE49-F238E27FC236}">
                <a16:creationId xmlns:a16="http://schemas.microsoft.com/office/drawing/2014/main" id="{E4EB0B9F-FCEC-4BEA-A38A-85050450D3BC}"/>
              </a:ext>
            </a:extLst>
          </p:cNvPr>
          <p:cNvSpPr txBox="1">
            <a:spLocks/>
          </p:cNvSpPr>
          <p:nvPr/>
        </p:nvSpPr>
        <p:spPr>
          <a:xfrm>
            <a:off x="9582800" y="1205275"/>
            <a:ext cx="2012941" cy="2326232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bg1">
                <a:lumMod val="50000"/>
              </a:schemeClr>
            </a:solidFill>
          </a:ln>
        </p:spPr>
        <p:txBody>
          <a:bodyPr anchor="ctr"/>
          <a:lstStyle>
            <a:lvl1pPr marL="0" indent="0" algn="ctr" defTabSz="914377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2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Arial" pitchFamily="34" charset="0"/>
              </a:defRPr>
            </a:lvl1pPr>
            <a:lvl2pPr marL="457200" indent="0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>
                <a:cs typeface="B Nazanin" panose="00000700000000000000" pitchFamily="2" charset="-78"/>
              </a:rPr>
              <a:t>Your Picture Here </a:t>
            </a:r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28169443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1">
            <a:extLst>
              <a:ext uri="{FF2B5EF4-FFF2-40B4-BE49-F238E27FC236}">
                <a16:creationId xmlns:a16="http://schemas.microsoft.com/office/drawing/2014/main" id="{F10F310A-D30E-B266-62A9-3293114D3A9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883914" y="253788"/>
            <a:ext cx="10134992" cy="724247"/>
          </a:xfrm>
        </p:spPr>
        <p:txBody>
          <a:bodyPr/>
          <a:lstStyle/>
          <a:p>
            <a:pPr algn="l" rtl="1"/>
            <a:r>
              <a:rPr lang="fa-IR" dirty="0">
                <a:cs typeface="B Nazanin" panose="00000700000000000000" pitchFamily="2" charset="-78"/>
              </a:rPr>
              <a:t>مجموعه آیکون های کاملا قابل ویرایش: </a:t>
            </a:r>
            <a:r>
              <a:rPr lang="en-US" dirty="0">
                <a:cs typeface="B Nazanin" panose="00000700000000000000" pitchFamily="2" charset="-78"/>
              </a:rPr>
              <a:t>A</a:t>
            </a:r>
          </a:p>
        </p:txBody>
      </p:sp>
      <p:sp>
        <p:nvSpPr>
          <p:cNvPr id="4" name="Diamond 5">
            <a:extLst>
              <a:ext uri="{FF2B5EF4-FFF2-40B4-BE49-F238E27FC236}">
                <a16:creationId xmlns:a16="http://schemas.microsoft.com/office/drawing/2014/main" id="{8E59A5CA-1ABD-F290-1F78-99DAC92D4F5D}"/>
              </a:ext>
            </a:extLst>
          </p:cNvPr>
          <p:cNvSpPr/>
          <p:nvPr/>
        </p:nvSpPr>
        <p:spPr>
          <a:xfrm>
            <a:off x="4144568" y="1588134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" name="Isosceles Triangle 51">
            <a:extLst>
              <a:ext uri="{FF2B5EF4-FFF2-40B4-BE49-F238E27FC236}">
                <a16:creationId xmlns:a16="http://schemas.microsoft.com/office/drawing/2014/main" id="{B933E265-B0A7-DA83-DD5C-5181081E0CEB}"/>
              </a:ext>
            </a:extLst>
          </p:cNvPr>
          <p:cNvSpPr/>
          <p:nvPr/>
        </p:nvSpPr>
        <p:spPr>
          <a:xfrm>
            <a:off x="3305814" y="1658668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6" name="Isosceles Triangle 57">
            <a:extLst>
              <a:ext uri="{FF2B5EF4-FFF2-40B4-BE49-F238E27FC236}">
                <a16:creationId xmlns:a16="http://schemas.microsoft.com/office/drawing/2014/main" id="{DF26CE0E-63E9-3E98-7998-14976CF45900}"/>
              </a:ext>
            </a:extLst>
          </p:cNvPr>
          <p:cNvSpPr/>
          <p:nvPr/>
        </p:nvSpPr>
        <p:spPr>
          <a:xfrm>
            <a:off x="4146654" y="4616188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7" name="Rectangle 7">
            <a:extLst>
              <a:ext uri="{FF2B5EF4-FFF2-40B4-BE49-F238E27FC236}">
                <a16:creationId xmlns:a16="http://schemas.microsoft.com/office/drawing/2014/main" id="{B65886C3-CFF9-6E27-4269-C5FD1164A565}"/>
              </a:ext>
            </a:extLst>
          </p:cNvPr>
          <p:cNvSpPr/>
          <p:nvPr/>
        </p:nvSpPr>
        <p:spPr>
          <a:xfrm rot="18900000">
            <a:off x="7618234" y="3750541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" name="Parallelogram 15">
            <a:extLst>
              <a:ext uri="{FF2B5EF4-FFF2-40B4-BE49-F238E27FC236}">
                <a16:creationId xmlns:a16="http://schemas.microsoft.com/office/drawing/2014/main" id="{63ECB5C3-E880-B5F5-6B12-65481C68167F}"/>
              </a:ext>
            </a:extLst>
          </p:cNvPr>
          <p:cNvSpPr/>
          <p:nvPr/>
        </p:nvSpPr>
        <p:spPr>
          <a:xfrm flipH="1">
            <a:off x="3299524" y="4737891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9" name="Freeform 19">
            <a:extLst>
              <a:ext uri="{FF2B5EF4-FFF2-40B4-BE49-F238E27FC236}">
                <a16:creationId xmlns:a16="http://schemas.microsoft.com/office/drawing/2014/main" id="{67D587C2-5E37-843E-D02B-D4C97EF8127E}"/>
              </a:ext>
            </a:extLst>
          </p:cNvPr>
          <p:cNvSpPr/>
          <p:nvPr/>
        </p:nvSpPr>
        <p:spPr>
          <a:xfrm>
            <a:off x="5777909" y="3738488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0" name="Rectangle 30">
            <a:extLst>
              <a:ext uri="{FF2B5EF4-FFF2-40B4-BE49-F238E27FC236}">
                <a16:creationId xmlns:a16="http://schemas.microsoft.com/office/drawing/2014/main" id="{4A4ACDA8-F9C4-319A-BBD4-477BB8DAD0DA}"/>
              </a:ext>
            </a:extLst>
          </p:cNvPr>
          <p:cNvSpPr/>
          <p:nvPr/>
        </p:nvSpPr>
        <p:spPr>
          <a:xfrm>
            <a:off x="9096199" y="3696548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1" name="Rectangle 7">
            <a:extLst>
              <a:ext uri="{FF2B5EF4-FFF2-40B4-BE49-F238E27FC236}">
                <a16:creationId xmlns:a16="http://schemas.microsoft.com/office/drawing/2014/main" id="{858D925E-FF1D-A28F-0FAA-781FF09F02A7}"/>
              </a:ext>
            </a:extLst>
          </p:cNvPr>
          <p:cNvSpPr/>
          <p:nvPr/>
        </p:nvSpPr>
        <p:spPr>
          <a:xfrm>
            <a:off x="4983322" y="1614698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2" name="Rectangle 15">
            <a:extLst>
              <a:ext uri="{FF2B5EF4-FFF2-40B4-BE49-F238E27FC236}">
                <a16:creationId xmlns:a16="http://schemas.microsoft.com/office/drawing/2014/main" id="{D9949C30-E10F-4C23-9A2A-7AEC6A9795E3}"/>
              </a:ext>
            </a:extLst>
          </p:cNvPr>
          <p:cNvSpPr/>
          <p:nvPr/>
        </p:nvSpPr>
        <p:spPr>
          <a:xfrm rot="5400000">
            <a:off x="5770182" y="1614698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3" name="Pie 24">
            <a:extLst>
              <a:ext uri="{FF2B5EF4-FFF2-40B4-BE49-F238E27FC236}">
                <a16:creationId xmlns:a16="http://schemas.microsoft.com/office/drawing/2014/main" id="{F3388A34-F4C7-BA1E-DFDA-9DBFEC66F447}"/>
              </a:ext>
            </a:extLst>
          </p:cNvPr>
          <p:cNvSpPr/>
          <p:nvPr/>
        </p:nvSpPr>
        <p:spPr>
          <a:xfrm>
            <a:off x="4842425" y="4714966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Parallelogram 30">
            <a:extLst>
              <a:ext uri="{FF2B5EF4-FFF2-40B4-BE49-F238E27FC236}">
                <a16:creationId xmlns:a16="http://schemas.microsoft.com/office/drawing/2014/main" id="{130DD2D9-F538-1F3B-715A-654DFD927134}"/>
              </a:ext>
            </a:extLst>
          </p:cNvPr>
          <p:cNvSpPr/>
          <p:nvPr/>
        </p:nvSpPr>
        <p:spPr>
          <a:xfrm flipH="1">
            <a:off x="9070957" y="2623748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5" name="Block Arc 14">
            <a:extLst>
              <a:ext uri="{FF2B5EF4-FFF2-40B4-BE49-F238E27FC236}">
                <a16:creationId xmlns:a16="http://schemas.microsoft.com/office/drawing/2014/main" id="{9306BF57-50F7-40A0-2738-356EA10991A0}"/>
              </a:ext>
            </a:extLst>
          </p:cNvPr>
          <p:cNvSpPr/>
          <p:nvPr/>
        </p:nvSpPr>
        <p:spPr>
          <a:xfrm rot="16200000">
            <a:off x="6557857" y="1566595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Block Arc 41">
            <a:extLst>
              <a:ext uri="{FF2B5EF4-FFF2-40B4-BE49-F238E27FC236}">
                <a16:creationId xmlns:a16="http://schemas.microsoft.com/office/drawing/2014/main" id="{3A17B5CC-E2FD-027B-9B74-1A7DE8668D5D}"/>
              </a:ext>
            </a:extLst>
          </p:cNvPr>
          <p:cNvSpPr/>
          <p:nvPr/>
        </p:nvSpPr>
        <p:spPr>
          <a:xfrm>
            <a:off x="7366098" y="1265452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7" name="Right Triangle 17">
            <a:extLst>
              <a:ext uri="{FF2B5EF4-FFF2-40B4-BE49-F238E27FC236}">
                <a16:creationId xmlns:a16="http://schemas.microsoft.com/office/drawing/2014/main" id="{EBEEA62A-638A-0542-1D84-BA873D534F4C}"/>
              </a:ext>
            </a:extLst>
          </p:cNvPr>
          <p:cNvSpPr/>
          <p:nvPr/>
        </p:nvSpPr>
        <p:spPr>
          <a:xfrm>
            <a:off x="5738245" y="4696942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8" name="Oval 27">
            <a:extLst>
              <a:ext uri="{FF2B5EF4-FFF2-40B4-BE49-F238E27FC236}">
                <a16:creationId xmlns:a16="http://schemas.microsoft.com/office/drawing/2014/main" id="{15CF652B-F1CF-2163-DCDD-0307A917781E}"/>
              </a:ext>
            </a:extLst>
          </p:cNvPr>
          <p:cNvSpPr/>
          <p:nvPr/>
        </p:nvSpPr>
        <p:spPr>
          <a:xfrm>
            <a:off x="2519622" y="5513324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9" name="Parallelogram 15">
            <a:extLst>
              <a:ext uri="{FF2B5EF4-FFF2-40B4-BE49-F238E27FC236}">
                <a16:creationId xmlns:a16="http://schemas.microsoft.com/office/drawing/2014/main" id="{116B80CD-D5EF-8B7C-6EE7-9961446671D1}"/>
              </a:ext>
            </a:extLst>
          </p:cNvPr>
          <p:cNvSpPr/>
          <p:nvPr/>
        </p:nvSpPr>
        <p:spPr>
          <a:xfrm rot="16200000">
            <a:off x="6569362" y="3641113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0" name="Round Same Side Corner Rectangle 21">
            <a:extLst>
              <a:ext uri="{FF2B5EF4-FFF2-40B4-BE49-F238E27FC236}">
                <a16:creationId xmlns:a16="http://schemas.microsoft.com/office/drawing/2014/main" id="{2FC7D22B-59E8-6CB3-7C59-315DD36BED4A}"/>
              </a:ext>
            </a:extLst>
          </p:cNvPr>
          <p:cNvSpPr/>
          <p:nvPr/>
        </p:nvSpPr>
        <p:spPr>
          <a:xfrm rot="10800000">
            <a:off x="7343561" y="2639914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1" name="Oval 26">
            <a:extLst>
              <a:ext uri="{FF2B5EF4-FFF2-40B4-BE49-F238E27FC236}">
                <a16:creationId xmlns:a16="http://schemas.microsoft.com/office/drawing/2014/main" id="{60D990EB-B718-757F-9CDC-DFAB7039D5FF}"/>
              </a:ext>
            </a:extLst>
          </p:cNvPr>
          <p:cNvSpPr/>
          <p:nvPr/>
        </p:nvSpPr>
        <p:spPr>
          <a:xfrm>
            <a:off x="4999440" y="3683258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2" name="Freeform 32">
            <a:extLst>
              <a:ext uri="{FF2B5EF4-FFF2-40B4-BE49-F238E27FC236}">
                <a16:creationId xmlns:a16="http://schemas.microsoft.com/office/drawing/2014/main" id="{CED8AE7B-A688-C7F9-F239-81A874C56A5E}"/>
              </a:ext>
            </a:extLst>
          </p:cNvPr>
          <p:cNvSpPr/>
          <p:nvPr/>
        </p:nvSpPr>
        <p:spPr>
          <a:xfrm>
            <a:off x="2392721" y="1576843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3" name="Rounded Rectangle 10">
            <a:extLst>
              <a:ext uri="{FF2B5EF4-FFF2-40B4-BE49-F238E27FC236}">
                <a16:creationId xmlns:a16="http://schemas.microsoft.com/office/drawing/2014/main" id="{BA2B7FAC-991D-D688-A756-AF29D7DFB693}"/>
              </a:ext>
            </a:extLst>
          </p:cNvPr>
          <p:cNvSpPr/>
          <p:nvPr/>
        </p:nvSpPr>
        <p:spPr>
          <a:xfrm>
            <a:off x="6566700" y="2611970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4" name="Rounded Rectangle 32">
            <a:extLst>
              <a:ext uri="{FF2B5EF4-FFF2-40B4-BE49-F238E27FC236}">
                <a16:creationId xmlns:a16="http://schemas.microsoft.com/office/drawing/2014/main" id="{486A0215-E95D-0E59-ED06-5856696BB2CB}"/>
              </a:ext>
            </a:extLst>
          </p:cNvPr>
          <p:cNvSpPr/>
          <p:nvPr/>
        </p:nvSpPr>
        <p:spPr>
          <a:xfrm>
            <a:off x="8212093" y="3719438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5" name="Trapezoid 13">
            <a:extLst>
              <a:ext uri="{FF2B5EF4-FFF2-40B4-BE49-F238E27FC236}">
                <a16:creationId xmlns:a16="http://schemas.microsoft.com/office/drawing/2014/main" id="{A451643C-AE36-EB3F-3E01-DA2A008973E4}"/>
              </a:ext>
            </a:extLst>
          </p:cNvPr>
          <p:cNvSpPr/>
          <p:nvPr/>
        </p:nvSpPr>
        <p:spPr>
          <a:xfrm>
            <a:off x="3356715" y="2634225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6" name="Rounded Rectangle 7">
            <a:extLst>
              <a:ext uri="{FF2B5EF4-FFF2-40B4-BE49-F238E27FC236}">
                <a16:creationId xmlns:a16="http://schemas.microsoft.com/office/drawing/2014/main" id="{5269BBDC-6186-3645-457F-09979F4119BE}"/>
              </a:ext>
            </a:extLst>
          </p:cNvPr>
          <p:cNvSpPr/>
          <p:nvPr/>
        </p:nvSpPr>
        <p:spPr>
          <a:xfrm>
            <a:off x="5890714" y="2623486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7" name="Rectangle 18">
            <a:extLst>
              <a:ext uri="{FF2B5EF4-FFF2-40B4-BE49-F238E27FC236}">
                <a16:creationId xmlns:a16="http://schemas.microsoft.com/office/drawing/2014/main" id="{086C3AF0-F75D-87C8-6B94-AAD55D462A34}"/>
              </a:ext>
            </a:extLst>
          </p:cNvPr>
          <p:cNvSpPr/>
          <p:nvPr/>
        </p:nvSpPr>
        <p:spPr>
          <a:xfrm>
            <a:off x="4291251" y="2663157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8" name="Rounded Rectangle 25">
            <a:extLst>
              <a:ext uri="{FF2B5EF4-FFF2-40B4-BE49-F238E27FC236}">
                <a16:creationId xmlns:a16="http://schemas.microsoft.com/office/drawing/2014/main" id="{2A14C6BC-E0DF-BB1E-E3C2-8502A997A9C2}"/>
              </a:ext>
            </a:extLst>
          </p:cNvPr>
          <p:cNvSpPr/>
          <p:nvPr/>
        </p:nvSpPr>
        <p:spPr>
          <a:xfrm>
            <a:off x="5186996" y="2648004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9" name="Chord 14">
            <a:extLst>
              <a:ext uri="{FF2B5EF4-FFF2-40B4-BE49-F238E27FC236}">
                <a16:creationId xmlns:a16="http://schemas.microsoft.com/office/drawing/2014/main" id="{6142C286-3D61-EAF8-2D85-B7F5D6D5C983}"/>
              </a:ext>
            </a:extLst>
          </p:cNvPr>
          <p:cNvSpPr/>
          <p:nvPr/>
        </p:nvSpPr>
        <p:spPr>
          <a:xfrm>
            <a:off x="3952443" y="5631320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0" name="Rounded Rectangle 6">
            <a:extLst>
              <a:ext uri="{FF2B5EF4-FFF2-40B4-BE49-F238E27FC236}">
                <a16:creationId xmlns:a16="http://schemas.microsoft.com/office/drawing/2014/main" id="{012FCAB8-36C1-8169-5481-9AADF1173470}"/>
              </a:ext>
            </a:extLst>
          </p:cNvPr>
          <p:cNvSpPr/>
          <p:nvPr/>
        </p:nvSpPr>
        <p:spPr>
          <a:xfrm>
            <a:off x="2443871" y="2567618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1" name="Oval 66">
            <a:extLst>
              <a:ext uri="{FF2B5EF4-FFF2-40B4-BE49-F238E27FC236}">
                <a16:creationId xmlns:a16="http://schemas.microsoft.com/office/drawing/2014/main" id="{63D8D1B6-D7BC-B5F1-4628-BC588B245F70}"/>
              </a:ext>
            </a:extLst>
          </p:cNvPr>
          <p:cNvSpPr/>
          <p:nvPr/>
        </p:nvSpPr>
        <p:spPr>
          <a:xfrm rot="20700000">
            <a:off x="4170035" y="3730189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2" name="Isosceles Triangle 13">
            <a:extLst>
              <a:ext uri="{FF2B5EF4-FFF2-40B4-BE49-F238E27FC236}">
                <a16:creationId xmlns:a16="http://schemas.microsoft.com/office/drawing/2014/main" id="{EFB19CBA-3278-701C-0686-7BB34E858341}"/>
              </a:ext>
            </a:extLst>
          </p:cNvPr>
          <p:cNvSpPr/>
          <p:nvPr/>
        </p:nvSpPr>
        <p:spPr>
          <a:xfrm rot="10800000">
            <a:off x="3289346" y="5530082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3" name="Smiley Face 14">
            <a:extLst>
              <a:ext uri="{FF2B5EF4-FFF2-40B4-BE49-F238E27FC236}">
                <a16:creationId xmlns:a16="http://schemas.microsoft.com/office/drawing/2014/main" id="{341C57C5-B381-DCDD-D53E-810195ADE838}"/>
              </a:ext>
            </a:extLst>
          </p:cNvPr>
          <p:cNvSpPr/>
          <p:nvPr/>
        </p:nvSpPr>
        <p:spPr>
          <a:xfrm>
            <a:off x="5649540" y="5674809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4" name="Smiley Face 12">
            <a:extLst>
              <a:ext uri="{FF2B5EF4-FFF2-40B4-BE49-F238E27FC236}">
                <a16:creationId xmlns:a16="http://schemas.microsoft.com/office/drawing/2014/main" id="{37B24B8C-7DF5-06F6-4E49-D7F8FD889BA9}"/>
              </a:ext>
            </a:extLst>
          </p:cNvPr>
          <p:cNvSpPr/>
          <p:nvPr/>
        </p:nvSpPr>
        <p:spPr>
          <a:xfrm>
            <a:off x="8193120" y="5674809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5" name="Smiley Face 15">
            <a:extLst>
              <a:ext uri="{FF2B5EF4-FFF2-40B4-BE49-F238E27FC236}">
                <a16:creationId xmlns:a16="http://schemas.microsoft.com/office/drawing/2014/main" id="{7917DC5E-C97B-6D2A-C7CE-9E699942529D}"/>
              </a:ext>
            </a:extLst>
          </p:cNvPr>
          <p:cNvSpPr/>
          <p:nvPr/>
        </p:nvSpPr>
        <p:spPr>
          <a:xfrm>
            <a:off x="6501494" y="5677880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6" name="Oval 37">
            <a:extLst>
              <a:ext uri="{FF2B5EF4-FFF2-40B4-BE49-F238E27FC236}">
                <a16:creationId xmlns:a16="http://schemas.microsoft.com/office/drawing/2014/main" id="{3F61C8C5-2F39-047C-3DDC-E02C604607AA}"/>
              </a:ext>
            </a:extLst>
          </p:cNvPr>
          <p:cNvSpPr/>
          <p:nvPr/>
        </p:nvSpPr>
        <p:spPr>
          <a:xfrm>
            <a:off x="9045075" y="5671406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7" name="Smiley Face 14">
            <a:extLst>
              <a:ext uri="{FF2B5EF4-FFF2-40B4-BE49-F238E27FC236}">
                <a16:creationId xmlns:a16="http://schemas.microsoft.com/office/drawing/2014/main" id="{AB83A455-984A-346D-37DE-B3F28232BABA}"/>
              </a:ext>
            </a:extLst>
          </p:cNvPr>
          <p:cNvSpPr/>
          <p:nvPr/>
        </p:nvSpPr>
        <p:spPr>
          <a:xfrm>
            <a:off x="7347307" y="5677880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8" name="Rectangle 16">
            <a:extLst>
              <a:ext uri="{FF2B5EF4-FFF2-40B4-BE49-F238E27FC236}">
                <a16:creationId xmlns:a16="http://schemas.microsoft.com/office/drawing/2014/main" id="{3D5A0CF5-BA6F-4F40-5566-1629E2273EB1}"/>
              </a:ext>
            </a:extLst>
          </p:cNvPr>
          <p:cNvSpPr/>
          <p:nvPr/>
        </p:nvSpPr>
        <p:spPr>
          <a:xfrm rot="2700000">
            <a:off x="3358196" y="3616132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9" name="Rectangle 9">
            <a:extLst>
              <a:ext uri="{FF2B5EF4-FFF2-40B4-BE49-F238E27FC236}">
                <a16:creationId xmlns:a16="http://schemas.microsoft.com/office/drawing/2014/main" id="{A7F08004-68C4-1704-98B1-2B0EE673BBD1}"/>
              </a:ext>
            </a:extLst>
          </p:cNvPr>
          <p:cNvSpPr/>
          <p:nvPr/>
        </p:nvSpPr>
        <p:spPr>
          <a:xfrm>
            <a:off x="2433672" y="3641229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0" name="Round Same Side Corner Rectangle 6">
            <a:extLst>
              <a:ext uri="{FF2B5EF4-FFF2-40B4-BE49-F238E27FC236}">
                <a16:creationId xmlns:a16="http://schemas.microsoft.com/office/drawing/2014/main" id="{BAF0E2BA-9969-8594-423D-A179A4091A96}"/>
              </a:ext>
            </a:extLst>
          </p:cNvPr>
          <p:cNvSpPr/>
          <p:nvPr/>
        </p:nvSpPr>
        <p:spPr>
          <a:xfrm rot="2700000">
            <a:off x="5011526" y="5572464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1" name="Frame 17">
            <a:extLst>
              <a:ext uri="{FF2B5EF4-FFF2-40B4-BE49-F238E27FC236}">
                <a16:creationId xmlns:a16="http://schemas.microsoft.com/office/drawing/2014/main" id="{EA362B49-FD89-2FA6-6B79-35229E61E3C6}"/>
              </a:ext>
            </a:extLst>
          </p:cNvPr>
          <p:cNvSpPr/>
          <p:nvPr/>
        </p:nvSpPr>
        <p:spPr>
          <a:xfrm>
            <a:off x="2408733" y="4709399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2" name="Rounded Rectangle 5">
            <a:extLst>
              <a:ext uri="{FF2B5EF4-FFF2-40B4-BE49-F238E27FC236}">
                <a16:creationId xmlns:a16="http://schemas.microsoft.com/office/drawing/2014/main" id="{43449663-37FC-B2E4-F8D3-445017FCCEB9}"/>
              </a:ext>
            </a:extLst>
          </p:cNvPr>
          <p:cNvSpPr/>
          <p:nvPr/>
        </p:nvSpPr>
        <p:spPr>
          <a:xfrm flipH="1">
            <a:off x="8134918" y="2650088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3" name="Teardrop 1">
            <a:extLst>
              <a:ext uri="{FF2B5EF4-FFF2-40B4-BE49-F238E27FC236}">
                <a16:creationId xmlns:a16="http://schemas.microsoft.com/office/drawing/2014/main" id="{4FC9381F-A13E-CDF3-0AAC-CA7889F73E0D}"/>
              </a:ext>
            </a:extLst>
          </p:cNvPr>
          <p:cNvSpPr/>
          <p:nvPr/>
        </p:nvSpPr>
        <p:spPr>
          <a:xfrm rot="18805991">
            <a:off x="8084239" y="1380497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4" name="Rectangle 130">
            <a:extLst>
              <a:ext uri="{FF2B5EF4-FFF2-40B4-BE49-F238E27FC236}">
                <a16:creationId xmlns:a16="http://schemas.microsoft.com/office/drawing/2014/main" id="{BC00C911-ACF6-AF3C-AC14-BF7FD9ECD6DC}"/>
              </a:ext>
            </a:extLst>
          </p:cNvPr>
          <p:cNvSpPr/>
          <p:nvPr/>
        </p:nvSpPr>
        <p:spPr>
          <a:xfrm>
            <a:off x="8965318" y="1635396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5" name="Right Triangle 17">
            <a:extLst>
              <a:ext uri="{FF2B5EF4-FFF2-40B4-BE49-F238E27FC236}">
                <a16:creationId xmlns:a16="http://schemas.microsoft.com/office/drawing/2014/main" id="{2E08FDB4-F579-960D-A1C7-630E757130A0}"/>
              </a:ext>
            </a:extLst>
          </p:cNvPr>
          <p:cNvSpPr>
            <a:spLocks noChangeAspect="1"/>
          </p:cNvSpPr>
          <p:nvPr/>
        </p:nvSpPr>
        <p:spPr>
          <a:xfrm>
            <a:off x="7395972" y="4674009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6" name="Right Triangle 17">
            <a:extLst>
              <a:ext uri="{FF2B5EF4-FFF2-40B4-BE49-F238E27FC236}">
                <a16:creationId xmlns:a16="http://schemas.microsoft.com/office/drawing/2014/main" id="{A59471E8-AC44-C853-DA95-3E3EEB9A18D5}"/>
              </a:ext>
            </a:extLst>
          </p:cNvPr>
          <p:cNvSpPr>
            <a:spLocks noChangeAspect="1"/>
          </p:cNvSpPr>
          <p:nvPr/>
        </p:nvSpPr>
        <p:spPr>
          <a:xfrm>
            <a:off x="6520930" y="4674009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7" name="Right Triangle 17">
            <a:extLst>
              <a:ext uri="{FF2B5EF4-FFF2-40B4-BE49-F238E27FC236}">
                <a16:creationId xmlns:a16="http://schemas.microsoft.com/office/drawing/2014/main" id="{1F5B6EEB-4EBB-3DE4-ADDA-BB1479195641}"/>
              </a:ext>
            </a:extLst>
          </p:cNvPr>
          <p:cNvSpPr>
            <a:spLocks noChangeAspect="1"/>
          </p:cNvSpPr>
          <p:nvPr/>
        </p:nvSpPr>
        <p:spPr>
          <a:xfrm>
            <a:off x="8271014" y="4674009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8" name="Oval 44">
            <a:extLst>
              <a:ext uri="{FF2B5EF4-FFF2-40B4-BE49-F238E27FC236}">
                <a16:creationId xmlns:a16="http://schemas.microsoft.com/office/drawing/2014/main" id="{FCDB9F28-F903-6147-58A0-D4E187BD33F5}"/>
              </a:ext>
            </a:extLst>
          </p:cNvPr>
          <p:cNvSpPr>
            <a:spLocks noChangeAspect="1"/>
          </p:cNvSpPr>
          <p:nvPr/>
        </p:nvSpPr>
        <p:spPr>
          <a:xfrm>
            <a:off x="9146055" y="4674009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00500948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1">
            <a:extLst>
              <a:ext uri="{FF2B5EF4-FFF2-40B4-BE49-F238E27FC236}">
                <a16:creationId xmlns:a16="http://schemas.microsoft.com/office/drawing/2014/main" id="{1B0AA2C4-1818-7278-9C62-2834F49681A3}"/>
              </a:ext>
            </a:extLst>
          </p:cNvPr>
          <p:cNvSpPr txBox="1">
            <a:spLocks/>
          </p:cNvSpPr>
          <p:nvPr/>
        </p:nvSpPr>
        <p:spPr>
          <a:xfrm>
            <a:off x="833433" y="778155"/>
            <a:ext cx="9963546" cy="724247"/>
          </a:xfrm>
          <a:prstGeom prst="rect">
            <a:avLst/>
          </a:prstGeom>
        </p:spPr>
        <p:txBody>
          <a:bodyPr anchor="ctr"/>
          <a:lstStyle>
            <a:lvl1pPr marL="0" indent="0" algn="ctr" defTabSz="914377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5400" b="0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n-ea"/>
                <a:cs typeface="Arial" pitchFamily="34" charset="0"/>
              </a:defRPr>
            </a:lvl1pPr>
            <a:lvl2pPr marL="685783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2971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160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349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537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726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914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103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dirty="0"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dirty="0">
                <a:cs typeface="B Nazanin" panose="00000700000000000000" pitchFamily="2" charset="-78"/>
              </a:rPr>
              <a:t>B</a:t>
            </a:r>
          </a:p>
        </p:txBody>
      </p:sp>
      <p:sp>
        <p:nvSpPr>
          <p:cNvPr id="4" name="Freeform 47">
            <a:extLst>
              <a:ext uri="{FF2B5EF4-FFF2-40B4-BE49-F238E27FC236}">
                <a16:creationId xmlns:a16="http://schemas.microsoft.com/office/drawing/2014/main" id="{0A08E27C-03AA-511D-22D1-068CD717D620}"/>
              </a:ext>
            </a:extLst>
          </p:cNvPr>
          <p:cNvSpPr>
            <a:spLocks noChangeAspect="1"/>
          </p:cNvSpPr>
          <p:nvPr/>
        </p:nvSpPr>
        <p:spPr>
          <a:xfrm>
            <a:off x="2484962" y="1571977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" name="Freeform 48">
            <a:extLst>
              <a:ext uri="{FF2B5EF4-FFF2-40B4-BE49-F238E27FC236}">
                <a16:creationId xmlns:a16="http://schemas.microsoft.com/office/drawing/2014/main" id="{2FE6CADB-737A-A29A-40D4-5BD495B91754}"/>
              </a:ext>
            </a:extLst>
          </p:cNvPr>
          <p:cNvSpPr>
            <a:spLocks noChangeAspect="1"/>
          </p:cNvSpPr>
          <p:nvPr/>
        </p:nvSpPr>
        <p:spPr>
          <a:xfrm>
            <a:off x="3332104" y="1616265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6" name="Freeform 49">
            <a:extLst>
              <a:ext uri="{FF2B5EF4-FFF2-40B4-BE49-F238E27FC236}">
                <a16:creationId xmlns:a16="http://schemas.microsoft.com/office/drawing/2014/main" id="{13DB1DA2-49D5-2F54-35D7-B06B3786B773}"/>
              </a:ext>
            </a:extLst>
          </p:cNvPr>
          <p:cNvSpPr>
            <a:spLocks noChangeAspect="1"/>
          </p:cNvSpPr>
          <p:nvPr/>
        </p:nvSpPr>
        <p:spPr>
          <a:xfrm>
            <a:off x="5049533" y="1601430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7" name="Freeform 50">
            <a:extLst>
              <a:ext uri="{FF2B5EF4-FFF2-40B4-BE49-F238E27FC236}">
                <a16:creationId xmlns:a16="http://schemas.microsoft.com/office/drawing/2014/main" id="{A0F743EC-40E4-6F00-4C9C-52ECC6264113}"/>
              </a:ext>
            </a:extLst>
          </p:cNvPr>
          <p:cNvSpPr>
            <a:spLocks noChangeAspect="1"/>
          </p:cNvSpPr>
          <p:nvPr/>
        </p:nvSpPr>
        <p:spPr>
          <a:xfrm>
            <a:off x="4170089" y="1613185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" name="Teardrop 9">
            <a:extLst>
              <a:ext uri="{FF2B5EF4-FFF2-40B4-BE49-F238E27FC236}">
                <a16:creationId xmlns:a16="http://schemas.microsoft.com/office/drawing/2014/main" id="{BFF86860-A004-C5A4-88E1-0443E2437D86}"/>
              </a:ext>
            </a:extLst>
          </p:cNvPr>
          <p:cNvSpPr>
            <a:spLocks noChangeAspect="1"/>
          </p:cNvSpPr>
          <p:nvPr/>
        </p:nvSpPr>
        <p:spPr>
          <a:xfrm rot="18900000">
            <a:off x="5894857" y="2636557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9" name="Freeform 97">
            <a:extLst>
              <a:ext uri="{FF2B5EF4-FFF2-40B4-BE49-F238E27FC236}">
                <a16:creationId xmlns:a16="http://schemas.microsoft.com/office/drawing/2014/main" id="{7B2832A0-712E-C7A1-7962-045EB6FA6D93}"/>
              </a:ext>
            </a:extLst>
          </p:cNvPr>
          <p:cNvSpPr>
            <a:spLocks noChangeAspect="1"/>
          </p:cNvSpPr>
          <p:nvPr/>
        </p:nvSpPr>
        <p:spPr>
          <a:xfrm>
            <a:off x="6614909" y="1605566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0" name="Donut 22">
            <a:extLst>
              <a:ext uri="{FF2B5EF4-FFF2-40B4-BE49-F238E27FC236}">
                <a16:creationId xmlns:a16="http://schemas.microsoft.com/office/drawing/2014/main" id="{A16C2652-A992-3B92-7F4B-1FECA195AC6E}"/>
              </a:ext>
            </a:extLst>
          </p:cNvPr>
          <p:cNvSpPr>
            <a:spLocks noChangeAspect="1"/>
          </p:cNvSpPr>
          <p:nvPr/>
        </p:nvSpPr>
        <p:spPr>
          <a:xfrm>
            <a:off x="8331531" y="1701198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Freeform 99">
            <a:extLst>
              <a:ext uri="{FF2B5EF4-FFF2-40B4-BE49-F238E27FC236}">
                <a16:creationId xmlns:a16="http://schemas.microsoft.com/office/drawing/2014/main" id="{5E85B387-1E68-153A-E4B8-2ABEAA755DE4}"/>
              </a:ext>
            </a:extLst>
          </p:cNvPr>
          <p:cNvSpPr>
            <a:spLocks noChangeAspect="1"/>
          </p:cNvSpPr>
          <p:nvPr/>
        </p:nvSpPr>
        <p:spPr>
          <a:xfrm>
            <a:off x="5956911" y="1593662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2" name="Oval 10">
            <a:extLst>
              <a:ext uri="{FF2B5EF4-FFF2-40B4-BE49-F238E27FC236}">
                <a16:creationId xmlns:a16="http://schemas.microsoft.com/office/drawing/2014/main" id="{F404629F-2B02-548F-718F-A15DDA621569}"/>
              </a:ext>
            </a:extLst>
          </p:cNvPr>
          <p:cNvSpPr/>
          <p:nvPr/>
        </p:nvSpPr>
        <p:spPr>
          <a:xfrm>
            <a:off x="7514403" y="1594679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3" name="Freeform 101">
            <a:extLst>
              <a:ext uri="{FF2B5EF4-FFF2-40B4-BE49-F238E27FC236}">
                <a16:creationId xmlns:a16="http://schemas.microsoft.com/office/drawing/2014/main" id="{870714CF-FA97-ECDF-7BFC-CEF8B2E25477}"/>
              </a:ext>
            </a:extLst>
          </p:cNvPr>
          <p:cNvSpPr/>
          <p:nvPr/>
        </p:nvSpPr>
        <p:spPr>
          <a:xfrm>
            <a:off x="9234636" y="1647369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14" name="Group 102">
            <a:extLst>
              <a:ext uri="{FF2B5EF4-FFF2-40B4-BE49-F238E27FC236}">
                <a16:creationId xmlns:a16="http://schemas.microsoft.com/office/drawing/2014/main" id="{C8A1DB8A-D3F5-35D7-0D07-2FA13E9EE9BD}"/>
              </a:ext>
            </a:extLst>
          </p:cNvPr>
          <p:cNvGrpSpPr>
            <a:grpSpLocks noChangeAspect="1"/>
          </p:cNvGrpSpPr>
          <p:nvPr/>
        </p:nvGrpSpPr>
        <p:grpSpPr>
          <a:xfrm>
            <a:off x="6761595" y="2590516"/>
            <a:ext cx="325734" cy="529812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15" name="Freeform 103">
              <a:extLst>
                <a:ext uri="{FF2B5EF4-FFF2-40B4-BE49-F238E27FC236}">
                  <a16:creationId xmlns:a16="http://schemas.microsoft.com/office/drawing/2014/main" id="{607D6C09-01B5-634B-2CA0-B9331B2E9FE3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6" name="Freeform 104">
              <a:extLst>
                <a:ext uri="{FF2B5EF4-FFF2-40B4-BE49-F238E27FC236}">
                  <a16:creationId xmlns:a16="http://schemas.microsoft.com/office/drawing/2014/main" id="{3D74A157-072C-5FC2-DB30-1CC8D478F6F5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7" name="Freeform 105">
              <a:extLst>
                <a:ext uri="{FF2B5EF4-FFF2-40B4-BE49-F238E27FC236}">
                  <a16:creationId xmlns:a16="http://schemas.microsoft.com/office/drawing/2014/main" id="{1FF37742-9B45-64F0-1502-73B6D65A2EDC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8" name="Freeform 106">
              <a:extLst>
                <a:ext uri="{FF2B5EF4-FFF2-40B4-BE49-F238E27FC236}">
                  <a16:creationId xmlns:a16="http://schemas.microsoft.com/office/drawing/2014/main" id="{219DCEA8-21A8-3952-5BDA-A095DDDC57AA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19" name="Freeform 107">
            <a:extLst>
              <a:ext uri="{FF2B5EF4-FFF2-40B4-BE49-F238E27FC236}">
                <a16:creationId xmlns:a16="http://schemas.microsoft.com/office/drawing/2014/main" id="{4D649DE4-7C2B-B77E-67D9-DDA6AB63522D}"/>
              </a:ext>
            </a:extLst>
          </p:cNvPr>
          <p:cNvSpPr>
            <a:spLocks noChangeAspect="1"/>
          </p:cNvSpPr>
          <p:nvPr/>
        </p:nvSpPr>
        <p:spPr>
          <a:xfrm>
            <a:off x="7672783" y="2590516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0" name="Freeform 108">
            <a:extLst>
              <a:ext uri="{FF2B5EF4-FFF2-40B4-BE49-F238E27FC236}">
                <a16:creationId xmlns:a16="http://schemas.microsoft.com/office/drawing/2014/main" id="{3F6C3DDA-920F-351C-10BF-6DF000DCD6A3}"/>
              </a:ext>
            </a:extLst>
          </p:cNvPr>
          <p:cNvSpPr/>
          <p:nvPr/>
        </p:nvSpPr>
        <p:spPr>
          <a:xfrm>
            <a:off x="4184068" y="2578145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1" name="Oval 8">
            <a:extLst>
              <a:ext uri="{FF2B5EF4-FFF2-40B4-BE49-F238E27FC236}">
                <a16:creationId xmlns:a16="http://schemas.microsoft.com/office/drawing/2014/main" id="{ABD6B5E2-A741-1038-C741-D1960E9A861C}"/>
              </a:ext>
            </a:extLst>
          </p:cNvPr>
          <p:cNvSpPr/>
          <p:nvPr/>
        </p:nvSpPr>
        <p:spPr>
          <a:xfrm>
            <a:off x="5021410" y="2590487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22" name="Group 110">
            <a:extLst>
              <a:ext uri="{FF2B5EF4-FFF2-40B4-BE49-F238E27FC236}">
                <a16:creationId xmlns:a16="http://schemas.microsoft.com/office/drawing/2014/main" id="{D65FCAB7-DA05-C7EF-C2CB-EB948F1EBCB7}"/>
              </a:ext>
            </a:extLst>
          </p:cNvPr>
          <p:cNvGrpSpPr/>
          <p:nvPr/>
        </p:nvGrpSpPr>
        <p:grpSpPr>
          <a:xfrm>
            <a:off x="3346082" y="2578145"/>
            <a:ext cx="501857" cy="554554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23" name="Freeform 111">
              <a:extLst>
                <a:ext uri="{FF2B5EF4-FFF2-40B4-BE49-F238E27FC236}">
                  <a16:creationId xmlns:a16="http://schemas.microsoft.com/office/drawing/2014/main" id="{1C8A52EA-C3E4-B3D8-40D5-6E55C4AA0B7D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4" name="Oval 37">
              <a:extLst>
                <a:ext uri="{FF2B5EF4-FFF2-40B4-BE49-F238E27FC236}">
                  <a16:creationId xmlns:a16="http://schemas.microsoft.com/office/drawing/2014/main" id="{CCA0A085-9955-E7F7-6083-54B218E143CF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25" name="Rectangle 19">
            <a:extLst>
              <a:ext uri="{FF2B5EF4-FFF2-40B4-BE49-F238E27FC236}">
                <a16:creationId xmlns:a16="http://schemas.microsoft.com/office/drawing/2014/main" id="{22BB1E8A-87B8-0F8F-6F8A-F7D9700C5E38}"/>
              </a:ext>
            </a:extLst>
          </p:cNvPr>
          <p:cNvSpPr/>
          <p:nvPr/>
        </p:nvSpPr>
        <p:spPr>
          <a:xfrm>
            <a:off x="2525153" y="2608237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6" name="Freeform 114">
            <a:extLst>
              <a:ext uri="{FF2B5EF4-FFF2-40B4-BE49-F238E27FC236}">
                <a16:creationId xmlns:a16="http://schemas.microsoft.com/office/drawing/2014/main" id="{D26D924D-F38A-870F-76F9-CE417A59D006}"/>
              </a:ext>
            </a:extLst>
          </p:cNvPr>
          <p:cNvSpPr>
            <a:spLocks noChangeAspect="1"/>
          </p:cNvSpPr>
          <p:nvPr/>
        </p:nvSpPr>
        <p:spPr>
          <a:xfrm>
            <a:off x="8321747" y="2590516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7" name="Rounded Rectangle 31">
            <a:extLst>
              <a:ext uri="{FF2B5EF4-FFF2-40B4-BE49-F238E27FC236}">
                <a16:creationId xmlns:a16="http://schemas.microsoft.com/office/drawing/2014/main" id="{2284786F-2C5C-56E9-B1C2-ED2775047554}"/>
              </a:ext>
            </a:extLst>
          </p:cNvPr>
          <p:cNvSpPr>
            <a:spLocks noChangeAspect="1"/>
          </p:cNvSpPr>
          <p:nvPr/>
        </p:nvSpPr>
        <p:spPr>
          <a:xfrm>
            <a:off x="2563711" y="3732421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8" name="Oval 47">
            <a:extLst>
              <a:ext uri="{FF2B5EF4-FFF2-40B4-BE49-F238E27FC236}">
                <a16:creationId xmlns:a16="http://schemas.microsoft.com/office/drawing/2014/main" id="{8753AFBA-5E7D-8C90-3220-F1AF0DE05EA2}"/>
              </a:ext>
            </a:extLst>
          </p:cNvPr>
          <p:cNvSpPr>
            <a:spLocks noChangeAspect="1"/>
          </p:cNvSpPr>
          <p:nvPr/>
        </p:nvSpPr>
        <p:spPr>
          <a:xfrm>
            <a:off x="9112076" y="2590516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9" name="Oval 50">
            <a:extLst>
              <a:ext uri="{FF2B5EF4-FFF2-40B4-BE49-F238E27FC236}">
                <a16:creationId xmlns:a16="http://schemas.microsoft.com/office/drawing/2014/main" id="{66D57354-ED08-EDD5-475E-09D8ADBEBBB5}"/>
              </a:ext>
            </a:extLst>
          </p:cNvPr>
          <p:cNvSpPr>
            <a:spLocks noChangeAspect="1"/>
          </p:cNvSpPr>
          <p:nvPr/>
        </p:nvSpPr>
        <p:spPr>
          <a:xfrm>
            <a:off x="3362464" y="3732421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0" name="Heart 17">
            <a:extLst>
              <a:ext uri="{FF2B5EF4-FFF2-40B4-BE49-F238E27FC236}">
                <a16:creationId xmlns:a16="http://schemas.microsoft.com/office/drawing/2014/main" id="{A76DCD0F-D63D-5A54-9355-CF428830D216}"/>
              </a:ext>
            </a:extLst>
          </p:cNvPr>
          <p:cNvSpPr/>
          <p:nvPr/>
        </p:nvSpPr>
        <p:spPr>
          <a:xfrm>
            <a:off x="5900645" y="3749910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1" name="Rounded Rectangle 25">
            <a:extLst>
              <a:ext uri="{FF2B5EF4-FFF2-40B4-BE49-F238E27FC236}">
                <a16:creationId xmlns:a16="http://schemas.microsoft.com/office/drawing/2014/main" id="{726695E1-310E-226A-C037-EC3050F35597}"/>
              </a:ext>
            </a:extLst>
          </p:cNvPr>
          <p:cNvSpPr/>
          <p:nvPr/>
        </p:nvSpPr>
        <p:spPr>
          <a:xfrm>
            <a:off x="5036150" y="3787611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2" name="Chord 32">
            <a:extLst>
              <a:ext uri="{FF2B5EF4-FFF2-40B4-BE49-F238E27FC236}">
                <a16:creationId xmlns:a16="http://schemas.microsoft.com/office/drawing/2014/main" id="{9B916AAA-EFBC-0016-4A34-EEC33F61C217}"/>
              </a:ext>
            </a:extLst>
          </p:cNvPr>
          <p:cNvSpPr/>
          <p:nvPr/>
        </p:nvSpPr>
        <p:spPr>
          <a:xfrm>
            <a:off x="4186160" y="3750674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3" name="Rounded Rectangle 40">
            <a:extLst>
              <a:ext uri="{FF2B5EF4-FFF2-40B4-BE49-F238E27FC236}">
                <a16:creationId xmlns:a16="http://schemas.microsoft.com/office/drawing/2014/main" id="{49EE3E47-FE2B-851D-AA21-664206C766A6}"/>
              </a:ext>
            </a:extLst>
          </p:cNvPr>
          <p:cNvSpPr/>
          <p:nvPr/>
        </p:nvSpPr>
        <p:spPr>
          <a:xfrm rot="2942052">
            <a:off x="6693161" y="3751257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4" name="Rounded Rectangle 7">
            <a:extLst>
              <a:ext uri="{FF2B5EF4-FFF2-40B4-BE49-F238E27FC236}">
                <a16:creationId xmlns:a16="http://schemas.microsoft.com/office/drawing/2014/main" id="{5D305683-7587-27C3-CEE5-4039418D82AF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4353718" y="4783402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5" name="Rounded Rectangle 17">
            <a:extLst>
              <a:ext uri="{FF2B5EF4-FFF2-40B4-BE49-F238E27FC236}">
                <a16:creationId xmlns:a16="http://schemas.microsoft.com/office/drawing/2014/main" id="{75F087CC-D9D5-BDB2-445F-3EE307A82280}"/>
              </a:ext>
            </a:extLst>
          </p:cNvPr>
          <p:cNvSpPr>
            <a:spLocks noChangeAspect="1"/>
          </p:cNvSpPr>
          <p:nvPr/>
        </p:nvSpPr>
        <p:spPr>
          <a:xfrm>
            <a:off x="9210487" y="3732421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6" name="Oval 21">
            <a:extLst>
              <a:ext uri="{FF2B5EF4-FFF2-40B4-BE49-F238E27FC236}">
                <a16:creationId xmlns:a16="http://schemas.microsoft.com/office/drawing/2014/main" id="{10A93C47-5D5B-062A-E0D0-DE4CB342D201}"/>
              </a:ext>
            </a:extLst>
          </p:cNvPr>
          <p:cNvSpPr>
            <a:spLocks noChangeAspect="1"/>
          </p:cNvSpPr>
          <p:nvPr/>
        </p:nvSpPr>
        <p:spPr>
          <a:xfrm>
            <a:off x="7492823" y="3732421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7" name="Oval 25">
            <a:extLst>
              <a:ext uri="{FF2B5EF4-FFF2-40B4-BE49-F238E27FC236}">
                <a16:creationId xmlns:a16="http://schemas.microsoft.com/office/drawing/2014/main" id="{DC0551F8-C4D4-6B6C-53EA-D5ECD897C0DC}"/>
              </a:ext>
            </a:extLst>
          </p:cNvPr>
          <p:cNvSpPr>
            <a:spLocks noChangeAspect="1"/>
          </p:cNvSpPr>
          <p:nvPr/>
        </p:nvSpPr>
        <p:spPr>
          <a:xfrm>
            <a:off x="8331892" y="3732421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8" name="Block Arc 20">
            <a:extLst>
              <a:ext uri="{FF2B5EF4-FFF2-40B4-BE49-F238E27FC236}">
                <a16:creationId xmlns:a16="http://schemas.microsoft.com/office/drawing/2014/main" id="{2A2BE53B-2436-9877-5D99-3C3BB1324EEE}"/>
              </a:ext>
            </a:extLst>
          </p:cNvPr>
          <p:cNvSpPr>
            <a:spLocks noChangeAspect="1"/>
          </p:cNvSpPr>
          <p:nvPr/>
        </p:nvSpPr>
        <p:spPr>
          <a:xfrm rot="10800000">
            <a:off x="3352702" y="4836383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9" name="Block Arc 11">
            <a:extLst>
              <a:ext uri="{FF2B5EF4-FFF2-40B4-BE49-F238E27FC236}">
                <a16:creationId xmlns:a16="http://schemas.microsoft.com/office/drawing/2014/main" id="{7A038E09-1378-BE77-C7B2-5792F5EA6D97}"/>
              </a:ext>
            </a:extLst>
          </p:cNvPr>
          <p:cNvSpPr/>
          <p:nvPr/>
        </p:nvSpPr>
        <p:spPr>
          <a:xfrm rot="10800000">
            <a:off x="6764410" y="4820727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0" name="Rectangle 21">
            <a:extLst>
              <a:ext uri="{FF2B5EF4-FFF2-40B4-BE49-F238E27FC236}">
                <a16:creationId xmlns:a16="http://schemas.microsoft.com/office/drawing/2014/main" id="{0B39FFDC-03F4-5CDA-9E3C-E7C1BAA9105D}"/>
              </a:ext>
            </a:extLst>
          </p:cNvPr>
          <p:cNvSpPr/>
          <p:nvPr/>
        </p:nvSpPr>
        <p:spPr>
          <a:xfrm>
            <a:off x="5032037" y="4959590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1" name="Round Same Side Corner Rectangle 8">
            <a:extLst>
              <a:ext uri="{FF2B5EF4-FFF2-40B4-BE49-F238E27FC236}">
                <a16:creationId xmlns:a16="http://schemas.microsoft.com/office/drawing/2014/main" id="{DADAA122-EB42-D776-991F-A3E69639A18F}"/>
              </a:ext>
            </a:extLst>
          </p:cNvPr>
          <p:cNvSpPr/>
          <p:nvPr/>
        </p:nvSpPr>
        <p:spPr>
          <a:xfrm>
            <a:off x="9115761" y="4861504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2" name="Rounded Rectangle 51">
            <a:extLst>
              <a:ext uri="{FF2B5EF4-FFF2-40B4-BE49-F238E27FC236}">
                <a16:creationId xmlns:a16="http://schemas.microsoft.com/office/drawing/2014/main" id="{8488AF93-0959-D738-7542-894D3EA39524}"/>
              </a:ext>
            </a:extLst>
          </p:cNvPr>
          <p:cNvSpPr/>
          <p:nvPr/>
        </p:nvSpPr>
        <p:spPr>
          <a:xfrm rot="16200000" flipH="1">
            <a:off x="7496838" y="5789640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3" name="Isosceles Triangle 5">
            <a:extLst>
              <a:ext uri="{FF2B5EF4-FFF2-40B4-BE49-F238E27FC236}">
                <a16:creationId xmlns:a16="http://schemas.microsoft.com/office/drawing/2014/main" id="{E7D9A02D-5B1D-14F3-B3BD-5E467E2BEDE3}"/>
              </a:ext>
            </a:extLst>
          </p:cNvPr>
          <p:cNvSpPr>
            <a:spLocks noChangeAspect="1"/>
          </p:cNvSpPr>
          <p:nvPr/>
        </p:nvSpPr>
        <p:spPr>
          <a:xfrm>
            <a:off x="5949185" y="4899399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4" name="Trapezoid 22">
            <a:extLst>
              <a:ext uri="{FF2B5EF4-FFF2-40B4-BE49-F238E27FC236}">
                <a16:creationId xmlns:a16="http://schemas.microsoft.com/office/drawing/2014/main" id="{D15C0FFD-F6D0-E4CA-6E15-61F36C78D6F1}"/>
              </a:ext>
            </a:extLst>
          </p:cNvPr>
          <p:cNvSpPr>
            <a:spLocks noChangeAspect="1"/>
          </p:cNvSpPr>
          <p:nvPr/>
        </p:nvSpPr>
        <p:spPr>
          <a:xfrm>
            <a:off x="7492823" y="4966527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5" name="Rounded Rectangle 20">
            <a:extLst>
              <a:ext uri="{FF2B5EF4-FFF2-40B4-BE49-F238E27FC236}">
                <a16:creationId xmlns:a16="http://schemas.microsoft.com/office/drawing/2014/main" id="{F3232313-C52D-F547-BA93-3BA50EF44FAD}"/>
              </a:ext>
            </a:extLst>
          </p:cNvPr>
          <p:cNvSpPr>
            <a:spLocks noChangeAspect="1"/>
          </p:cNvSpPr>
          <p:nvPr/>
        </p:nvSpPr>
        <p:spPr>
          <a:xfrm rot="2160000">
            <a:off x="8350924" y="4836383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6" name="Trapezoid 28">
            <a:extLst>
              <a:ext uri="{FF2B5EF4-FFF2-40B4-BE49-F238E27FC236}">
                <a16:creationId xmlns:a16="http://schemas.microsoft.com/office/drawing/2014/main" id="{F4811B57-4578-F402-0C46-025AD1013248}"/>
              </a:ext>
            </a:extLst>
          </p:cNvPr>
          <p:cNvSpPr>
            <a:spLocks noChangeAspect="1"/>
          </p:cNvSpPr>
          <p:nvPr/>
        </p:nvSpPr>
        <p:spPr>
          <a:xfrm>
            <a:off x="2531441" y="4836383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7" name="Rounded Rectangle 2">
            <a:extLst>
              <a:ext uri="{FF2B5EF4-FFF2-40B4-BE49-F238E27FC236}">
                <a16:creationId xmlns:a16="http://schemas.microsoft.com/office/drawing/2014/main" id="{C3AAF3CE-B2DB-C3AB-16B1-EB73FD0C8BD7}"/>
              </a:ext>
            </a:extLst>
          </p:cNvPr>
          <p:cNvSpPr/>
          <p:nvPr/>
        </p:nvSpPr>
        <p:spPr>
          <a:xfrm>
            <a:off x="3337377" y="5796170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8" name="Rounded Rectangle 8">
            <a:extLst>
              <a:ext uri="{FF2B5EF4-FFF2-40B4-BE49-F238E27FC236}">
                <a16:creationId xmlns:a16="http://schemas.microsoft.com/office/drawing/2014/main" id="{6894372F-C78F-EB06-7497-8CD8CB168BEE}"/>
              </a:ext>
            </a:extLst>
          </p:cNvPr>
          <p:cNvSpPr/>
          <p:nvPr/>
        </p:nvSpPr>
        <p:spPr>
          <a:xfrm>
            <a:off x="2490368" y="5796170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9" name="Rounded Rectangle 2">
            <a:extLst>
              <a:ext uri="{FF2B5EF4-FFF2-40B4-BE49-F238E27FC236}">
                <a16:creationId xmlns:a16="http://schemas.microsoft.com/office/drawing/2014/main" id="{810B06E8-1044-BF9E-D102-5B08F6A9F090}"/>
              </a:ext>
            </a:extLst>
          </p:cNvPr>
          <p:cNvSpPr/>
          <p:nvPr/>
        </p:nvSpPr>
        <p:spPr>
          <a:xfrm>
            <a:off x="5025353" y="5796170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0" name="Rounded Rectangle 3">
            <a:extLst>
              <a:ext uri="{FF2B5EF4-FFF2-40B4-BE49-F238E27FC236}">
                <a16:creationId xmlns:a16="http://schemas.microsoft.com/office/drawing/2014/main" id="{3149AA20-79B2-198F-C9BC-04661500528F}"/>
              </a:ext>
            </a:extLst>
          </p:cNvPr>
          <p:cNvSpPr>
            <a:spLocks noChangeAspect="1"/>
          </p:cNvSpPr>
          <p:nvPr/>
        </p:nvSpPr>
        <p:spPr>
          <a:xfrm>
            <a:off x="4175363" y="5796170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1" name="Rounded Rectangle 10">
            <a:extLst>
              <a:ext uri="{FF2B5EF4-FFF2-40B4-BE49-F238E27FC236}">
                <a16:creationId xmlns:a16="http://schemas.microsoft.com/office/drawing/2014/main" id="{8A6C6D69-D8C6-12F4-7698-3AA140E66B8A}"/>
              </a:ext>
            </a:extLst>
          </p:cNvPr>
          <p:cNvSpPr>
            <a:spLocks noChangeAspect="1"/>
          </p:cNvSpPr>
          <p:nvPr/>
        </p:nvSpPr>
        <p:spPr>
          <a:xfrm>
            <a:off x="5890738" y="5785623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2" name="Block Arc 6">
            <a:extLst>
              <a:ext uri="{FF2B5EF4-FFF2-40B4-BE49-F238E27FC236}">
                <a16:creationId xmlns:a16="http://schemas.microsoft.com/office/drawing/2014/main" id="{AB874A1D-8584-3E49-A30B-D89BEB039A21}"/>
              </a:ext>
            </a:extLst>
          </p:cNvPr>
          <p:cNvSpPr/>
          <p:nvPr/>
        </p:nvSpPr>
        <p:spPr>
          <a:xfrm>
            <a:off x="6680204" y="5822113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3" name="Left Arrow 1">
            <a:extLst>
              <a:ext uri="{FF2B5EF4-FFF2-40B4-BE49-F238E27FC236}">
                <a16:creationId xmlns:a16="http://schemas.microsoft.com/office/drawing/2014/main" id="{4949E5B5-9174-EED1-175B-FD38F4510882}"/>
              </a:ext>
            </a:extLst>
          </p:cNvPr>
          <p:cNvSpPr>
            <a:spLocks noChangeAspect="1"/>
          </p:cNvSpPr>
          <p:nvPr/>
        </p:nvSpPr>
        <p:spPr>
          <a:xfrm>
            <a:off x="9143082" y="5785623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4" name="Oval 35">
            <a:extLst>
              <a:ext uri="{FF2B5EF4-FFF2-40B4-BE49-F238E27FC236}">
                <a16:creationId xmlns:a16="http://schemas.microsoft.com/office/drawing/2014/main" id="{002A7F8E-75E1-9C6D-CC6D-E8C9130F5680}"/>
              </a:ext>
            </a:extLst>
          </p:cNvPr>
          <p:cNvSpPr/>
          <p:nvPr/>
        </p:nvSpPr>
        <p:spPr>
          <a:xfrm>
            <a:off x="8413296" y="5786690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12188669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1">
            <a:extLst>
              <a:ext uri="{FF2B5EF4-FFF2-40B4-BE49-F238E27FC236}">
                <a16:creationId xmlns:a16="http://schemas.microsoft.com/office/drawing/2014/main" id="{4940CC0F-E1C8-2126-D37A-C5270B0F522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884424" y="687526"/>
            <a:ext cx="10002470" cy="724247"/>
          </a:xfrm>
        </p:spPr>
        <p:txBody>
          <a:bodyPr/>
          <a:lstStyle/>
          <a:p>
            <a:pPr algn="l" rtl="1"/>
            <a:r>
              <a:rPr lang="fa-IR" dirty="0"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dirty="0">
                <a:cs typeface="B Nazanin" panose="00000700000000000000" pitchFamily="2" charset="-78"/>
              </a:rPr>
              <a:t>C</a:t>
            </a:r>
          </a:p>
        </p:txBody>
      </p:sp>
      <p:sp>
        <p:nvSpPr>
          <p:cNvPr id="4" name="Isosceles Triangle 68">
            <a:extLst>
              <a:ext uri="{FF2B5EF4-FFF2-40B4-BE49-F238E27FC236}">
                <a16:creationId xmlns:a16="http://schemas.microsoft.com/office/drawing/2014/main" id="{3919071A-1610-CD55-0088-F68F3018B424}"/>
              </a:ext>
            </a:extLst>
          </p:cNvPr>
          <p:cNvSpPr/>
          <p:nvPr/>
        </p:nvSpPr>
        <p:spPr>
          <a:xfrm rot="10800000">
            <a:off x="5752021" y="4736569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" name="Rectangle 9">
            <a:extLst>
              <a:ext uri="{FF2B5EF4-FFF2-40B4-BE49-F238E27FC236}">
                <a16:creationId xmlns:a16="http://schemas.microsoft.com/office/drawing/2014/main" id="{E10BE0EC-5369-53A7-C655-3053144039B8}"/>
              </a:ext>
            </a:extLst>
          </p:cNvPr>
          <p:cNvSpPr/>
          <p:nvPr/>
        </p:nvSpPr>
        <p:spPr>
          <a:xfrm>
            <a:off x="6315627" y="4815922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6" name="Isosceles Triangle 8">
            <a:extLst>
              <a:ext uri="{FF2B5EF4-FFF2-40B4-BE49-F238E27FC236}">
                <a16:creationId xmlns:a16="http://schemas.microsoft.com/office/drawing/2014/main" id="{FD6E0DEF-BD70-323E-8F2E-7FEF4CE71E0C}"/>
              </a:ext>
            </a:extLst>
          </p:cNvPr>
          <p:cNvSpPr/>
          <p:nvPr/>
        </p:nvSpPr>
        <p:spPr>
          <a:xfrm rot="16200000">
            <a:off x="2239395" y="3760699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7" name="Donut 8">
            <a:extLst>
              <a:ext uri="{FF2B5EF4-FFF2-40B4-BE49-F238E27FC236}">
                <a16:creationId xmlns:a16="http://schemas.microsoft.com/office/drawing/2014/main" id="{8461AD90-0CEE-A5D1-5F4A-FB9E68244670}"/>
              </a:ext>
            </a:extLst>
          </p:cNvPr>
          <p:cNvSpPr/>
          <p:nvPr/>
        </p:nvSpPr>
        <p:spPr>
          <a:xfrm>
            <a:off x="7355222" y="3734877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Freeform 18">
            <a:extLst>
              <a:ext uri="{FF2B5EF4-FFF2-40B4-BE49-F238E27FC236}">
                <a16:creationId xmlns:a16="http://schemas.microsoft.com/office/drawing/2014/main" id="{91FDD4FD-34B9-80E0-1FDA-50E4064B3513}"/>
              </a:ext>
            </a:extLst>
          </p:cNvPr>
          <p:cNvSpPr/>
          <p:nvPr/>
        </p:nvSpPr>
        <p:spPr>
          <a:xfrm>
            <a:off x="7985027" y="4873887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9" name="Oval 7">
            <a:extLst>
              <a:ext uri="{FF2B5EF4-FFF2-40B4-BE49-F238E27FC236}">
                <a16:creationId xmlns:a16="http://schemas.microsoft.com/office/drawing/2014/main" id="{0EAEEAD8-414B-4CFD-35FD-2897EE43094E}"/>
              </a:ext>
            </a:extLst>
          </p:cNvPr>
          <p:cNvSpPr/>
          <p:nvPr/>
        </p:nvSpPr>
        <p:spPr>
          <a:xfrm>
            <a:off x="8132358" y="3768217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0" name="Freeform 20">
            <a:extLst>
              <a:ext uri="{FF2B5EF4-FFF2-40B4-BE49-F238E27FC236}">
                <a16:creationId xmlns:a16="http://schemas.microsoft.com/office/drawing/2014/main" id="{B19B5770-770E-8B10-A994-5F5DD8FE45E4}"/>
              </a:ext>
            </a:extLst>
          </p:cNvPr>
          <p:cNvSpPr/>
          <p:nvPr/>
        </p:nvSpPr>
        <p:spPr>
          <a:xfrm>
            <a:off x="8878304" y="5779100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1" name="Rounded Rectangle 25">
            <a:extLst>
              <a:ext uri="{FF2B5EF4-FFF2-40B4-BE49-F238E27FC236}">
                <a16:creationId xmlns:a16="http://schemas.microsoft.com/office/drawing/2014/main" id="{B1F4197A-AB22-5930-E9B1-FA2B594B30BD}"/>
              </a:ext>
            </a:extLst>
          </p:cNvPr>
          <p:cNvSpPr/>
          <p:nvPr/>
        </p:nvSpPr>
        <p:spPr>
          <a:xfrm>
            <a:off x="8853027" y="2767148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2" name="Block Arc 41">
            <a:extLst>
              <a:ext uri="{FF2B5EF4-FFF2-40B4-BE49-F238E27FC236}">
                <a16:creationId xmlns:a16="http://schemas.microsoft.com/office/drawing/2014/main" id="{163E6EDD-2EB1-D3D3-6406-CD453DB0530F}"/>
              </a:ext>
            </a:extLst>
          </p:cNvPr>
          <p:cNvSpPr/>
          <p:nvPr/>
        </p:nvSpPr>
        <p:spPr>
          <a:xfrm>
            <a:off x="7334173" y="5780519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Round Same Side Corner Rectangle 11">
            <a:extLst>
              <a:ext uri="{FF2B5EF4-FFF2-40B4-BE49-F238E27FC236}">
                <a16:creationId xmlns:a16="http://schemas.microsoft.com/office/drawing/2014/main" id="{3E5C5B87-7005-8279-02C7-8BFBBC79D0D5}"/>
              </a:ext>
            </a:extLst>
          </p:cNvPr>
          <p:cNvSpPr/>
          <p:nvPr/>
        </p:nvSpPr>
        <p:spPr>
          <a:xfrm rot="9900000">
            <a:off x="8088997" y="1661315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4" name="Donut 39">
            <a:extLst>
              <a:ext uri="{FF2B5EF4-FFF2-40B4-BE49-F238E27FC236}">
                <a16:creationId xmlns:a16="http://schemas.microsoft.com/office/drawing/2014/main" id="{7B361618-53EB-B53D-CB63-0756BC4BF59D}"/>
              </a:ext>
            </a:extLst>
          </p:cNvPr>
          <p:cNvSpPr/>
          <p:nvPr/>
        </p:nvSpPr>
        <p:spPr>
          <a:xfrm>
            <a:off x="2126389" y="4792457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Freeform 25">
            <a:extLst>
              <a:ext uri="{FF2B5EF4-FFF2-40B4-BE49-F238E27FC236}">
                <a16:creationId xmlns:a16="http://schemas.microsoft.com/office/drawing/2014/main" id="{05A28282-C1EA-7134-6F37-FA008E29F71F}"/>
              </a:ext>
            </a:extLst>
          </p:cNvPr>
          <p:cNvSpPr/>
          <p:nvPr/>
        </p:nvSpPr>
        <p:spPr>
          <a:xfrm>
            <a:off x="6646445" y="3766934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6" name="Rectangle 36">
            <a:extLst>
              <a:ext uri="{FF2B5EF4-FFF2-40B4-BE49-F238E27FC236}">
                <a16:creationId xmlns:a16="http://schemas.microsoft.com/office/drawing/2014/main" id="{9A15A1B9-0662-A5E7-9FD6-1142CE2AEE87}"/>
              </a:ext>
            </a:extLst>
          </p:cNvPr>
          <p:cNvSpPr/>
          <p:nvPr/>
        </p:nvSpPr>
        <p:spPr>
          <a:xfrm>
            <a:off x="3044828" y="4835243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7" name="Rounded Rectangle 27">
            <a:extLst>
              <a:ext uri="{FF2B5EF4-FFF2-40B4-BE49-F238E27FC236}">
                <a16:creationId xmlns:a16="http://schemas.microsoft.com/office/drawing/2014/main" id="{1FE50F8F-43A1-0549-FD90-5F8B6E4FB71F}"/>
              </a:ext>
            </a:extLst>
          </p:cNvPr>
          <p:cNvSpPr/>
          <p:nvPr/>
        </p:nvSpPr>
        <p:spPr>
          <a:xfrm>
            <a:off x="6196542" y="1675075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8" name="Rounded Rectangle 7">
            <a:extLst>
              <a:ext uri="{FF2B5EF4-FFF2-40B4-BE49-F238E27FC236}">
                <a16:creationId xmlns:a16="http://schemas.microsoft.com/office/drawing/2014/main" id="{5E778289-84BC-F5A0-8C8D-CC89BC59A504}"/>
              </a:ext>
            </a:extLst>
          </p:cNvPr>
          <p:cNvSpPr/>
          <p:nvPr/>
        </p:nvSpPr>
        <p:spPr>
          <a:xfrm>
            <a:off x="7137719" y="1642008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9" name="Chord 15">
            <a:extLst>
              <a:ext uri="{FF2B5EF4-FFF2-40B4-BE49-F238E27FC236}">
                <a16:creationId xmlns:a16="http://schemas.microsoft.com/office/drawing/2014/main" id="{8C9C9745-EE06-245D-38B2-CF2546BE66FC}"/>
              </a:ext>
            </a:extLst>
          </p:cNvPr>
          <p:cNvSpPr/>
          <p:nvPr/>
        </p:nvSpPr>
        <p:spPr>
          <a:xfrm>
            <a:off x="9004728" y="1598417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0" name="Rectangle 16">
            <a:extLst>
              <a:ext uri="{FF2B5EF4-FFF2-40B4-BE49-F238E27FC236}">
                <a16:creationId xmlns:a16="http://schemas.microsoft.com/office/drawing/2014/main" id="{04FFDAAA-2289-661B-D3DD-5D6C0DAEC1FC}"/>
              </a:ext>
            </a:extLst>
          </p:cNvPr>
          <p:cNvSpPr/>
          <p:nvPr/>
        </p:nvSpPr>
        <p:spPr>
          <a:xfrm>
            <a:off x="3973868" y="4877995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1" name="Rounded Rectangle 6">
            <a:extLst>
              <a:ext uri="{FF2B5EF4-FFF2-40B4-BE49-F238E27FC236}">
                <a16:creationId xmlns:a16="http://schemas.microsoft.com/office/drawing/2014/main" id="{30D0E28E-6C2C-E1BB-5840-505085A5DC65}"/>
              </a:ext>
            </a:extLst>
          </p:cNvPr>
          <p:cNvSpPr/>
          <p:nvPr/>
        </p:nvSpPr>
        <p:spPr>
          <a:xfrm>
            <a:off x="3017160" y="3877019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2" name="Rounded Rectangle 6">
            <a:extLst>
              <a:ext uri="{FF2B5EF4-FFF2-40B4-BE49-F238E27FC236}">
                <a16:creationId xmlns:a16="http://schemas.microsoft.com/office/drawing/2014/main" id="{67248166-E7CC-B3BC-A32F-30F6EC252712}"/>
              </a:ext>
            </a:extLst>
          </p:cNvPr>
          <p:cNvSpPr/>
          <p:nvPr/>
        </p:nvSpPr>
        <p:spPr>
          <a:xfrm>
            <a:off x="3924482" y="3877019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3" name="Rounded Rectangle 6">
            <a:extLst>
              <a:ext uri="{FF2B5EF4-FFF2-40B4-BE49-F238E27FC236}">
                <a16:creationId xmlns:a16="http://schemas.microsoft.com/office/drawing/2014/main" id="{CBA71047-77F0-53EC-4E45-B3034979720B}"/>
              </a:ext>
            </a:extLst>
          </p:cNvPr>
          <p:cNvSpPr/>
          <p:nvPr/>
        </p:nvSpPr>
        <p:spPr>
          <a:xfrm>
            <a:off x="4831803" y="3877019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4" name="Rounded Rectangle 6">
            <a:extLst>
              <a:ext uri="{FF2B5EF4-FFF2-40B4-BE49-F238E27FC236}">
                <a16:creationId xmlns:a16="http://schemas.microsoft.com/office/drawing/2014/main" id="{BDC40170-CA59-1789-C559-834DBD2A3176}"/>
              </a:ext>
            </a:extLst>
          </p:cNvPr>
          <p:cNvSpPr/>
          <p:nvPr/>
        </p:nvSpPr>
        <p:spPr>
          <a:xfrm>
            <a:off x="5739124" y="3877019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5" name="Teardrop 6">
            <a:extLst>
              <a:ext uri="{FF2B5EF4-FFF2-40B4-BE49-F238E27FC236}">
                <a16:creationId xmlns:a16="http://schemas.microsoft.com/office/drawing/2014/main" id="{C80F300B-8D8A-3BB3-C41F-DB415C072023}"/>
              </a:ext>
            </a:extLst>
          </p:cNvPr>
          <p:cNvSpPr/>
          <p:nvPr/>
        </p:nvSpPr>
        <p:spPr>
          <a:xfrm rot="8100000">
            <a:off x="8937780" y="3816731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6" name="Donut 24">
            <a:extLst>
              <a:ext uri="{FF2B5EF4-FFF2-40B4-BE49-F238E27FC236}">
                <a16:creationId xmlns:a16="http://schemas.microsoft.com/office/drawing/2014/main" id="{1D089998-374A-BAD8-16C3-585148937494}"/>
              </a:ext>
            </a:extLst>
          </p:cNvPr>
          <p:cNvSpPr/>
          <p:nvPr/>
        </p:nvSpPr>
        <p:spPr>
          <a:xfrm>
            <a:off x="3653692" y="2670963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7" name="Chord 38">
            <a:extLst>
              <a:ext uri="{FF2B5EF4-FFF2-40B4-BE49-F238E27FC236}">
                <a16:creationId xmlns:a16="http://schemas.microsoft.com/office/drawing/2014/main" id="{F53CF9BE-8E88-0E91-219E-168F405BEE1E}"/>
              </a:ext>
            </a:extLst>
          </p:cNvPr>
          <p:cNvSpPr/>
          <p:nvPr/>
        </p:nvSpPr>
        <p:spPr>
          <a:xfrm>
            <a:off x="4613535" y="2670437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8" name="Heart 38">
            <a:extLst>
              <a:ext uri="{FF2B5EF4-FFF2-40B4-BE49-F238E27FC236}">
                <a16:creationId xmlns:a16="http://schemas.microsoft.com/office/drawing/2014/main" id="{1FD94D91-DDC8-CA6F-97C0-6666A6C43284}"/>
              </a:ext>
            </a:extLst>
          </p:cNvPr>
          <p:cNvSpPr/>
          <p:nvPr/>
        </p:nvSpPr>
        <p:spPr>
          <a:xfrm>
            <a:off x="5316404" y="1635420"/>
            <a:ext cx="544275" cy="5442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9" name="Round Same Side Corner Rectangle 19">
            <a:extLst>
              <a:ext uri="{FF2B5EF4-FFF2-40B4-BE49-F238E27FC236}">
                <a16:creationId xmlns:a16="http://schemas.microsoft.com/office/drawing/2014/main" id="{E1FAA6A1-5648-D3C9-2C84-D2A736DBB77E}"/>
              </a:ext>
            </a:extLst>
          </p:cNvPr>
          <p:cNvSpPr/>
          <p:nvPr/>
        </p:nvSpPr>
        <p:spPr>
          <a:xfrm>
            <a:off x="8182048" y="5811412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0" name="Rectangle 23">
            <a:extLst>
              <a:ext uri="{FF2B5EF4-FFF2-40B4-BE49-F238E27FC236}">
                <a16:creationId xmlns:a16="http://schemas.microsoft.com/office/drawing/2014/main" id="{C887401C-481A-1DD4-52F5-BDA1AC292633}"/>
              </a:ext>
            </a:extLst>
          </p:cNvPr>
          <p:cNvSpPr/>
          <p:nvPr/>
        </p:nvSpPr>
        <p:spPr>
          <a:xfrm>
            <a:off x="2122417" y="5866311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1" name="Oval 31">
            <a:extLst>
              <a:ext uri="{FF2B5EF4-FFF2-40B4-BE49-F238E27FC236}">
                <a16:creationId xmlns:a16="http://schemas.microsoft.com/office/drawing/2014/main" id="{64EE6442-583A-1BD9-463A-22E1E5F55F94}"/>
              </a:ext>
            </a:extLst>
          </p:cNvPr>
          <p:cNvSpPr/>
          <p:nvPr/>
        </p:nvSpPr>
        <p:spPr>
          <a:xfrm>
            <a:off x="6545117" y="5811122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2" name="Rectangle 23">
            <a:extLst>
              <a:ext uri="{FF2B5EF4-FFF2-40B4-BE49-F238E27FC236}">
                <a16:creationId xmlns:a16="http://schemas.microsoft.com/office/drawing/2014/main" id="{294DA6E8-487B-3514-C85B-B2E7387491E9}"/>
              </a:ext>
            </a:extLst>
          </p:cNvPr>
          <p:cNvSpPr/>
          <p:nvPr/>
        </p:nvSpPr>
        <p:spPr>
          <a:xfrm>
            <a:off x="3843261" y="5842803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3" name="Oval 31">
            <a:extLst>
              <a:ext uri="{FF2B5EF4-FFF2-40B4-BE49-F238E27FC236}">
                <a16:creationId xmlns:a16="http://schemas.microsoft.com/office/drawing/2014/main" id="{BF2EACAB-6204-4383-CCE0-405C072491F3}"/>
              </a:ext>
            </a:extLst>
          </p:cNvPr>
          <p:cNvSpPr/>
          <p:nvPr/>
        </p:nvSpPr>
        <p:spPr>
          <a:xfrm>
            <a:off x="4819693" y="5779708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4" name="Teardrop 17">
            <a:extLst>
              <a:ext uri="{FF2B5EF4-FFF2-40B4-BE49-F238E27FC236}">
                <a16:creationId xmlns:a16="http://schemas.microsoft.com/office/drawing/2014/main" id="{0A446659-55D8-4E7B-7175-8CAAE4E92870}"/>
              </a:ext>
            </a:extLst>
          </p:cNvPr>
          <p:cNvSpPr/>
          <p:nvPr/>
        </p:nvSpPr>
        <p:spPr>
          <a:xfrm rot="18900000">
            <a:off x="3085070" y="5825208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5" name="Rectangle 23">
            <a:extLst>
              <a:ext uri="{FF2B5EF4-FFF2-40B4-BE49-F238E27FC236}">
                <a16:creationId xmlns:a16="http://schemas.microsoft.com/office/drawing/2014/main" id="{33997176-6A46-9183-A77C-C6FBB99BB620}"/>
              </a:ext>
            </a:extLst>
          </p:cNvPr>
          <p:cNvSpPr/>
          <p:nvPr/>
        </p:nvSpPr>
        <p:spPr>
          <a:xfrm>
            <a:off x="5684117" y="5775821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6" name="Round Same Side Corner Rectangle 8">
            <a:extLst>
              <a:ext uri="{FF2B5EF4-FFF2-40B4-BE49-F238E27FC236}">
                <a16:creationId xmlns:a16="http://schemas.microsoft.com/office/drawing/2014/main" id="{1E6D0131-4B03-A431-FAC9-26399681E5A3}"/>
              </a:ext>
            </a:extLst>
          </p:cNvPr>
          <p:cNvSpPr/>
          <p:nvPr/>
        </p:nvSpPr>
        <p:spPr>
          <a:xfrm>
            <a:off x="2335817" y="1576623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7" name="Round Same Side Corner Rectangle 20">
            <a:extLst>
              <a:ext uri="{FF2B5EF4-FFF2-40B4-BE49-F238E27FC236}">
                <a16:creationId xmlns:a16="http://schemas.microsoft.com/office/drawing/2014/main" id="{13E1D849-C653-95F1-6855-DC0504C922A3}"/>
              </a:ext>
            </a:extLst>
          </p:cNvPr>
          <p:cNvSpPr/>
          <p:nvPr/>
        </p:nvSpPr>
        <p:spPr>
          <a:xfrm rot="10800000">
            <a:off x="2922981" y="1573567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8" name="Donut 87">
            <a:extLst>
              <a:ext uri="{FF2B5EF4-FFF2-40B4-BE49-F238E27FC236}">
                <a16:creationId xmlns:a16="http://schemas.microsoft.com/office/drawing/2014/main" id="{9A79EDD9-0B1D-C894-45DE-8769E7519571}"/>
              </a:ext>
            </a:extLst>
          </p:cNvPr>
          <p:cNvSpPr/>
          <p:nvPr/>
        </p:nvSpPr>
        <p:spPr>
          <a:xfrm>
            <a:off x="3571980" y="1666271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9" name="Donut 90">
            <a:extLst>
              <a:ext uri="{FF2B5EF4-FFF2-40B4-BE49-F238E27FC236}">
                <a16:creationId xmlns:a16="http://schemas.microsoft.com/office/drawing/2014/main" id="{8748097B-D32E-E293-BFF1-996A3162EA01}"/>
              </a:ext>
            </a:extLst>
          </p:cNvPr>
          <p:cNvSpPr/>
          <p:nvPr/>
        </p:nvSpPr>
        <p:spPr>
          <a:xfrm>
            <a:off x="4448490" y="1628205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0" name="Oval 6">
            <a:extLst>
              <a:ext uri="{FF2B5EF4-FFF2-40B4-BE49-F238E27FC236}">
                <a16:creationId xmlns:a16="http://schemas.microsoft.com/office/drawing/2014/main" id="{5ED4EF91-375F-4D3D-A5AA-8349C107D703}"/>
              </a:ext>
            </a:extLst>
          </p:cNvPr>
          <p:cNvSpPr/>
          <p:nvPr/>
        </p:nvSpPr>
        <p:spPr>
          <a:xfrm>
            <a:off x="5440798" y="2730911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1" name="Block Arc 25">
            <a:extLst>
              <a:ext uri="{FF2B5EF4-FFF2-40B4-BE49-F238E27FC236}">
                <a16:creationId xmlns:a16="http://schemas.microsoft.com/office/drawing/2014/main" id="{3AA324E2-626D-EFCB-6859-3845AB4FF4FD}"/>
              </a:ext>
            </a:extLst>
          </p:cNvPr>
          <p:cNvSpPr/>
          <p:nvPr/>
        </p:nvSpPr>
        <p:spPr>
          <a:xfrm>
            <a:off x="2961884" y="2729789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2" name="Block Arc 31">
            <a:extLst>
              <a:ext uri="{FF2B5EF4-FFF2-40B4-BE49-F238E27FC236}">
                <a16:creationId xmlns:a16="http://schemas.microsoft.com/office/drawing/2014/main" id="{2D167C95-7511-2004-6D6E-1B90FDAA876D}"/>
              </a:ext>
            </a:extLst>
          </p:cNvPr>
          <p:cNvSpPr/>
          <p:nvPr/>
        </p:nvSpPr>
        <p:spPr>
          <a:xfrm>
            <a:off x="6291092" y="2729789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3" name="Freeform 53">
            <a:extLst>
              <a:ext uri="{FF2B5EF4-FFF2-40B4-BE49-F238E27FC236}">
                <a16:creationId xmlns:a16="http://schemas.microsoft.com/office/drawing/2014/main" id="{CCC3881E-8761-5B71-894B-55A9DC10439B}"/>
              </a:ext>
            </a:extLst>
          </p:cNvPr>
          <p:cNvSpPr/>
          <p:nvPr/>
        </p:nvSpPr>
        <p:spPr>
          <a:xfrm>
            <a:off x="8011027" y="2726076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4" name="Block Arc 10">
            <a:extLst>
              <a:ext uri="{FF2B5EF4-FFF2-40B4-BE49-F238E27FC236}">
                <a16:creationId xmlns:a16="http://schemas.microsoft.com/office/drawing/2014/main" id="{97F8A722-2942-6CC8-D964-BBDED7EB5232}"/>
              </a:ext>
            </a:extLst>
          </p:cNvPr>
          <p:cNvSpPr/>
          <p:nvPr/>
        </p:nvSpPr>
        <p:spPr>
          <a:xfrm>
            <a:off x="8839255" y="4872102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5" name="Freeform 55">
            <a:extLst>
              <a:ext uri="{FF2B5EF4-FFF2-40B4-BE49-F238E27FC236}">
                <a16:creationId xmlns:a16="http://schemas.microsoft.com/office/drawing/2014/main" id="{E88DED8E-D233-48C6-EA07-4E71EF604F52}"/>
              </a:ext>
            </a:extLst>
          </p:cNvPr>
          <p:cNvSpPr/>
          <p:nvPr/>
        </p:nvSpPr>
        <p:spPr>
          <a:xfrm>
            <a:off x="2303387" y="2594878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6" name="Round Same Side Corner Rectangle 36">
            <a:extLst>
              <a:ext uri="{FF2B5EF4-FFF2-40B4-BE49-F238E27FC236}">
                <a16:creationId xmlns:a16="http://schemas.microsoft.com/office/drawing/2014/main" id="{70D585F8-7EC2-3A69-B27A-F8250DE71A71}"/>
              </a:ext>
            </a:extLst>
          </p:cNvPr>
          <p:cNvSpPr/>
          <p:nvPr/>
        </p:nvSpPr>
        <p:spPr>
          <a:xfrm>
            <a:off x="7089387" y="2753226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7" name="Oval 21">
            <a:extLst>
              <a:ext uri="{FF2B5EF4-FFF2-40B4-BE49-F238E27FC236}">
                <a16:creationId xmlns:a16="http://schemas.microsoft.com/office/drawing/2014/main" id="{7E7D8C1D-808F-BCB6-8EB0-1EC3B00F06A1}"/>
              </a:ext>
            </a:extLst>
          </p:cNvPr>
          <p:cNvSpPr>
            <a:spLocks noChangeAspect="1"/>
          </p:cNvSpPr>
          <p:nvPr/>
        </p:nvSpPr>
        <p:spPr>
          <a:xfrm>
            <a:off x="4932187" y="4839767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8" name="Oval 32">
            <a:extLst>
              <a:ext uri="{FF2B5EF4-FFF2-40B4-BE49-F238E27FC236}">
                <a16:creationId xmlns:a16="http://schemas.microsoft.com/office/drawing/2014/main" id="{FDBFD9BC-83A7-3584-AD29-8F040D359E22}"/>
              </a:ext>
            </a:extLst>
          </p:cNvPr>
          <p:cNvSpPr/>
          <p:nvPr/>
        </p:nvSpPr>
        <p:spPr>
          <a:xfrm>
            <a:off x="7187996" y="4807062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39680066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Box 10">
            <a:extLst>
              <a:ext uri="{FF2B5EF4-FFF2-40B4-BE49-F238E27FC236}">
                <a16:creationId xmlns:a16="http://schemas.microsoft.com/office/drawing/2014/main" id="{FDF99944-6AF3-4E49-BD12-2E6F79B8104F}"/>
              </a:ext>
            </a:extLst>
          </p:cNvPr>
          <p:cNvSpPr txBox="1"/>
          <p:nvPr/>
        </p:nvSpPr>
        <p:spPr>
          <a:xfrm>
            <a:off x="889538" y="860985"/>
            <a:ext cx="450029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3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cs typeface="B Nazanin" panose="00000700000000000000" pitchFamily="2" charset="-78"/>
              </a:rPr>
              <a:t>ارائه </a:t>
            </a:r>
            <a:r>
              <a:rPr lang="fa-IR" altLang="ko-KR" sz="3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+mj-lt"/>
                <a:cs typeface="B Nazanin" panose="00000700000000000000" pitchFamily="2" charset="-78"/>
              </a:rPr>
              <a:t>پاورپوینت</a:t>
            </a:r>
            <a:r>
              <a:rPr lang="fa-IR" altLang="ko-KR" sz="3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cs typeface="B Nazanin" panose="00000700000000000000" pitchFamily="2" charset="-78"/>
              </a:rPr>
              <a:t> ساده</a:t>
            </a:r>
            <a:endParaRPr lang="ko-KR" altLang="en-US" sz="3600" b="1" dirty="0">
              <a:solidFill>
                <a:schemeClr val="tx1">
                  <a:lumMod val="65000"/>
                  <a:lumOff val="35000"/>
                </a:schemeClr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C026811-811E-483D-B083-0F5C1C7442B3}"/>
              </a:ext>
            </a:extLst>
          </p:cNvPr>
          <p:cNvSpPr txBox="1"/>
          <p:nvPr/>
        </p:nvSpPr>
        <p:spPr>
          <a:xfrm>
            <a:off x="889538" y="2255730"/>
            <a:ext cx="4500292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B2524E78-210B-4686-80C4-AE0797F32EF1}"/>
              </a:ext>
            </a:extLst>
          </p:cNvPr>
          <p:cNvGrpSpPr/>
          <p:nvPr/>
        </p:nvGrpSpPr>
        <p:grpSpPr>
          <a:xfrm>
            <a:off x="2916187" y="4831645"/>
            <a:ext cx="1893252" cy="1502078"/>
            <a:chOff x="4986771" y="4655450"/>
            <a:chExt cx="1996552" cy="1502078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A99F8860-9927-48E2-AD0E-4CB9D4992ED8}"/>
                </a:ext>
              </a:extLst>
            </p:cNvPr>
            <p:cNvSpPr txBox="1"/>
            <p:nvPr/>
          </p:nvSpPr>
          <p:spPr>
            <a:xfrm>
              <a:off x="4986771" y="4655450"/>
              <a:ext cx="199655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583A2EF0-EEFA-4433-BC75-6B8523434935}"/>
                </a:ext>
              </a:extLst>
            </p:cNvPr>
            <p:cNvSpPr txBox="1"/>
            <p:nvPr/>
          </p:nvSpPr>
          <p:spPr>
            <a:xfrm>
              <a:off x="4986771" y="4957199"/>
              <a:ext cx="1989293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6" name="Oval 8">
            <a:extLst>
              <a:ext uri="{FF2B5EF4-FFF2-40B4-BE49-F238E27FC236}">
                <a16:creationId xmlns:a16="http://schemas.microsoft.com/office/drawing/2014/main" id="{A57BB443-021B-43E7-94C2-198FD76F9090}"/>
              </a:ext>
            </a:extLst>
          </p:cNvPr>
          <p:cNvSpPr/>
          <p:nvPr/>
        </p:nvSpPr>
        <p:spPr>
          <a:xfrm>
            <a:off x="3616005" y="4172028"/>
            <a:ext cx="493616" cy="49361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17" name="그룹 16">
            <a:extLst>
              <a:ext uri="{FF2B5EF4-FFF2-40B4-BE49-F238E27FC236}">
                <a16:creationId xmlns:a16="http://schemas.microsoft.com/office/drawing/2014/main" id="{6739F057-0EA7-4541-BA34-7CB0ABA0ED38}"/>
              </a:ext>
            </a:extLst>
          </p:cNvPr>
          <p:cNvGrpSpPr/>
          <p:nvPr/>
        </p:nvGrpSpPr>
        <p:grpSpPr>
          <a:xfrm>
            <a:off x="813397" y="4831645"/>
            <a:ext cx="1893252" cy="1502078"/>
            <a:chOff x="3059832" y="4655450"/>
            <a:chExt cx="1996552" cy="1502078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3C9C865B-998E-443D-A995-C0EA76B597C2}"/>
                </a:ext>
              </a:extLst>
            </p:cNvPr>
            <p:cNvSpPr txBox="1"/>
            <p:nvPr/>
          </p:nvSpPr>
          <p:spPr>
            <a:xfrm>
              <a:off x="3059832" y="4655450"/>
              <a:ext cx="199655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AF0BDDF3-B61A-4252-A443-3F0A6E040AEF}"/>
                </a:ext>
              </a:extLst>
            </p:cNvPr>
            <p:cNvSpPr txBox="1"/>
            <p:nvPr/>
          </p:nvSpPr>
          <p:spPr>
            <a:xfrm>
              <a:off x="3059832" y="4957199"/>
              <a:ext cx="1989293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0" name="Oval 12">
            <a:extLst>
              <a:ext uri="{FF2B5EF4-FFF2-40B4-BE49-F238E27FC236}">
                <a16:creationId xmlns:a16="http://schemas.microsoft.com/office/drawing/2014/main" id="{724D7054-C28A-4825-B72D-C1A8E9821D42}"/>
              </a:ext>
            </a:extLst>
          </p:cNvPr>
          <p:cNvSpPr/>
          <p:nvPr/>
        </p:nvSpPr>
        <p:spPr>
          <a:xfrm>
            <a:off x="1513215" y="4180921"/>
            <a:ext cx="493616" cy="493616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1" name="Rectangle 9">
            <a:extLst>
              <a:ext uri="{FF2B5EF4-FFF2-40B4-BE49-F238E27FC236}">
                <a16:creationId xmlns:a16="http://schemas.microsoft.com/office/drawing/2014/main" id="{E4D0E75D-36B3-4561-9A28-FA30451723B3}"/>
              </a:ext>
            </a:extLst>
          </p:cNvPr>
          <p:cNvSpPr/>
          <p:nvPr/>
        </p:nvSpPr>
        <p:spPr>
          <a:xfrm>
            <a:off x="3744486" y="4314699"/>
            <a:ext cx="236654" cy="221529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2" name="Oval 7">
            <a:extLst>
              <a:ext uri="{FF2B5EF4-FFF2-40B4-BE49-F238E27FC236}">
                <a16:creationId xmlns:a16="http://schemas.microsoft.com/office/drawing/2014/main" id="{4A999F69-A8F8-4DD5-8E67-84E92453D63C}"/>
              </a:ext>
            </a:extLst>
          </p:cNvPr>
          <p:cNvSpPr/>
          <p:nvPr/>
        </p:nvSpPr>
        <p:spPr>
          <a:xfrm>
            <a:off x="1642632" y="4301445"/>
            <a:ext cx="234783" cy="23478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15458C5F-FD3B-E730-6E3E-82D4F8A9E2DC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</p:spTree>
    <p:extLst>
      <p:ext uri="{BB962C8B-B14F-4D97-AF65-F5344CB8AC3E}">
        <p14:creationId xmlns:p14="http://schemas.microsoft.com/office/powerpoint/2010/main" val="396221890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955700" y="1584000"/>
            <a:ext cx="10280800" cy="10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/>
            <a:r>
              <a:rPr lang="fa-IR" sz="1867" dirty="0"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6823520" y="4114315"/>
            <a:ext cx="632392" cy="735055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7641729" y="3085787"/>
            <a:ext cx="740871" cy="742708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8476886" y="3091794"/>
            <a:ext cx="776765" cy="711828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7622856" y="4104946"/>
            <a:ext cx="778613" cy="753793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8469232" y="4145195"/>
            <a:ext cx="786531" cy="673293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7636186" y="5101334"/>
            <a:ext cx="751956" cy="756169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6720849" y="5105949"/>
            <a:ext cx="837735" cy="784673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8514894" y="5085369"/>
            <a:ext cx="742717" cy="750363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5898371" y="3121284"/>
            <a:ext cx="690579" cy="690579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4921119" y="3121415"/>
            <a:ext cx="782648" cy="69032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4951814" y="4136534"/>
            <a:ext cx="721257" cy="690617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5886205" y="4136478"/>
            <a:ext cx="714907" cy="690729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2602251" y="4594384"/>
            <a:ext cx="1287135" cy="17948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2602251" y="4054769"/>
            <a:ext cx="1280211" cy="385563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1280247" y="4393867"/>
            <a:ext cx="1082004" cy="336779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2602251" y="3612411"/>
            <a:ext cx="1286880" cy="288307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1277913" y="4018786"/>
            <a:ext cx="1080824" cy="257311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1279006" y="3112916"/>
            <a:ext cx="2612055" cy="278379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2602251" y="5267469"/>
            <a:ext cx="1262068" cy="204267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2602252" y="4927917"/>
            <a:ext cx="1283009" cy="185503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2602251" y="5625788"/>
            <a:ext cx="1280400" cy="204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1269111" y="4828804"/>
            <a:ext cx="1098451" cy="611984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4075739" y="3118897"/>
            <a:ext cx="695352" cy="695352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4068059" y="4126487"/>
            <a:ext cx="710711" cy="710711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3968703" y="5030057"/>
            <a:ext cx="909424" cy="909424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5920035" y="5158979"/>
            <a:ext cx="674200" cy="672008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6736837" y="3065149"/>
            <a:ext cx="756992" cy="802848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4970077" y="5140773"/>
            <a:ext cx="677497" cy="677273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1278784" y="5558831"/>
            <a:ext cx="1078969" cy="267789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1290064" y="3541340"/>
            <a:ext cx="1056561" cy="35992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9868400" y="3134230"/>
            <a:ext cx="247213" cy="125341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9467673" y="3110767"/>
            <a:ext cx="229028" cy="172264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10297391" y="3119373"/>
            <a:ext cx="223751" cy="15570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10690332" y="3110767"/>
            <a:ext cx="218473" cy="172264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9471205" y="3400750"/>
            <a:ext cx="221964" cy="188663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9883663" y="3435049"/>
            <a:ext cx="216687" cy="120065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0312614" y="3435049"/>
            <a:ext cx="193305" cy="120065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0705270" y="3411303"/>
            <a:ext cx="188596" cy="167556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9924622" y="3974514"/>
            <a:ext cx="134769" cy="143527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0314539" y="3974798"/>
            <a:ext cx="161156" cy="142957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0752763" y="3978817"/>
            <a:ext cx="93608" cy="13492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9461501" y="3999679"/>
            <a:ext cx="241368" cy="93195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0687977" y="3720433"/>
            <a:ext cx="223183" cy="118929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0283850" y="3725019"/>
            <a:ext cx="222532" cy="109756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9498725" y="4263577"/>
            <a:ext cx="166920" cy="17047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9895070" y="4272952"/>
            <a:ext cx="193873" cy="151725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0337677" y="4261629"/>
            <a:ext cx="114879" cy="17437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10700844" y="5604409"/>
            <a:ext cx="197445" cy="21731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9502786" y="4575370"/>
            <a:ext cx="158801" cy="217887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9460082" y="5625516"/>
            <a:ext cx="244209" cy="175105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9483179" y="4934374"/>
            <a:ext cx="198015" cy="15002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10328178" y="4910264"/>
            <a:ext cx="133877" cy="19824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9916828" y="4613078"/>
            <a:ext cx="150357" cy="142471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0316325" y="5265112"/>
            <a:ext cx="157583" cy="194995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9901077" y="5617193"/>
            <a:ext cx="181859" cy="191747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9921415" y="5274164"/>
            <a:ext cx="141184" cy="176891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10692970" y="4260369"/>
            <a:ext cx="213196" cy="176891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9491988" y="5274164"/>
            <a:ext cx="180397" cy="176891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0733360" y="4902186"/>
            <a:ext cx="132416" cy="214396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0676246" y="5255695"/>
            <a:ext cx="246645" cy="213828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9902252" y="4944298"/>
            <a:ext cx="230685" cy="130172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0258169" y="5595894"/>
            <a:ext cx="283329" cy="234348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0278893" y="4568089"/>
            <a:ext cx="232449" cy="232449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10700568" y="4606513"/>
            <a:ext cx="198000" cy="1556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9503385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9913207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 idx="4294967295"/>
          </p:nvPr>
        </p:nvSpPr>
        <p:spPr>
          <a:xfrm>
            <a:off x="0" y="681038"/>
            <a:ext cx="10280650" cy="642937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8908357" y="4779329"/>
            <a:ext cx="747515" cy="688663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10239971" y="4086772"/>
            <a:ext cx="138975" cy="42712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9839289" y="4078907"/>
            <a:ext cx="252652" cy="442843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10803807" y="4627083"/>
            <a:ext cx="412572" cy="356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10189166" y="5095147"/>
            <a:ext cx="240583" cy="375477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10517059" y="4619446"/>
            <a:ext cx="217195" cy="371613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10471760" y="4102588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9836586" y="4620965"/>
            <a:ext cx="258057" cy="367987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10199910" y="4620965"/>
            <a:ext cx="237989" cy="367987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10861829" y="4074143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10500618" y="5157847"/>
            <a:ext cx="250076" cy="250076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10880973" y="5152407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580" name="Google Shape;1580;p71"/>
          <p:cNvSpPr/>
          <p:nvPr/>
        </p:nvSpPr>
        <p:spPr>
          <a:xfrm flipH="1">
            <a:off x="9846555" y="5107682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8039914" y="3921214"/>
            <a:ext cx="783820" cy="690308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8059654" y="4779427"/>
            <a:ext cx="743553" cy="688516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8898029" y="3925309"/>
            <a:ext cx="768403" cy="682495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1003728" y="3826627"/>
            <a:ext cx="3497168" cy="1778053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7918077" y="1377802"/>
            <a:ext cx="3247947" cy="1730300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975621" y="1326721"/>
            <a:ext cx="3553431" cy="1756187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4600647" y="1226255"/>
            <a:ext cx="3080508" cy="1985184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4731204" y="3799451"/>
            <a:ext cx="3080376" cy="1832296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4914092" y="358697"/>
            <a:ext cx="6096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2400" dirty="0">
                <a:solidFill>
                  <a:schemeClr val="lt1"/>
                </a:solidFill>
                <a:cs typeface="B Nazanin" panose="00000700000000000000" pitchFamily="2" charset="-78"/>
              </a:rPr>
              <a:t>نقشه های قاره:</a:t>
            </a:r>
            <a:endParaRPr lang="en-US" sz="24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800748" y="4531551"/>
            <a:ext cx="1470521" cy="1013783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4672625" y="1715920"/>
            <a:ext cx="2082548" cy="944773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4648651" y="2865382"/>
            <a:ext cx="2129376" cy="504865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9128761" y="1297112"/>
            <a:ext cx="2079745" cy="96348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4667147" y="3576989"/>
            <a:ext cx="2094292" cy="392164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9124822" y="2400305"/>
            <a:ext cx="2087621" cy="488972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9103905" y="3932057"/>
            <a:ext cx="2129415" cy="884587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7132088" y="1293914"/>
            <a:ext cx="1824808" cy="2125073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4641919" y="1302228"/>
            <a:ext cx="2183957" cy="206589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960166" y="1731026"/>
            <a:ext cx="3302349" cy="122324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941855" y="3378313"/>
            <a:ext cx="1936947" cy="869231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FFFF"/>
                </a:solidFill>
              </a:endParaRPr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941858" y="1292365"/>
            <a:ext cx="3358055" cy="27907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4665871" y="4887873"/>
            <a:ext cx="2090371" cy="655569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4613349" y="4195087"/>
            <a:ext cx="2155952" cy="461675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984299" y="4576459"/>
            <a:ext cx="1727843" cy="862116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7935116" y="4305121"/>
            <a:ext cx="218752" cy="1886555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7098355" y="3756514"/>
            <a:ext cx="1892276" cy="33077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7113446" y="4253931"/>
            <a:ext cx="1862093" cy="513355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694867" y="2145633"/>
            <a:ext cx="1576368" cy="882703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941866" y="2075783"/>
            <a:ext cx="1283535" cy="1080077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9087120" y="3099023"/>
            <a:ext cx="2163025" cy="736591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9113176" y="4931364"/>
            <a:ext cx="2110941" cy="634273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3117960" y="3279558"/>
            <a:ext cx="1115048" cy="1099372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807367" y="338341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400" dirty="0">
                <a:solidFill>
                  <a:schemeClr val="lt1"/>
                </a:solidFill>
                <a:cs typeface="B Nazanin" panose="00000700000000000000" pitchFamily="2" charset="-78"/>
              </a:rPr>
              <a:t>انواع جدولها و نمودارها:</a:t>
            </a:r>
            <a:endParaRPr lang="fa-IR" sz="24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936117" y="4207896"/>
            <a:ext cx="3187219" cy="13664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7917049" y="2871779"/>
          <a:ext cx="3338800" cy="115811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444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947286" y="1308799"/>
            <a:ext cx="3195340" cy="1302003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7917083" y="1308779"/>
          <a:ext cx="3338800" cy="1302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4478233" y="2871779"/>
          <a:ext cx="3151200" cy="115809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7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4480882" y="4193060"/>
            <a:ext cx="3151169" cy="1396083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948618" y="2871779"/>
          <a:ext cx="3159732" cy="118580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99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5548177" y="3410199"/>
            <a:ext cx="1736127" cy="8127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6275493" y="3786411"/>
            <a:ext cx="1219120" cy="8127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7828559" y="4223475"/>
            <a:ext cx="3363823" cy="1335272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JANUARY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FEBRUARY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MARCH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APRIL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PHASE 1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Task 1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Task 2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4474433" y="1268857"/>
            <a:ext cx="3151191" cy="1341153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JANUARY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FEBRUARY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MARCH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APRIL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MAY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JUNE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PHASE 1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PHASE 2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Task 1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Task 2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Task 1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Task 2</a:t>
              </a:r>
              <a:endParaRPr sz="533">
                <a:solidFill>
                  <a:srgbClr val="FFFFFF"/>
                </a:solidFill>
              </a:endParaRPr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1019667" y="499183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2133" dirty="0">
                <a:solidFill>
                  <a:schemeClr val="lt1"/>
                </a:solidFill>
                <a:cs typeface="B Nazanin" panose="00000700000000000000" pitchFamily="2" charset="-78"/>
              </a:rPr>
              <a:t>جدولهای و نمودار</a:t>
            </a:r>
            <a:endParaRPr lang="fa-IR" sz="2133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6395587" y="1294582"/>
            <a:ext cx="993908" cy="958484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950752" y="2465848"/>
            <a:ext cx="1015689" cy="973195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4298703" y="2470123"/>
            <a:ext cx="914092" cy="964781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6532333" y="2479051"/>
            <a:ext cx="946871" cy="946871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7611583" y="2471726"/>
            <a:ext cx="961331" cy="961577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0871780" y="4665865"/>
            <a:ext cx="374113" cy="897552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7027856" y="4650929"/>
            <a:ext cx="627136" cy="911660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0837809" y="4536264"/>
            <a:ext cx="272" cy="5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7856058" y="4665865"/>
            <a:ext cx="391855" cy="391793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7856058" y="5170759"/>
            <a:ext cx="391855" cy="391855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9240627" y="4664794"/>
            <a:ext cx="812924" cy="897533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8448977" y="4661777"/>
            <a:ext cx="590585" cy="900851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0422691" y="3609016"/>
            <a:ext cx="830511" cy="829259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3032165" y="3621827"/>
            <a:ext cx="1747983" cy="816543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8799994" y="3609233"/>
            <a:ext cx="1480399" cy="828936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7223541" y="3605097"/>
            <a:ext cx="1432601" cy="83624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10091824" y="2472712"/>
            <a:ext cx="1166635" cy="959467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5351073" y="1294582"/>
            <a:ext cx="950076" cy="1047868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5345041" y="2472212"/>
            <a:ext cx="1055049" cy="960467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945700" y="4665052"/>
            <a:ext cx="1877925" cy="897555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4195987" y="1294582"/>
            <a:ext cx="1060647" cy="985108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3024690" y="4658443"/>
            <a:ext cx="1766565" cy="904111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8523719" y="1392508"/>
            <a:ext cx="1508116" cy="783177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4992320" y="4658499"/>
            <a:ext cx="1834472" cy="904175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r>
                    <a:rPr lang="en" sz="2400"/>
                    <a:t>     </a:t>
                  </a:r>
                  <a:endParaRPr sz="2400"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8705266" y="2471735"/>
            <a:ext cx="1254316" cy="961423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3216357" y="2477529"/>
            <a:ext cx="950103" cy="949832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10126274" y="1294582"/>
            <a:ext cx="1127527" cy="949215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4922445" y="3609394"/>
            <a:ext cx="2157243" cy="828965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933542" y="1294581"/>
            <a:ext cx="1177607" cy="1033568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3077943" y="1294582"/>
            <a:ext cx="1023605" cy="108731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2205586" y="1294582"/>
            <a:ext cx="777919" cy="1160305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2098683" y="2476344"/>
            <a:ext cx="985429" cy="952203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0254615" y="4650706"/>
            <a:ext cx="416099" cy="912231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7483933" y="1294582"/>
            <a:ext cx="945348" cy="985812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952593" y="3609403"/>
            <a:ext cx="1937273" cy="82848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lt1"/>
                </a:solidFill>
                <a:cs typeface="B Nazanin" panose="00000700000000000000" pitchFamily="2" charset="-78"/>
              </a:rPr>
              <a:t>انواع نمودارهای خلاقانه:</a:t>
            </a:r>
            <a:endParaRPr lang="fa-IR" sz="2667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944773" y="1287829"/>
            <a:ext cx="2181489" cy="2034859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3470994" y="1313349"/>
            <a:ext cx="1818997" cy="1469511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3456942" y="3258924"/>
            <a:ext cx="1850055" cy="212165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3452308" y="3629358"/>
            <a:ext cx="1854003" cy="212833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3453179" y="4000459"/>
            <a:ext cx="1882172" cy="205015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3452769" y="2940993"/>
            <a:ext cx="1844671" cy="159665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3467446" y="4759192"/>
            <a:ext cx="1826041" cy="260613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3453527" y="4360766"/>
            <a:ext cx="1852088" cy="24015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3517443" y="5178072"/>
            <a:ext cx="1739479" cy="392099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5675884" y="2488902"/>
            <a:ext cx="1911761" cy="255335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5677957" y="1292326"/>
            <a:ext cx="1907615" cy="991185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5664775" y="2923429"/>
            <a:ext cx="1933979" cy="1402783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5686842" y="4379681"/>
            <a:ext cx="1889844" cy="1183928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9820655" y="2917489"/>
            <a:ext cx="1428991" cy="1362105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942349" y="3486031"/>
            <a:ext cx="2260499" cy="2081116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7887122" y="2922793"/>
            <a:ext cx="1664724" cy="1367092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7696538" y="4440548"/>
            <a:ext cx="3553108" cy="1124587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7839925" y="1305693"/>
            <a:ext cx="1733135" cy="1364451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9623767" y="1305887"/>
            <a:ext cx="1625884" cy="1401820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lt1"/>
                </a:solidFill>
                <a:cs typeface="B Nazanin" panose="00000700000000000000" pitchFamily="2" charset="-78"/>
              </a:rPr>
              <a:t>انواع نمودارهای خلاقانه:</a:t>
            </a:r>
            <a:endParaRPr lang="fa-IR" sz="2667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1128735" y="3055450"/>
            <a:ext cx="554061" cy="473404"/>
            <a:chOff x="866243" y="2291587"/>
            <a:chExt cx="415546" cy="355053"/>
          </a:xfrm>
          <a:solidFill>
            <a:schemeClr val="tx1"/>
          </a:soli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856136" y="3050412"/>
            <a:ext cx="480475" cy="47844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2585105" y="3070099"/>
            <a:ext cx="478951" cy="437076"/>
            <a:chOff x="1958520" y="2302574"/>
            <a:chExt cx="359213" cy="327807"/>
          </a:xfrm>
          <a:solidFill>
            <a:schemeClr val="tx1"/>
          </a:soli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3413587" y="3049903"/>
            <a:ext cx="276776" cy="479459"/>
            <a:chOff x="2656082" y="2287427"/>
            <a:chExt cx="207582" cy="359594"/>
          </a:xfrm>
          <a:solidFill>
            <a:schemeClr val="tx1"/>
          </a:soli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4039949" y="3095291"/>
            <a:ext cx="483988" cy="386691"/>
            <a:chOff x="3049653" y="2321468"/>
            <a:chExt cx="362991" cy="290018"/>
          </a:xfrm>
          <a:solidFill>
            <a:schemeClr val="tx1"/>
          </a:soli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4726068" y="3053206"/>
            <a:ext cx="563123" cy="473657"/>
            <a:chOff x="3564243" y="2289904"/>
            <a:chExt cx="422342" cy="355243"/>
          </a:xfrm>
          <a:solidFill>
            <a:schemeClr val="tx1"/>
          </a:soli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5498858" y="3050919"/>
            <a:ext cx="476917" cy="476452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6224269" y="3052951"/>
            <a:ext cx="479459" cy="471879"/>
            <a:chOff x="4687894" y="2289713"/>
            <a:chExt cx="359594" cy="353909"/>
          </a:xfrm>
          <a:solidFill>
            <a:schemeClr val="tx1"/>
          </a:soli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6953237" y="3049437"/>
            <a:ext cx="478443" cy="479416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8470577" y="3077636"/>
            <a:ext cx="351423" cy="423485"/>
            <a:chOff x="6421399" y="2308227"/>
            <a:chExt cx="263567" cy="317614"/>
          </a:xfrm>
          <a:solidFill>
            <a:schemeClr val="tx1"/>
          </a:soli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9134001" y="3060827"/>
            <a:ext cx="480475" cy="457949"/>
            <a:chOff x="6870193" y="2295620"/>
            <a:chExt cx="360356" cy="343462"/>
          </a:xfrm>
          <a:solidFill>
            <a:schemeClr val="tx1"/>
          </a:soli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9895697" y="3070480"/>
            <a:ext cx="456256" cy="436187"/>
            <a:chOff x="7441465" y="2302860"/>
            <a:chExt cx="342192" cy="327140"/>
          </a:xfrm>
          <a:solidFill>
            <a:schemeClr val="tx1"/>
          </a:soli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10626656" y="3133609"/>
            <a:ext cx="443681" cy="312088"/>
            <a:chOff x="7989683" y="2350207"/>
            <a:chExt cx="332761" cy="234066"/>
          </a:xfrm>
          <a:solidFill>
            <a:schemeClr val="tx1"/>
          </a:soli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7738137" y="3079668"/>
            <a:ext cx="420436" cy="419971"/>
            <a:chOff x="5823294" y="2309751"/>
            <a:chExt cx="315327" cy="314978"/>
          </a:xfrm>
          <a:solidFill>
            <a:schemeClr val="tx1"/>
          </a:soli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3303444" y="3658880"/>
            <a:ext cx="494573" cy="494065"/>
            <a:chOff x="2497275" y="2744159"/>
            <a:chExt cx="370930" cy="370549"/>
          </a:xfrm>
          <a:solidFill>
            <a:schemeClr val="tx1"/>
          </a:soli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1121665" y="3661970"/>
            <a:ext cx="495844" cy="487588"/>
            <a:chOff x="860940" y="2746477"/>
            <a:chExt cx="371883" cy="365691"/>
          </a:xfrm>
          <a:solidFill>
            <a:schemeClr val="tx1"/>
          </a:soli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908193" y="3688344"/>
            <a:ext cx="378647" cy="454773"/>
            <a:chOff x="1493849" y="2775533"/>
            <a:chExt cx="283985" cy="341080"/>
          </a:xfrm>
          <a:solidFill>
            <a:schemeClr val="tx1"/>
          </a:soli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2577526" y="3699230"/>
            <a:ext cx="497113" cy="456764"/>
            <a:chOff x="1952836" y="2774422"/>
            <a:chExt cx="372835" cy="342573"/>
          </a:xfrm>
          <a:solidFill>
            <a:schemeClr val="tx1"/>
          </a:soli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4080299" y="3659303"/>
            <a:ext cx="443639" cy="496691"/>
            <a:chOff x="3079916" y="2744477"/>
            <a:chExt cx="332729" cy="372518"/>
          </a:xfrm>
          <a:solidFill>
            <a:schemeClr val="tx1"/>
          </a:soli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4801180" y="3660700"/>
            <a:ext cx="449185" cy="474123"/>
            <a:chOff x="3620576" y="2745525"/>
            <a:chExt cx="336889" cy="355592"/>
          </a:xfrm>
          <a:solidFill>
            <a:schemeClr val="tx1"/>
          </a:soli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5476165" y="3680939"/>
            <a:ext cx="507191" cy="484157"/>
            <a:chOff x="4126815" y="2760704"/>
            <a:chExt cx="380393" cy="363118"/>
          </a:xfrm>
          <a:solidFill>
            <a:schemeClr val="tx1"/>
          </a:soli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6208392" y="3660912"/>
            <a:ext cx="508461" cy="491525"/>
            <a:chOff x="4675986" y="2745684"/>
            <a:chExt cx="381346" cy="368644"/>
          </a:xfrm>
          <a:solidFill>
            <a:schemeClr val="tx1"/>
          </a:soli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6934566" y="3721415"/>
            <a:ext cx="497580" cy="403288"/>
            <a:chOff x="5220616" y="2791061"/>
            <a:chExt cx="373185" cy="302466"/>
          </a:xfrm>
          <a:solidFill>
            <a:schemeClr val="tx1"/>
          </a:soli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7691959" y="3696690"/>
            <a:ext cx="379155" cy="458796"/>
            <a:chOff x="5864861" y="2772517"/>
            <a:chExt cx="284366" cy="344097"/>
          </a:xfrm>
          <a:solidFill>
            <a:schemeClr val="tx1"/>
          </a:soli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8428237" y="3694192"/>
            <a:ext cx="457780" cy="457737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9272624" y="3719383"/>
            <a:ext cx="340329" cy="436611"/>
            <a:chOff x="6974158" y="2789537"/>
            <a:chExt cx="255247" cy="327458"/>
          </a:xfrm>
          <a:solidFill>
            <a:schemeClr val="tx1"/>
          </a:soli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10014674" y="3720399"/>
            <a:ext cx="325721" cy="435085"/>
            <a:chOff x="7530697" y="2790299"/>
            <a:chExt cx="244291" cy="326314"/>
          </a:xfrm>
          <a:solidFill>
            <a:schemeClr val="tx1"/>
          </a:soli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10624665" y="3776331"/>
            <a:ext cx="443131" cy="378647"/>
            <a:chOff x="7988191" y="2832248"/>
            <a:chExt cx="332348" cy="283985"/>
          </a:xfrm>
          <a:solidFill>
            <a:schemeClr val="tx1"/>
          </a:soli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3304969" y="4326836"/>
            <a:ext cx="487503" cy="389697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4758331" y="4344492"/>
            <a:ext cx="485979" cy="349897"/>
            <a:chOff x="3588440" y="3258368"/>
            <a:chExt cx="364484" cy="262423"/>
          </a:xfrm>
          <a:solidFill>
            <a:schemeClr val="tx1"/>
          </a:soli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6991512" y="4306470"/>
            <a:ext cx="431064" cy="42771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7661501" y="4303632"/>
            <a:ext cx="486487" cy="433096"/>
            <a:chOff x="5765817" y="3227724"/>
            <a:chExt cx="364865" cy="324822"/>
          </a:xfrm>
          <a:solidFill>
            <a:schemeClr val="tx1"/>
          </a:soli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8278522" y="4316886"/>
            <a:ext cx="595385" cy="405193"/>
            <a:chOff x="6228583" y="3237664"/>
            <a:chExt cx="446539" cy="303895"/>
          </a:xfrm>
          <a:solidFill>
            <a:schemeClr val="tx1"/>
          </a:soli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1128227" y="4276409"/>
            <a:ext cx="485979" cy="486529"/>
            <a:chOff x="865862" y="3207306"/>
            <a:chExt cx="364484" cy="364897"/>
          </a:xfrm>
          <a:solidFill>
            <a:schemeClr val="tx1"/>
          </a:soli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846567" y="4302617"/>
            <a:ext cx="493557" cy="434620"/>
            <a:chOff x="1404617" y="3226962"/>
            <a:chExt cx="370168" cy="325965"/>
          </a:xfrm>
          <a:solidFill>
            <a:schemeClr val="tx1"/>
          </a:soli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2578282" y="4288126"/>
            <a:ext cx="488519" cy="472641"/>
            <a:chOff x="1954741" y="3212419"/>
            <a:chExt cx="366389" cy="354481"/>
          </a:xfrm>
          <a:solidFill>
            <a:schemeClr val="tx1"/>
          </a:soli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4031396" y="4287502"/>
            <a:ext cx="488011" cy="464893"/>
            <a:chOff x="3043239" y="3215626"/>
            <a:chExt cx="366008" cy="348670"/>
          </a:xfrm>
          <a:solidFill>
            <a:schemeClr val="tx1"/>
          </a:soli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5598189" y="4246643"/>
            <a:ext cx="278809" cy="511256"/>
            <a:chOff x="4218333" y="3184982"/>
            <a:chExt cx="209107" cy="383442"/>
          </a:xfrm>
          <a:solidFill>
            <a:schemeClr val="tx1"/>
          </a:soli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6396170" y="4248209"/>
            <a:ext cx="110973" cy="506048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9169271" y="4288009"/>
            <a:ext cx="430556" cy="463835"/>
            <a:chOff x="6896644" y="3216007"/>
            <a:chExt cx="322917" cy="347876"/>
          </a:xfrm>
          <a:solidFill>
            <a:schemeClr val="tx1"/>
          </a:soli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9879565" y="4297578"/>
            <a:ext cx="446179" cy="445205"/>
            <a:chOff x="7429366" y="3223183"/>
            <a:chExt cx="334634" cy="333904"/>
          </a:xfrm>
          <a:solidFill>
            <a:schemeClr val="tx1"/>
          </a:soli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10746139" y="4276409"/>
            <a:ext cx="306541" cy="485513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6929019" y="4967313"/>
            <a:ext cx="474928" cy="354175"/>
            <a:chOff x="5216456" y="3725484"/>
            <a:chExt cx="356196" cy="265631"/>
          </a:xfrm>
          <a:solidFill>
            <a:schemeClr val="tx1"/>
          </a:soli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9106269" y="4978659"/>
            <a:ext cx="473404" cy="330717"/>
            <a:chOff x="6849393" y="3733994"/>
            <a:chExt cx="355053" cy="248038"/>
          </a:xfrm>
          <a:solidFill>
            <a:schemeClr val="tx1"/>
          </a:soli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10532407" y="4952916"/>
            <a:ext cx="522815" cy="373608"/>
            <a:chOff x="7918997" y="3714687"/>
            <a:chExt cx="392111" cy="280206"/>
          </a:xfrm>
          <a:solidFill>
            <a:schemeClr val="tx1"/>
          </a:soli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1130216" y="4925819"/>
            <a:ext cx="473912" cy="435975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852113" y="4907952"/>
            <a:ext cx="476960" cy="473531"/>
            <a:chOff x="1408777" y="3680964"/>
            <a:chExt cx="357720" cy="355148"/>
          </a:xfrm>
          <a:solidFill>
            <a:schemeClr val="tx1"/>
          </a:soli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2577525" y="4907952"/>
            <a:ext cx="476960" cy="473531"/>
            <a:chOff x="1952836" y="3680964"/>
            <a:chExt cx="357720" cy="355148"/>
          </a:xfrm>
          <a:solidFill>
            <a:schemeClr val="tx1"/>
          </a:soli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3302936" y="4907952"/>
            <a:ext cx="476960" cy="473531"/>
            <a:chOff x="2496894" y="3680964"/>
            <a:chExt cx="357720" cy="355148"/>
          </a:xfrm>
          <a:solidFill>
            <a:schemeClr val="tx1"/>
          </a:soli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4028390" y="4908079"/>
            <a:ext cx="474885" cy="474420"/>
            <a:chOff x="3040984" y="3681059"/>
            <a:chExt cx="356164" cy="355815"/>
          </a:xfrm>
          <a:solidFill>
            <a:schemeClr val="tx1"/>
          </a:soli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4752786" y="4932256"/>
            <a:ext cx="477425" cy="423993"/>
            <a:chOff x="3584280" y="3699191"/>
            <a:chExt cx="358069" cy="317995"/>
          </a:xfrm>
          <a:solidFill>
            <a:schemeClr val="tx1"/>
          </a:soli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5479720" y="4908079"/>
            <a:ext cx="473869" cy="472388"/>
            <a:chOff x="4129482" y="3681059"/>
            <a:chExt cx="355402" cy="354291"/>
          </a:xfrm>
          <a:solidFill>
            <a:schemeClr val="tx1"/>
          </a:soli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6205132" y="4907063"/>
            <a:ext cx="473912" cy="474420"/>
            <a:chOff x="4673540" y="3680297"/>
            <a:chExt cx="355434" cy="355815"/>
          </a:xfrm>
          <a:solidFill>
            <a:schemeClr val="tx1"/>
          </a:soli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7679622" y="4932256"/>
            <a:ext cx="423527" cy="425009"/>
            <a:chOff x="5779408" y="3699191"/>
            <a:chExt cx="317645" cy="318757"/>
          </a:xfrm>
          <a:solidFill>
            <a:schemeClr val="tx1"/>
          </a:soli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8379841" y="4925945"/>
            <a:ext cx="474928" cy="43788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9827658" y="4907825"/>
            <a:ext cx="496097" cy="473657"/>
            <a:chOff x="7390435" y="3680868"/>
            <a:chExt cx="372073" cy="355243"/>
          </a:xfrm>
          <a:solidFill>
            <a:schemeClr val="tx1"/>
          </a:soli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2208369" y="5500839"/>
            <a:ext cx="499612" cy="498680"/>
            <a:chOff x="1421638" y="4125629"/>
            <a:chExt cx="374709" cy="374010"/>
          </a:xfrm>
          <a:solidFill>
            <a:schemeClr val="tx1"/>
          </a:soli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943856" y="5541739"/>
            <a:ext cx="476960" cy="456256"/>
            <a:chOff x="1973254" y="4156304"/>
            <a:chExt cx="357720" cy="342192"/>
          </a:xfrm>
          <a:solidFill>
            <a:schemeClr val="tx1"/>
          </a:soli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3677863" y="5514007"/>
            <a:ext cx="454732" cy="453757"/>
            <a:chOff x="2523759" y="4135505"/>
            <a:chExt cx="341049" cy="340318"/>
          </a:xfrm>
          <a:solidFill>
            <a:schemeClr val="tx1"/>
          </a:soli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4366989" y="5507148"/>
            <a:ext cx="522772" cy="467137"/>
            <a:chOff x="3040603" y="4130360"/>
            <a:chExt cx="392079" cy="350353"/>
          </a:xfrm>
          <a:solidFill>
            <a:schemeClr val="tx1"/>
          </a:soli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5195710" y="5514007"/>
            <a:ext cx="310607" cy="453757"/>
            <a:chOff x="3662144" y="4135505"/>
            <a:chExt cx="232955" cy="340318"/>
          </a:xfrm>
          <a:solidFill>
            <a:schemeClr val="tx1"/>
          </a:soli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5845036" y="5494868"/>
            <a:ext cx="458753" cy="491525"/>
            <a:chOff x="4149138" y="4121151"/>
            <a:chExt cx="344065" cy="368644"/>
          </a:xfrm>
          <a:solidFill>
            <a:schemeClr val="tx1"/>
          </a:soli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6568923" y="5513880"/>
            <a:ext cx="458796" cy="453377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7254534" y="5566423"/>
            <a:ext cx="530351" cy="350405"/>
            <a:chOff x="5206262" y="4174817"/>
            <a:chExt cx="397763" cy="262804"/>
          </a:xfrm>
          <a:solidFill>
            <a:schemeClr val="tx1"/>
          </a:soli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7949673" y="5606265"/>
            <a:ext cx="587340" cy="386691"/>
            <a:chOff x="5727616" y="4204699"/>
            <a:chExt cx="440505" cy="290018"/>
          </a:xfrm>
          <a:solidFill>
            <a:schemeClr val="tx1"/>
          </a:soli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8859601" y="5513499"/>
            <a:ext cx="213267" cy="486021"/>
            <a:chOff x="6410063" y="4135124"/>
            <a:chExt cx="159950" cy="364516"/>
          </a:xfrm>
          <a:solidFill>
            <a:schemeClr val="tx1"/>
          </a:soli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9545720" y="5514008"/>
            <a:ext cx="285837" cy="485513"/>
            <a:chOff x="6924652" y="4135505"/>
            <a:chExt cx="214378" cy="364135"/>
          </a:xfrm>
          <a:solidFill>
            <a:schemeClr val="tx1"/>
          </a:soli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10159185" y="5530646"/>
            <a:ext cx="506683" cy="468365"/>
            <a:chOff x="7384751" y="4147984"/>
            <a:chExt cx="380012" cy="351274"/>
          </a:xfrm>
          <a:solidFill>
            <a:schemeClr val="tx1"/>
          </a:soli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955600" y="1584000"/>
            <a:ext cx="10280800" cy="101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solidFill>
                  <a:schemeClr val="lt1"/>
                </a:solidFill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solidFill>
                  <a:schemeClr val="lt1"/>
                </a:solidFill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solidFill>
                  <a:schemeClr val="lt1"/>
                </a:solidFill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solidFill>
                  <a:schemeClr val="lt1"/>
                </a:solidFill>
                <a:cs typeface="B Nazanin" panose="00000700000000000000" pitchFamily="2" charset="-78"/>
              </a:rPr>
              <a:t>در اسلایدهای </a:t>
            </a:r>
            <a:r>
              <a:rPr lang="en-US" sz="1467" dirty="0">
                <a:solidFill>
                  <a:schemeClr val="lt1"/>
                </a:solidFill>
                <a:cs typeface="B Nazanin" panose="00000700000000000000" pitchFamily="2" charset="-78"/>
              </a:rPr>
              <a:t>Google، </a:t>
            </a:r>
            <a:r>
              <a:rPr lang="fa-IR" sz="1467" dirty="0">
                <a:solidFill>
                  <a:schemeClr val="lt1"/>
                </a:solidFill>
                <a:cs typeface="B Nazanin" panose="00000700000000000000" pitchFamily="2" charset="-78"/>
              </a:rPr>
              <a:t>می‌توانید از افزونه </a:t>
            </a:r>
            <a:r>
              <a:rPr lang="en-US" sz="1467" dirty="0" err="1">
                <a:solidFill>
                  <a:schemeClr val="lt1"/>
                </a:solidFill>
                <a:cs typeface="B Nazanin" panose="00000700000000000000" pitchFamily="2" charset="-78"/>
              </a:rPr>
              <a:t>Flaticon</a:t>
            </a:r>
            <a:r>
              <a:rPr lang="en-US" sz="1467" dirty="0">
                <a:solidFill>
                  <a:schemeClr val="lt1"/>
                </a:solidFill>
                <a:cs typeface="B Nazanin" panose="00000700000000000000" pitchFamily="2" charset="-78"/>
              </a:rPr>
              <a:t> </a:t>
            </a:r>
            <a:r>
              <a:rPr lang="fa-IR" sz="1467" dirty="0">
                <a:solidFill>
                  <a:schemeClr val="lt1"/>
                </a:solidFill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467" dirty="0">
              <a:solidFill>
                <a:srgbClr val="435D74"/>
              </a:solidFill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 idx="4294967295"/>
          </p:nvPr>
        </p:nvSpPr>
        <p:spPr>
          <a:xfrm>
            <a:off x="0" y="681038"/>
            <a:ext cx="10280650" cy="642937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rtl="1"/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473621" y="5498668"/>
            <a:ext cx="498903" cy="499017"/>
            <a:chOff x="775325" y="4143525"/>
            <a:chExt cx="468776" cy="468884"/>
          </a:xfrm>
          <a:solidFill>
            <a:schemeClr val="tx1"/>
          </a:soli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3" name="Google Shape;9193;p77"/>
          <p:cNvGrpSpPr/>
          <p:nvPr/>
        </p:nvGrpSpPr>
        <p:grpSpPr>
          <a:xfrm>
            <a:off x="2652599" y="5468359"/>
            <a:ext cx="499699" cy="461431"/>
            <a:chOff x="1989449" y="4282269"/>
            <a:chExt cx="374774" cy="346073"/>
          </a:xfrm>
          <a:solidFill>
            <a:schemeClr val="tx1"/>
          </a:solidFill>
        </p:grpSpPr>
        <p:sp>
          <p:nvSpPr>
            <p:cNvPr id="9194" name="Google Shape;9194;p77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95" name="Google Shape;9195;p77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96" name="Google Shape;9196;p77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97" name="Google Shape;9197;p77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98" name="Google Shape;9198;p77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99" name="Google Shape;9199;p77"/>
          <p:cNvGrpSpPr/>
          <p:nvPr/>
        </p:nvGrpSpPr>
        <p:grpSpPr>
          <a:xfrm>
            <a:off x="3316586" y="5466320"/>
            <a:ext cx="265033" cy="465296"/>
            <a:chOff x="2487439" y="4280740"/>
            <a:chExt cx="198775" cy="348972"/>
          </a:xfrm>
          <a:solidFill>
            <a:schemeClr val="tx1"/>
          </a:solidFill>
        </p:grpSpPr>
        <p:sp>
          <p:nvSpPr>
            <p:cNvPr id="9200" name="Google Shape;9200;p77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1" name="Google Shape;9201;p77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2" name="Google Shape;9202;p77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3" name="Google Shape;9203;p77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04" name="Google Shape;9204;p77"/>
          <p:cNvGrpSpPr/>
          <p:nvPr/>
        </p:nvGrpSpPr>
        <p:grpSpPr>
          <a:xfrm>
            <a:off x="3747945" y="5457232"/>
            <a:ext cx="470860" cy="482497"/>
            <a:chOff x="2810958" y="4273923"/>
            <a:chExt cx="353145" cy="361873"/>
          </a:xfrm>
          <a:solidFill>
            <a:schemeClr val="tx1"/>
          </a:solidFill>
        </p:grpSpPr>
        <p:sp>
          <p:nvSpPr>
            <p:cNvPr id="9205" name="Google Shape;9205;p77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6" name="Google Shape;9206;p77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7" name="Google Shape;9207;p77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8" name="Google Shape;9208;p77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9" name="Google Shape;9209;p77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10" name="Google Shape;9210;p77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11" name="Google Shape;9211;p77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12" name="Google Shape;9212;p77"/>
          <p:cNvGrpSpPr/>
          <p:nvPr/>
        </p:nvGrpSpPr>
        <p:grpSpPr>
          <a:xfrm>
            <a:off x="8367514" y="5468868"/>
            <a:ext cx="279177" cy="489037"/>
            <a:chOff x="6275635" y="4282651"/>
            <a:chExt cx="209383" cy="366778"/>
          </a:xfrm>
          <a:solidFill>
            <a:schemeClr val="tx1"/>
          </a:solidFill>
        </p:grpSpPr>
        <p:sp>
          <p:nvSpPr>
            <p:cNvPr id="9213" name="Google Shape;9213;p77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14" name="Google Shape;9214;p77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15" name="Google Shape;9215;p77"/>
          <p:cNvGrpSpPr/>
          <p:nvPr/>
        </p:nvGrpSpPr>
        <p:grpSpPr>
          <a:xfrm>
            <a:off x="8934915" y="5469377"/>
            <a:ext cx="373723" cy="488528"/>
            <a:chOff x="6701186" y="4283033"/>
            <a:chExt cx="280292" cy="366396"/>
          </a:xfrm>
          <a:solidFill>
            <a:schemeClr val="tx1"/>
          </a:solidFill>
        </p:grpSpPr>
        <p:sp>
          <p:nvSpPr>
            <p:cNvPr id="9216" name="Google Shape;9216;p77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17" name="Google Shape;9217;p77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18" name="Google Shape;9218;p77"/>
          <p:cNvGrpSpPr/>
          <p:nvPr/>
        </p:nvGrpSpPr>
        <p:grpSpPr>
          <a:xfrm>
            <a:off x="3479429" y="4858612"/>
            <a:ext cx="498169" cy="463129"/>
            <a:chOff x="2609571" y="3824958"/>
            <a:chExt cx="373627" cy="347347"/>
          </a:xfrm>
          <a:solidFill>
            <a:schemeClr val="tx1"/>
          </a:solidFill>
        </p:grpSpPr>
        <p:sp>
          <p:nvSpPr>
            <p:cNvPr id="9219" name="Google Shape;9219;p77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20" name="Google Shape;9220;p77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221" name="Google Shape;9221;p77"/>
          <p:cNvSpPr/>
          <p:nvPr/>
        </p:nvSpPr>
        <p:spPr>
          <a:xfrm>
            <a:off x="1718102" y="4855213"/>
            <a:ext cx="484493" cy="468608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222" name="Google Shape;9222;p77"/>
          <p:cNvGrpSpPr/>
          <p:nvPr/>
        </p:nvGrpSpPr>
        <p:grpSpPr>
          <a:xfrm>
            <a:off x="1221503" y="4834742"/>
            <a:ext cx="295869" cy="507727"/>
            <a:chOff x="916127" y="3807056"/>
            <a:chExt cx="221902" cy="380795"/>
          </a:xfrm>
          <a:solidFill>
            <a:schemeClr val="tx1"/>
          </a:solidFill>
        </p:grpSpPr>
        <p:sp>
          <p:nvSpPr>
            <p:cNvPr id="9223" name="Google Shape;9223;p77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24" name="Google Shape;9224;p77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25" name="Google Shape;9225;p77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26" name="Google Shape;9226;p77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227" name="Google Shape;9227;p77"/>
          <p:cNvSpPr/>
          <p:nvPr/>
        </p:nvSpPr>
        <p:spPr>
          <a:xfrm>
            <a:off x="4182361" y="4856233"/>
            <a:ext cx="299904" cy="465508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228" name="Google Shape;9228;p77"/>
          <p:cNvSpPr/>
          <p:nvPr/>
        </p:nvSpPr>
        <p:spPr>
          <a:xfrm>
            <a:off x="2905954" y="4893398"/>
            <a:ext cx="483007" cy="390415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229" name="Google Shape;9229;p77"/>
          <p:cNvGrpSpPr/>
          <p:nvPr/>
        </p:nvGrpSpPr>
        <p:grpSpPr>
          <a:xfrm>
            <a:off x="4684014" y="4846846"/>
            <a:ext cx="482964" cy="481477"/>
            <a:chOff x="3513010" y="3816134"/>
            <a:chExt cx="362223" cy="361108"/>
          </a:xfrm>
          <a:solidFill>
            <a:schemeClr val="tx1"/>
          </a:solidFill>
        </p:grpSpPr>
        <p:sp>
          <p:nvSpPr>
            <p:cNvPr id="9230" name="Google Shape;9230;p77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1" name="Google Shape;9231;p77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2" name="Google Shape;9232;p77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3" name="Google Shape;9233;p77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34" name="Google Shape;9234;p77"/>
          <p:cNvGrpSpPr/>
          <p:nvPr/>
        </p:nvGrpSpPr>
        <p:grpSpPr>
          <a:xfrm>
            <a:off x="5267089" y="4852410"/>
            <a:ext cx="493073" cy="471709"/>
            <a:chOff x="3950316" y="3820307"/>
            <a:chExt cx="369805" cy="353782"/>
          </a:xfrm>
          <a:solidFill>
            <a:schemeClr val="tx1"/>
          </a:solidFill>
        </p:grpSpPr>
        <p:sp>
          <p:nvSpPr>
            <p:cNvPr id="9235" name="Google Shape;9235;p77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6" name="Google Shape;9236;p77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7" name="Google Shape;9237;p77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8" name="Google Shape;9238;p77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39" name="Google Shape;9239;p77"/>
          <p:cNvGrpSpPr/>
          <p:nvPr/>
        </p:nvGrpSpPr>
        <p:grpSpPr>
          <a:xfrm>
            <a:off x="2349212" y="4841282"/>
            <a:ext cx="410632" cy="495621"/>
            <a:chOff x="1761909" y="3811961"/>
            <a:chExt cx="307974" cy="371716"/>
          </a:xfrm>
          <a:solidFill>
            <a:schemeClr val="tx1"/>
          </a:solidFill>
        </p:grpSpPr>
        <p:sp>
          <p:nvSpPr>
            <p:cNvPr id="9240" name="Google Shape;9240;p77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1" name="Google Shape;9241;p77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2" name="Google Shape;9242;p77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3" name="Google Shape;9243;p77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4" name="Google Shape;9244;p77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5" name="Google Shape;9245;p77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6" name="Google Shape;9246;p77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7" name="Google Shape;9247;p77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8" name="Google Shape;9248;p77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9" name="Google Shape;9249;p77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50" name="Google Shape;9250;p77"/>
          <p:cNvGrpSpPr/>
          <p:nvPr/>
        </p:nvGrpSpPr>
        <p:grpSpPr>
          <a:xfrm>
            <a:off x="7164457" y="4837247"/>
            <a:ext cx="308527" cy="470860"/>
            <a:chOff x="5373342" y="3808935"/>
            <a:chExt cx="231395" cy="353145"/>
          </a:xfrm>
          <a:solidFill>
            <a:schemeClr val="tx1"/>
          </a:solidFill>
        </p:grpSpPr>
        <p:sp>
          <p:nvSpPr>
            <p:cNvPr id="9251" name="Google Shape;9251;p77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2" name="Google Shape;9252;p77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3" name="Google Shape;9253;p77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4" name="Google Shape;9254;p77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5" name="Google Shape;9255;p77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6" name="Google Shape;9256;p77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7" name="Google Shape;9257;p77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8" name="Google Shape;9258;p77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9" name="Google Shape;9259;p77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260" name="Google Shape;9260;p77"/>
          <p:cNvSpPr/>
          <p:nvPr/>
        </p:nvSpPr>
        <p:spPr>
          <a:xfrm>
            <a:off x="8984482" y="4838267"/>
            <a:ext cx="273613" cy="471199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261" name="Google Shape;9261;p77"/>
          <p:cNvGrpSpPr/>
          <p:nvPr/>
        </p:nvGrpSpPr>
        <p:grpSpPr>
          <a:xfrm>
            <a:off x="7778367" y="4837927"/>
            <a:ext cx="313580" cy="469671"/>
            <a:chOff x="5833775" y="3809445"/>
            <a:chExt cx="235185" cy="352253"/>
          </a:xfrm>
          <a:solidFill>
            <a:schemeClr val="tx1"/>
          </a:solidFill>
        </p:grpSpPr>
        <p:sp>
          <p:nvSpPr>
            <p:cNvPr id="9262" name="Google Shape;9262;p77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3" name="Google Shape;9263;p77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4" name="Google Shape;9264;p77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65" name="Google Shape;9265;p77"/>
          <p:cNvGrpSpPr/>
          <p:nvPr/>
        </p:nvGrpSpPr>
        <p:grpSpPr>
          <a:xfrm>
            <a:off x="6589963" y="4837758"/>
            <a:ext cx="318635" cy="470349"/>
            <a:chOff x="4942472" y="3809318"/>
            <a:chExt cx="238976" cy="352762"/>
          </a:xfrm>
          <a:solidFill>
            <a:schemeClr val="tx1"/>
          </a:solidFill>
        </p:grpSpPr>
        <p:sp>
          <p:nvSpPr>
            <p:cNvPr id="9266" name="Google Shape;9266;p77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7" name="Google Shape;9267;p77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8" name="Google Shape;9268;p77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9" name="Google Shape;9269;p77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0" name="Google Shape;9270;p77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1" name="Google Shape;9271;p77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2" name="Google Shape;9272;p77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73" name="Google Shape;9273;p77"/>
          <p:cNvGrpSpPr/>
          <p:nvPr/>
        </p:nvGrpSpPr>
        <p:grpSpPr>
          <a:xfrm>
            <a:off x="8355367" y="4835718"/>
            <a:ext cx="346964" cy="471369"/>
            <a:chOff x="6266525" y="3807788"/>
            <a:chExt cx="260223" cy="353527"/>
          </a:xfrm>
          <a:solidFill>
            <a:schemeClr val="tx1"/>
          </a:solidFill>
        </p:grpSpPr>
        <p:sp>
          <p:nvSpPr>
            <p:cNvPr id="9274" name="Google Shape;9274;p77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5" name="Google Shape;9275;p77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6" name="Google Shape;9276;p77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7" name="Google Shape;9277;p77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278" name="Google Shape;9278;p77"/>
          <p:cNvSpPr/>
          <p:nvPr/>
        </p:nvSpPr>
        <p:spPr>
          <a:xfrm>
            <a:off x="10630494" y="4837290"/>
            <a:ext cx="464999" cy="471836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279" name="Google Shape;9279;p77"/>
          <p:cNvGrpSpPr/>
          <p:nvPr/>
        </p:nvGrpSpPr>
        <p:grpSpPr>
          <a:xfrm>
            <a:off x="9579151" y="4838139"/>
            <a:ext cx="269579" cy="470349"/>
            <a:chOff x="7184363" y="3809604"/>
            <a:chExt cx="202184" cy="352762"/>
          </a:xfrm>
          <a:solidFill>
            <a:schemeClr val="tx1"/>
          </a:solidFill>
        </p:grpSpPr>
        <p:sp>
          <p:nvSpPr>
            <p:cNvPr id="9280" name="Google Shape;9280;p77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1" name="Google Shape;9281;p77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82" name="Google Shape;9282;p77"/>
          <p:cNvGrpSpPr/>
          <p:nvPr/>
        </p:nvGrpSpPr>
        <p:grpSpPr>
          <a:xfrm>
            <a:off x="10095499" y="4837247"/>
            <a:ext cx="389396" cy="470349"/>
            <a:chOff x="7571624" y="3808935"/>
            <a:chExt cx="292047" cy="352762"/>
          </a:xfrm>
          <a:solidFill>
            <a:schemeClr val="tx1"/>
          </a:solidFill>
        </p:grpSpPr>
        <p:sp>
          <p:nvSpPr>
            <p:cNvPr id="9283" name="Google Shape;9283;p77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4" name="Google Shape;9284;p77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5" name="Google Shape;9285;p77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6" name="Google Shape;9286;p77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7" name="Google Shape;9287;p77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8" name="Google Shape;9288;p77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89" name="Google Shape;9289;p77"/>
          <p:cNvGrpSpPr/>
          <p:nvPr/>
        </p:nvGrpSpPr>
        <p:grpSpPr>
          <a:xfrm>
            <a:off x="2899413" y="4233488"/>
            <a:ext cx="485513" cy="479907"/>
            <a:chOff x="2174559" y="3356116"/>
            <a:chExt cx="364135" cy="359930"/>
          </a:xfrm>
          <a:solidFill>
            <a:schemeClr val="tx1"/>
          </a:solidFill>
        </p:grpSpPr>
        <p:sp>
          <p:nvSpPr>
            <p:cNvPr id="9290" name="Google Shape;9290;p77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91" name="Google Shape;9291;p77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92" name="Google Shape;9292;p77"/>
          <p:cNvGrpSpPr/>
          <p:nvPr/>
        </p:nvGrpSpPr>
        <p:grpSpPr>
          <a:xfrm>
            <a:off x="2309246" y="4232852"/>
            <a:ext cx="491161" cy="482072"/>
            <a:chOff x="1731934" y="3355639"/>
            <a:chExt cx="368371" cy="361554"/>
          </a:xfrm>
          <a:solidFill>
            <a:schemeClr val="tx1"/>
          </a:solidFill>
        </p:grpSpPr>
        <p:sp>
          <p:nvSpPr>
            <p:cNvPr id="9293" name="Google Shape;9293;p77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94" name="Google Shape;9294;p77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95" name="Google Shape;9295;p77"/>
          <p:cNvGrpSpPr/>
          <p:nvPr/>
        </p:nvGrpSpPr>
        <p:grpSpPr>
          <a:xfrm>
            <a:off x="5320690" y="4230897"/>
            <a:ext cx="372745" cy="484536"/>
            <a:chOff x="3990517" y="3354173"/>
            <a:chExt cx="279559" cy="363402"/>
          </a:xfrm>
          <a:solidFill>
            <a:schemeClr val="tx1"/>
          </a:solidFill>
        </p:grpSpPr>
        <p:sp>
          <p:nvSpPr>
            <p:cNvPr id="9296" name="Google Shape;9296;p77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97" name="Google Shape;9297;p77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98" name="Google Shape;9298;p77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99" name="Google Shape;9299;p77"/>
          <p:cNvGrpSpPr/>
          <p:nvPr/>
        </p:nvGrpSpPr>
        <p:grpSpPr>
          <a:xfrm>
            <a:off x="4663796" y="4315165"/>
            <a:ext cx="506240" cy="316808"/>
            <a:chOff x="3497847" y="3417374"/>
            <a:chExt cx="379680" cy="237606"/>
          </a:xfrm>
          <a:solidFill>
            <a:schemeClr val="tx1"/>
          </a:solidFill>
        </p:grpSpPr>
        <p:sp>
          <p:nvSpPr>
            <p:cNvPr id="9300" name="Google Shape;9300;p77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1" name="Google Shape;9301;p77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2" name="Google Shape;9302;p77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3" name="Google Shape;9303;p77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04" name="Google Shape;9304;p77"/>
          <p:cNvGrpSpPr/>
          <p:nvPr/>
        </p:nvGrpSpPr>
        <p:grpSpPr>
          <a:xfrm>
            <a:off x="3483463" y="4248100"/>
            <a:ext cx="501695" cy="450643"/>
            <a:chOff x="2612597" y="3367075"/>
            <a:chExt cx="376271" cy="337982"/>
          </a:xfrm>
          <a:solidFill>
            <a:schemeClr val="tx1"/>
          </a:solidFill>
        </p:grpSpPr>
        <p:sp>
          <p:nvSpPr>
            <p:cNvPr id="9305" name="Google Shape;9305;p77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6" name="Google Shape;9306;p77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07" name="Google Shape;9307;p77"/>
          <p:cNvGrpSpPr/>
          <p:nvPr/>
        </p:nvGrpSpPr>
        <p:grpSpPr>
          <a:xfrm>
            <a:off x="4095885" y="4244576"/>
            <a:ext cx="458203" cy="456673"/>
            <a:chOff x="3071914" y="3364431"/>
            <a:chExt cx="343652" cy="342505"/>
          </a:xfrm>
          <a:solidFill>
            <a:schemeClr val="tx1"/>
          </a:solidFill>
        </p:grpSpPr>
        <p:sp>
          <p:nvSpPr>
            <p:cNvPr id="9308" name="Google Shape;9308;p77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9" name="Google Shape;9309;p77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0" name="Google Shape;9310;p77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1" name="Google Shape;9311;p77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2" name="Google Shape;9312;p77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13" name="Google Shape;9313;p77"/>
          <p:cNvGrpSpPr/>
          <p:nvPr/>
        </p:nvGrpSpPr>
        <p:grpSpPr>
          <a:xfrm>
            <a:off x="1196188" y="4238500"/>
            <a:ext cx="343949" cy="470349"/>
            <a:chOff x="897141" y="3359875"/>
            <a:chExt cx="257962" cy="352762"/>
          </a:xfrm>
          <a:solidFill>
            <a:schemeClr val="tx1"/>
          </a:solidFill>
        </p:grpSpPr>
        <p:sp>
          <p:nvSpPr>
            <p:cNvPr id="9314" name="Google Shape;9314;p77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5" name="Google Shape;9315;p77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6" name="Google Shape;9316;p77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7" name="Google Shape;9317;p77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8" name="Google Shape;9318;p77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9" name="Google Shape;9319;p77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0" name="Google Shape;9320;p77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1" name="Google Shape;9321;p77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22" name="Google Shape;9322;p77"/>
          <p:cNvGrpSpPr/>
          <p:nvPr/>
        </p:nvGrpSpPr>
        <p:grpSpPr>
          <a:xfrm>
            <a:off x="1778244" y="4217773"/>
            <a:ext cx="361617" cy="510784"/>
            <a:chOff x="1333682" y="3344330"/>
            <a:chExt cx="271213" cy="383088"/>
          </a:xfrm>
          <a:solidFill>
            <a:schemeClr val="tx1"/>
          </a:solidFill>
        </p:grpSpPr>
        <p:sp>
          <p:nvSpPr>
            <p:cNvPr id="9323" name="Google Shape;9323;p77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4" name="Google Shape;9324;p77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5" name="Google Shape;9325;p77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6" name="Google Shape;9326;p77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7" name="Google Shape;9327;p77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8" name="Google Shape;9328;p77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9" name="Google Shape;9329;p77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0" name="Google Shape;9330;p77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1" name="Google Shape;9331;p77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2" name="Google Shape;9332;p77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3" name="Google Shape;9333;p77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34" name="Google Shape;9334;p77"/>
          <p:cNvGrpSpPr/>
          <p:nvPr/>
        </p:nvGrpSpPr>
        <p:grpSpPr>
          <a:xfrm>
            <a:off x="8885860" y="4221299"/>
            <a:ext cx="470817" cy="469331"/>
            <a:chOff x="6664394" y="3346974"/>
            <a:chExt cx="353113" cy="351998"/>
          </a:xfrm>
          <a:solidFill>
            <a:schemeClr val="tx1"/>
          </a:solidFill>
        </p:grpSpPr>
        <p:sp>
          <p:nvSpPr>
            <p:cNvPr id="9335" name="Google Shape;9335;p77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6" name="Google Shape;9336;p77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7" name="Google Shape;9337;p77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8" name="Google Shape;9338;p77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9" name="Google Shape;9339;p77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40" name="Google Shape;9340;p77"/>
          <p:cNvGrpSpPr/>
          <p:nvPr/>
        </p:nvGrpSpPr>
        <p:grpSpPr>
          <a:xfrm>
            <a:off x="1132988" y="2371077"/>
            <a:ext cx="532531" cy="500591"/>
            <a:chOff x="849741" y="1959307"/>
            <a:chExt cx="399398" cy="375443"/>
          </a:xfrm>
          <a:solidFill>
            <a:schemeClr val="tx1"/>
          </a:solidFill>
        </p:grpSpPr>
        <p:sp>
          <p:nvSpPr>
            <p:cNvPr id="9341" name="Google Shape;9341;p77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42" name="Google Shape;9342;p77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43" name="Google Shape;9343;p77"/>
          <p:cNvGrpSpPr/>
          <p:nvPr/>
        </p:nvGrpSpPr>
        <p:grpSpPr>
          <a:xfrm>
            <a:off x="1712284" y="2377022"/>
            <a:ext cx="505985" cy="488061"/>
            <a:chOff x="1284212" y="1963766"/>
            <a:chExt cx="379489" cy="366046"/>
          </a:xfrm>
          <a:solidFill>
            <a:schemeClr val="tx1"/>
          </a:solidFill>
        </p:grpSpPr>
        <p:sp>
          <p:nvSpPr>
            <p:cNvPr id="9344" name="Google Shape;9344;p77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45" name="Google Shape;9345;p77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46" name="Google Shape;9346;p77"/>
          <p:cNvGrpSpPr/>
          <p:nvPr/>
        </p:nvGrpSpPr>
        <p:grpSpPr>
          <a:xfrm>
            <a:off x="4050356" y="2384752"/>
            <a:ext cx="493625" cy="473237"/>
            <a:chOff x="3037766" y="1969564"/>
            <a:chExt cx="370219" cy="354928"/>
          </a:xfrm>
          <a:solidFill>
            <a:schemeClr val="tx1"/>
          </a:solidFill>
        </p:grpSpPr>
        <p:sp>
          <p:nvSpPr>
            <p:cNvPr id="9347" name="Google Shape;9347;p77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48" name="Google Shape;9348;p77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49" name="Google Shape;9349;p77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50" name="Google Shape;9350;p77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51" name="Google Shape;9351;p77"/>
          <p:cNvGrpSpPr/>
          <p:nvPr/>
        </p:nvGrpSpPr>
        <p:grpSpPr>
          <a:xfrm>
            <a:off x="5310071" y="2387641"/>
            <a:ext cx="406088" cy="467335"/>
            <a:chOff x="3982553" y="1971730"/>
            <a:chExt cx="304566" cy="350501"/>
          </a:xfrm>
          <a:solidFill>
            <a:schemeClr val="tx1"/>
          </a:solidFill>
        </p:grpSpPr>
        <p:sp>
          <p:nvSpPr>
            <p:cNvPr id="9352" name="Google Shape;9352;p77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53" name="Google Shape;9353;p77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54" name="Google Shape;9354;p77"/>
          <p:cNvGrpSpPr/>
          <p:nvPr/>
        </p:nvGrpSpPr>
        <p:grpSpPr>
          <a:xfrm>
            <a:off x="3423788" y="2417499"/>
            <a:ext cx="533083" cy="408636"/>
            <a:chOff x="2567841" y="1994124"/>
            <a:chExt cx="399812" cy="306477"/>
          </a:xfrm>
          <a:solidFill>
            <a:schemeClr val="tx1"/>
          </a:solidFill>
        </p:grpSpPr>
        <p:sp>
          <p:nvSpPr>
            <p:cNvPr id="9355" name="Google Shape;9355;p77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56" name="Google Shape;9356;p77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57" name="Google Shape;9357;p77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58" name="Google Shape;9358;p77"/>
          <p:cNvGrpSpPr/>
          <p:nvPr/>
        </p:nvGrpSpPr>
        <p:grpSpPr>
          <a:xfrm>
            <a:off x="2949445" y="2372478"/>
            <a:ext cx="432931" cy="497151"/>
            <a:chOff x="2212084" y="1960358"/>
            <a:chExt cx="324698" cy="372863"/>
          </a:xfrm>
          <a:solidFill>
            <a:schemeClr val="tx1"/>
          </a:solidFill>
        </p:grpSpPr>
        <p:sp>
          <p:nvSpPr>
            <p:cNvPr id="9359" name="Google Shape;9359;p77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60" name="Google Shape;9360;p77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61" name="Google Shape;9361;p77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62" name="Google Shape;9362;p77"/>
          <p:cNvGrpSpPr/>
          <p:nvPr/>
        </p:nvGrpSpPr>
        <p:grpSpPr>
          <a:xfrm>
            <a:off x="2407869" y="2372478"/>
            <a:ext cx="379796" cy="498169"/>
            <a:chOff x="1805901" y="1960358"/>
            <a:chExt cx="284847" cy="373627"/>
          </a:xfrm>
          <a:solidFill>
            <a:schemeClr val="tx1"/>
          </a:solidFill>
        </p:grpSpPr>
        <p:sp>
          <p:nvSpPr>
            <p:cNvPr id="9363" name="Google Shape;9363;p77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64" name="Google Shape;9364;p77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365" name="Google Shape;9365;p77"/>
          <p:cNvSpPr/>
          <p:nvPr/>
        </p:nvSpPr>
        <p:spPr>
          <a:xfrm>
            <a:off x="4673906" y="2398769"/>
            <a:ext cx="456673" cy="445588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366" name="Google Shape;9366;p77"/>
          <p:cNvSpPr/>
          <p:nvPr/>
        </p:nvSpPr>
        <p:spPr>
          <a:xfrm>
            <a:off x="9467403" y="2404333"/>
            <a:ext cx="491587" cy="446055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367" name="Google Shape;9367;p77"/>
          <p:cNvSpPr/>
          <p:nvPr/>
        </p:nvSpPr>
        <p:spPr>
          <a:xfrm>
            <a:off x="10607260" y="2440264"/>
            <a:ext cx="510784" cy="381963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368" name="Google Shape;9368;p77"/>
          <p:cNvGrpSpPr/>
          <p:nvPr/>
        </p:nvGrpSpPr>
        <p:grpSpPr>
          <a:xfrm>
            <a:off x="8875749" y="2464518"/>
            <a:ext cx="491587" cy="327724"/>
            <a:chOff x="6656812" y="2029388"/>
            <a:chExt cx="368690" cy="245793"/>
          </a:xfrm>
          <a:solidFill>
            <a:schemeClr val="tx1"/>
          </a:solidFill>
        </p:grpSpPr>
        <p:sp>
          <p:nvSpPr>
            <p:cNvPr id="9369" name="Google Shape;9369;p77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0" name="Google Shape;9370;p77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1" name="Google Shape;9371;p77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2" name="Google Shape;9372;p77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3" name="Google Shape;9373;p77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4" name="Google Shape;9374;p77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5" name="Google Shape;9375;p77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6" name="Google Shape;9376;p77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7" name="Google Shape;9377;p77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8" name="Google Shape;9378;p77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79" name="Google Shape;9379;p77"/>
          <p:cNvGrpSpPr/>
          <p:nvPr/>
        </p:nvGrpSpPr>
        <p:grpSpPr>
          <a:xfrm>
            <a:off x="6492868" y="2441624"/>
            <a:ext cx="502205" cy="375421"/>
            <a:chOff x="4869651" y="2012218"/>
            <a:chExt cx="376654" cy="281566"/>
          </a:xfrm>
          <a:solidFill>
            <a:schemeClr val="tx1"/>
          </a:solidFill>
        </p:grpSpPr>
        <p:sp>
          <p:nvSpPr>
            <p:cNvPr id="9380" name="Google Shape;9380;p77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81" name="Google Shape;9381;p77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82" name="Google Shape;9382;p77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83" name="Google Shape;9383;p77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84" name="Google Shape;9384;p77"/>
          <p:cNvGrpSpPr/>
          <p:nvPr/>
        </p:nvGrpSpPr>
        <p:grpSpPr>
          <a:xfrm>
            <a:off x="7074966" y="2441751"/>
            <a:ext cx="490567" cy="375592"/>
            <a:chOff x="5306224" y="2012313"/>
            <a:chExt cx="367925" cy="281694"/>
          </a:xfrm>
          <a:solidFill>
            <a:schemeClr val="tx1"/>
          </a:solidFill>
        </p:grpSpPr>
        <p:sp>
          <p:nvSpPr>
            <p:cNvPr id="9385" name="Google Shape;9385;p77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86" name="Google Shape;9386;p77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387" name="Google Shape;9387;p77"/>
          <p:cNvSpPr/>
          <p:nvPr/>
        </p:nvSpPr>
        <p:spPr>
          <a:xfrm>
            <a:off x="7672183" y="2433087"/>
            <a:ext cx="494092" cy="391944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388" name="Google Shape;9388;p77"/>
          <p:cNvGrpSpPr/>
          <p:nvPr/>
        </p:nvGrpSpPr>
        <p:grpSpPr>
          <a:xfrm>
            <a:off x="8261331" y="2402803"/>
            <a:ext cx="491077" cy="451661"/>
            <a:chOff x="6195998" y="1983102"/>
            <a:chExt cx="368308" cy="338746"/>
          </a:xfrm>
          <a:solidFill>
            <a:schemeClr val="tx1"/>
          </a:solidFill>
        </p:grpSpPr>
        <p:sp>
          <p:nvSpPr>
            <p:cNvPr id="9389" name="Google Shape;9389;p77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0" name="Google Shape;9390;p77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1" name="Google Shape;9391;p77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92" name="Google Shape;9392;p77"/>
          <p:cNvGrpSpPr/>
          <p:nvPr/>
        </p:nvGrpSpPr>
        <p:grpSpPr>
          <a:xfrm>
            <a:off x="10056041" y="2441114"/>
            <a:ext cx="492096" cy="373383"/>
            <a:chOff x="7542031" y="2011835"/>
            <a:chExt cx="369072" cy="280037"/>
          </a:xfrm>
          <a:solidFill>
            <a:schemeClr val="tx1"/>
          </a:solidFill>
        </p:grpSpPr>
        <p:sp>
          <p:nvSpPr>
            <p:cNvPr id="9393" name="Google Shape;9393;p77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4" name="Google Shape;9394;p77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5" name="Google Shape;9395;p77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6" name="Google Shape;9396;p77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7" name="Google Shape;9397;p77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8" name="Google Shape;9398;p77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9" name="Google Shape;9399;p77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0" name="Google Shape;9400;p77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1" name="Google Shape;9401;p77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02" name="Google Shape;9402;p77"/>
          <p:cNvGrpSpPr/>
          <p:nvPr/>
        </p:nvGrpSpPr>
        <p:grpSpPr>
          <a:xfrm>
            <a:off x="10680570" y="4223338"/>
            <a:ext cx="371727" cy="468820"/>
            <a:chOff x="8010427" y="3348503"/>
            <a:chExt cx="278795" cy="351615"/>
          </a:xfrm>
          <a:solidFill>
            <a:schemeClr val="tx1"/>
          </a:solidFill>
        </p:grpSpPr>
        <p:sp>
          <p:nvSpPr>
            <p:cNvPr id="9403" name="Google Shape;9403;p77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4" name="Google Shape;9404;p77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5" name="Google Shape;9405;p77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6" name="Google Shape;9406;p77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07" name="Google Shape;9407;p77"/>
          <p:cNvSpPr/>
          <p:nvPr/>
        </p:nvSpPr>
        <p:spPr>
          <a:xfrm>
            <a:off x="10153517" y="4223890"/>
            <a:ext cx="297739" cy="468268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08" name="Google Shape;9408;p77"/>
          <p:cNvGrpSpPr/>
          <p:nvPr/>
        </p:nvGrpSpPr>
        <p:grpSpPr>
          <a:xfrm>
            <a:off x="9522534" y="4224272"/>
            <a:ext cx="374743" cy="468013"/>
            <a:chOff x="7141900" y="3349204"/>
            <a:chExt cx="281057" cy="351010"/>
          </a:xfrm>
          <a:solidFill>
            <a:schemeClr val="tx1"/>
          </a:solidFill>
        </p:grpSpPr>
        <p:sp>
          <p:nvSpPr>
            <p:cNvPr id="9409" name="Google Shape;9409;p77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0" name="Google Shape;9410;p77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1" name="Google Shape;9411;p77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12" name="Google Shape;9412;p77"/>
          <p:cNvGrpSpPr/>
          <p:nvPr/>
        </p:nvGrpSpPr>
        <p:grpSpPr>
          <a:xfrm>
            <a:off x="7085584" y="4225377"/>
            <a:ext cx="485003" cy="470817"/>
            <a:chOff x="5314188" y="3350032"/>
            <a:chExt cx="363752" cy="353113"/>
          </a:xfrm>
          <a:solidFill>
            <a:schemeClr val="tx1"/>
          </a:solidFill>
        </p:grpSpPr>
        <p:sp>
          <p:nvSpPr>
            <p:cNvPr id="9413" name="Google Shape;9413;p77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4" name="Google Shape;9414;p77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15" name="Google Shape;9415;p77"/>
          <p:cNvGrpSpPr/>
          <p:nvPr/>
        </p:nvGrpSpPr>
        <p:grpSpPr>
          <a:xfrm>
            <a:off x="7773313" y="4225376"/>
            <a:ext cx="294340" cy="469797"/>
            <a:chOff x="5829984" y="3350032"/>
            <a:chExt cx="220755" cy="352348"/>
          </a:xfrm>
          <a:solidFill>
            <a:schemeClr val="tx1"/>
          </a:solidFill>
        </p:grpSpPr>
        <p:sp>
          <p:nvSpPr>
            <p:cNvPr id="9416" name="Google Shape;9416;p77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7" name="Google Shape;9417;p77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8" name="Google Shape;9418;p77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9" name="Google Shape;9419;p77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20" name="Google Shape;9420;p77"/>
          <p:cNvGrpSpPr/>
          <p:nvPr/>
        </p:nvGrpSpPr>
        <p:grpSpPr>
          <a:xfrm>
            <a:off x="6509560" y="4225121"/>
            <a:ext cx="477952" cy="469755"/>
            <a:chOff x="4882170" y="3349841"/>
            <a:chExt cx="358464" cy="352316"/>
          </a:xfrm>
          <a:solidFill>
            <a:schemeClr val="tx1"/>
          </a:solidFill>
        </p:grpSpPr>
        <p:sp>
          <p:nvSpPr>
            <p:cNvPr id="9421" name="Google Shape;9421;p77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22" name="Google Shape;9422;p77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23" name="Google Shape;9423;p77"/>
          <p:cNvSpPr/>
          <p:nvPr/>
        </p:nvSpPr>
        <p:spPr>
          <a:xfrm>
            <a:off x="5273628" y="3616011"/>
            <a:ext cx="477952" cy="475744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424" name="Google Shape;9424;p77"/>
          <p:cNvSpPr/>
          <p:nvPr/>
        </p:nvSpPr>
        <p:spPr>
          <a:xfrm>
            <a:off x="4666303" y="3014971"/>
            <a:ext cx="507259" cy="413436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25" name="Google Shape;9425;p77"/>
          <p:cNvGrpSpPr/>
          <p:nvPr/>
        </p:nvGrpSpPr>
        <p:grpSpPr>
          <a:xfrm>
            <a:off x="4059953" y="3005627"/>
            <a:ext cx="533592" cy="432421"/>
            <a:chOff x="3044965" y="2435220"/>
            <a:chExt cx="400194" cy="324316"/>
          </a:xfrm>
          <a:solidFill>
            <a:schemeClr val="tx1"/>
          </a:solidFill>
        </p:grpSpPr>
        <p:sp>
          <p:nvSpPr>
            <p:cNvPr id="9426" name="Google Shape;9426;p77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27" name="Google Shape;9427;p77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28" name="Google Shape;9428;p77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29" name="Google Shape;9429;p77"/>
          <p:cNvGrpSpPr/>
          <p:nvPr/>
        </p:nvGrpSpPr>
        <p:grpSpPr>
          <a:xfrm>
            <a:off x="8271439" y="4223975"/>
            <a:ext cx="468820" cy="467164"/>
            <a:chOff x="6203579" y="3348981"/>
            <a:chExt cx="351615" cy="350373"/>
          </a:xfrm>
          <a:solidFill>
            <a:schemeClr val="tx1"/>
          </a:solidFill>
        </p:grpSpPr>
        <p:sp>
          <p:nvSpPr>
            <p:cNvPr id="9430" name="Google Shape;9430;p77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1" name="Google Shape;9431;p77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2" name="Google Shape;9432;p77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3" name="Google Shape;9433;p77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4" name="Google Shape;9434;p77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35" name="Google Shape;9435;p77"/>
          <p:cNvGrpSpPr/>
          <p:nvPr/>
        </p:nvGrpSpPr>
        <p:grpSpPr>
          <a:xfrm>
            <a:off x="6504506" y="3057190"/>
            <a:ext cx="489548" cy="383364"/>
            <a:chOff x="4878379" y="2473892"/>
            <a:chExt cx="367161" cy="287523"/>
          </a:xfrm>
          <a:solidFill>
            <a:schemeClr val="tx1"/>
          </a:solidFill>
        </p:grpSpPr>
        <p:sp>
          <p:nvSpPr>
            <p:cNvPr id="9436" name="Google Shape;9436;p77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7" name="Google Shape;9437;p77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8" name="Google Shape;9438;p77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9" name="Google Shape;9439;p77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0" name="Google Shape;9440;p77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41" name="Google Shape;9441;p77"/>
          <p:cNvGrpSpPr/>
          <p:nvPr/>
        </p:nvGrpSpPr>
        <p:grpSpPr>
          <a:xfrm>
            <a:off x="1767626" y="3608920"/>
            <a:ext cx="387441" cy="496641"/>
            <a:chOff x="1325719" y="2887689"/>
            <a:chExt cx="290581" cy="372481"/>
          </a:xfrm>
          <a:solidFill>
            <a:schemeClr val="tx1"/>
          </a:solidFill>
        </p:grpSpPr>
        <p:sp>
          <p:nvSpPr>
            <p:cNvPr id="9442" name="Google Shape;9442;p77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3" name="Google Shape;9443;p77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44" name="Google Shape;9444;p77"/>
          <p:cNvSpPr/>
          <p:nvPr/>
        </p:nvSpPr>
        <p:spPr>
          <a:xfrm>
            <a:off x="2425538" y="3601826"/>
            <a:ext cx="254925" cy="510317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45" name="Google Shape;9445;p77"/>
          <p:cNvGrpSpPr/>
          <p:nvPr/>
        </p:nvGrpSpPr>
        <p:grpSpPr>
          <a:xfrm>
            <a:off x="4680447" y="3615332"/>
            <a:ext cx="480968" cy="481605"/>
            <a:chOff x="3510335" y="2892499"/>
            <a:chExt cx="360726" cy="361204"/>
          </a:xfrm>
          <a:solidFill>
            <a:schemeClr val="tx1"/>
          </a:solidFill>
        </p:grpSpPr>
        <p:sp>
          <p:nvSpPr>
            <p:cNvPr id="9446" name="Google Shape;9446;p77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7" name="Google Shape;9447;p77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8" name="Google Shape;9448;p77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9" name="Google Shape;9449;p77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0" name="Google Shape;9450;p77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51" name="Google Shape;9451;p77"/>
          <p:cNvGrpSpPr/>
          <p:nvPr/>
        </p:nvGrpSpPr>
        <p:grpSpPr>
          <a:xfrm>
            <a:off x="4115085" y="3594733"/>
            <a:ext cx="426857" cy="523441"/>
            <a:chOff x="3086313" y="2877049"/>
            <a:chExt cx="320143" cy="392581"/>
          </a:xfrm>
          <a:solidFill>
            <a:schemeClr val="tx1"/>
          </a:solidFill>
        </p:grpSpPr>
        <p:sp>
          <p:nvSpPr>
            <p:cNvPr id="9452" name="Google Shape;9452;p77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3" name="Google Shape;9453;p77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4" name="Google Shape;9454;p77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5" name="Google Shape;9455;p77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6" name="Google Shape;9456;p77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7" name="Google Shape;9457;p77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8" name="Google Shape;9458;p77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9" name="Google Shape;9459;p77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0" name="Google Shape;9460;p77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1" name="Google Shape;9461;p77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2" name="Google Shape;9462;p77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3" name="Google Shape;9463;p77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64" name="Google Shape;9464;p77"/>
          <p:cNvSpPr/>
          <p:nvPr/>
        </p:nvSpPr>
        <p:spPr>
          <a:xfrm>
            <a:off x="3005085" y="3617498"/>
            <a:ext cx="280707" cy="476933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65" name="Google Shape;9465;p77"/>
          <p:cNvGrpSpPr/>
          <p:nvPr/>
        </p:nvGrpSpPr>
        <p:grpSpPr>
          <a:xfrm>
            <a:off x="1148151" y="3606329"/>
            <a:ext cx="445079" cy="497703"/>
            <a:chOff x="861113" y="2885746"/>
            <a:chExt cx="333809" cy="373277"/>
          </a:xfrm>
          <a:solidFill>
            <a:schemeClr val="tx1"/>
          </a:solidFill>
        </p:grpSpPr>
        <p:sp>
          <p:nvSpPr>
            <p:cNvPr id="9466" name="Google Shape;9466;p77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7" name="Google Shape;9467;p77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8" name="Google Shape;9468;p77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69" name="Google Shape;9469;p77"/>
          <p:cNvSpPr/>
          <p:nvPr/>
        </p:nvSpPr>
        <p:spPr>
          <a:xfrm>
            <a:off x="3488007" y="3607390"/>
            <a:ext cx="495155" cy="496471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470" name="Google Shape;9470;p77"/>
          <p:cNvSpPr/>
          <p:nvPr/>
        </p:nvSpPr>
        <p:spPr>
          <a:xfrm>
            <a:off x="2880172" y="1780314"/>
            <a:ext cx="533040" cy="455653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71" name="Google Shape;9471;p77"/>
          <p:cNvGrpSpPr/>
          <p:nvPr/>
        </p:nvGrpSpPr>
        <p:grpSpPr>
          <a:xfrm>
            <a:off x="1730206" y="1764642"/>
            <a:ext cx="465805" cy="482964"/>
            <a:chOff x="1297654" y="1504481"/>
            <a:chExt cx="349354" cy="362223"/>
          </a:xfrm>
          <a:solidFill>
            <a:schemeClr val="tx1"/>
          </a:solidFill>
        </p:grpSpPr>
        <p:sp>
          <p:nvSpPr>
            <p:cNvPr id="9472" name="Google Shape;9472;p77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73" name="Google Shape;9473;p77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74" name="Google Shape;9474;p77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75" name="Google Shape;9475;p77"/>
          <p:cNvSpPr/>
          <p:nvPr/>
        </p:nvSpPr>
        <p:spPr>
          <a:xfrm>
            <a:off x="5260505" y="1799639"/>
            <a:ext cx="508279" cy="416621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76" name="Google Shape;9476;p77"/>
          <p:cNvGrpSpPr/>
          <p:nvPr/>
        </p:nvGrpSpPr>
        <p:grpSpPr>
          <a:xfrm>
            <a:off x="1136514" y="1773221"/>
            <a:ext cx="470860" cy="469331"/>
            <a:chOff x="852385" y="1510916"/>
            <a:chExt cx="353145" cy="351998"/>
          </a:xfrm>
          <a:solidFill>
            <a:schemeClr val="tx1"/>
          </a:solidFill>
        </p:grpSpPr>
        <p:sp>
          <p:nvSpPr>
            <p:cNvPr id="9477" name="Google Shape;9477;p77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78" name="Google Shape;9478;p77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79" name="Google Shape;9479;p77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80" name="Google Shape;9480;p77"/>
          <p:cNvGrpSpPr/>
          <p:nvPr/>
        </p:nvGrpSpPr>
        <p:grpSpPr>
          <a:xfrm>
            <a:off x="2326957" y="1779296"/>
            <a:ext cx="457692" cy="456673"/>
            <a:chOff x="1745217" y="1515471"/>
            <a:chExt cx="343269" cy="342505"/>
          </a:xfrm>
          <a:solidFill>
            <a:schemeClr val="tx1"/>
          </a:solidFill>
        </p:grpSpPr>
        <p:sp>
          <p:nvSpPr>
            <p:cNvPr id="9481" name="Google Shape;9481;p77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2" name="Google Shape;9482;p77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3" name="Google Shape;9483;p77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4" name="Google Shape;9484;p77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85" name="Google Shape;9485;p77"/>
          <p:cNvSpPr/>
          <p:nvPr/>
        </p:nvSpPr>
        <p:spPr>
          <a:xfrm>
            <a:off x="4678960" y="1765917"/>
            <a:ext cx="487509" cy="484748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86" name="Google Shape;9486;p77"/>
          <p:cNvGrpSpPr/>
          <p:nvPr/>
        </p:nvGrpSpPr>
        <p:grpSpPr>
          <a:xfrm>
            <a:off x="4056938" y="1797517"/>
            <a:ext cx="548713" cy="420783"/>
            <a:chOff x="3042703" y="1529137"/>
            <a:chExt cx="411535" cy="315587"/>
          </a:xfrm>
          <a:solidFill>
            <a:schemeClr val="tx1"/>
          </a:solidFill>
        </p:grpSpPr>
        <p:sp>
          <p:nvSpPr>
            <p:cNvPr id="9487" name="Google Shape;9487;p77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8" name="Google Shape;9488;p77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9" name="Google Shape;9489;p77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0" name="Google Shape;9490;p77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1" name="Google Shape;9491;p77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2" name="Google Shape;9492;p77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3" name="Google Shape;9493;p77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4" name="Google Shape;9494;p77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5" name="Google Shape;9495;p77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6" name="Google Shape;9496;p77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97" name="Google Shape;9497;p77"/>
          <p:cNvGrpSpPr/>
          <p:nvPr/>
        </p:nvGrpSpPr>
        <p:grpSpPr>
          <a:xfrm>
            <a:off x="3505719" y="1818244"/>
            <a:ext cx="467335" cy="379329"/>
            <a:chOff x="2629289" y="1544682"/>
            <a:chExt cx="350501" cy="284497"/>
          </a:xfrm>
          <a:solidFill>
            <a:schemeClr val="tx1"/>
          </a:solidFill>
        </p:grpSpPr>
        <p:sp>
          <p:nvSpPr>
            <p:cNvPr id="9498" name="Google Shape;9498;p77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9" name="Google Shape;9499;p77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0" name="Google Shape;9500;p77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1" name="Google Shape;9501;p77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2" name="Google Shape;9502;p77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03" name="Google Shape;9503;p77"/>
          <p:cNvGrpSpPr/>
          <p:nvPr/>
        </p:nvGrpSpPr>
        <p:grpSpPr>
          <a:xfrm>
            <a:off x="7073437" y="1762178"/>
            <a:ext cx="490524" cy="486957"/>
            <a:chOff x="5305077" y="1502633"/>
            <a:chExt cx="367893" cy="365218"/>
          </a:xfrm>
          <a:solidFill>
            <a:schemeClr val="tx1"/>
          </a:solidFill>
        </p:grpSpPr>
        <p:sp>
          <p:nvSpPr>
            <p:cNvPr id="9504" name="Google Shape;9504;p77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5" name="Google Shape;9505;p77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06" name="Google Shape;9506;p77"/>
          <p:cNvGrpSpPr/>
          <p:nvPr/>
        </p:nvGrpSpPr>
        <p:grpSpPr>
          <a:xfrm>
            <a:off x="9466894" y="1758824"/>
            <a:ext cx="491077" cy="489377"/>
            <a:chOff x="7100170" y="1500117"/>
            <a:chExt cx="368308" cy="367033"/>
          </a:xfrm>
          <a:solidFill>
            <a:schemeClr val="tx1"/>
          </a:solidFill>
        </p:grpSpPr>
        <p:sp>
          <p:nvSpPr>
            <p:cNvPr id="9507" name="Google Shape;9507;p77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8" name="Google Shape;9508;p77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9" name="Google Shape;9509;p77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0" name="Google Shape;9510;p77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1" name="Google Shape;9511;p77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2" name="Google Shape;9512;p77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3" name="Google Shape;9513;p77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4" name="Google Shape;9514;p77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5" name="Google Shape;9515;p77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6" name="Google Shape;9516;p77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7" name="Google Shape;9517;p77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8" name="Google Shape;9518;p77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9" name="Google Shape;9519;p77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520" name="Google Shape;9520;p77"/>
          <p:cNvSpPr/>
          <p:nvPr/>
        </p:nvSpPr>
        <p:spPr>
          <a:xfrm>
            <a:off x="10052856" y="1758907"/>
            <a:ext cx="497277" cy="488996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521" name="Google Shape;9521;p77"/>
          <p:cNvGrpSpPr/>
          <p:nvPr/>
        </p:nvGrpSpPr>
        <p:grpSpPr>
          <a:xfrm>
            <a:off x="8865642" y="1758695"/>
            <a:ext cx="520383" cy="489420"/>
            <a:chOff x="6649231" y="1500021"/>
            <a:chExt cx="390287" cy="367065"/>
          </a:xfrm>
          <a:solidFill>
            <a:schemeClr val="tx1"/>
          </a:solidFill>
        </p:grpSpPr>
        <p:sp>
          <p:nvSpPr>
            <p:cNvPr id="9522" name="Google Shape;9522;p77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3" name="Google Shape;9523;p77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4" name="Google Shape;9524;p77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5" name="Google Shape;9525;p77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6" name="Google Shape;9526;p77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7" name="Google Shape;9527;p77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8" name="Google Shape;9528;p77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9" name="Google Shape;9529;p77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0" name="Google Shape;9530;p77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1" name="Google Shape;9531;p77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2" name="Google Shape;9532;p77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3" name="Google Shape;9533;p77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34" name="Google Shape;9534;p77"/>
          <p:cNvGrpSpPr/>
          <p:nvPr/>
        </p:nvGrpSpPr>
        <p:grpSpPr>
          <a:xfrm>
            <a:off x="7662585" y="1816671"/>
            <a:ext cx="516348" cy="373808"/>
            <a:chOff x="5746938" y="1543503"/>
            <a:chExt cx="387261" cy="280356"/>
          </a:xfrm>
          <a:solidFill>
            <a:schemeClr val="tx1"/>
          </a:solidFill>
        </p:grpSpPr>
        <p:sp>
          <p:nvSpPr>
            <p:cNvPr id="9535" name="Google Shape;9535;p77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6" name="Google Shape;9536;p77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37" name="Google Shape;9537;p77"/>
          <p:cNvGrpSpPr/>
          <p:nvPr/>
        </p:nvGrpSpPr>
        <p:grpSpPr>
          <a:xfrm>
            <a:off x="8262307" y="1792462"/>
            <a:ext cx="492096" cy="423289"/>
            <a:chOff x="6196730" y="1525346"/>
            <a:chExt cx="369072" cy="317467"/>
          </a:xfrm>
          <a:solidFill>
            <a:schemeClr val="tx1"/>
          </a:solidFill>
        </p:grpSpPr>
        <p:sp>
          <p:nvSpPr>
            <p:cNvPr id="9538" name="Google Shape;9538;p77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9" name="Google Shape;9539;p77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0" name="Google Shape;9540;p77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41" name="Google Shape;9541;p77"/>
          <p:cNvGrpSpPr/>
          <p:nvPr/>
        </p:nvGrpSpPr>
        <p:grpSpPr>
          <a:xfrm>
            <a:off x="6587456" y="1759587"/>
            <a:ext cx="328744" cy="489548"/>
            <a:chOff x="4940592" y="1500690"/>
            <a:chExt cx="246558" cy="367161"/>
          </a:xfrm>
          <a:solidFill>
            <a:schemeClr val="tx1"/>
          </a:solidFill>
        </p:grpSpPr>
        <p:sp>
          <p:nvSpPr>
            <p:cNvPr id="9542" name="Google Shape;9542;p77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3" name="Google Shape;9543;p77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4" name="Google Shape;9544;p77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5" name="Google Shape;9545;p77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46" name="Google Shape;9546;p77"/>
          <p:cNvGrpSpPr/>
          <p:nvPr/>
        </p:nvGrpSpPr>
        <p:grpSpPr>
          <a:xfrm>
            <a:off x="10619875" y="1758526"/>
            <a:ext cx="507811" cy="490100"/>
            <a:chOff x="7964906" y="1499894"/>
            <a:chExt cx="380858" cy="367575"/>
          </a:xfrm>
          <a:solidFill>
            <a:schemeClr val="tx1"/>
          </a:solidFill>
        </p:grpSpPr>
        <p:sp>
          <p:nvSpPr>
            <p:cNvPr id="9547" name="Google Shape;9547;p77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8" name="Google Shape;9548;p77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9" name="Google Shape;9549;p77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550" name="Google Shape;9550;p77"/>
          <p:cNvSpPr/>
          <p:nvPr/>
        </p:nvSpPr>
        <p:spPr>
          <a:xfrm>
            <a:off x="7706077" y="3628116"/>
            <a:ext cx="430383" cy="474384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551" name="Google Shape;9551;p77"/>
          <p:cNvGrpSpPr/>
          <p:nvPr/>
        </p:nvGrpSpPr>
        <p:grpSpPr>
          <a:xfrm>
            <a:off x="10676533" y="3628372"/>
            <a:ext cx="380307" cy="474129"/>
            <a:chOff x="8007400" y="2902278"/>
            <a:chExt cx="285230" cy="355597"/>
          </a:xfrm>
          <a:solidFill>
            <a:schemeClr val="tx1"/>
          </a:solidFill>
        </p:grpSpPr>
        <p:sp>
          <p:nvSpPr>
            <p:cNvPr id="9552" name="Google Shape;9552;p77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53" name="Google Shape;9553;p77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54" name="Google Shape;9554;p77"/>
          <p:cNvGrpSpPr/>
          <p:nvPr/>
        </p:nvGrpSpPr>
        <p:grpSpPr>
          <a:xfrm>
            <a:off x="8292166" y="3629051"/>
            <a:ext cx="424308" cy="473960"/>
            <a:chOff x="6219124" y="2902788"/>
            <a:chExt cx="318231" cy="355470"/>
          </a:xfrm>
          <a:solidFill>
            <a:schemeClr val="tx1"/>
          </a:solidFill>
        </p:grpSpPr>
        <p:sp>
          <p:nvSpPr>
            <p:cNvPr id="9555" name="Google Shape;9555;p77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56" name="Google Shape;9556;p77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57" name="Google Shape;9557;p77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58" name="Google Shape;9558;p77"/>
          <p:cNvGrpSpPr/>
          <p:nvPr/>
        </p:nvGrpSpPr>
        <p:grpSpPr>
          <a:xfrm>
            <a:off x="6625895" y="3629136"/>
            <a:ext cx="246812" cy="473875"/>
            <a:chOff x="4969421" y="2902852"/>
            <a:chExt cx="185109" cy="355406"/>
          </a:xfrm>
          <a:solidFill>
            <a:schemeClr val="tx1"/>
          </a:solidFill>
        </p:grpSpPr>
        <p:sp>
          <p:nvSpPr>
            <p:cNvPr id="9559" name="Google Shape;9559;p77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0" name="Google Shape;9560;p77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1" name="Google Shape;9561;p77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2" name="Google Shape;9562;p77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3" name="Google Shape;9563;p77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4" name="Google Shape;9564;p77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565" name="Google Shape;9565;p77"/>
          <p:cNvSpPr/>
          <p:nvPr/>
        </p:nvSpPr>
        <p:spPr>
          <a:xfrm>
            <a:off x="10099407" y="3629392"/>
            <a:ext cx="404516" cy="474129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566" name="Google Shape;9566;p77"/>
          <p:cNvSpPr/>
          <p:nvPr/>
        </p:nvSpPr>
        <p:spPr>
          <a:xfrm>
            <a:off x="9495734" y="3629136"/>
            <a:ext cx="424308" cy="472856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567" name="Google Shape;9567;p77"/>
          <p:cNvGrpSpPr/>
          <p:nvPr/>
        </p:nvGrpSpPr>
        <p:grpSpPr>
          <a:xfrm>
            <a:off x="8913679" y="3629136"/>
            <a:ext cx="415219" cy="473875"/>
            <a:chOff x="6685259" y="2902852"/>
            <a:chExt cx="311414" cy="355406"/>
          </a:xfrm>
          <a:solidFill>
            <a:schemeClr val="tx1"/>
          </a:solidFill>
        </p:grpSpPr>
        <p:sp>
          <p:nvSpPr>
            <p:cNvPr id="9568" name="Google Shape;9568;p77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9" name="Google Shape;9569;p77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70" name="Google Shape;9570;p77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71" name="Google Shape;9571;p77"/>
          <p:cNvGrpSpPr/>
          <p:nvPr/>
        </p:nvGrpSpPr>
        <p:grpSpPr>
          <a:xfrm>
            <a:off x="7079001" y="3629560"/>
            <a:ext cx="479439" cy="474469"/>
            <a:chOff x="5309250" y="2903170"/>
            <a:chExt cx="359579" cy="355852"/>
          </a:xfrm>
          <a:solidFill>
            <a:schemeClr val="tx1"/>
          </a:solidFill>
        </p:grpSpPr>
        <p:sp>
          <p:nvSpPr>
            <p:cNvPr id="9572" name="Google Shape;9572;p77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73" name="Google Shape;9573;p77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74" name="Google Shape;9574;p77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75" name="Google Shape;9575;p77"/>
          <p:cNvGrpSpPr/>
          <p:nvPr/>
        </p:nvGrpSpPr>
        <p:grpSpPr>
          <a:xfrm>
            <a:off x="2932754" y="2986897"/>
            <a:ext cx="416239" cy="471241"/>
            <a:chOff x="2199565" y="2421172"/>
            <a:chExt cx="312179" cy="353431"/>
          </a:xfrm>
          <a:solidFill>
            <a:schemeClr val="tx1"/>
          </a:solidFill>
        </p:grpSpPr>
        <p:sp>
          <p:nvSpPr>
            <p:cNvPr id="9576" name="Google Shape;9576;p77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77" name="Google Shape;9577;p77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78" name="Google Shape;9578;p77"/>
          <p:cNvGrpSpPr/>
          <p:nvPr/>
        </p:nvGrpSpPr>
        <p:grpSpPr>
          <a:xfrm>
            <a:off x="2334517" y="2992970"/>
            <a:ext cx="426857" cy="457692"/>
            <a:chOff x="1750887" y="2425727"/>
            <a:chExt cx="320143" cy="343269"/>
          </a:xfrm>
          <a:solidFill>
            <a:schemeClr val="tx1"/>
          </a:solidFill>
        </p:grpSpPr>
        <p:sp>
          <p:nvSpPr>
            <p:cNvPr id="9579" name="Google Shape;9579;p77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0" name="Google Shape;9580;p77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81" name="Google Shape;9581;p77"/>
          <p:cNvGrpSpPr/>
          <p:nvPr/>
        </p:nvGrpSpPr>
        <p:grpSpPr>
          <a:xfrm>
            <a:off x="1730716" y="2992970"/>
            <a:ext cx="451152" cy="457183"/>
            <a:chOff x="1298037" y="2425727"/>
            <a:chExt cx="338364" cy="342887"/>
          </a:xfrm>
          <a:solidFill>
            <a:schemeClr val="tx1"/>
          </a:solidFill>
        </p:grpSpPr>
        <p:sp>
          <p:nvSpPr>
            <p:cNvPr id="9582" name="Google Shape;9582;p77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3" name="Google Shape;9583;p77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4" name="Google Shape;9584;p77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5" name="Google Shape;9585;p77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586" name="Google Shape;9586;p77"/>
          <p:cNvSpPr/>
          <p:nvPr/>
        </p:nvSpPr>
        <p:spPr>
          <a:xfrm>
            <a:off x="1131969" y="2983371"/>
            <a:ext cx="462747" cy="476381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587" name="Google Shape;9587;p77"/>
          <p:cNvGrpSpPr/>
          <p:nvPr/>
        </p:nvGrpSpPr>
        <p:grpSpPr>
          <a:xfrm>
            <a:off x="5298944" y="2997346"/>
            <a:ext cx="426857" cy="451321"/>
            <a:chOff x="3974207" y="2429009"/>
            <a:chExt cx="320143" cy="338491"/>
          </a:xfrm>
          <a:solidFill>
            <a:schemeClr val="tx1"/>
          </a:solidFill>
        </p:grpSpPr>
        <p:sp>
          <p:nvSpPr>
            <p:cNvPr id="9588" name="Google Shape;9588;p77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9" name="Google Shape;9589;p77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90" name="Google Shape;9590;p77"/>
          <p:cNvGrpSpPr/>
          <p:nvPr/>
        </p:nvGrpSpPr>
        <p:grpSpPr>
          <a:xfrm>
            <a:off x="3497650" y="3000063"/>
            <a:ext cx="473365" cy="443507"/>
            <a:chOff x="2623237" y="2431047"/>
            <a:chExt cx="355024" cy="332630"/>
          </a:xfrm>
          <a:solidFill>
            <a:schemeClr val="tx1"/>
          </a:solidFill>
        </p:grpSpPr>
        <p:sp>
          <p:nvSpPr>
            <p:cNvPr id="9591" name="Google Shape;9591;p77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2" name="Google Shape;9592;p77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3" name="Google Shape;9593;p77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4" name="Google Shape;9594;p77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95" name="Google Shape;9595;p77"/>
          <p:cNvGrpSpPr/>
          <p:nvPr/>
        </p:nvGrpSpPr>
        <p:grpSpPr>
          <a:xfrm>
            <a:off x="8876259" y="3004098"/>
            <a:ext cx="500676" cy="490567"/>
            <a:chOff x="6657194" y="2434073"/>
            <a:chExt cx="375507" cy="367925"/>
          </a:xfrm>
          <a:solidFill>
            <a:schemeClr val="tx1"/>
          </a:solidFill>
        </p:grpSpPr>
        <p:sp>
          <p:nvSpPr>
            <p:cNvPr id="9596" name="Google Shape;9596;p77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7" name="Google Shape;9597;p77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8" name="Google Shape;9598;p77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99" name="Google Shape;9599;p77"/>
          <p:cNvGrpSpPr/>
          <p:nvPr/>
        </p:nvGrpSpPr>
        <p:grpSpPr>
          <a:xfrm>
            <a:off x="9468423" y="3014207"/>
            <a:ext cx="490567" cy="469840"/>
            <a:chOff x="7101317" y="2441655"/>
            <a:chExt cx="367925" cy="352380"/>
          </a:xfrm>
          <a:solidFill>
            <a:schemeClr val="tx1"/>
          </a:solidFill>
        </p:grpSpPr>
        <p:sp>
          <p:nvSpPr>
            <p:cNvPr id="9600" name="Google Shape;9600;p77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1" name="Google Shape;9601;p77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02" name="Google Shape;9602;p77"/>
          <p:cNvGrpSpPr/>
          <p:nvPr/>
        </p:nvGrpSpPr>
        <p:grpSpPr>
          <a:xfrm>
            <a:off x="7675199" y="3004609"/>
            <a:ext cx="490567" cy="489548"/>
            <a:chOff x="5756399" y="2434456"/>
            <a:chExt cx="367925" cy="367161"/>
          </a:xfrm>
          <a:solidFill>
            <a:schemeClr val="tx1"/>
          </a:solidFill>
        </p:grpSpPr>
        <p:sp>
          <p:nvSpPr>
            <p:cNvPr id="9603" name="Google Shape;9603;p77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4" name="Google Shape;9604;p77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5" name="Google Shape;9605;p77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6" name="Google Shape;9606;p77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7" name="Google Shape;9607;p77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8" name="Google Shape;9608;p77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9" name="Google Shape;9609;p77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610" name="Google Shape;9610;p77"/>
          <p:cNvSpPr/>
          <p:nvPr/>
        </p:nvSpPr>
        <p:spPr>
          <a:xfrm>
            <a:off x="7072927" y="3004735"/>
            <a:ext cx="491077" cy="489293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611" name="Google Shape;9611;p77"/>
          <p:cNvSpPr/>
          <p:nvPr/>
        </p:nvSpPr>
        <p:spPr>
          <a:xfrm>
            <a:off x="10056042" y="3019388"/>
            <a:ext cx="493583" cy="458712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612" name="Google Shape;9612;p77"/>
          <p:cNvGrpSpPr/>
          <p:nvPr/>
        </p:nvGrpSpPr>
        <p:grpSpPr>
          <a:xfrm>
            <a:off x="10619876" y="3004098"/>
            <a:ext cx="498169" cy="490567"/>
            <a:chOff x="7964906" y="2434073"/>
            <a:chExt cx="373627" cy="367925"/>
          </a:xfrm>
          <a:solidFill>
            <a:schemeClr val="tx1"/>
          </a:solidFill>
        </p:grpSpPr>
        <p:sp>
          <p:nvSpPr>
            <p:cNvPr id="9613" name="Google Shape;9613;p77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14" name="Google Shape;9614;p77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15" name="Google Shape;9615;p77"/>
          <p:cNvGrpSpPr/>
          <p:nvPr/>
        </p:nvGrpSpPr>
        <p:grpSpPr>
          <a:xfrm>
            <a:off x="8258782" y="3008983"/>
            <a:ext cx="493116" cy="480628"/>
            <a:chOff x="6194086" y="2437737"/>
            <a:chExt cx="369837" cy="360471"/>
          </a:xfrm>
          <a:solidFill>
            <a:schemeClr val="tx1"/>
          </a:solidFill>
        </p:grpSpPr>
        <p:sp>
          <p:nvSpPr>
            <p:cNvPr id="9616" name="Google Shape;9616;p77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17" name="Google Shape;9617;p77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618" name="Google Shape;9618;p77"/>
          <p:cNvSpPr txBox="1"/>
          <p:nvPr/>
        </p:nvSpPr>
        <p:spPr>
          <a:xfrm>
            <a:off x="1132900" y="681356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آیکون های آموزشی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9619" name="Google Shape;9619;p77"/>
          <p:cNvSpPr txBox="1"/>
          <p:nvPr/>
        </p:nvSpPr>
        <p:spPr>
          <a:xfrm>
            <a:off x="6477867" y="681356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پزشکی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4" name="Google Shape;9624;p78"/>
          <p:cNvGrpSpPr/>
          <p:nvPr/>
        </p:nvGrpSpPr>
        <p:grpSpPr>
          <a:xfrm>
            <a:off x="5317541" y="1858949"/>
            <a:ext cx="465403" cy="306732"/>
            <a:chOff x="3988156" y="1568461"/>
            <a:chExt cx="349052" cy="230049"/>
          </a:xfrm>
          <a:solidFill>
            <a:schemeClr val="tx1"/>
          </a:solidFill>
        </p:grpSpPr>
        <p:sp>
          <p:nvSpPr>
            <p:cNvPr id="9625" name="Google Shape;9625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6" name="Google Shape;9626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7" name="Google Shape;9627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8" name="Google Shape;9628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9" name="Google Shape;9629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0" name="Google Shape;9630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1" name="Google Shape;9631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32" name="Google Shape;9632;p78"/>
          <p:cNvGrpSpPr/>
          <p:nvPr/>
        </p:nvGrpSpPr>
        <p:grpSpPr>
          <a:xfrm>
            <a:off x="4163010" y="1779125"/>
            <a:ext cx="393133" cy="465912"/>
            <a:chOff x="3122257" y="1508594"/>
            <a:chExt cx="294850" cy="349434"/>
          </a:xfrm>
          <a:solidFill>
            <a:schemeClr val="tx1"/>
          </a:solidFill>
        </p:grpSpPr>
        <p:sp>
          <p:nvSpPr>
            <p:cNvPr id="9633" name="Google Shape;9633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4" name="Google Shape;9634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5" name="Google Shape;9635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6" name="Google Shape;9636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7" name="Google Shape;9637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38" name="Google Shape;9638;p78"/>
          <p:cNvGrpSpPr/>
          <p:nvPr/>
        </p:nvGrpSpPr>
        <p:grpSpPr>
          <a:xfrm>
            <a:off x="1214297" y="1778616"/>
            <a:ext cx="335547" cy="466888"/>
            <a:chOff x="910723" y="1508212"/>
            <a:chExt cx="251660" cy="350166"/>
          </a:xfrm>
          <a:solidFill>
            <a:schemeClr val="tx1"/>
          </a:solidFill>
        </p:grpSpPr>
        <p:sp>
          <p:nvSpPr>
            <p:cNvPr id="9639" name="Google Shape;9639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0" name="Google Shape;9640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1" name="Google Shape;9641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2" name="Google Shape;9642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3" name="Google Shape;9643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4" name="Google Shape;9644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5" name="Google Shape;9645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6" name="Google Shape;9646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7" name="Google Shape;9647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8" name="Google Shape;9648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9" name="Google Shape;9649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0" name="Google Shape;9650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1" name="Google Shape;9651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2" name="Google Shape;9652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3" name="Google Shape;9653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4" name="Google Shape;9654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5" name="Google Shape;9655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56" name="Google Shape;9656;p78"/>
          <p:cNvGrpSpPr/>
          <p:nvPr/>
        </p:nvGrpSpPr>
        <p:grpSpPr>
          <a:xfrm>
            <a:off x="1744841" y="1778107"/>
            <a:ext cx="466888" cy="466931"/>
            <a:chOff x="1308631" y="1507830"/>
            <a:chExt cx="350166" cy="350198"/>
          </a:xfrm>
          <a:solidFill>
            <a:schemeClr val="tx1"/>
          </a:solidFill>
        </p:grpSpPr>
        <p:sp>
          <p:nvSpPr>
            <p:cNvPr id="9657" name="Google Shape;9657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8" name="Google Shape;9658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9" name="Google Shape;9659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0" name="Google Shape;9660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61" name="Google Shape;9661;p78"/>
          <p:cNvGrpSpPr/>
          <p:nvPr/>
        </p:nvGrpSpPr>
        <p:grpSpPr>
          <a:xfrm>
            <a:off x="2342562" y="1780653"/>
            <a:ext cx="461329" cy="461329"/>
            <a:chOff x="1756921" y="1509739"/>
            <a:chExt cx="345997" cy="345997"/>
          </a:xfrm>
          <a:solidFill>
            <a:schemeClr val="tx1"/>
          </a:solidFill>
        </p:grpSpPr>
        <p:sp>
          <p:nvSpPr>
            <p:cNvPr id="9662" name="Google Shape;9662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3" name="Google Shape;9663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4" name="Google Shape;9664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5" name="Google Shape;9665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6" name="Google Shape;9666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7" name="Google Shape;9667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8" name="Google Shape;9668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9" name="Google Shape;9669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0" name="Google Shape;9670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1" name="Google Shape;9671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2" name="Google Shape;9672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3" name="Google Shape;9673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4" name="Google Shape;9674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5" name="Google Shape;9675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6" name="Google Shape;9676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7" name="Google Shape;9677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8" name="Google Shape;9678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79" name="Google Shape;9679;p78"/>
          <p:cNvGrpSpPr/>
          <p:nvPr/>
        </p:nvGrpSpPr>
        <p:grpSpPr>
          <a:xfrm>
            <a:off x="2955942" y="1781671"/>
            <a:ext cx="424961" cy="460820"/>
            <a:chOff x="2216956" y="1510503"/>
            <a:chExt cx="318721" cy="345615"/>
          </a:xfrm>
          <a:solidFill>
            <a:schemeClr val="tx1"/>
          </a:solidFill>
        </p:grpSpPr>
        <p:sp>
          <p:nvSpPr>
            <p:cNvPr id="9680" name="Google Shape;9680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1" name="Google Shape;9681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2" name="Google Shape;9682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3" name="Google Shape;9683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4" name="Google Shape;9684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85" name="Google Shape;9685;p78"/>
          <p:cNvGrpSpPr/>
          <p:nvPr/>
        </p:nvGrpSpPr>
        <p:grpSpPr>
          <a:xfrm>
            <a:off x="3510716" y="1767498"/>
            <a:ext cx="505336" cy="488149"/>
            <a:chOff x="2633037" y="1499873"/>
            <a:chExt cx="379002" cy="366112"/>
          </a:xfrm>
          <a:solidFill>
            <a:schemeClr val="tx1"/>
          </a:solidFill>
        </p:grpSpPr>
        <p:sp>
          <p:nvSpPr>
            <p:cNvPr id="9686" name="Google Shape;968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7" name="Google Shape;968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8" name="Google Shape;968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9" name="Google Shape;968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0" name="Google Shape;969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1" name="Google Shape;969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92" name="Google Shape;9692;p78"/>
          <p:cNvGrpSpPr/>
          <p:nvPr/>
        </p:nvGrpSpPr>
        <p:grpSpPr>
          <a:xfrm>
            <a:off x="8900342" y="1789226"/>
            <a:ext cx="437097" cy="476012"/>
            <a:chOff x="6675256" y="1516169"/>
            <a:chExt cx="327823" cy="357009"/>
          </a:xfrm>
          <a:solidFill>
            <a:schemeClr val="tx1"/>
          </a:solidFill>
        </p:grpSpPr>
        <p:sp>
          <p:nvSpPr>
            <p:cNvPr id="9693" name="Google Shape;969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4" name="Google Shape;969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5" name="Google Shape;969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6" name="Google Shape;969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7" name="Google Shape;969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8" name="Google Shape;969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9" name="Google Shape;969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0" name="Google Shape;970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1" name="Google Shape;970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02" name="Google Shape;9702;p78"/>
          <p:cNvGrpSpPr/>
          <p:nvPr/>
        </p:nvGrpSpPr>
        <p:grpSpPr>
          <a:xfrm>
            <a:off x="10693546" y="1789735"/>
            <a:ext cx="401196" cy="475503"/>
            <a:chOff x="8020159" y="1516551"/>
            <a:chExt cx="300897" cy="356627"/>
          </a:xfrm>
          <a:solidFill>
            <a:schemeClr val="tx1"/>
          </a:solidFill>
        </p:grpSpPr>
        <p:sp>
          <p:nvSpPr>
            <p:cNvPr id="9703" name="Google Shape;970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4" name="Google Shape;970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5" name="Google Shape;970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6" name="Google Shape;970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7" name="Google Shape;970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08" name="Google Shape;9708;p78"/>
          <p:cNvGrpSpPr/>
          <p:nvPr/>
        </p:nvGrpSpPr>
        <p:grpSpPr>
          <a:xfrm>
            <a:off x="7169818" y="1789226"/>
            <a:ext cx="343143" cy="475503"/>
            <a:chOff x="5377363" y="1516169"/>
            <a:chExt cx="257357" cy="356627"/>
          </a:xfrm>
          <a:solidFill>
            <a:schemeClr val="tx1"/>
          </a:solidFill>
        </p:grpSpPr>
        <p:sp>
          <p:nvSpPr>
            <p:cNvPr id="9709" name="Google Shape;970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0" name="Google Shape;971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1" name="Google Shape;971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2" name="Google Shape;971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3" name="Google Shape;971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4" name="Google Shape;971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5" name="Google Shape;971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6" name="Google Shape;971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7" name="Google Shape;971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8" name="Google Shape;971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9" name="Google Shape;971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0" name="Google Shape;972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1" name="Google Shape;972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2" name="Google Shape;972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3" name="Google Shape;972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4" name="Google Shape;972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5" name="Google Shape;972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26" name="Google Shape;9726;p78"/>
          <p:cNvGrpSpPr/>
          <p:nvPr/>
        </p:nvGrpSpPr>
        <p:grpSpPr>
          <a:xfrm>
            <a:off x="6507424" y="1815494"/>
            <a:ext cx="474993" cy="423476"/>
            <a:chOff x="4880567" y="1535870"/>
            <a:chExt cx="356245" cy="317607"/>
          </a:xfrm>
          <a:solidFill>
            <a:schemeClr val="tx1"/>
          </a:solidFill>
        </p:grpSpPr>
        <p:sp>
          <p:nvSpPr>
            <p:cNvPr id="9727" name="Google Shape;972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8" name="Google Shape;972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9" name="Google Shape;972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0" name="Google Shape;973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1" name="Google Shape;973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32" name="Google Shape;9732;p78"/>
          <p:cNvGrpSpPr/>
          <p:nvPr/>
        </p:nvGrpSpPr>
        <p:grpSpPr>
          <a:xfrm>
            <a:off x="7695311" y="1788717"/>
            <a:ext cx="476479" cy="476521"/>
            <a:chOff x="5771483" y="1515787"/>
            <a:chExt cx="357359" cy="357391"/>
          </a:xfrm>
          <a:solidFill>
            <a:schemeClr val="tx1"/>
          </a:solidFill>
        </p:grpSpPr>
        <p:sp>
          <p:nvSpPr>
            <p:cNvPr id="9733" name="Google Shape;973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4" name="Google Shape;973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5" name="Google Shape;973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6" name="Google Shape;973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37" name="Google Shape;9737;p78"/>
          <p:cNvGrpSpPr/>
          <p:nvPr/>
        </p:nvGrpSpPr>
        <p:grpSpPr>
          <a:xfrm>
            <a:off x="9495559" y="1812480"/>
            <a:ext cx="428483" cy="428483"/>
            <a:chOff x="7121669" y="1533610"/>
            <a:chExt cx="321362" cy="321362"/>
          </a:xfrm>
          <a:solidFill>
            <a:schemeClr val="tx1"/>
          </a:solidFill>
        </p:grpSpPr>
        <p:sp>
          <p:nvSpPr>
            <p:cNvPr id="9738" name="Google Shape;973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9" name="Google Shape;973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0" name="Google Shape;974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1" name="Google Shape;974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42" name="Google Shape;9742;p78"/>
          <p:cNvGrpSpPr/>
          <p:nvPr/>
        </p:nvGrpSpPr>
        <p:grpSpPr>
          <a:xfrm>
            <a:off x="10083689" y="1787485"/>
            <a:ext cx="436079" cy="480256"/>
            <a:chOff x="7562766" y="1514864"/>
            <a:chExt cx="327059" cy="360192"/>
          </a:xfrm>
          <a:solidFill>
            <a:schemeClr val="tx1"/>
          </a:solidFill>
        </p:grpSpPr>
        <p:sp>
          <p:nvSpPr>
            <p:cNvPr id="9743" name="Google Shape;974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4" name="Google Shape;974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5" name="Google Shape;974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6" name="Google Shape;974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47" name="Google Shape;9747;p78"/>
          <p:cNvGrpSpPr/>
          <p:nvPr/>
        </p:nvGrpSpPr>
        <p:grpSpPr>
          <a:xfrm>
            <a:off x="8294972" y="1765898"/>
            <a:ext cx="482181" cy="482911"/>
            <a:chOff x="6259175" y="1559008"/>
            <a:chExt cx="271743" cy="272093"/>
          </a:xfrm>
          <a:solidFill>
            <a:schemeClr val="tx1"/>
          </a:solidFill>
        </p:grpSpPr>
        <p:sp>
          <p:nvSpPr>
            <p:cNvPr id="9748" name="Google Shape;974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9" name="Google Shape;974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0" name="Google Shape;975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1" name="Google Shape;975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2" name="Google Shape;975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3" name="Google Shape;975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4" name="Google Shape;975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5" name="Google Shape;975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6" name="Google Shape;975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7" name="Google Shape;975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8" name="Google Shape;975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9" name="Google Shape;975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0" name="Google Shape;976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1" name="Google Shape;976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2" name="Google Shape;976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3" name="Google Shape;976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4" name="Google Shape;976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65" name="Google Shape;9765;p78"/>
          <p:cNvGrpSpPr/>
          <p:nvPr/>
        </p:nvGrpSpPr>
        <p:grpSpPr>
          <a:xfrm>
            <a:off x="8894783" y="2446740"/>
            <a:ext cx="443676" cy="375777"/>
            <a:chOff x="6671087" y="2009304"/>
            <a:chExt cx="332757" cy="281833"/>
          </a:xfrm>
          <a:solidFill>
            <a:schemeClr val="tx1"/>
          </a:solidFill>
        </p:grpSpPr>
        <p:sp>
          <p:nvSpPr>
            <p:cNvPr id="9766" name="Google Shape;9766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7" name="Google Shape;9767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768" name="Google Shape;9768;p78"/>
          <p:cNvSpPr/>
          <p:nvPr/>
        </p:nvSpPr>
        <p:spPr>
          <a:xfrm>
            <a:off x="2327921" y="2390509"/>
            <a:ext cx="491161" cy="49112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769" name="Google Shape;9769;p78"/>
          <p:cNvGrpSpPr/>
          <p:nvPr/>
        </p:nvGrpSpPr>
        <p:grpSpPr>
          <a:xfrm>
            <a:off x="2935741" y="2403113"/>
            <a:ext cx="466379" cy="465912"/>
            <a:chOff x="2201806" y="1976585"/>
            <a:chExt cx="349784" cy="349434"/>
          </a:xfrm>
          <a:solidFill>
            <a:schemeClr val="tx1"/>
          </a:solidFill>
        </p:grpSpPr>
        <p:sp>
          <p:nvSpPr>
            <p:cNvPr id="9770" name="Google Shape;9770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1" name="Google Shape;9771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2" name="Google Shape;9772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3" name="Google Shape;9773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74" name="Google Shape;9774;p78"/>
          <p:cNvGrpSpPr/>
          <p:nvPr/>
        </p:nvGrpSpPr>
        <p:grpSpPr>
          <a:xfrm>
            <a:off x="4125623" y="2403114"/>
            <a:ext cx="466931" cy="467397"/>
            <a:chOff x="3094217" y="1976585"/>
            <a:chExt cx="350198" cy="350548"/>
          </a:xfrm>
          <a:solidFill>
            <a:schemeClr val="tx1"/>
          </a:solidFill>
        </p:grpSpPr>
        <p:sp>
          <p:nvSpPr>
            <p:cNvPr id="9775" name="Google Shape;9775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6" name="Google Shape;9776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7" name="Google Shape;9777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8" name="Google Shape;9778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9" name="Google Shape;9779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0" name="Google Shape;9780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1" name="Google Shape;9781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2" name="Google Shape;9782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3" name="Google Shape;9783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4" name="Google Shape;9784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5" name="Google Shape;9785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6" name="Google Shape;9786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7" name="Google Shape;9787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788" name="Google Shape;9788;p78"/>
          <p:cNvSpPr/>
          <p:nvPr/>
        </p:nvSpPr>
        <p:spPr>
          <a:xfrm>
            <a:off x="1701386" y="2383423"/>
            <a:ext cx="553289" cy="505293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789" name="Google Shape;9789;p78"/>
          <p:cNvGrpSpPr/>
          <p:nvPr/>
        </p:nvGrpSpPr>
        <p:grpSpPr>
          <a:xfrm>
            <a:off x="5305914" y="2403113"/>
            <a:ext cx="460353" cy="466464"/>
            <a:chOff x="3979435" y="1976585"/>
            <a:chExt cx="345265" cy="349848"/>
          </a:xfrm>
          <a:solidFill>
            <a:schemeClr val="tx1"/>
          </a:solidFill>
        </p:grpSpPr>
        <p:sp>
          <p:nvSpPr>
            <p:cNvPr id="9790" name="Google Shape;9790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1" name="Google Shape;9791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2" name="Google Shape;9792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3" name="Google Shape;9793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4" name="Google Shape;9794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5" name="Google Shape;9795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6" name="Google Shape;9796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7" name="Google Shape;9797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8" name="Google Shape;9798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9" name="Google Shape;9799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0" name="Google Shape;9800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1" name="Google Shape;9801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2" name="Google Shape;9802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3" name="Google Shape;9803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4" name="Google Shape;9804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5" name="Google Shape;9805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6" name="Google Shape;9806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07" name="Google Shape;9807;p78"/>
          <p:cNvGrpSpPr/>
          <p:nvPr/>
        </p:nvGrpSpPr>
        <p:grpSpPr>
          <a:xfrm>
            <a:off x="4721348" y="1779125"/>
            <a:ext cx="466888" cy="465912"/>
            <a:chOff x="3541011" y="1508594"/>
            <a:chExt cx="350166" cy="349434"/>
          </a:xfrm>
          <a:solidFill>
            <a:schemeClr val="tx1"/>
          </a:solidFill>
        </p:grpSpPr>
        <p:sp>
          <p:nvSpPr>
            <p:cNvPr id="9808" name="Google Shape;9808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8" name="Google Shape;9818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9" name="Google Shape;9819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0" name="Google Shape;9820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21" name="Google Shape;9821;p78"/>
          <p:cNvGrpSpPr/>
          <p:nvPr/>
        </p:nvGrpSpPr>
        <p:grpSpPr>
          <a:xfrm>
            <a:off x="4768836" y="2402095"/>
            <a:ext cx="379001" cy="468925"/>
            <a:chOff x="3576626" y="1975821"/>
            <a:chExt cx="284251" cy="351694"/>
          </a:xfrm>
          <a:solidFill>
            <a:schemeClr val="tx1"/>
          </a:solidFill>
        </p:grpSpPr>
        <p:sp>
          <p:nvSpPr>
            <p:cNvPr id="9822" name="Google Shape;9822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25" name="Google Shape;9825;p78"/>
          <p:cNvGrpSpPr/>
          <p:nvPr/>
        </p:nvGrpSpPr>
        <p:grpSpPr>
          <a:xfrm>
            <a:off x="3629453" y="3621217"/>
            <a:ext cx="318360" cy="495788"/>
            <a:chOff x="2722090" y="2890162"/>
            <a:chExt cx="238770" cy="371841"/>
          </a:xfrm>
          <a:solidFill>
            <a:schemeClr val="tx1"/>
          </a:solidFill>
        </p:grpSpPr>
        <p:sp>
          <p:nvSpPr>
            <p:cNvPr id="9826" name="Google Shape;9826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7" name="Google Shape;9827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829" name="Google Shape;9829;p78"/>
          <p:cNvSpPr/>
          <p:nvPr/>
        </p:nvSpPr>
        <p:spPr>
          <a:xfrm>
            <a:off x="7700870" y="2393523"/>
            <a:ext cx="481529" cy="481063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830" name="Google Shape;9830;p78"/>
          <p:cNvGrpSpPr/>
          <p:nvPr/>
        </p:nvGrpSpPr>
        <p:grpSpPr>
          <a:xfrm>
            <a:off x="8288490" y="2394542"/>
            <a:ext cx="481529" cy="481529"/>
            <a:chOff x="6216367" y="1970156"/>
            <a:chExt cx="361147" cy="361147"/>
          </a:xfrm>
          <a:solidFill>
            <a:schemeClr val="tx1"/>
          </a:solidFill>
        </p:grpSpPr>
        <p:sp>
          <p:nvSpPr>
            <p:cNvPr id="9831" name="Google Shape;9831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2" name="Google Shape;9832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35" name="Google Shape;9835;p78"/>
          <p:cNvGrpSpPr/>
          <p:nvPr/>
        </p:nvGrpSpPr>
        <p:grpSpPr>
          <a:xfrm>
            <a:off x="1719081" y="3669297"/>
            <a:ext cx="544208" cy="399711"/>
            <a:chOff x="1289311" y="2926222"/>
            <a:chExt cx="408156" cy="299783"/>
          </a:xfrm>
          <a:solidFill>
            <a:schemeClr val="tx1"/>
          </a:solidFill>
        </p:grpSpPr>
        <p:sp>
          <p:nvSpPr>
            <p:cNvPr id="9836" name="Google Shape;9836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7" name="Google Shape;9837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38" name="Google Shape;9838;p78"/>
          <p:cNvGrpSpPr/>
          <p:nvPr/>
        </p:nvGrpSpPr>
        <p:grpSpPr>
          <a:xfrm>
            <a:off x="10637954" y="2393523"/>
            <a:ext cx="481529" cy="481063"/>
            <a:chOff x="7978465" y="1969392"/>
            <a:chExt cx="361147" cy="360797"/>
          </a:xfrm>
          <a:solidFill>
            <a:schemeClr val="tx1"/>
          </a:solidFill>
        </p:grpSpPr>
        <p:sp>
          <p:nvSpPr>
            <p:cNvPr id="9839" name="Google Shape;9839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0" name="Google Shape;9840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1" name="Google Shape;9841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2" name="Google Shape;9842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3" name="Google Shape;9843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4" name="Google Shape;9844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5" name="Google Shape;9845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6" name="Google Shape;9846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7" name="Google Shape;9847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848" name="Google Shape;9848;p78"/>
          <p:cNvSpPr/>
          <p:nvPr/>
        </p:nvSpPr>
        <p:spPr>
          <a:xfrm>
            <a:off x="2941810" y="3621810"/>
            <a:ext cx="496212" cy="496212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849" name="Google Shape;9849;p78"/>
          <p:cNvGrpSpPr/>
          <p:nvPr/>
        </p:nvGrpSpPr>
        <p:grpSpPr>
          <a:xfrm>
            <a:off x="1139015" y="3646084"/>
            <a:ext cx="503299" cy="447664"/>
            <a:chOff x="854261" y="2908813"/>
            <a:chExt cx="377474" cy="335748"/>
          </a:xfrm>
          <a:solidFill>
            <a:schemeClr val="tx1"/>
          </a:solidFill>
        </p:grpSpPr>
        <p:sp>
          <p:nvSpPr>
            <p:cNvPr id="9850" name="Google Shape;9850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1" name="Google Shape;9851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2" name="Google Shape;9852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3" name="Google Shape;9853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4" name="Google Shape;9854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55" name="Google Shape;9855;p78"/>
          <p:cNvGrpSpPr/>
          <p:nvPr/>
        </p:nvGrpSpPr>
        <p:grpSpPr>
          <a:xfrm>
            <a:off x="2332971" y="3627369"/>
            <a:ext cx="515903" cy="484584"/>
            <a:chOff x="1749728" y="2894777"/>
            <a:chExt cx="386927" cy="363438"/>
          </a:xfrm>
          <a:solidFill>
            <a:schemeClr val="tx1"/>
          </a:solidFill>
        </p:grpSpPr>
        <p:sp>
          <p:nvSpPr>
            <p:cNvPr id="9856" name="Google Shape;9856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7" name="Google Shape;9857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8" name="Google Shape;9858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9" name="Google Shape;9859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0" name="Google Shape;9860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1" name="Google Shape;9861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2" name="Google Shape;9862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63" name="Google Shape;9863;p78"/>
          <p:cNvGrpSpPr/>
          <p:nvPr/>
        </p:nvGrpSpPr>
        <p:grpSpPr>
          <a:xfrm>
            <a:off x="9465217" y="2393523"/>
            <a:ext cx="479535" cy="482080"/>
            <a:chOff x="7098912" y="1969392"/>
            <a:chExt cx="359651" cy="361560"/>
          </a:xfrm>
          <a:solidFill>
            <a:schemeClr val="tx1"/>
          </a:solidFill>
        </p:grpSpPr>
        <p:sp>
          <p:nvSpPr>
            <p:cNvPr id="9864" name="Google Shape;9864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5" name="Google Shape;9865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6" name="Google Shape;9866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7" name="Google Shape;9867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8" name="Google Shape;9868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9" name="Google Shape;9869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0" name="Google Shape;9870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1" name="Google Shape;9871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2" name="Google Shape;9872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3" name="Google Shape;9873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4" name="Google Shape;9874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5" name="Google Shape;9875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6" name="Google Shape;9876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877" name="Google Shape;9877;p78"/>
          <p:cNvSpPr/>
          <p:nvPr/>
        </p:nvSpPr>
        <p:spPr>
          <a:xfrm>
            <a:off x="4125623" y="3627879"/>
            <a:ext cx="525536" cy="48203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878" name="Google Shape;9878;p78"/>
          <p:cNvGrpSpPr/>
          <p:nvPr/>
        </p:nvGrpSpPr>
        <p:grpSpPr>
          <a:xfrm>
            <a:off x="7136972" y="2421319"/>
            <a:ext cx="436121" cy="430011"/>
            <a:chOff x="5352728" y="1990239"/>
            <a:chExt cx="327091" cy="322508"/>
          </a:xfrm>
          <a:solidFill>
            <a:schemeClr val="tx1"/>
          </a:solidFill>
        </p:grpSpPr>
        <p:sp>
          <p:nvSpPr>
            <p:cNvPr id="9879" name="Google Shape;9879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0" name="Google Shape;9880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1" name="Google Shape;9881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82" name="Google Shape;9882;p78"/>
          <p:cNvGrpSpPr/>
          <p:nvPr/>
        </p:nvGrpSpPr>
        <p:grpSpPr>
          <a:xfrm>
            <a:off x="10051862" y="2394542"/>
            <a:ext cx="481529" cy="482039"/>
            <a:chOff x="7538896" y="1970156"/>
            <a:chExt cx="361147" cy="361529"/>
          </a:xfrm>
          <a:solidFill>
            <a:schemeClr val="tx1"/>
          </a:solidFill>
        </p:grpSpPr>
        <p:sp>
          <p:nvSpPr>
            <p:cNvPr id="9883" name="Google Shape;9883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4" name="Google Shape;9884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5" name="Google Shape;9885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6" name="Google Shape;9886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7" name="Google Shape;9887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8" name="Google Shape;9888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89" name="Google Shape;9889;p78"/>
          <p:cNvGrpSpPr/>
          <p:nvPr/>
        </p:nvGrpSpPr>
        <p:grpSpPr>
          <a:xfrm>
            <a:off x="6528133" y="2395561"/>
            <a:ext cx="477540" cy="477497"/>
            <a:chOff x="4896099" y="1970920"/>
            <a:chExt cx="358155" cy="358123"/>
          </a:xfrm>
          <a:solidFill>
            <a:schemeClr val="tx1"/>
          </a:solidFill>
        </p:grpSpPr>
        <p:sp>
          <p:nvSpPr>
            <p:cNvPr id="9890" name="Google Shape;9890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1" name="Google Shape;9891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2" name="Google Shape;9892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93" name="Google Shape;9893;p78"/>
          <p:cNvGrpSpPr/>
          <p:nvPr/>
        </p:nvGrpSpPr>
        <p:grpSpPr>
          <a:xfrm>
            <a:off x="5398383" y="3737026"/>
            <a:ext cx="377984" cy="264805"/>
            <a:chOff x="4048787" y="2977019"/>
            <a:chExt cx="283488" cy="198604"/>
          </a:xfrm>
          <a:solidFill>
            <a:schemeClr val="tx1"/>
          </a:solidFill>
        </p:grpSpPr>
        <p:sp>
          <p:nvSpPr>
            <p:cNvPr id="9894" name="Google Shape;9894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5" name="Google Shape;9895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6" name="Google Shape;9896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7" name="Google Shape;9897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8" name="Google Shape;9898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9" name="Google Shape;9899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00" name="Google Shape;9900;p78"/>
          <p:cNvGrpSpPr/>
          <p:nvPr/>
        </p:nvGrpSpPr>
        <p:grpSpPr>
          <a:xfrm>
            <a:off x="5405471" y="3007921"/>
            <a:ext cx="291583" cy="465403"/>
            <a:chOff x="4054103" y="2430191"/>
            <a:chExt cx="218687" cy="349052"/>
          </a:xfrm>
          <a:solidFill>
            <a:schemeClr val="tx1"/>
          </a:solidFill>
        </p:grpSpPr>
        <p:sp>
          <p:nvSpPr>
            <p:cNvPr id="9901" name="Google Shape;9901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2" name="Google Shape;9902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03" name="Google Shape;9903;p78"/>
          <p:cNvGrpSpPr/>
          <p:nvPr/>
        </p:nvGrpSpPr>
        <p:grpSpPr>
          <a:xfrm>
            <a:off x="2913504" y="3004399"/>
            <a:ext cx="510344" cy="475460"/>
            <a:chOff x="2185128" y="2427549"/>
            <a:chExt cx="382758" cy="356595"/>
          </a:xfrm>
          <a:solidFill>
            <a:schemeClr val="tx1"/>
          </a:solidFill>
        </p:grpSpPr>
        <p:sp>
          <p:nvSpPr>
            <p:cNvPr id="9904" name="Google Shape;9904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5" name="Google Shape;9905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6" name="Google Shape;9906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7" name="Google Shape;9907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08" name="Google Shape;9908;p78"/>
          <p:cNvGrpSpPr/>
          <p:nvPr/>
        </p:nvGrpSpPr>
        <p:grpSpPr>
          <a:xfrm>
            <a:off x="3542543" y="3020058"/>
            <a:ext cx="443676" cy="443124"/>
            <a:chOff x="2656907" y="2439293"/>
            <a:chExt cx="332757" cy="332343"/>
          </a:xfrm>
          <a:solidFill>
            <a:schemeClr val="tx1"/>
          </a:solidFill>
        </p:grpSpPr>
        <p:sp>
          <p:nvSpPr>
            <p:cNvPr id="9909" name="Google Shape;9909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0" name="Google Shape;9910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1" name="Google Shape;9911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2" name="Google Shape;9912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3" name="Google Shape;9913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4" name="Google Shape;9914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5" name="Google Shape;9915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16" name="Google Shape;9916;p78"/>
          <p:cNvGrpSpPr/>
          <p:nvPr/>
        </p:nvGrpSpPr>
        <p:grpSpPr>
          <a:xfrm>
            <a:off x="2308698" y="2997822"/>
            <a:ext cx="532580" cy="487597"/>
            <a:chOff x="1731523" y="2422616"/>
            <a:chExt cx="399435" cy="365698"/>
          </a:xfrm>
          <a:solidFill>
            <a:schemeClr val="tx1"/>
          </a:solidFill>
        </p:grpSpPr>
        <p:sp>
          <p:nvSpPr>
            <p:cNvPr id="9917" name="Google Shape;9917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8" name="Google Shape;9918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9" name="Google Shape;9919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20" name="Google Shape;9920;p78"/>
          <p:cNvGrpSpPr/>
          <p:nvPr/>
        </p:nvGrpSpPr>
        <p:grpSpPr>
          <a:xfrm>
            <a:off x="4129655" y="3012420"/>
            <a:ext cx="459844" cy="457849"/>
            <a:chOff x="3097241" y="2433564"/>
            <a:chExt cx="344883" cy="343387"/>
          </a:xfrm>
          <a:solidFill>
            <a:schemeClr val="tx1"/>
          </a:solidFill>
        </p:grpSpPr>
        <p:sp>
          <p:nvSpPr>
            <p:cNvPr id="9921" name="Google Shape;9921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2" name="Google Shape;9922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3" name="Google Shape;9923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4" name="Google Shape;9924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5" name="Google Shape;9925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6" name="Google Shape;9926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7" name="Google Shape;9927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8" name="Google Shape;9928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9" name="Google Shape;9929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30" name="Google Shape;9930;p78"/>
          <p:cNvGrpSpPr/>
          <p:nvPr/>
        </p:nvGrpSpPr>
        <p:grpSpPr>
          <a:xfrm>
            <a:off x="1704399" y="3020058"/>
            <a:ext cx="547772" cy="443124"/>
            <a:chOff x="1278299" y="2439293"/>
            <a:chExt cx="410829" cy="332343"/>
          </a:xfrm>
          <a:solidFill>
            <a:schemeClr val="tx1"/>
          </a:solidFill>
        </p:grpSpPr>
        <p:sp>
          <p:nvSpPr>
            <p:cNvPr id="9931" name="Google Shape;9931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2" name="Google Shape;9932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3" name="Google Shape;9933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4" name="Google Shape;9934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5" name="Google Shape;9935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6" name="Google Shape;9936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7" name="Google Shape;9937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8" name="Google Shape;9938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39" name="Google Shape;9939;p78"/>
          <p:cNvGrpSpPr/>
          <p:nvPr/>
        </p:nvGrpSpPr>
        <p:grpSpPr>
          <a:xfrm>
            <a:off x="3548612" y="2454335"/>
            <a:ext cx="430011" cy="364659"/>
            <a:chOff x="2661459" y="2015001"/>
            <a:chExt cx="322508" cy="273494"/>
          </a:xfrm>
          <a:solidFill>
            <a:schemeClr val="tx1"/>
          </a:solidFill>
        </p:grpSpPr>
        <p:sp>
          <p:nvSpPr>
            <p:cNvPr id="9940" name="Google Shape;9940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1" name="Google Shape;9941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42" name="Google Shape;9942;p78"/>
          <p:cNvGrpSpPr/>
          <p:nvPr/>
        </p:nvGrpSpPr>
        <p:grpSpPr>
          <a:xfrm>
            <a:off x="1161253" y="3020058"/>
            <a:ext cx="442657" cy="442657"/>
            <a:chOff x="870939" y="2439293"/>
            <a:chExt cx="331993" cy="331993"/>
          </a:xfrm>
          <a:solidFill>
            <a:schemeClr val="tx1"/>
          </a:solidFill>
        </p:grpSpPr>
        <p:sp>
          <p:nvSpPr>
            <p:cNvPr id="9943" name="Google Shape;9943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4" name="Google Shape;9944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5" name="Google Shape;9945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6" name="Google Shape;9946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7" name="Google Shape;9947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8" name="Google Shape;9948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9" name="Google Shape;9949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0" name="Google Shape;9950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1" name="Google Shape;9951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2" name="Google Shape;9952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3" name="Google Shape;9953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4" name="Google Shape;9954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5" name="Google Shape;9955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6" name="Google Shape;9956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7" name="Google Shape;9957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8" name="Google Shape;9958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59" name="Google Shape;9959;p78"/>
          <p:cNvGrpSpPr/>
          <p:nvPr/>
        </p:nvGrpSpPr>
        <p:grpSpPr>
          <a:xfrm>
            <a:off x="8859944" y="3042804"/>
            <a:ext cx="495193" cy="371872"/>
            <a:chOff x="6644957" y="2456353"/>
            <a:chExt cx="371395" cy="278904"/>
          </a:xfrm>
          <a:solidFill>
            <a:schemeClr val="tx1"/>
          </a:solidFill>
        </p:grpSpPr>
        <p:sp>
          <p:nvSpPr>
            <p:cNvPr id="9960" name="Google Shape;9960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1" name="Google Shape;9961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2" name="Google Shape;9962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3" name="Google Shape;9963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4" name="Google Shape;9964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65" name="Google Shape;9965;p78"/>
          <p:cNvGrpSpPr/>
          <p:nvPr/>
        </p:nvGrpSpPr>
        <p:grpSpPr>
          <a:xfrm>
            <a:off x="7185010" y="2987212"/>
            <a:ext cx="347132" cy="483056"/>
            <a:chOff x="5388757" y="2414659"/>
            <a:chExt cx="260349" cy="362292"/>
          </a:xfrm>
          <a:solidFill>
            <a:schemeClr val="tx1"/>
          </a:solidFill>
        </p:grpSpPr>
        <p:sp>
          <p:nvSpPr>
            <p:cNvPr id="9966" name="Google Shape;9966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7" name="Google Shape;9967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8" name="Google Shape;9968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9" name="Google Shape;9969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0" name="Google Shape;9970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1" name="Google Shape;9971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2" name="Google Shape;9972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3" name="Google Shape;9973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4" name="Google Shape;9974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5" name="Google Shape;9975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6" name="Google Shape;9976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7" name="Google Shape;9977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8" name="Google Shape;9978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9" name="Google Shape;9979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0" name="Google Shape;9980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1" name="Google Shape;9981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2" name="Google Shape;9982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3" name="Google Shape;9983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4" name="Google Shape;9984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5" name="Google Shape;9985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86" name="Google Shape;9986;p78"/>
          <p:cNvGrpSpPr/>
          <p:nvPr/>
        </p:nvGrpSpPr>
        <p:grpSpPr>
          <a:xfrm>
            <a:off x="4756189" y="3642010"/>
            <a:ext cx="464384" cy="453775"/>
            <a:chOff x="3567142" y="2905757"/>
            <a:chExt cx="348288" cy="340331"/>
          </a:xfrm>
          <a:solidFill>
            <a:schemeClr val="tx1"/>
          </a:solidFill>
        </p:grpSpPr>
        <p:sp>
          <p:nvSpPr>
            <p:cNvPr id="9987" name="Google Shape;9987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8" name="Google Shape;9988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9" name="Google Shape;9989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0" name="Google Shape;9990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1" name="Google Shape;9991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92" name="Google Shape;9992;p78"/>
          <p:cNvGrpSpPr/>
          <p:nvPr/>
        </p:nvGrpSpPr>
        <p:grpSpPr>
          <a:xfrm>
            <a:off x="1161253" y="2402096"/>
            <a:ext cx="443167" cy="466761"/>
            <a:chOff x="870939" y="1975821"/>
            <a:chExt cx="332375" cy="350071"/>
          </a:xfrm>
          <a:solidFill>
            <a:schemeClr val="tx1"/>
          </a:solidFill>
        </p:grpSpPr>
        <p:sp>
          <p:nvSpPr>
            <p:cNvPr id="9993" name="Google Shape;9993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4" name="Google Shape;9994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5" name="Google Shape;9995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6" name="Google Shape;9996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97" name="Google Shape;9997;p78"/>
          <p:cNvGrpSpPr/>
          <p:nvPr/>
        </p:nvGrpSpPr>
        <p:grpSpPr>
          <a:xfrm>
            <a:off x="10622805" y="2987722"/>
            <a:ext cx="474484" cy="482548"/>
            <a:chOff x="7967103" y="2415041"/>
            <a:chExt cx="355863" cy="361911"/>
          </a:xfrm>
          <a:solidFill>
            <a:schemeClr val="tx1"/>
          </a:solidFill>
        </p:grpSpPr>
        <p:sp>
          <p:nvSpPr>
            <p:cNvPr id="9998" name="Google Shape;9998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9" name="Google Shape;9999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0" name="Google Shape;10000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1" name="Google Shape;10001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2" name="Google Shape;10002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3" name="Google Shape;10003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4" name="Google Shape;10004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5" name="Google Shape;10005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6" name="Google Shape;10006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7" name="Google Shape;10007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8" name="Google Shape;10008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09" name="Google Shape;10009;p78"/>
          <p:cNvGrpSpPr/>
          <p:nvPr/>
        </p:nvGrpSpPr>
        <p:grpSpPr>
          <a:xfrm>
            <a:off x="10039215" y="2987212"/>
            <a:ext cx="474484" cy="483056"/>
            <a:chOff x="7529411" y="2414659"/>
            <a:chExt cx="355863" cy="362292"/>
          </a:xfrm>
          <a:solidFill>
            <a:schemeClr val="tx1"/>
          </a:solidFill>
        </p:grpSpPr>
        <p:sp>
          <p:nvSpPr>
            <p:cNvPr id="10010" name="Google Shape;10010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1" name="Google Shape;10011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2" name="Google Shape;10012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3" name="Google Shape;10013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4" name="Google Shape;10014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5" name="Google Shape;10015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6" name="Google Shape;10016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7" name="Google Shape;10017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8" name="Google Shape;10018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9" name="Google Shape;10019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0" name="Google Shape;10020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1" name="Google Shape;10021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22" name="Google Shape;10022;p78"/>
          <p:cNvGrpSpPr/>
          <p:nvPr/>
        </p:nvGrpSpPr>
        <p:grpSpPr>
          <a:xfrm>
            <a:off x="7644259" y="3009958"/>
            <a:ext cx="595768" cy="436079"/>
            <a:chOff x="5733194" y="2431718"/>
            <a:chExt cx="446826" cy="327059"/>
          </a:xfrm>
          <a:solidFill>
            <a:schemeClr val="tx1"/>
          </a:solidFill>
        </p:grpSpPr>
        <p:sp>
          <p:nvSpPr>
            <p:cNvPr id="10023" name="Google Shape;10023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4" name="Google Shape;10024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5" name="Google Shape;10025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26" name="Google Shape;10026;p78"/>
          <p:cNvGrpSpPr/>
          <p:nvPr/>
        </p:nvGrpSpPr>
        <p:grpSpPr>
          <a:xfrm>
            <a:off x="6502373" y="2991753"/>
            <a:ext cx="543699" cy="475503"/>
            <a:chOff x="4876780" y="2418064"/>
            <a:chExt cx="407774" cy="356627"/>
          </a:xfrm>
          <a:solidFill>
            <a:schemeClr val="tx1"/>
          </a:solidFill>
        </p:grpSpPr>
        <p:sp>
          <p:nvSpPr>
            <p:cNvPr id="10027" name="Google Shape;10027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8" name="Google Shape;10028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9" name="Google Shape;10029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0" name="Google Shape;10030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1" name="Google Shape;10031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2" name="Google Shape;10032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3" name="Google Shape;10033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4" name="Google Shape;10034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35" name="Google Shape;10035;p78"/>
          <p:cNvGrpSpPr/>
          <p:nvPr/>
        </p:nvGrpSpPr>
        <p:grpSpPr>
          <a:xfrm>
            <a:off x="9427830" y="2982162"/>
            <a:ext cx="531095" cy="494684"/>
            <a:chOff x="7070872" y="2410871"/>
            <a:chExt cx="398321" cy="371013"/>
          </a:xfrm>
          <a:solidFill>
            <a:schemeClr val="tx1"/>
          </a:solidFill>
        </p:grpSpPr>
        <p:sp>
          <p:nvSpPr>
            <p:cNvPr id="10036" name="Google Shape;10036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7" name="Google Shape;10037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8" name="Google Shape;10038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9" name="Google Shape;10039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040" name="Google Shape;10040;p78"/>
          <p:cNvSpPr/>
          <p:nvPr/>
        </p:nvSpPr>
        <p:spPr>
          <a:xfrm>
            <a:off x="8317771" y="3012461"/>
            <a:ext cx="421948" cy="432048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041" name="Google Shape;10041;p78"/>
          <p:cNvGrpSpPr/>
          <p:nvPr/>
        </p:nvGrpSpPr>
        <p:grpSpPr>
          <a:xfrm>
            <a:off x="7091013" y="3743815"/>
            <a:ext cx="494684" cy="294383"/>
            <a:chOff x="5318259" y="2982111"/>
            <a:chExt cx="371013" cy="220787"/>
          </a:xfrm>
          <a:solidFill>
            <a:schemeClr val="tx1"/>
          </a:solidFill>
        </p:grpSpPr>
        <p:sp>
          <p:nvSpPr>
            <p:cNvPr id="10042" name="Google Shape;10042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3" name="Google Shape;10043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4" name="Google Shape;10044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5" name="Google Shape;10045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6" name="Google Shape;10046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7" name="Google Shape;10047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8" name="Google Shape;10048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9" name="Google Shape;10049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50" name="Google Shape;10050;p78"/>
          <p:cNvGrpSpPr/>
          <p:nvPr/>
        </p:nvGrpSpPr>
        <p:grpSpPr>
          <a:xfrm>
            <a:off x="9431905" y="3642010"/>
            <a:ext cx="495193" cy="495745"/>
            <a:chOff x="7073928" y="2905757"/>
            <a:chExt cx="371395" cy="371809"/>
          </a:xfrm>
          <a:solidFill>
            <a:schemeClr val="tx1"/>
          </a:solidFill>
        </p:grpSpPr>
        <p:sp>
          <p:nvSpPr>
            <p:cNvPr id="10051" name="Google Shape;10051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2" name="Google Shape;10052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3" name="Google Shape;10053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54" name="Google Shape;10054;p78"/>
          <p:cNvGrpSpPr/>
          <p:nvPr/>
        </p:nvGrpSpPr>
        <p:grpSpPr>
          <a:xfrm>
            <a:off x="8251104" y="3708212"/>
            <a:ext cx="495193" cy="363809"/>
            <a:chOff x="6188327" y="2955408"/>
            <a:chExt cx="371395" cy="272857"/>
          </a:xfrm>
          <a:solidFill>
            <a:schemeClr val="tx1"/>
          </a:solidFill>
        </p:grpSpPr>
        <p:sp>
          <p:nvSpPr>
            <p:cNvPr id="10055" name="Google Shape;10055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6" name="Google Shape;10056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57" name="Google Shape;10057;p78"/>
          <p:cNvGrpSpPr/>
          <p:nvPr/>
        </p:nvGrpSpPr>
        <p:grpSpPr>
          <a:xfrm>
            <a:off x="10028606" y="3642519"/>
            <a:ext cx="479535" cy="494684"/>
            <a:chOff x="7521454" y="2906139"/>
            <a:chExt cx="359651" cy="371013"/>
          </a:xfrm>
          <a:solidFill>
            <a:schemeClr val="tx1"/>
          </a:solidFill>
        </p:grpSpPr>
        <p:sp>
          <p:nvSpPr>
            <p:cNvPr id="10058" name="Google Shape;10058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9" name="Google Shape;10059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0" name="Google Shape;10060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1" name="Google Shape;10061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2" name="Google Shape;10062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63" name="Google Shape;10063;p78"/>
          <p:cNvGrpSpPr/>
          <p:nvPr/>
        </p:nvGrpSpPr>
        <p:grpSpPr>
          <a:xfrm>
            <a:off x="7710461" y="3643029"/>
            <a:ext cx="402215" cy="494684"/>
            <a:chOff x="5782845" y="2906521"/>
            <a:chExt cx="301661" cy="371013"/>
          </a:xfrm>
          <a:solidFill>
            <a:schemeClr val="tx1"/>
          </a:solidFill>
        </p:grpSpPr>
        <p:sp>
          <p:nvSpPr>
            <p:cNvPr id="10064" name="Google Shape;10064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5" name="Google Shape;10065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6" name="Google Shape;10066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67" name="Google Shape;10067;p78"/>
          <p:cNvGrpSpPr/>
          <p:nvPr/>
        </p:nvGrpSpPr>
        <p:grpSpPr>
          <a:xfrm>
            <a:off x="4718804" y="3004399"/>
            <a:ext cx="473465" cy="473975"/>
            <a:chOff x="3539102" y="2427549"/>
            <a:chExt cx="355099" cy="355481"/>
          </a:xfrm>
          <a:solidFill>
            <a:schemeClr val="tx1"/>
          </a:solidFill>
        </p:grpSpPr>
        <p:sp>
          <p:nvSpPr>
            <p:cNvPr id="10068" name="Google Shape;10068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9" name="Google Shape;10069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70" name="Google Shape;10070;p78"/>
          <p:cNvGrpSpPr/>
          <p:nvPr/>
        </p:nvGrpSpPr>
        <p:grpSpPr>
          <a:xfrm>
            <a:off x="8840719" y="3657669"/>
            <a:ext cx="495703" cy="465912"/>
            <a:chOff x="6630539" y="2917502"/>
            <a:chExt cx="371777" cy="349434"/>
          </a:xfrm>
          <a:solidFill>
            <a:schemeClr val="tx1"/>
          </a:solidFill>
        </p:grpSpPr>
        <p:sp>
          <p:nvSpPr>
            <p:cNvPr id="10071" name="Google Shape;10071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2" name="Google Shape;10072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3" name="Google Shape;10073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4" name="Google Shape;10074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5" name="Google Shape;10075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6" name="Google Shape;10076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7" name="Google Shape;10077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78" name="Google Shape;10078;p78"/>
          <p:cNvGrpSpPr/>
          <p:nvPr/>
        </p:nvGrpSpPr>
        <p:grpSpPr>
          <a:xfrm>
            <a:off x="2895299" y="4259973"/>
            <a:ext cx="544208" cy="458316"/>
            <a:chOff x="2171474" y="3369229"/>
            <a:chExt cx="408156" cy="343737"/>
          </a:xfrm>
          <a:solidFill>
            <a:schemeClr val="tx1"/>
          </a:solidFill>
        </p:grpSpPr>
        <p:sp>
          <p:nvSpPr>
            <p:cNvPr id="10079" name="Google Shape;10079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0" name="Google Shape;10080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1" name="Google Shape;10081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2" name="Google Shape;10082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83" name="Google Shape;10083;p78"/>
          <p:cNvGrpSpPr/>
          <p:nvPr/>
        </p:nvGrpSpPr>
        <p:grpSpPr>
          <a:xfrm>
            <a:off x="6521597" y="3667811"/>
            <a:ext cx="446179" cy="446179"/>
            <a:chOff x="4891198" y="2925108"/>
            <a:chExt cx="334634" cy="334634"/>
          </a:xfrm>
          <a:solidFill>
            <a:schemeClr val="tx1"/>
          </a:solidFill>
        </p:grpSpPr>
        <p:sp>
          <p:nvSpPr>
            <p:cNvPr id="10084" name="Google Shape;10084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5" name="Google Shape;10085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6" name="Google Shape;10086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7" name="Google Shape;10087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8" name="Google Shape;10088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9" name="Google Shape;10089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0" name="Google Shape;10090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1" name="Google Shape;10091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92" name="Google Shape;10092;p78"/>
          <p:cNvGrpSpPr/>
          <p:nvPr/>
        </p:nvGrpSpPr>
        <p:grpSpPr>
          <a:xfrm>
            <a:off x="10634899" y="3667811"/>
            <a:ext cx="446221" cy="446179"/>
            <a:chOff x="7976174" y="2925108"/>
            <a:chExt cx="334666" cy="334634"/>
          </a:xfrm>
          <a:solidFill>
            <a:schemeClr val="tx1"/>
          </a:solidFill>
        </p:grpSpPr>
        <p:sp>
          <p:nvSpPr>
            <p:cNvPr id="10093" name="Google Shape;10093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4" name="Google Shape;10094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5" name="Google Shape;10095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6" name="Google Shape;10096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7" name="Google Shape;10097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8" name="Google Shape;10098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9" name="Google Shape;10099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0" name="Google Shape;10100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1" name="Google Shape;10101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02" name="Google Shape;10102;p78"/>
          <p:cNvGrpSpPr/>
          <p:nvPr/>
        </p:nvGrpSpPr>
        <p:grpSpPr>
          <a:xfrm>
            <a:off x="4122610" y="4266509"/>
            <a:ext cx="472956" cy="443676"/>
            <a:chOff x="3091957" y="3374131"/>
            <a:chExt cx="354717" cy="332757"/>
          </a:xfrm>
          <a:solidFill>
            <a:schemeClr val="tx1"/>
          </a:solidFill>
        </p:grpSpPr>
        <p:sp>
          <p:nvSpPr>
            <p:cNvPr id="10103" name="Google Shape;10103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4" name="Google Shape;10104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5" name="Google Shape;10105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6" name="Google Shape;10106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7" name="Google Shape;10107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8" name="Google Shape;10108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09" name="Google Shape;10109;p78"/>
          <p:cNvGrpSpPr/>
          <p:nvPr/>
        </p:nvGrpSpPr>
        <p:grpSpPr>
          <a:xfrm>
            <a:off x="5317541" y="4274614"/>
            <a:ext cx="471939" cy="425173"/>
            <a:chOff x="3988156" y="3380210"/>
            <a:chExt cx="353954" cy="318880"/>
          </a:xfrm>
          <a:solidFill>
            <a:schemeClr val="tx1"/>
          </a:solidFill>
        </p:grpSpPr>
        <p:sp>
          <p:nvSpPr>
            <p:cNvPr id="10110" name="Google Shape;10110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1" name="Google Shape;10111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2" name="Google Shape;10112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3" name="Google Shape;10113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4" name="Google Shape;10114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15" name="Google Shape;10115;p78"/>
          <p:cNvGrpSpPr/>
          <p:nvPr/>
        </p:nvGrpSpPr>
        <p:grpSpPr>
          <a:xfrm>
            <a:off x="4721349" y="4257427"/>
            <a:ext cx="464343" cy="461584"/>
            <a:chOff x="3541011" y="3367320"/>
            <a:chExt cx="348257" cy="346188"/>
          </a:xfrm>
          <a:solidFill>
            <a:schemeClr val="tx1"/>
          </a:solidFill>
        </p:grpSpPr>
        <p:sp>
          <p:nvSpPr>
            <p:cNvPr id="10116" name="Google Shape;10116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7" name="Google Shape;10117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8" name="Google Shape;10118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9" name="Google Shape;10119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20" name="Google Shape;10120;p78"/>
          <p:cNvGrpSpPr/>
          <p:nvPr/>
        </p:nvGrpSpPr>
        <p:grpSpPr>
          <a:xfrm>
            <a:off x="1752904" y="4245289"/>
            <a:ext cx="446221" cy="487131"/>
            <a:chOff x="1314678" y="3358217"/>
            <a:chExt cx="334666" cy="365348"/>
          </a:xfrm>
          <a:solidFill>
            <a:schemeClr val="tx1"/>
          </a:solidFill>
        </p:grpSpPr>
        <p:sp>
          <p:nvSpPr>
            <p:cNvPr id="10121" name="Google Shape;10121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2" name="Google Shape;10122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3" name="Google Shape;10123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4" name="Google Shape;10124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5" name="Google Shape;10125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26" name="Google Shape;10126;p78"/>
          <p:cNvGrpSpPr/>
          <p:nvPr/>
        </p:nvGrpSpPr>
        <p:grpSpPr>
          <a:xfrm>
            <a:off x="2331444" y="4264513"/>
            <a:ext cx="479025" cy="447707"/>
            <a:chOff x="1748582" y="3372635"/>
            <a:chExt cx="359269" cy="335780"/>
          </a:xfrm>
          <a:solidFill>
            <a:schemeClr val="tx1"/>
          </a:solidFill>
        </p:grpSpPr>
        <p:sp>
          <p:nvSpPr>
            <p:cNvPr id="10127" name="Google Shape;10127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10128" name="Google Shape;10128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0129" name="Google Shape;10129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0130" name="Google Shape;10130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0131" name="Google Shape;10131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0132" name="Google Shape;10132;p78"/>
          <p:cNvGrpSpPr/>
          <p:nvPr/>
        </p:nvGrpSpPr>
        <p:grpSpPr>
          <a:xfrm>
            <a:off x="3521324" y="4244780"/>
            <a:ext cx="487131" cy="486621"/>
            <a:chOff x="2640993" y="3357835"/>
            <a:chExt cx="365348" cy="364966"/>
          </a:xfrm>
          <a:solidFill>
            <a:schemeClr val="tx1"/>
          </a:solidFill>
        </p:grpSpPr>
        <p:sp>
          <p:nvSpPr>
            <p:cNvPr id="10133" name="Google Shape;10133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4" name="Google Shape;10134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5" name="Google Shape;10135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6" name="Google Shape;10136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7" name="Google Shape;10137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8" name="Google Shape;10138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9" name="Google Shape;10139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0" name="Google Shape;10140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1" name="Google Shape;10141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2" name="Google Shape;10142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43" name="Google Shape;10143;p78"/>
          <p:cNvGrpSpPr/>
          <p:nvPr/>
        </p:nvGrpSpPr>
        <p:grpSpPr>
          <a:xfrm>
            <a:off x="6515019" y="4255899"/>
            <a:ext cx="467397" cy="466931"/>
            <a:chOff x="4886264" y="3366174"/>
            <a:chExt cx="350548" cy="350198"/>
          </a:xfrm>
          <a:solidFill>
            <a:schemeClr val="tx1"/>
          </a:solidFill>
        </p:grpSpPr>
        <p:sp>
          <p:nvSpPr>
            <p:cNvPr id="10144" name="Google Shape;10144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5" name="Google Shape;10145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6" name="Google Shape;10146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7" name="Google Shape;10147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8" name="Google Shape;10148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9" name="Google Shape;10149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0" name="Google Shape;10150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1" name="Google Shape;10151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2" name="Google Shape;10152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3" name="Google Shape;10153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4" name="Google Shape;10154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5" name="Google Shape;10155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6" name="Google Shape;10156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57" name="Google Shape;10157;p78"/>
          <p:cNvGrpSpPr/>
          <p:nvPr/>
        </p:nvGrpSpPr>
        <p:grpSpPr>
          <a:xfrm>
            <a:off x="7109218" y="4319596"/>
            <a:ext cx="462857" cy="339579"/>
            <a:chOff x="5331913" y="3413947"/>
            <a:chExt cx="347143" cy="254684"/>
          </a:xfrm>
          <a:solidFill>
            <a:schemeClr val="tx1"/>
          </a:solidFill>
        </p:grpSpPr>
        <p:sp>
          <p:nvSpPr>
            <p:cNvPr id="10158" name="Google Shape;10158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9" name="Google Shape;10159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0" name="Google Shape;10160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1" name="Google Shape;10161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2" name="Google Shape;10162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3" name="Google Shape;10163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64" name="Google Shape;10164;p78"/>
          <p:cNvGrpSpPr/>
          <p:nvPr/>
        </p:nvGrpSpPr>
        <p:grpSpPr>
          <a:xfrm>
            <a:off x="7702398" y="4314037"/>
            <a:ext cx="461839" cy="352691"/>
            <a:chOff x="5776798" y="3409778"/>
            <a:chExt cx="346379" cy="264518"/>
          </a:xfrm>
          <a:solidFill>
            <a:schemeClr val="tx1"/>
          </a:solidFill>
        </p:grpSpPr>
        <p:sp>
          <p:nvSpPr>
            <p:cNvPr id="10165" name="Google Shape;10165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6" name="Google Shape;10166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7" name="Google Shape;10167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8" name="Google Shape;10168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9" name="Google Shape;10169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0" name="Google Shape;10170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71" name="Google Shape;10171;p78"/>
          <p:cNvGrpSpPr/>
          <p:nvPr/>
        </p:nvGrpSpPr>
        <p:grpSpPr>
          <a:xfrm>
            <a:off x="9477354" y="4296341"/>
            <a:ext cx="459844" cy="387065"/>
            <a:chOff x="7108015" y="3396505"/>
            <a:chExt cx="344883" cy="290299"/>
          </a:xfrm>
          <a:solidFill>
            <a:schemeClr val="tx1"/>
          </a:solidFill>
        </p:grpSpPr>
        <p:sp>
          <p:nvSpPr>
            <p:cNvPr id="10172" name="Google Shape;10172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3" name="Google Shape;10173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4" name="Google Shape;10174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5" name="Google Shape;10175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76" name="Google Shape;10176;p78"/>
          <p:cNvGrpSpPr/>
          <p:nvPr/>
        </p:nvGrpSpPr>
        <p:grpSpPr>
          <a:xfrm>
            <a:off x="10069006" y="4288745"/>
            <a:ext cx="459844" cy="401748"/>
            <a:chOff x="7551754" y="3390808"/>
            <a:chExt cx="344883" cy="301311"/>
          </a:xfrm>
          <a:solidFill>
            <a:schemeClr val="tx1"/>
          </a:solidFill>
        </p:grpSpPr>
        <p:sp>
          <p:nvSpPr>
            <p:cNvPr id="10177" name="Google Shape;10177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8" name="Google Shape;10178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9" name="Google Shape;10179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0" name="Google Shape;10180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1" name="Google Shape;10181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2" name="Google Shape;10182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3" name="Google Shape;10183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4" name="Google Shape;10184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5" name="Google Shape;10185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6" name="Google Shape;10186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7" name="Google Shape;10187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88" name="Google Shape;10188;p78"/>
          <p:cNvGrpSpPr/>
          <p:nvPr/>
        </p:nvGrpSpPr>
        <p:grpSpPr>
          <a:xfrm>
            <a:off x="8942780" y="4284204"/>
            <a:ext cx="348193" cy="411339"/>
            <a:chOff x="6707084" y="3387403"/>
            <a:chExt cx="261145" cy="308504"/>
          </a:xfrm>
          <a:solidFill>
            <a:schemeClr val="tx1"/>
          </a:solidFill>
        </p:grpSpPr>
        <p:sp>
          <p:nvSpPr>
            <p:cNvPr id="10189" name="Google Shape;10189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0" name="Google Shape;10190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1" name="Google Shape;10191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2" name="Google Shape;10192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93" name="Google Shape;10193;p78"/>
          <p:cNvGrpSpPr/>
          <p:nvPr/>
        </p:nvGrpSpPr>
        <p:grpSpPr>
          <a:xfrm>
            <a:off x="1131971" y="5497850"/>
            <a:ext cx="503765" cy="432557"/>
            <a:chOff x="848978" y="4297637"/>
            <a:chExt cx="377824" cy="324418"/>
          </a:xfrm>
          <a:solidFill>
            <a:schemeClr val="tx1"/>
          </a:solidFill>
        </p:grpSpPr>
        <p:sp>
          <p:nvSpPr>
            <p:cNvPr id="10194" name="Google Shape;10194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5" name="Google Shape;10195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96" name="Google Shape;10196;p78"/>
          <p:cNvGrpSpPr/>
          <p:nvPr/>
        </p:nvGrpSpPr>
        <p:grpSpPr>
          <a:xfrm>
            <a:off x="2339040" y="5483125"/>
            <a:ext cx="468585" cy="461287"/>
            <a:chOff x="1754279" y="4286593"/>
            <a:chExt cx="351439" cy="345965"/>
          </a:xfrm>
          <a:solidFill>
            <a:schemeClr val="tx1"/>
          </a:solidFill>
        </p:grpSpPr>
        <p:sp>
          <p:nvSpPr>
            <p:cNvPr id="10197" name="Google Shape;10197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8" name="Google Shape;10198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9" name="Google Shape;10199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0" name="Google Shape;10200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1" name="Google Shape;10201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02" name="Google Shape;10202;p78"/>
          <p:cNvGrpSpPr/>
          <p:nvPr/>
        </p:nvGrpSpPr>
        <p:grpSpPr>
          <a:xfrm>
            <a:off x="5328151" y="5489235"/>
            <a:ext cx="448683" cy="446731"/>
            <a:chOff x="3996113" y="4291176"/>
            <a:chExt cx="336512" cy="335048"/>
          </a:xfrm>
          <a:solidFill>
            <a:schemeClr val="tx1"/>
          </a:solidFill>
        </p:grpSpPr>
        <p:sp>
          <p:nvSpPr>
            <p:cNvPr id="10203" name="Google Shape;10203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4" name="Google Shape;10204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5" name="Google Shape;10205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206" name="Google Shape;10206;p78"/>
          <p:cNvSpPr/>
          <p:nvPr/>
        </p:nvSpPr>
        <p:spPr>
          <a:xfrm>
            <a:off x="1775649" y="5510836"/>
            <a:ext cx="406288" cy="405397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207" name="Google Shape;10207;p78"/>
          <p:cNvGrpSpPr/>
          <p:nvPr/>
        </p:nvGrpSpPr>
        <p:grpSpPr>
          <a:xfrm>
            <a:off x="2905442" y="5481682"/>
            <a:ext cx="530033" cy="464893"/>
            <a:chOff x="2179081" y="4285511"/>
            <a:chExt cx="397525" cy="348670"/>
          </a:xfrm>
          <a:solidFill>
            <a:schemeClr val="tx1"/>
          </a:solidFill>
        </p:grpSpPr>
        <p:sp>
          <p:nvSpPr>
            <p:cNvPr id="10208" name="Google Shape;10208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9" name="Google Shape;10209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10" name="Google Shape;10210;p78"/>
          <p:cNvGrpSpPr/>
          <p:nvPr/>
        </p:nvGrpSpPr>
        <p:grpSpPr>
          <a:xfrm>
            <a:off x="4778935" y="5494329"/>
            <a:ext cx="356765" cy="439220"/>
            <a:chOff x="3584201" y="4294996"/>
            <a:chExt cx="267574" cy="329415"/>
          </a:xfrm>
          <a:solidFill>
            <a:schemeClr val="tx1"/>
          </a:solidFill>
        </p:grpSpPr>
        <p:sp>
          <p:nvSpPr>
            <p:cNvPr id="10211" name="Google Shape;10211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2" name="Google Shape;10212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3" name="Google Shape;10213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4" name="Google Shape;10214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15" name="Google Shape;10215;p78"/>
          <p:cNvGrpSpPr/>
          <p:nvPr/>
        </p:nvGrpSpPr>
        <p:grpSpPr>
          <a:xfrm>
            <a:off x="4110474" y="5495305"/>
            <a:ext cx="501261" cy="437097"/>
            <a:chOff x="3082855" y="4295728"/>
            <a:chExt cx="375946" cy="327823"/>
          </a:xfrm>
          <a:solidFill>
            <a:schemeClr val="tx1"/>
          </a:solidFill>
        </p:grpSpPr>
        <p:sp>
          <p:nvSpPr>
            <p:cNvPr id="10216" name="Google Shape;10216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7" name="Google Shape;10217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8" name="Google Shape;10218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9" name="Google Shape;10219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0" name="Google Shape;10220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1" name="Google Shape;10221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2" name="Google Shape;10222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3" name="Google Shape;10223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4" name="Google Shape;10224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5" name="Google Shape;10225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6" name="Google Shape;10226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27" name="Google Shape;10227;p78"/>
          <p:cNvGrpSpPr/>
          <p:nvPr/>
        </p:nvGrpSpPr>
        <p:grpSpPr>
          <a:xfrm>
            <a:off x="3665355" y="5489235"/>
            <a:ext cx="201108" cy="449235"/>
            <a:chOff x="2749016" y="4291176"/>
            <a:chExt cx="150831" cy="336926"/>
          </a:xfrm>
          <a:solidFill>
            <a:schemeClr val="tx1"/>
          </a:solidFill>
        </p:grpSpPr>
        <p:sp>
          <p:nvSpPr>
            <p:cNvPr id="10228" name="Google Shape;10228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9" name="Google Shape;10229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0" name="Google Shape;10230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1" name="Google Shape;10231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32" name="Google Shape;10232;p78"/>
          <p:cNvGrpSpPr/>
          <p:nvPr/>
        </p:nvGrpSpPr>
        <p:grpSpPr>
          <a:xfrm>
            <a:off x="9503622" y="5473576"/>
            <a:ext cx="331005" cy="482589"/>
            <a:chOff x="7127716" y="4279432"/>
            <a:chExt cx="248254" cy="361942"/>
          </a:xfrm>
          <a:solidFill>
            <a:schemeClr val="tx1"/>
          </a:solidFill>
        </p:grpSpPr>
        <p:sp>
          <p:nvSpPr>
            <p:cNvPr id="10233" name="Google Shape;10233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4" name="Google Shape;10234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5" name="Google Shape;10235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6" name="Google Shape;10236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7" name="Google Shape;10237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8" name="Google Shape;10238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9" name="Google Shape;10239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0" name="Google Shape;10240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1" name="Google Shape;10241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42" name="Google Shape;10242;p78"/>
          <p:cNvGrpSpPr/>
          <p:nvPr/>
        </p:nvGrpSpPr>
        <p:grpSpPr>
          <a:xfrm>
            <a:off x="10087211" y="5473576"/>
            <a:ext cx="331007" cy="482589"/>
            <a:chOff x="7565408" y="4279432"/>
            <a:chExt cx="248255" cy="361942"/>
          </a:xfrm>
          <a:solidFill>
            <a:schemeClr val="tx1"/>
          </a:solidFill>
        </p:grpSpPr>
        <p:sp>
          <p:nvSpPr>
            <p:cNvPr id="10243" name="Google Shape;10243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4" name="Google Shape;10244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5" name="Google Shape;10245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6" name="Google Shape;10246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7" name="Google Shape;10247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8" name="Google Shape;10248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9" name="Google Shape;10249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0" name="Google Shape;10250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51" name="Google Shape;10251;p78"/>
          <p:cNvGrpSpPr/>
          <p:nvPr/>
        </p:nvGrpSpPr>
        <p:grpSpPr>
          <a:xfrm>
            <a:off x="8352145" y="5473576"/>
            <a:ext cx="300664" cy="482080"/>
            <a:chOff x="6264109" y="4279432"/>
            <a:chExt cx="225498" cy="361560"/>
          </a:xfrm>
          <a:solidFill>
            <a:schemeClr val="tx1"/>
          </a:solidFill>
        </p:grpSpPr>
        <p:sp>
          <p:nvSpPr>
            <p:cNvPr id="10252" name="Google Shape;10252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3" name="Google Shape;10253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54" name="Google Shape;10254;p78"/>
          <p:cNvGrpSpPr/>
          <p:nvPr/>
        </p:nvGrpSpPr>
        <p:grpSpPr>
          <a:xfrm>
            <a:off x="10572771" y="5480153"/>
            <a:ext cx="527021" cy="468416"/>
            <a:chOff x="7929578" y="4284365"/>
            <a:chExt cx="395266" cy="351312"/>
          </a:xfrm>
          <a:solidFill>
            <a:schemeClr val="tx1"/>
          </a:solidFill>
        </p:grpSpPr>
        <p:sp>
          <p:nvSpPr>
            <p:cNvPr id="10255" name="Google Shape;10255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6" name="Google Shape;10256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7" name="Google Shape;10257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8" name="Google Shape;10258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59" name="Google Shape;10259;p78"/>
          <p:cNvGrpSpPr/>
          <p:nvPr/>
        </p:nvGrpSpPr>
        <p:grpSpPr>
          <a:xfrm>
            <a:off x="8794003" y="5532703"/>
            <a:ext cx="568420" cy="443768"/>
            <a:chOff x="6639652" y="4323777"/>
            <a:chExt cx="426315" cy="332826"/>
          </a:xfrm>
          <a:solidFill>
            <a:schemeClr val="tx1"/>
          </a:solidFill>
        </p:grpSpPr>
        <p:sp>
          <p:nvSpPr>
            <p:cNvPr id="10260" name="Google Shape;10260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1" name="Google Shape;10261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2" name="Google Shape;10262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3" name="Google Shape;10263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4" name="Google Shape;10264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5" name="Google Shape;10265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6" name="Google Shape;10266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7" name="Google Shape;10267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8" name="Google Shape;10268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9" name="Google Shape;10269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70" name="Google Shape;10270;p78"/>
          <p:cNvGrpSpPr/>
          <p:nvPr/>
        </p:nvGrpSpPr>
        <p:grpSpPr>
          <a:xfrm>
            <a:off x="7143550" y="5497850"/>
            <a:ext cx="383033" cy="435061"/>
            <a:chOff x="5357662" y="4297637"/>
            <a:chExt cx="287275" cy="326296"/>
          </a:xfrm>
          <a:solidFill>
            <a:schemeClr val="tx1"/>
          </a:solidFill>
        </p:grpSpPr>
        <p:sp>
          <p:nvSpPr>
            <p:cNvPr id="10271" name="Google Shape;10271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2" name="Google Shape;10272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3" name="Google Shape;10273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4" name="Google Shape;10274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5" name="Google Shape;10275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76" name="Google Shape;10276;p78"/>
          <p:cNvGrpSpPr/>
          <p:nvPr/>
        </p:nvGrpSpPr>
        <p:grpSpPr>
          <a:xfrm>
            <a:off x="7698833" y="5493733"/>
            <a:ext cx="442148" cy="442232"/>
            <a:chOff x="5774124" y="4294550"/>
            <a:chExt cx="331611" cy="331674"/>
          </a:xfrm>
          <a:solidFill>
            <a:schemeClr val="tx1"/>
          </a:solidFill>
        </p:grpSpPr>
        <p:sp>
          <p:nvSpPr>
            <p:cNvPr id="10277" name="Google Shape;10277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8" name="Google Shape;10278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79" name="Google Shape;10279;p78"/>
          <p:cNvGrpSpPr/>
          <p:nvPr/>
        </p:nvGrpSpPr>
        <p:grpSpPr>
          <a:xfrm>
            <a:off x="6520580" y="5484186"/>
            <a:ext cx="461329" cy="461372"/>
            <a:chOff x="4890434" y="4287389"/>
            <a:chExt cx="345997" cy="346029"/>
          </a:xfrm>
          <a:solidFill>
            <a:schemeClr val="tx1"/>
          </a:solidFill>
        </p:grpSpPr>
        <p:sp>
          <p:nvSpPr>
            <p:cNvPr id="10280" name="Google Shape;10280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1" name="Google Shape;10281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2" name="Google Shape;10282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3" name="Google Shape;10283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4" name="Google Shape;10284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5" name="Google Shape;10285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6" name="Google Shape;10286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87" name="Google Shape;10287;p78"/>
          <p:cNvGrpSpPr/>
          <p:nvPr/>
        </p:nvGrpSpPr>
        <p:grpSpPr>
          <a:xfrm>
            <a:off x="2887746" y="4849080"/>
            <a:ext cx="563389" cy="457297"/>
            <a:chOff x="2165809" y="3811059"/>
            <a:chExt cx="422542" cy="342973"/>
          </a:xfrm>
          <a:solidFill>
            <a:schemeClr val="tx1"/>
          </a:solidFill>
        </p:grpSpPr>
        <p:sp>
          <p:nvSpPr>
            <p:cNvPr id="10288" name="Google Shape;10288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9" name="Google Shape;10289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0" name="Google Shape;10290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1" name="Google Shape;10291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2" name="Google Shape;10292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3" name="Google Shape;10293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4" name="Google Shape;10294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5" name="Google Shape;10295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6" name="Google Shape;10296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7" name="Google Shape;10297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8" name="Google Shape;10298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9" name="Google Shape;10299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0" name="Google Shape;10300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1" name="Google Shape;10301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2" name="Google Shape;10302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3" name="Google Shape;10303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4" name="Google Shape;10304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5" name="Google Shape;10305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06" name="Google Shape;10306;p78"/>
          <p:cNvSpPr/>
          <p:nvPr/>
        </p:nvSpPr>
        <p:spPr>
          <a:xfrm>
            <a:off x="8290018" y="4297869"/>
            <a:ext cx="463365" cy="386556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07" name="Google Shape;10307;p78"/>
          <p:cNvGrpSpPr/>
          <p:nvPr/>
        </p:nvGrpSpPr>
        <p:grpSpPr>
          <a:xfrm>
            <a:off x="1204707" y="4842500"/>
            <a:ext cx="352733" cy="470963"/>
            <a:chOff x="903530" y="3806125"/>
            <a:chExt cx="264550" cy="353222"/>
          </a:xfrm>
          <a:solidFill>
            <a:schemeClr val="tx1"/>
          </a:solidFill>
        </p:grpSpPr>
        <p:sp>
          <p:nvSpPr>
            <p:cNvPr id="10308" name="Google Shape;10308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9" name="Google Shape;10309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0" name="Google Shape;10310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1" name="Google Shape;10311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12" name="Google Shape;10312;p78"/>
          <p:cNvGrpSpPr/>
          <p:nvPr/>
        </p:nvGrpSpPr>
        <p:grpSpPr>
          <a:xfrm>
            <a:off x="1133457" y="4238245"/>
            <a:ext cx="492689" cy="500880"/>
            <a:chOff x="850092" y="3352934"/>
            <a:chExt cx="369517" cy="375660"/>
          </a:xfrm>
          <a:solidFill>
            <a:schemeClr val="tx1"/>
          </a:solidFill>
        </p:grpSpPr>
        <p:sp>
          <p:nvSpPr>
            <p:cNvPr id="10313" name="Google Shape;10313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4" name="Google Shape;10314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5" name="Google Shape;10315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6" name="Google Shape;10316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7" name="Google Shape;10317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18" name="Google Shape;10318;p78"/>
          <p:cNvGrpSpPr/>
          <p:nvPr/>
        </p:nvGrpSpPr>
        <p:grpSpPr>
          <a:xfrm>
            <a:off x="3481945" y="4856166"/>
            <a:ext cx="568439" cy="443167"/>
            <a:chOff x="2611458" y="3816374"/>
            <a:chExt cx="426329" cy="332375"/>
          </a:xfrm>
          <a:solidFill>
            <a:schemeClr val="tx1"/>
          </a:solidFill>
        </p:grpSpPr>
        <p:sp>
          <p:nvSpPr>
            <p:cNvPr id="10319" name="Google Shape;10319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0" name="Google Shape;10320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1" name="Google Shape;10321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2" name="Google Shape;10322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3" name="Google Shape;10323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4" name="Google Shape;10324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5" name="Google Shape;10325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6" name="Google Shape;10326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7" name="Google Shape;10327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8" name="Google Shape;10328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29" name="Google Shape;10329;p78"/>
          <p:cNvSpPr/>
          <p:nvPr/>
        </p:nvSpPr>
        <p:spPr>
          <a:xfrm>
            <a:off x="2337004" y="4839489"/>
            <a:ext cx="474993" cy="475503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30" name="Google Shape;10330;p78"/>
          <p:cNvGrpSpPr/>
          <p:nvPr/>
        </p:nvGrpSpPr>
        <p:grpSpPr>
          <a:xfrm>
            <a:off x="5359979" y="4841524"/>
            <a:ext cx="391605" cy="471939"/>
            <a:chOff x="4019984" y="3805393"/>
            <a:chExt cx="293704" cy="353954"/>
          </a:xfrm>
          <a:solidFill>
            <a:schemeClr val="tx1"/>
          </a:solidFill>
        </p:grpSpPr>
        <p:sp>
          <p:nvSpPr>
            <p:cNvPr id="10331" name="Google Shape;10331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2" name="Google Shape;10332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33" name="Google Shape;10333;p78"/>
          <p:cNvGrpSpPr/>
          <p:nvPr/>
        </p:nvGrpSpPr>
        <p:grpSpPr>
          <a:xfrm>
            <a:off x="10675340" y="4287726"/>
            <a:ext cx="431539" cy="404252"/>
            <a:chOff x="8006505" y="3390044"/>
            <a:chExt cx="323654" cy="303189"/>
          </a:xfrm>
          <a:solidFill>
            <a:schemeClr val="tx1"/>
          </a:solidFill>
        </p:grpSpPr>
        <p:sp>
          <p:nvSpPr>
            <p:cNvPr id="10334" name="Google Shape;10334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5" name="Google Shape;10335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6" name="Google Shape;10336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7" name="Google Shape;10337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8" name="Google Shape;10338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9" name="Google Shape;10339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40" name="Google Shape;10340;p78"/>
          <p:cNvGrpSpPr/>
          <p:nvPr/>
        </p:nvGrpSpPr>
        <p:grpSpPr>
          <a:xfrm>
            <a:off x="1732195" y="4843009"/>
            <a:ext cx="490653" cy="468416"/>
            <a:chOff x="1299146" y="3806507"/>
            <a:chExt cx="367990" cy="351312"/>
          </a:xfrm>
          <a:solidFill>
            <a:schemeClr val="tx1"/>
          </a:solidFill>
        </p:grpSpPr>
        <p:sp>
          <p:nvSpPr>
            <p:cNvPr id="10341" name="Google Shape;10341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2" name="Google Shape;10342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43" name="Google Shape;10343;p78"/>
          <p:cNvSpPr/>
          <p:nvPr/>
        </p:nvSpPr>
        <p:spPr>
          <a:xfrm>
            <a:off x="4699622" y="4839913"/>
            <a:ext cx="518916" cy="474569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44" name="Google Shape;10344;p78"/>
          <p:cNvGrpSpPr/>
          <p:nvPr/>
        </p:nvGrpSpPr>
        <p:grpSpPr>
          <a:xfrm>
            <a:off x="10067012" y="4877894"/>
            <a:ext cx="495193" cy="401705"/>
            <a:chOff x="7550258" y="3832670"/>
            <a:chExt cx="371395" cy="301279"/>
          </a:xfrm>
          <a:solidFill>
            <a:schemeClr val="tx1"/>
          </a:solidFill>
        </p:grpSpPr>
        <p:sp>
          <p:nvSpPr>
            <p:cNvPr id="10345" name="Google Shape;10345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6" name="Google Shape;10346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7" name="Google Shape;10347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8" name="Google Shape;10348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9" name="Google Shape;10349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0" name="Google Shape;10350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1" name="Google Shape;10351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2" name="Google Shape;10352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3" name="Google Shape;10353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4" name="Google Shape;10354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5" name="Google Shape;10355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6" name="Google Shape;10356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7" name="Google Shape;10357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8" name="Google Shape;10358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9" name="Google Shape;10359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0" name="Google Shape;10360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1" name="Google Shape;10361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2" name="Google Shape;10362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63" name="Google Shape;10363;p78"/>
          <p:cNvSpPr/>
          <p:nvPr/>
        </p:nvSpPr>
        <p:spPr>
          <a:xfrm>
            <a:off x="9485968" y="4846066"/>
            <a:ext cx="467397" cy="467397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64" name="Google Shape;10364;p78"/>
          <p:cNvGrpSpPr/>
          <p:nvPr/>
        </p:nvGrpSpPr>
        <p:grpSpPr>
          <a:xfrm>
            <a:off x="8879633" y="4845047"/>
            <a:ext cx="490144" cy="467397"/>
            <a:chOff x="6659725" y="3808035"/>
            <a:chExt cx="367608" cy="350548"/>
          </a:xfrm>
          <a:solidFill>
            <a:schemeClr val="tx1"/>
          </a:solidFill>
        </p:grpSpPr>
        <p:sp>
          <p:nvSpPr>
            <p:cNvPr id="10365" name="Google Shape;10365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6" name="Google Shape;10366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67" name="Google Shape;10367;p78"/>
          <p:cNvGrpSpPr/>
          <p:nvPr/>
        </p:nvGrpSpPr>
        <p:grpSpPr>
          <a:xfrm>
            <a:off x="8292522" y="4856675"/>
            <a:ext cx="475503" cy="445669"/>
            <a:chOff x="6219391" y="3816756"/>
            <a:chExt cx="356627" cy="334252"/>
          </a:xfrm>
          <a:solidFill>
            <a:schemeClr val="tx1"/>
          </a:solidFill>
        </p:grpSpPr>
        <p:sp>
          <p:nvSpPr>
            <p:cNvPr id="10368" name="Google Shape;10368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9" name="Google Shape;10369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0" name="Google Shape;10370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1" name="Google Shape;10371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72" name="Google Shape;10372;p78"/>
          <p:cNvGrpSpPr/>
          <p:nvPr/>
        </p:nvGrpSpPr>
        <p:grpSpPr>
          <a:xfrm>
            <a:off x="7704901" y="4870297"/>
            <a:ext cx="465403" cy="417407"/>
            <a:chOff x="5778676" y="3826972"/>
            <a:chExt cx="349052" cy="313055"/>
          </a:xfrm>
          <a:solidFill>
            <a:schemeClr val="tx1"/>
          </a:solidFill>
        </p:grpSpPr>
        <p:sp>
          <p:nvSpPr>
            <p:cNvPr id="10373" name="Google Shape;10373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4" name="Google Shape;10374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5" name="Google Shape;10375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6" name="Google Shape;10376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7" name="Google Shape;10377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78" name="Google Shape;10378;p78"/>
          <p:cNvGrpSpPr/>
          <p:nvPr/>
        </p:nvGrpSpPr>
        <p:grpSpPr>
          <a:xfrm>
            <a:off x="7141046" y="4880397"/>
            <a:ext cx="398692" cy="397207"/>
            <a:chOff x="5355784" y="3834547"/>
            <a:chExt cx="299019" cy="297905"/>
          </a:xfrm>
          <a:solidFill>
            <a:schemeClr val="tx1"/>
          </a:solidFill>
        </p:grpSpPr>
        <p:sp>
          <p:nvSpPr>
            <p:cNvPr id="10379" name="Google Shape;10379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0" name="Google Shape;10380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1" name="Google Shape;10381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2" name="Google Shape;10382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83" name="Google Shape;10383;p78"/>
          <p:cNvGrpSpPr/>
          <p:nvPr/>
        </p:nvGrpSpPr>
        <p:grpSpPr>
          <a:xfrm>
            <a:off x="10715273" y="4844029"/>
            <a:ext cx="389568" cy="471980"/>
            <a:chOff x="8036455" y="3807271"/>
            <a:chExt cx="292176" cy="353985"/>
          </a:xfrm>
          <a:solidFill>
            <a:schemeClr val="tx1"/>
          </a:solidFill>
        </p:grpSpPr>
        <p:sp>
          <p:nvSpPr>
            <p:cNvPr id="10384" name="Google Shape;10384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5" name="Google Shape;10385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86" name="Google Shape;10386;p78"/>
          <p:cNvSpPr txBox="1"/>
          <p:nvPr/>
        </p:nvSpPr>
        <p:spPr>
          <a:xfrm>
            <a:off x="1132900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کسب و کار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10387" name="Google Shape;10387;p78"/>
          <p:cNvSpPr txBox="1"/>
          <p:nvPr/>
        </p:nvSpPr>
        <p:spPr>
          <a:xfrm>
            <a:off x="6477867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کار تیمی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grpSp>
        <p:nvGrpSpPr>
          <p:cNvPr id="10388" name="Google Shape;10388;p78"/>
          <p:cNvGrpSpPr/>
          <p:nvPr/>
        </p:nvGrpSpPr>
        <p:grpSpPr>
          <a:xfrm>
            <a:off x="6499870" y="4846066"/>
            <a:ext cx="460820" cy="467780"/>
            <a:chOff x="4874902" y="3808799"/>
            <a:chExt cx="345615" cy="350835"/>
          </a:xfrm>
          <a:solidFill>
            <a:schemeClr val="tx1"/>
          </a:solidFill>
        </p:grpSpPr>
        <p:sp>
          <p:nvSpPr>
            <p:cNvPr id="10389" name="Google Shape;10389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0" name="Google Shape;10390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1" name="Google Shape;10391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2" name="Google Shape;10392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3" name="Google Shape;10393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4" name="Google Shape;10394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5" name="Google Shape;10395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6" name="Google Shape;10396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7" name="Google Shape;10397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8" name="Google Shape;10398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9" name="Google Shape;10399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0" name="Google Shape;10400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1" name="Google Shape;10401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2" name="Google Shape;10402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3" name="Google Shape;10403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4" name="Google Shape;10404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5" name="Google Shape;10405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06" name="Google Shape;10406;p78"/>
          <p:cNvGrpSpPr/>
          <p:nvPr/>
        </p:nvGrpSpPr>
        <p:grpSpPr>
          <a:xfrm>
            <a:off x="4127660" y="4841525"/>
            <a:ext cx="470453" cy="472956"/>
            <a:chOff x="3095745" y="3805393"/>
            <a:chExt cx="352840" cy="354717"/>
          </a:xfrm>
          <a:solidFill>
            <a:schemeClr val="tx1"/>
          </a:solidFill>
        </p:grpSpPr>
        <p:sp>
          <p:nvSpPr>
            <p:cNvPr id="10407" name="Google Shape;10407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8" name="Google Shape;10408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9" name="Google Shape;10409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0" name="Google Shape;10410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1" name="Google Shape;10411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2" name="Google Shape;10412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3605340" y="5444508"/>
            <a:ext cx="456192" cy="483605"/>
            <a:chOff x="2704005" y="4258781"/>
            <a:chExt cx="342144" cy="362704"/>
          </a:xfrm>
          <a:solidFill>
            <a:schemeClr val="tx1"/>
          </a:soli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876617" y="5444128"/>
            <a:ext cx="463247" cy="484493"/>
            <a:chOff x="2157462" y="4258496"/>
            <a:chExt cx="347435" cy="363370"/>
          </a:xfrm>
          <a:solidFill>
            <a:schemeClr val="tx1"/>
          </a:soli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5347951" y="4784509"/>
            <a:ext cx="458220" cy="484281"/>
            <a:chOff x="4010963" y="3763781"/>
            <a:chExt cx="343665" cy="363211"/>
          </a:xfrm>
          <a:solidFill>
            <a:schemeClr val="tx1"/>
          </a:soli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952057" y="4846813"/>
            <a:ext cx="490871" cy="414924"/>
            <a:chOff x="2214042" y="3810509"/>
            <a:chExt cx="368153" cy="311193"/>
          </a:xfrm>
          <a:solidFill>
            <a:schemeClr val="tx1"/>
          </a:soli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2396551" y="4809093"/>
            <a:ext cx="490407" cy="490364"/>
            <a:chOff x="1768938" y="3782219"/>
            <a:chExt cx="367805" cy="367773"/>
          </a:xfrm>
          <a:solidFill>
            <a:schemeClr val="tx1"/>
          </a:soli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3575180" y="4830719"/>
            <a:ext cx="434059" cy="436551"/>
            <a:chOff x="2681385" y="3798439"/>
            <a:chExt cx="325544" cy="327413"/>
          </a:xfrm>
          <a:solidFill>
            <a:schemeClr val="tx1"/>
          </a:soli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8325237" y="5450803"/>
            <a:ext cx="365672" cy="467765"/>
            <a:chOff x="6243928" y="4263502"/>
            <a:chExt cx="274254" cy="350824"/>
          </a:xfrm>
          <a:solidFill>
            <a:schemeClr val="tx1"/>
          </a:soli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4747468" y="4783918"/>
            <a:ext cx="469793" cy="484873"/>
            <a:chOff x="3560600" y="3763338"/>
            <a:chExt cx="352345" cy="363655"/>
          </a:xfrm>
          <a:solidFill>
            <a:schemeClr val="tx1"/>
          </a:soli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7720742" y="5447804"/>
            <a:ext cx="372684" cy="474777"/>
            <a:chOff x="5790556" y="4261252"/>
            <a:chExt cx="279513" cy="356083"/>
          </a:xfrm>
          <a:solidFill>
            <a:schemeClr val="tx1"/>
          </a:soli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7121778" y="5447803"/>
            <a:ext cx="371669" cy="475284"/>
            <a:chOff x="5341333" y="4261252"/>
            <a:chExt cx="278752" cy="356463"/>
          </a:xfrm>
          <a:solidFill>
            <a:schemeClr val="tx1"/>
          </a:soli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763127" y="4881577"/>
            <a:ext cx="490407" cy="346495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4138195" y="4787569"/>
            <a:ext cx="480311" cy="483268"/>
            <a:chOff x="3107608" y="3763401"/>
            <a:chExt cx="360233" cy="362451"/>
          </a:xfrm>
          <a:solidFill>
            <a:schemeClr val="tx1"/>
          </a:soli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1185791" y="4834437"/>
            <a:ext cx="468780" cy="452940"/>
            <a:chOff x="889343" y="3801227"/>
            <a:chExt cx="351585" cy="339705"/>
          </a:xfrm>
          <a:solidFill>
            <a:schemeClr val="tx1"/>
          </a:soli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6528812" y="5447297"/>
            <a:ext cx="371712" cy="473764"/>
            <a:chOff x="4896609" y="4260872"/>
            <a:chExt cx="278784" cy="355323"/>
          </a:xfrm>
          <a:solidFill>
            <a:schemeClr val="tx1"/>
          </a:soli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10131251" y="5454308"/>
            <a:ext cx="347044" cy="461219"/>
            <a:chOff x="7598438" y="4266131"/>
            <a:chExt cx="260283" cy="345914"/>
          </a:xfrm>
          <a:solidFill>
            <a:schemeClr val="tx1"/>
          </a:soli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2356092" y="4246329"/>
            <a:ext cx="381765" cy="464217"/>
            <a:chOff x="1767069" y="3360146"/>
            <a:chExt cx="286324" cy="348163"/>
          </a:xfrm>
          <a:solidFill>
            <a:schemeClr val="tx1"/>
          </a:soli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9533259" y="5454308"/>
            <a:ext cx="347044" cy="461219"/>
            <a:chOff x="7149944" y="4266131"/>
            <a:chExt cx="260283" cy="345914"/>
          </a:xfrm>
          <a:solidFill>
            <a:schemeClr val="tx1"/>
          </a:soli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8926735" y="5445269"/>
            <a:ext cx="360139" cy="480311"/>
            <a:chOff x="6695051" y="4259351"/>
            <a:chExt cx="270104" cy="360233"/>
          </a:xfrm>
          <a:solidFill>
            <a:schemeClr val="tx1"/>
          </a:soli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10730215" y="5442735"/>
            <a:ext cx="369684" cy="483352"/>
            <a:chOff x="8047661" y="4257451"/>
            <a:chExt cx="277263" cy="362514"/>
          </a:xfrm>
          <a:solidFill>
            <a:schemeClr val="tx1"/>
          </a:soli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8330771" y="4812091"/>
            <a:ext cx="369684" cy="474820"/>
            <a:chOff x="6248078" y="3784468"/>
            <a:chExt cx="277263" cy="356115"/>
          </a:xfrm>
          <a:solidFill>
            <a:schemeClr val="tx1"/>
          </a:soli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7734300" y="4814119"/>
            <a:ext cx="370192" cy="472792"/>
            <a:chOff x="5800725" y="3785989"/>
            <a:chExt cx="277644" cy="354594"/>
          </a:xfrm>
          <a:solidFill>
            <a:schemeClr val="tx1"/>
          </a:soli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941497" y="4247131"/>
            <a:ext cx="410911" cy="463415"/>
            <a:chOff x="2206122" y="3360748"/>
            <a:chExt cx="308183" cy="347561"/>
          </a:xfrm>
          <a:solidFill>
            <a:schemeClr val="tx1"/>
          </a:soli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7137871" y="4813612"/>
            <a:ext cx="370656" cy="473299"/>
            <a:chOff x="5353403" y="3785609"/>
            <a:chExt cx="277992" cy="354974"/>
          </a:xfrm>
          <a:solidFill>
            <a:schemeClr val="tx1"/>
          </a:soli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6528305" y="4814119"/>
            <a:ext cx="371712" cy="472792"/>
            <a:chOff x="4896229" y="3785989"/>
            <a:chExt cx="278784" cy="354594"/>
          </a:xfrm>
          <a:solidFill>
            <a:schemeClr val="tx1"/>
          </a:soli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10123183" y="4816611"/>
            <a:ext cx="365165" cy="468272"/>
            <a:chOff x="7592387" y="3787858"/>
            <a:chExt cx="273874" cy="351204"/>
          </a:xfrm>
          <a:solidFill>
            <a:schemeClr val="tx1"/>
          </a:soli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9527725" y="4816611"/>
            <a:ext cx="365672" cy="467259"/>
            <a:chOff x="7145794" y="3787858"/>
            <a:chExt cx="274254" cy="350444"/>
          </a:xfrm>
          <a:solidFill>
            <a:schemeClr val="tx1"/>
          </a:soli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10738747" y="4815597"/>
            <a:ext cx="355112" cy="471779"/>
            <a:chOff x="8054060" y="3787098"/>
            <a:chExt cx="266334" cy="353834"/>
          </a:xfrm>
          <a:solidFill>
            <a:schemeClr val="tx1"/>
          </a:soli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8936281" y="4809599"/>
            <a:ext cx="360139" cy="482339"/>
            <a:chOff x="6702211" y="3782599"/>
            <a:chExt cx="270104" cy="361754"/>
          </a:xfrm>
          <a:solidFill>
            <a:schemeClr val="tx1"/>
          </a:soli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4689181" y="4351103"/>
            <a:ext cx="522472" cy="359896"/>
            <a:chOff x="3516850" y="3406526"/>
            <a:chExt cx="369674" cy="254644"/>
          </a:xfrm>
          <a:solidFill>
            <a:schemeClr val="tx1"/>
          </a:soli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747540" y="4246837"/>
            <a:ext cx="408419" cy="463204"/>
            <a:chOff x="1310655" y="3360527"/>
            <a:chExt cx="306314" cy="347403"/>
          </a:xfrm>
          <a:solidFill>
            <a:schemeClr val="tx1"/>
          </a:soli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4159571" y="4246329"/>
            <a:ext cx="359124" cy="464724"/>
            <a:chOff x="3119678" y="3360146"/>
            <a:chExt cx="269343" cy="348543"/>
          </a:xfrm>
          <a:solidFill>
            <a:schemeClr val="tx1"/>
          </a:soli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5289618" y="4242063"/>
            <a:ext cx="490913" cy="473004"/>
            <a:chOff x="3967213" y="3356947"/>
            <a:chExt cx="368185" cy="354753"/>
          </a:xfrm>
          <a:solidFill>
            <a:schemeClr val="tx1"/>
          </a:soli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1161673" y="4246329"/>
            <a:ext cx="380244" cy="462697"/>
            <a:chOff x="871254" y="3360146"/>
            <a:chExt cx="285183" cy="347023"/>
          </a:xfrm>
          <a:solidFill>
            <a:schemeClr val="tx1"/>
          </a:soli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3553554" y="4246328"/>
            <a:ext cx="375725" cy="466245"/>
            <a:chOff x="2665165" y="3360146"/>
            <a:chExt cx="281794" cy="349684"/>
          </a:xfrm>
          <a:solidFill>
            <a:schemeClr val="tx1"/>
          </a:soli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9541793" y="4229728"/>
            <a:ext cx="352620" cy="470765"/>
            <a:chOff x="7156344" y="3347696"/>
            <a:chExt cx="264465" cy="353074"/>
          </a:xfrm>
          <a:solidFill>
            <a:schemeClr val="tx1"/>
          </a:soli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8938310" y="4228716"/>
            <a:ext cx="353084" cy="470257"/>
            <a:chOff x="6703732" y="3346936"/>
            <a:chExt cx="264813" cy="352693"/>
          </a:xfrm>
          <a:solidFill>
            <a:schemeClr val="tx1"/>
          </a:soli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8336305" y="4228716"/>
            <a:ext cx="353591" cy="470257"/>
            <a:chOff x="6252228" y="3346936"/>
            <a:chExt cx="265193" cy="352693"/>
          </a:xfrm>
          <a:solidFill>
            <a:schemeClr val="tx1"/>
          </a:soli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7734807" y="4229729"/>
            <a:ext cx="353084" cy="469244"/>
            <a:chOff x="5801105" y="3347696"/>
            <a:chExt cx="264813" cy="351933"/>
          </a:xfrm>
          <a:solidFill>
            <a:schemeClr val="tx1"/>
          </a:soli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7132337" y="4228716"/>
            <a:ext cx="354563" cy="470257"/>
            <a:chOff x="5349253" y="3346936"/>
            <a:chExt cx="265922" cy="352693"/>
          </a:xfrm>
          <a:solidFill>
            <a:schemeClr val="tx1"/>
          </a:soli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6542879" y="4228715"/>
            <a:ext cx="353127" cy="472285"/>
            <a:chOff x="4907159" y="3346936"/>
            <a:chExt cx="264845" cy="354214"/>
          </a:xfrm>
          <a:solidFill>
            <a:schemeClr val="tx1"/>
          </a:soli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10731229" y="4212115"/>
            <a:ext cx="368671" cy="492899"/>
            <a:chOff x="8048421" y="3334486"/>
            <a:chExt cx="276503" cy="369674"/>
          </a:xfrm>
          <a:solidFill>
            <a:schemeClr val="tx1"/>
          </a:soli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10101050" y="4206074"/>
            <a:ext cx="393845" cy="502445"/>
            <a:chOff x="7575787" y="3329955"/>
            <a:chExt cx="295384" cy="376834"/>
          </a:xfrm>
          <a:solidFill>
            <a:schemeClr val="tx1"/>
          </a:soli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1152083" y="3612138"/>
            <a:ext cx="352112" cy="463711"/>
            <a:chOff x="864062" y="2884503"/>
            <a:chExt cx="264084" cy="347783"/>
          </a:xfrm>
          <a:solidFill>
            <a:schemeClr val="tx1"/>
          </a:soli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5304698" y="3612348"/>
            <a:ext cx="465273" cy="462021"/>
            <a:chOff x="3978523" y="2884661"/>
            <a:chExt cx="348955" cy="346516"/>
          </a:xfrm>
          <a:solidFill>
            <a:schemeClr val="tx1"/>
          </a:soli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4741674" y="3613151"/>
            <a:ext cx="463247" cy="460712"/>
            <a:chOff x="3527780" y="2885263"/>
            <a:chExt cx="347435" cy="345534"/>
          </a:xfrm>
          <a:solidFill>
            <a:schemeClr val="tx1"/>
          </a:soli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986229" y="3612138"/>
            <a:ext cx="290737" cy="464724"/>
            <a:chOff x="2239671" y="2884503"/>
            <a:chExt cx="218053" cy="348543"/>
          </a:xfrm>
          <a:solidFill>
            <a:schemeClr val="tx1"/>
          </a:soli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3588740" y="3612137"/>
            <a:ext cx="286725" cy="465232"/>
            <a:chOff x="2691555" y="2884503"/>
            <a:chExt cx="215044" cy="348924"/>
          </a:xfrm>
          <a:solidFill>
            <a:schemeClr val="tx1"/>
          </a:soli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2360612" y="3612137"/>
            <a:ext cx="339525" cy="465104"/>
            <a:chOff x="1770459" y="2884503"/>
            <a:chExt cx="254644" cy="348828"/>
          </a:xfrm>
          <a:solidFill>
            <a:schemeClr val="tx1"/>
          </a:soli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756622" y="3612645"/>
            <a:ext cx="344509" cy="464724"/>
            <a:chOff x="1317466" y="2884883"/>
            <a:chExt cx="258382" cy="348543"/>
          </a:xfrm>
          <a:solidFill>
            <a:schemeClr val="tx1"/>
          </a:soli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4161556" y="3612645"/>
            <a:ext cx="344552" cy="464724"/>
            <a:chOff x="3121167" y="2884883"/>
            <a:chExt cx="258414" cy="348543"/>
          </a:xfrm>
          <a:solidFill>
            <a:schemeClr val="tx1"/>
          </a:soli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6533332" y="3608928"/>
            <a:ext cx="361659" cy="462401"/>
            <a:chOff x="4899999" y="2882095"/>
            <a:chExt cx="271244" cy="346801"/>
          </a:xfrm>
          <a:solidFill>
            <a:schemeClr val="tx1"/>
          </a:soli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9550367" y="3607618"/>
            <a:ext cx="346031" cy="461725"/>
            <a:chOff x="7162775" y="2881113"/>
            <a:chExt cx="259523" cy="346294"/>
          </a:xfrm>
          <a:solidFill>
            <a:schemeClr val="tx1"/>
          </a:soli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8946335" y="3608590"/>
            <a:ext cx="348100" cy="463753"/>
            <a:chOff x="6709751" y="2881842"/>
            <a:chExt cx="261075" cy="347815"/>
          </a:xfrm>
          <a:solidFill>
            <a:schemeClr val="tx1"/>
          </a:soli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7742876" y="3607618"/>
            <a:ext cx="348057" cy="464217"/>
            <a:chOff x="5807156" y="2881113"/>
            <a:chExt cx="261043" cy="348163"/>
          </a:xfrm>
          <a:solidFill>
            <a:schemeClr val="tx1"/>
          </a:soli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7140871" y="3608125"/>
            <a:ext cx="349579" cy="462191"/>
            <a:chOff x="5355653" y="2881493"/>
            <a:chExt cx="262184" cy="346643"/>
          </a:xfrm>
          <a:solidFill>
            <a:schemeClr val="tx1"/>
          </a:soli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10741282" y="3608589"/>
            <a:ext cx="347044" cy="461219"/>
            <a:chOff x="8055961" y="2881842"/>
            <a:chExt cx="260283" cy="345914"/>
          </a:xfrm>
          <a:solidFill>
            <a:schemeClr val="tx1"/>
          </a:soli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10145825" y="3624683"/>
            <a:ext cx="353084" cy="470807"/>
            <a:chOff x="7609368" y="2893912"/>
            <a:chExt cx="264813" cy="353105"/>
          </a:xfrm>
          <a:solidFill>
            <a:schemeClr val="tx1"/>
          </a:soli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8331277" y="3592497"/>
            <a:ext cx="361152" cy="480860"/>
            <a:chOff x="6248458" y="2869772"/>
            <a:chExt cx="270864" cy="360645"/>
          </a:xfrm>
          <a:solidFill>
            <a:schemeClr val="tx1"/>
          </a:soli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4101238" y="3027198"/>
            <a:ext cx="484324" cy="400900"/>
            <a:chOff x="3075928" y="2445798"/>
            <a:chExt cx="363243" cy="300675"/>
          </a:xfrm>
          <a:solidFill>
            <a:schemeClr val="tx1"/>
          </a:soli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3510807" y="3008613"/>
            <a:ext cx="484324" cy="438113"/>
            <a:chOff x="2633105" y="2431859"/>
            <a:chExt cx="363243" cy="328585"/>
          </a:xfrm>
          <a:solidFill>
            <a:schemeClr val="tx1"/>
          </a:soli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918856" y="2994547"/>
            <a:ext cx="487872" cy="466752"/>
            <a:chOff x="2189142" y="2421310"/>
            <a:chExt cx="365904" cy="350064"/>
          </a:xfrm>
          <a:solidFill>
            <a:schemeClr val="tx1"/>
          </a:soli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4691669" y="2986480"/>
            <a:ext cx="485337" cy="481873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5282565" y="3081223"/>
            <a:ext cx="485887" cy="294581"/>
            <a:chOff x="3961923" y="2486317"/>
            <a:chExt cx="364415" cy="220936"/>
          </a:xfrm>
          <a:solidFill>
            <a:schemeClr val="tx1"/>
          </a:soli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2330452" y="2985000"/>
            <a:ext cx="482339" cy="483352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738502" y="2991969"/>
            <a:ext cx="484367" cy="472835"/>
            <a:chOff x="1303876" y="2419377"/>
            <a:chExt cx="363275" cy="354626"/>
          </a:xfrm>
          <a:solidFill>
            <a:schemeClr val="tx1"/>
          </a:soli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1148071" y="2986014"/>
            <a:ext cx="482845" cy="484831"/>
            <a:chOff x="861053" y="2414910"/>
            <a:chExt cx="362134" cy="363623"/>
          </a:xfrm>
          <a:solidFill>
            <a:schemeClr val="tx1"/>
          </a:soli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10125718" y="2986480"/>
            <a:ext cx="372684" cy="474313"/>
            <a:chOff x="7594288" y="2415259"/>
            <a:chExt cx="279513" cy="355735"/>
          </a:xfrm>
          <a:solidFill>
            <a:schemeClr val="tx1"/>
          </a:soli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9527725" y="2986986"/>
            <a:ext cx="371712" cy="474313"/>
            <a:chOff x="7145794" y="2415639"/>
            <a:chExt cx="278784" cy="355735"/>
          </a:xfrm>
          <a:solidFill>
            <a:schemeClr val="tx1"/>
          </a:soli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8931255" y="2985507"/>
            <a:ext cx="370192" cy="477312"/>
            <a:chOff x="6698441" y="2414530"/>
            <a:chExt cx="277644" cy="357984"/>
          </a:xfrm>
          <a:solidFill>
            <a:schemeClr val="tx1"/>
          </a:soli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6530334" y="2986986"/>
            <a:ext cx="372684" cy="476340"/>
            <a:chOff x="4897750" y="2415639"/>
            <a:chExt cx="279513" cy="357255"/>
          </a:xfrm>
          <a:solidFill>
            <a:schemeClr val="tx1"/>
          </a:soli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7749422" y="2987492"/>
            <a:ext cx="353084" cy="471272"/>
            <a:chOff x="5812066" y="2416019"/>
            <a:chExt cx="264813" cy="353454"/>
          </a:xfrm>
          <a:solidFill>
            <a:schemeClr val="tx1"/>
          </a:soli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10739761" y="2987999"/>
            <a:ext cx="352577" cy="471272"/>
            <a:chOff x="8054820" y="2416399"/>
            <a:chExt cx="264433" cy="353454"/>
          </a:xfrm>
          <a:solidFill>
            <a:schemeClr val="tx1"/>
          </a:soli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7141884" y="2983987"/>
            <a:ext cx="361616" cy="481832"/>
            <a:chOff x="5356413" y="2413390"/>
            <a:chExt cx="271212" cy="361374"/>
          </a:xfrm>
          <a:solidFill>
            <a:schemeClr val="tx1"/>
          </a:soli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8340317" y="2982466"/>
            <a:ext cx="361659" cy="481325"/>
            <a:chOff x="6255238" y="2412249"/>
            <a:chExt cx="271244" cy="360994"/>
          </a:xfrm>
          <a:solidFill>
            <a:schemeClr val="tx1"/>
          </a:soli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913830" y="2376533"/>
            <a:ext cx="488885" cy="489308"/>
            <a:chOff x="2185372" y="1957799"/>
            <a:chExt cx="366664" cy="366981"/>
          </a:xfrm>
          <a:solidFill>
            <a:schemeClr val="tx1"/>
          </a:soli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2316344" y="2417295"/>
            <a:ext cx="494419" cy="409812"/>
            <a:chOff x="1737258" y="1988371"/>
            <a:chExt cx="370814" cy="307359"/>
          </a:xfrm>
          <a:solidFill>
            <a:schemeClr val="tx1"/>
          </a:soli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1131977" y="2418815"/>
            <a:ext cx="492392" cy="405800"/>
            <a:chOff x="848983" y="1989511"/>
            <a:chExt cx="369294" cy="304350"/>
          </a:xfrm>
          <a:solidFill>
            <a:schemeClr val="tx1"/>
          </a:soli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4098703" y="2411169"/>
            <a:ext cx="507472" cy="418472"/>
            <a:chOff x="3074027" y="1983777"/>
            <a:chExt cx="380604" cy="313854"/>
          </a:xfrm>
          <a:solidFill>
            <a:schemeClr val="tx1"/>
          </a:soli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4696695" y="2400609"/>
            <a:ext cx="489351" cy="441704"/>
            <a:chOff x="3522521" y="1975857"/>
            <a:chExt cx="367013" cy="331278"/>
          </a:xfrm>
          <a:solidFill>
            <a:schemeClr val="tx1"/>
          </a:soli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3507766" y="2402088"/>
            <a:ext cx="490913" cy="440605"/>
            <a:chOff x="2630824" y="1976966"/>
            <a:chExt cx="368185" cy="330454"/>
          </a:xfrm>
          <a:solidFill>
            <a:schemeClr val="tx1"/>
          </a:soli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724941" y="2388021"/>
            <a:ext cx="492392" cy="467259"/>
            <a:chOff x="1293706" y="1966416"/>
            <a:chExt cx="369294" cy="350444"/>
          </a:xfrm>
          <a:solidFill>
            <a:schemeClr val="tx1"/>
          </a:soli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5289618" y="2400103"/>
            <a:ext cx="490913" cy="442421"/>
            <a:chOff x="3967213" y="1975477"/>
            <a:chExt cx="368185" cy="331816"/>
          </a:xfrm>
          <a:solidFill>
            <a:schemeClr val="tx1"/>
          </a:soli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10730215" y="2391529"/>
            <a:ext cx="372176" cy="475833"/>
            <a:chOff x="8047661" y="1969046"/>
            <a:chExt cx="279132" cy="356875"/>
          </a:xfrm>
          <a:solidFill>
            <a:schemeClr val="tx1"/>
          </a:soli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10128210" y="2390345"/>
            <a:ext cx="372725" cy="477523"/>
            <a:chOff x="7596157" y="1968159"/>
            <a:chExt cx="279544" cy="358142"/>
          </a:xfrm>
          <a:solidFill>
            <a:schemeClr val="tx1"/>
          </a:soli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9529754" y="2391528"/>
            <a:ext cx="372684" cy="476848"/>
            <a:chOff x="7147315" y="1969046"/>
            <a:chExt cx="279513" cy="357636"/>
          </a:xfrm>
          <a:solidFill>
            <a:schemeClr val="tx1"/>
          </a:soli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8930242" y="2390557"/>
            <a:ext cx="373740" cy="478791"/>
            <a:chOff x="6697681" y="1968317"/>
            <a:chExt cx="280305" cy="359093"/>
          </a:xfrm>
          <a:solidFill>
            <a:schemeClr val="tx1"/>
          </a:soli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8331786" y="2390050"/>
            <a:ext cx="373697" cy="478325"/>
            <a:chOff x="6248839" y="1967937"/>
            <a:chExt cx="280273" cy="358744"/>
          </a:xfrm>
          <a:solidFill>
            <a:schemeClr val="tx1"/>
          </a:soli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7735313" y="2391528"/>
            <a:ext cx="372219" cy="477059"/>
            <a:chOff x="5801485" y="1969046"/>
            <a:chExt cx="279164" cy="357794"/>
          </a:xfrm>
          <a:solidFill>
            <a:schemeClr val="tx1"/>
          </a:soli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7136858" y="2391528"/>
            <a:ext cx="371205" cy="477819"/>
            <a:chOff x="5352643" y="1969046"/>
            <a:chExt cx="278404" cy="358364"/>
          </a:xfrm>
          <a:solidFill>
            <a:schemeClr val="tx1"/>
          </a:soli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6530333" y="2390556"/>
            <a:ext cx="372176" cy="477819"/>
            <a:chOff x="4897750" y="1968317"/>
            <a:chExt cx="279132" cy="358364"/>
          </a:xfrm>
          <a:solidFill>
            <a:schemeClr val="tx1"/>
          </a:soli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1163149" y="1783526"/>
            <a:ext cx="433552" cy="463711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2356600" y="1783526"/>
            <a:ext cx="432537" cy="463711"/>
            <a:chOff x="1767449" y="1513044"/>
            <a:chExt cx="324403" cy="347783"/>
          </a:xfrm>
          <a:solidFill>
            <a:schemeClr val="tx1"/>
          </a:soli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5342925" y="1783103"/>
            <a:ext cx="427511" cy="464133"/>
            <a:chOff x="4007193" y="1512727"/>
            <a:chExt cx="320633" cy="348100"/>
          </a:xfrm>
          <a:solidFill>
            <a:schemeClr val="tx1"/>
          </a:soli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4707234" y="1777796"/>
            <a:ext cx="490900" cy="459459"/>
            <a:chOff x="3530425" y="1508747"/>
            <a:chExt cx="368175" cy="344594"/>
          </a:xfrm>
          <a:solidFill>
            <a:schemeClr val="tx1"/>
          </a:soli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4170131" y="1783780"/>
            <a:ext cx="386285" cy="463457"/>
            <a:chOff x="3127598" y="1513234"/>
            <a:chExt cx="289714" cy="347593"/>
          </a:xfrm>
          <a:solidFill>
            <a:schemeClr val="tx1"/>
          </a:soli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3550512" y="1783526"/>
            <a:ext cx="430552" cy="464724"/>
            <a:chOff x="2662884" y="1513044"/>
            <a:chExt cx="322914" cy="348543"/>
          </a:xfrm>
          <a:solidFill>
            <a:schemeClr val="tx1"/>
          </a:soli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976681" y="1783145"/>
            <a:ext cx="399379" cy="464091"/>
            <a:chOff x="2232511" y="1512759"/>
            <a:chExt cx="299534" cy="348068"/>
          </a:xfrm>
          <a:solidFill>
            <a:schemeClr val="tx1"/>
          </a:soli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775208" y="1783949"/>
            <a:ext cx="402379" cy="464809"/>
            <a:chOff x="1331406" y="1513361"/>
            <a:chExt cx="301784" cy="348607"/>
          </a:xfrm>
          <a:solidFill>
            <a:schemeClr val="tx1"/>
          </a:soli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9525699" y="1766420"/>
            <a:ext cx="376232" cy="474313"/>
            <a:chOff x="7144274" y="1500214"/>
            <a:chExt cx="282174" cy="355735"/>
          </a:xfrm>
          <a:solidFill>
            <a:schemeClr val="tx1"/>
          </a:soli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8913683" y="1766419"/>
            <a:ext cx="386243" cy="472792"/>
            <a:chOff x="6685262" y="1500214"/>
            <a:chExt cx="289682" cy="354594"/>
          </a:xfrm>
          <a:solidFill>
            <a:schemeClr val="tx1"/>
          </a:soli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8267917" y="1766926"/>
            <a:ext cx="429539" cy="473807"/>
            <a:chOff x="6200938" y="1500594"/>
            <a:chExt cx="322154" cy="355355"/>
          </a:xfrm>
          <a:solidFill>
            <a:schemeClr val="tx1"/>
          </a:soli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7052842" y="1766419"/>
            <a:ext cx="443140" cy="473299"/>
            <a:chOff x="5289631" y="1500214"/>
            <a:chExt cx="332355" cy="354974"/>
          </a:xfrm>
          <a:solidFill>
            <a:schemeClr val="tx1"/>
          </a:soli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7664393" y="1765911"/>
            <a:ext cx="431059" cy="474820"/>
            <a:chOff x="5748295" y="1499833"/>
            <a:chExt cx="323294" cy="356115"/>
          </a:xfrm>
          <a:solidFill>
            <a:schemeClr val="tx1"/>
          </a:soli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10730215" y="1767516"/>
            <a:ext cx="371205" cy="473680"/>
            <a:chOff x="8047661" y="1501037"/>
            <a:chExt cx="278404" cy="355260"/>
          </a:xfrm>
          <a:solidFill>
            <a:schemeClr val="tx1"/>
          </a:soli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6537852" y="1766420"/>
            <a:ext cx="357139" cy="474313"/>
            <a:chOff x="4903389" y="1500214"/>
            <a:chExt cx="267854" cy="355735"/>
          </a:xfrm>
          <a:solidFill>
            <a:schemeClr val="tx1"/>
          </a:soli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10151358" y="1767939"/>
            <a:ext cx="352577" cy="470765"/>
            <a:chOff x="7613518" y="1501354"/>
            <a:chExt cx="264433" cy="353074"/>
          </a:xfrm>
          <a:solidFill>
            <a:schemeClr val="tx1"/>
          </a:soli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1132900" y="681351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راهنما و پشتیبانی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6477867" y="681351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آواتار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직사각형 14">
            <a:extLst>
              <a:ext uri="{FF2B5EF4-FFF2-40B4-BE49-F238E27FC236}">
                <a16:creationId xmlns:a16="http://schemas.microsoft.com/office/drawing/2014/main" id="{BDA4E1B5-F946-4C01-9C43-9EA7C996E964}"/>
              </a:ext>
            </a:extLst>
          </p:cNvPr>
          <p:cNvSpPr/>
          <p:nvPr/>
        </p:nvSpPr>
        <p:spPr>
          <a:xfrm>
            <a:off x="0" y="1579736"/>
            <a:ext cx="12192000" cy="4037291"/>
          </a:xfrm>
          <a:custGeom>
            <a:avLst/>
            <a:gdLst>
              <a:gd name="connsiteX0" fmla="*/ 0 w 12192000"/>
              <a:gd name="connsiteY0" fmla="*/ 0 h 1136469"/>
              <a:gd name="connsiteX1" fmla="*/ 12192000 w 12192000"/>
              <a:gd name="connsiteY1" fmla="*/ 0 h 1136469"/>
              <a:gd name="connsiteX2" fmla="*/ 12192000 w 12192000"/>
              <a:gd name="connsiteY2" fmla="*/ 1136469 h 1136469"/>
              <a:gd name="connsiteX3" fmla="*/ 0 w 12192000"/>
              <a:gd name="connsiteY3" fmla="*/ 1136469 h 1136469"/>
              <a:gd name="connsiteX4" fmla="*/ 0 w 12192000"/>
              <a:gd name="connsiteY4" fmla="*/ 0 h 1136469"/>
              <a:gd name="connsiteX0" fmla="*/ 0 w 12192000"/>
              <a:gd name="connsiteY0" fmla="*/ 200395 h 1336864"/>
              <a:gd name="connsiteX1" fmla="*/ 1488332 w 12192000"/>
              <a:gd name="connsiteY1" fmla="*/ 6 h 1336864"/>
              <a:gd name="connsiteX2" fmla="*/ 12192000 w 12192000"/>
              <a:gd name="connsiteY2" fmla="*/ 200395 h 1336864"/>
              <a:gd name="connsiteX3" fmla="*/ 12192000 w 12192000"/>
              <a:gd name="connsiteY3" fmla="*/ 1336864 h 1336864"/>
              <a:gd name="connsiteX4" fmla="*/ 0 w 12192000"/>
              <a:gd name="connsiteY4" fmla="*/ 1336864 h 1336864"/>
              <a:gd name="connsiteX5" fmla="*/ 0 w 12192000"/>
              <a:gd name="connsiteY5" fmla="*/ 200395 h 1336864"/>
              <a:gd name="connsiteX0" fmla="*/ 0 w 12192000"/>
              <a:gd name="connsiteY0" fmla="*/ 794367 h 1930836"/>
              <a:gd name="connsiteX1" fmla="*/ 1488332 w 12192000"/>
              <a:gd name="connsiteY1" fmla="*/ 593978 h 1930836"/>
              <a:gd name="connsiteX2" fmla="*/ 5184843 w 12192000"/>
              <a:gd name="connsiteY2" fmla="*/ 591 h 1930836"/>
              <a:gd name="connsiteX3" fmla="*/ 12192000 w 12192000"/>
              <a:gd name="connsiteY3" fmla="*/ 794367 h 1930836"/>
              <a:gd name="connsiteX4" fmla="*/ 12192000 w 12192000"/>
              <a:gd name="connsiteY4" fmla="*/ 1930836 h 1930836"/>
              <a:gd name="connsiteX5" fmla="*/ 0 w 12192000"/>
              <a:gd name="connsiteY5" fmla="*/ 1930836 h 1930836"/>
              <a:gd name="connsiteX6" fmla="*/ 0 w 12192000"/>
              <a:gd name="connsiteY6" fmla="*/ 794367 h 1930836"/>
              <a:gd name="connsiteX0" fmla="*/ 0 w 12192000"/>
              <a:gd name="connsiteY0" fmla="*/ 794367 h 1930836"/>
              <a:gd name="connsiteX1" fmla="*/ 1488332 w 12192000"/>
              <a:gd name="connsiteY1" fmla="*/ 593978 h 1930836"/>
              <a:gd name="connsiteX2" fmla="*/ 5184843 w 12192000"/>
              <a:gd name="connsiteY2" fmla="*/ 591 h 1930836"/>
              <a:gd name="connsiteX3" fmla="*/ 8365787 w 12192000"/>
              <a:gd name="connsiteY3" fmla="*/ 623161 h 1930836"/>
              <a:gd name="connsiteX4" fmla="*/ 12192000 w 12192000"/>
              <a:gd name="connsiteY4" fmla="*/ 794367 h 1930836"/>
              <a:gd name="connsiteX5" fmla="*/ 12192000 w 12192000"/>
              <a:gd name="connsiteY5" fmla="*/ 1930836 h 1930836"/>
              <a:gd name="connsiteX6" fmla="*/ 0 w 12192000"/>
              <a:gd name="connsiteY6" fmla="*/ 1930836 h 1930836"/>
              <a:gd name="connsiteX7" fmla="*/ 0 w 12192000"/>
              <a:gd name="connsiteY7" fmla="*/ 794367 h 1930836"/>
              <a:gd name="connsiteX0" fmla="*/ 0 w 12192000"/>
              <a:gd name="connsiteY0" fmla="*/ 794367 h 1930836"/>
              <a:gd name="connsiteX1" fmla="*/ 1488332 w 12192000"/>
              <a:gd name="connsiteY1" fmla="*/ 593978 h 1930836"/>
              <a:gd name="connsiteX2" fmla="*/ 5184843 w 12192000"/>
              <a:gd name="connsiteY2" fmla="*/ 591 h 1930836"/>
              <a:gd name="connsiteX3" fmla="*/ 8365787 w 12192000"/>
              <a:gd name="connsiteY3" fmla="*/ 623161 h 1930836"/>
              <a:gd name="connsiteX4" fmla="*/ 10758791 w 12192000"/>
              <a:gd name="connsiteY4" fmla="*/ 272965 h 1930836"/>
              <a:gd name="connsiteX5" fmla="*/ 12192000 w 12192000"/>
              <a:gd name="connsiteY5" fmla="*/ 794367 h 1930836"/>
              <a:gd name="connsiteX6" fmla="*/ 12192000 w 12192000"/>
              <a:gd name="connsiteY6" fmla="*/ 1930836 h 1930836"/>
              <a:gd name="connsiteX7" fmla="*/ 0 w 12192000"/>
              <a:gd name="connsiteY7" fmla="*/ 1930836 h 1930836"/>
              <a:gd name="connsiteX8" fmla="*/ 0 w 12192000"/>
              <a:gd name="connsiteY8" fmla="*/ 794367 h 1930836"/>
              <a:gd name="connsiteX0" fmla="*/ 0 w 12192000"/>
              <a:gd name="connsiteY0" fmla="*/ 794284 h 1930753"/>
              <a:gd name="connsiteX1" fmla="*/ 1527243 w 12192000"/>
              <a:gd name="connsiteY1" fmla="*/ 700899 h 1930753"/>
              <a:gd name="connsiteX2" fmla="*/ 5184843 w 12192000"/>
              <a:gd name="connsiteY2" fmla="*/ 508 h 1930753"/>
              <a:gd name="connsiteX3" fmla="*/ 8365787 w 12192000"/>
              <a:gd name="connsiteY3" fmla="*/ 623078 h 1930753"/>
              <a:gd name="connsiteX4" fmla="*/ 10758791 w 12192000"/>
              <a:gd name="connsiteY4" fmla="*/ 272882 h 1930753"/>
              <a:gd name="connsiteX5" fmla="*/ 12192000 w 12192000"/>
              <a:gd name="connsiteY5" fmla="*/ 794284 h 1930753"/>
              <a:gd name="connsiteX6" fmla="*/ 12192000 w 12192000"/>
              <a:gd name="connsiteY6" fmla="*/ 1930753 h 1930753"/>
              <a:gd name="connsiteX7" fmla="*/ 0 w 12192000"/>
              <a:gd name="connsiteY7" fmla="*/ 1930753 h 1930753"/>
              <a:gd name="connsiteX8" fmla="*/ 0 w 12192000"/>
              <a:gd name="connsiteY8" fmla="*/ 794284 h 1930753"/>
              <a:gd name="connsiteX0" fmla="*/ 0 w 12192000"/>
              <a:gd name="connsiteY0" fmla="*/ 794475 h 1930944"/>
              <a:gd name="connsiteX1" fmla="*/ 1478605 w 12192000"/>
              <a:gd name="connsiteY1" fmla="*/ 492831 h 1930944"/>
              <a:gd name="connsiteX2" fmla="*/ 5184843 w 12192000"/>
              <a:gd name="connsiteY2" fmla="*/ 699 h 1930944"/>
              <a:gd name="connsiteX3" fmla="*/ 8365787 w 12192000"/>
              <a:gd name="connsiteY3" fmla="*/ 623269 h 1930944"/>
              <a:gd name="connsiteX4" fmla="*/ 10758791 w 12192000"/>
              <a:gd name="connsiteY4" fmla="*/ 273073 h 1930944"/>
              <a:gd name="connsiteX5" fmla="*/ 12192000 w 12192000"/>
              <a:gd name="connsiteY5" fmla="*/ 794475 h 1930944"/>
              <a:gd name="connsiteX6" fmla="*/ 12192000 w 12192000"/>
              <a:gd name="connsiteY6" fmla="*/ 1930944 h 1930944"/>
              <a:gd name="connsiteX7" fmla="*/ 0 w 12192000"/>
              <a:gd name="connsiteY7" fmla="*/ 1930944 h 1930944"/>
              <a:gd name="connsiteX8" fmla="*/ 0 w 12192000"/>
              <a:gd name="connsiteY8" fmla="*/ 794475 h 1930944"/>
              <a:gd name="connsiteX0" fmla="*/ 0 w 12192000"/>
              <a:gd name="connsiteY0" fmla="*/ 816962 h 1953431"/>
              <a:gd name="connsiteX1" fmla="*/ 1478605 w 12192000"/>
              <a:gd name="connsiteY1" fmla="*/ 515318 h 1953431"/>
              <a:gd name="connsiteX2" fmla="*/ 3871609 w 12192000"/>
              <a:gd name="connsiteY2" fmla="*/ 671 h 1953431"/>
              <a:gd name="connsiteX3" fmla="*/ 8365787 w 12192000"/>
              <a:gd name="connsiteY3" fmla="*/ 645756 h 1953431"/>
              <a:gd name="connsiteX4" fmla="*/ 10758791 w 12192000"/>
              <a:gd name="connsiteY4" fmla="*/ 295560 h 1953431"/>
              <a:gd name="connsiteX5" fmla="*/ 12192000 w 12192000"/>
              <a:gd name="connsiteY5" fmla="*/ 816962 h 1953431"/>
              <a:gd name="connsiteX6" fmla="*/ 12192000 w 12192000"/>
              <a:gd name="connsiteY6" fmla="*/ 1953431 h 1953431"/>
              <a:gd name="connsiteX7" fmla="*/ 0 w 12192000"/>
              <a:gd name="connsiteY7" fmla="*/ 1953431 h 1953431"/>
              <a:gd name="connsiteX8" fmla="*/ 0 w 12192000"/>
              <a:gd name="connsiteY8" fmla="*/ 816962 h 1953431"/>
              <a:gd name="connsiteX0" fmla="*/ 0 w 12192000"/>
              <a:gd name="connsiteY0" fmla="*/ 816962 h 1953431"/>
              <a:gd name="connsiteX1" fmla="*/ 1478605 w 12192000"/>
              <a:gd name="connsiteY1" fmla="*/ 515318 h 1953431"/>
              <a:gd name="connsiteX2" fmla="*/ 3871609 w 12192000"/>
              <a:gd name="connsiteY2" fmla="*/ 671 h 1953431"/>
              <a:gd name="connsiteX3" fmla="*/ 8365787 w 12192000"/>
              <a:gd name="connsiteY3" fmla="*/ 645756 h 1953431"/>
              <a:gd name="connsiteX4" fmla="*/ 10758791 w 12192000"/>
              <a:gd name="connsiteY4" fmla="*/ 295560 h 1953431"/>
              <a:gd name="connsiteX5" fmla="*/ 12192000 w 12192000"/>
              <a:gd name="connsiteY5" fmla="*/ 816962 h 1953431"/>
              <a:gd name="connsiteX6" fmla="*/ 12192000 w 12192000"/>
              <a:gd name="connsiteY6" fmla="*/ 1953431 h 1953431"/>
              <a:gd name="connsiteX7" fmla="*/ 0 w 12192000"/>
              <a:gd name="connsiteY7" fmla="*/ 1953431 h 1953431"/>
              <a:gd name="connsiteX8" fmla="*/ 0 w 12192000"/>
              <a:gd name="connsiteY8" fmla="*/ 816962 h 1953431"/>
              <a:gd name="connsiteX0" fmla="*/ 0 w 12192000"/>
              <a:gd name="connsiteY0" fmla="*/ 816962 h 1953431"/>
              <a:gd name="connsiteX1" fmla="*/ 1478605 w 12192000"/>
              <a:gd name="connsiteY1" fmla="*/ 515318 h 1953431"/>
              <a:gd name="connsiteX2" fmla="*/ 3871609 w 12192000"/>
              <a:gd name="connsiteY2" fmla="*/ 671 h 1953431"/>
              <a:gd name="connsiteX3" fmla="*/ 6770451 w 12192000"/>
              <a:gd name="connsiteY3" fmla="*/ 702042 h 1953431"/>
              <a:gd name="connsiteX4" fmla="*/ 10758791 w 12192000"/>
              <a:gd name="connsiteY4" fmla="*/ 295560 h 1953431"/>
              <a:gd name="connsiteX5" fmla="*/ 12192000 w 12192000"/>
              <a:gd name="connsiteY5" fmla="*/ 816962 h 1953431"/>
              <a:gd name="connsiteX6" fmla="*/ 12192000 w 12192000"/>
              <a:gd name="connsiteY6" fmla="*/ 1953431 h 1953431"/>
              <a:gd name="connsiteX7" fmla="*/ 0 w 12192000"/>
              <a:gd name="connsiteY7" fmla="*/ 1953431 h 1953431"/>
              <a:gd name="connsiteX8" fmla="*/ 0 w 12192000"/>
              <a:gd name="connsiteY8" fmla="*/ 816962 h 1953431"/>
              <a:gd name="connsiteX0" fmla="*/ 0 w 12192000"/>
              <a:gd name="connsiteY0" fmla="*/ 816962 h 1953431"/>
              <a:gd name="connsiteX1" fmla="*/ 1478605 w 12192000"/>
              <a:gd name="connsiteY1" fmla="*/ 515318 h 1953431"/>
              <a:gd name="connsiteX2" fmla="*/ 3871609 w 12192000"/>
              <a:gd name="connsiteY2" fmla="*/ 671 h 1953431"/>
              <a:gd name="connsiteX3" fmla="*/ 6770451 w 12192000"/>
              <a:gd name="connsiteY3" fmla="*/ 702042 h 1953431"/>
              <a:gd name="connsiteX4" fmla="*/ 10204315 w 12192000"/>
              <a:gd name="connsiteY4" fmla="*/ 1083565 h 1953431"/>
              <a:gd name="connsiteX5" fmla="*/ 12192000 w 12192000"/>
              <a:gd name="connsiteY5" fmla="*/ 816962 h 1953431"/>
              <a:gd name="connsiteX6" fmla="*/ 12192000 w 12192000"/>
              <a:gd name="connsiteY6" fmla="*/ 1953431 h 1953431"/>
              <a:gd name="connsiteX7" fmla="*/ 0 w 12192000"/>
              <a:gd name="connsiteY7" fmla="*/ 1953431 h 1953431"/>
              <a:gd name="connsiteX8" fmla="*/ 0 w 12192000"/>
              <a:gd name="connsiteY8" fmla="*/ 816962 h 1953431"/>
              <a:gd name="connsiteX0" fmla="*/ 0 w 12192000"/>
              <a:gd name="connsiteY0" fmla="*/ 816962 h 1953431"/>
              <a:gd name="connsiteX1" fmla="*/ 1478605 w 12192000"/>
              <a:gd name="connsiteY1" fmla="*/ 515318 h 1953431"/>
              <a:gd name="connsiteX2" fmla="*/ 3871609 w 12192000"/>
              <a:gd name="connsiteY2" fmla="*/ 671 h 1953431"/>
              <a:gd name="connsiteX3" fmla="*/ 6770451 w 12192000"/>
              <a:gd name="connsiteY3" fmla="*/ 702042 h 1953431"/>
              <a:gd name="connsiteX4" fmla="*/ 10204315 w 12192000"/>
              <a:gd name="connsiteY4" fmla="*/ 1083565 h 1953431"/>
              <a:gd name="connsiteX5" fmla="*/ 12182273 w 12192000"/>
              <a:gd name="connsiteY5" fmla="*/ 1503652 h 1953431"/>
              <a:gd name="connsiteX6" fmla="*/ 12192000 w 12192000"/>
              <a:gd name="connsiteY6" fmla="*/ 1953431 h 1953431"/>
              <a:gd name="connsiteX7" fmla="*/ 0 w 12192000"/>
              <a:gd name="connsiteY7" fmla="*/ 1953431 h 1953431"/>
              <a:gd name="connsiteX8" fmla="*/ 0 w 12192000"/>
              <a:gd name="connsiteY8" fmla="*/ 816962 h 1953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1953431">
                <a:moveTo>
                  <a:pt x="0" y="816962"/>
                </a:moveTo>
                <a:cubicBezTo>
                  <a:pt x="418289" y="818259"/>
                  <a:pt x="1060316" y="514021"/>
                  <a:pt x="1478605" y="515318"/>
                </a:cubicBezTo>
                <a:cubicBezTo>
                  <a:pt x="2730231" y="538016"/>
                  <a:pt x="2619983" y="-22027"/>
                  <a:pt x="3871609" y="671"/>
                </a:cubicBezTo>
                <a:cubicBezTo>
                  <a:pt x="4928681" y="55488"/>
                  <a:pt x="5732834" y="585310"/>
                  <a:pt x="6770451" y="702042"/>
                </a:cubicBezTo>
                <a:cubicBezTo>
                  <a:pt x="7652426" y="747438"/>
                  <a:pt x="9322340" y="1038169"/>
                  <a:pt x="10204315" y="1083565"/>
                </a:cubicBezTo>
                <a:lnTo>
                  <a:pt x="12182273" y="1503652"/>
                </a:lnTo>
                <a:lnTo>
                  <a:pt x="12192000" y="1953431"/>
                </a:lnTo>
                <a:lnTo>
                  <a:pt x="0" y="1953431"/>
                </a:lnTo>
                <a:lnTo>
                  <a:pt x="0" y="816962"/>
                </a:ln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6" name="직사각형 14">
            <a:extLst>
              <a:ext uri="{FF2B5EF4-FFF2-40B4-BE49-F238E27FC236}">
                <a16:creationId xmlns:a16="http://schemas.microsoft.com/office/drawing/2014/main" id="{E8983632-1ACA-4CBD-B90B-0ADC2A433E57}"/>
              </a:ext>
            </a:extLst>
          </p:cNvPr>
          <p:cNvSpPr/>
          <p:nvPr/>
        </p:nvSpPr>
        <p:spPr>
          <a:xfrm>
            <a:off x="0" y="2966936"/>
            <a:ext cx="12192000" cy="2650091"/>
          </a:xfrm>
          <a:custGeom>
            <a:avLst/>
            <a:gdLst>
              <a:gd name="connsiteX0" fmla="*/ 0 w 12192000"/>
              <a:gd name="connsiteY0" fmla="*/ 0 h 1136469"/>
              <a:gd name="connsiteX1" fmla="*/ 12192000 w 12192000"/>
              <a:gd name="connsiteY1" fmla="*/ 0 h 1136469"/>
              <a:gd name="connsiteX2" fmla="*/ 12192000 w 12192000"/>
              <a:gd name="connsiteY2" fmla="*/ 1136469 h 1136469"/>
              <a:gd name="connsiteX3" fmla="*/ 0 w 12192000"/>
              <a:gd name="connsiteY3" fmla="*/ 1136469 h 1136469"/>
              <a:gd name="connsiteX4" fmla="*/ 0 w 12192000"/>
              <a:gd name="connsiteY4" fmla="*/ 0 h 1136469"/>
              <a:gd name="connsiteX0" fmla="*/ 0 w 12192000"/>
              <a:gd name="connsiteY0" fmla="*/ 200395 h 1336864"/>
              <a:gd name="connsiteX1" fmla="*/ 1488332 w 12192000"/>
              <a:gd name="connsiteY1" fmla="*/ 6 h 1336864"/>
              <a:gd name="connsiteX2" fmla="*/ 12192000 w 12192000"/>
              <a:gd name="connsiteY2" fmla="*/ 200395 h 1336864"/>
              <a:gd name="connsiteX3" fmla="*/ 12192000 w 12192000"/>
              <a:gd name="connsiteY3" fmla="*/ 1336864 h 1336864"/>
              <a:gd name="connsiteX4" fmla="*/ 0 w 12192000"/>
              <a:gd name="connsiteY4" fmla="*/ 1336864 h 1336864"/>
              <a:gd name="connsiteX5" fmla="*/ 0 w 12192000"/>
              <a:gd name="connsiteY5" fmla="*/ 200395 h 1336864"/>
              <a:gd name="connsiteX0" fmla="*/ 0 w 12192000"/>
              <a:gd name="connsiteY0" fmla="*/ 794367 h 1930836"/>
              <a:gd name="connsiteX1" fmla="*/ 1488332 w 12192000"/>
              <a:gd name="connsiteY1" fmla="*/ 593978 h 1930836"/>
              <a:gd name="connsiteX2" fmla="*/ 5184843 w 12192000"/>
              <a:gd name="connsiteY2" fmla="*/ 591 h 1930836"/>
              <a:gd name="connsiteX3" fmla="*/ 12192000 w 12192000"/>
              <a:gd name="connsiteY3" fmla="*/ 794367 h 1930836"/>
              <a:gd name="connsiteX4" fmla="*/ 12192000 w 12192000"/>
              <a:gd name="connsiteY4" fmla="*/ 1930836 h 1930836"/>
              <a:gd name="connsiteX5" fmla="*/ 0 w 12192000"/>
              <a:gd name="connsiteY5" fmla="*/ 1930836 h 1930836"/>
              <a:gd name="connsiteX6" fmla="*/ 0 w 12192000"/>
              <a:gd name="connsiteY6" fmla="*/ 794367 h 1930836"/>
              <a:gd name="connsiteX0" fmla="*/ 0 w 12192000"/>
              <a:gd name="connsiteY0" fmla="*/ 794367 h 1930836"/>
              <a:gd name="connsiteX1" fmla="*/ 1488332 w 12192000"/>
              <a:gd name="connsiteY1" fmla="*/ 593978 h 1930836"/>
              <a:gd name="connsiteX2" fmla="*/ 5184843 w 12192000"/>
              <a:gd name="connsiteY2" fmla="*/ 591 h 1930836"/>
              <a:gd name="connsiteX3" fmla="*/ 8365787 w 12192000"/>
              <a:gd name="connsiteY3" fmla="*/ 623161 h 1930836"/>
              <a:gd name="connsiteX4" fmla="*/ 12192000 w 12192000"/>
              <a:gd name="connsiteY4" fmla="*/ 794367 h 1930836"/>
              <a:gd name="connsiteX5" fmla="*/ 12192000 w 12192000"/>
              <a:gd name="connsiteY5" fmla="*/ 1930836 h 1930836"/>
              <a:gd name="connsiteX6" fmla="*/ 0 w 12192000"/>
              <a:gd name="connsiteY6" fmla="*/ 1930836 h 1930836"/>
              <a:gd name="connsiteX7" fmla="*/ 0 w 12192000"/>
              <a:gd name="connsiteY7" fmla="*/ 794367 h 1930836"/>
              <a:gd name="connsiteX0" fmla="*/ 0 w 12192000"/>
              <a:gd name="connsiteY0" fmla="*/ 794367 h 1930836"/>
              <a:gd name="connsiteX1" fmla="*/ 1488332 w 12192000"/>
              <a:gd name="connsiteY1" fmla="*/ 593978 h 1930836"/>
              <a:gd name="connsiteX2" fmla="*/ 5184843 w 12192000"/>
              <a:gd name="connsiteY2" fmla="*/ 591 h 1930836"/>
              <a:gd name="connsiteX3" fmla="*/ 8365787 w 12192000"/>
              <a:gd name="connsiteY3" fmla="*/ 623161 h 1930836"/>
              <a:gd name="connsiteX4" fmla="*/ 10758791 w 12192000"/>
              <a:gd name="connsiteY4" fmla="*/ 272965 h 1930836"/>
              <a:gd name="connsiteX5" fmla="*/ 12192000 w 12192000"/>
              <a:gd name="connsiteY5" fmla="*/ 794367 h 1930836"/>
              <a:gd name="connsiteX6" fmla="*/ 12192000 w 12192000"/>
              <a:gd name="connsiteY6" fmla="*/ 1930836 h 1930836"/>
              <a:gd name="connsiteX7" fmla="*/ 0 w 12192000"/>
              <a:gd name="connsiteY7" fmla="*/ 1930836 h 1930836"/>
              <a:gd name="connsiteX8" fmla="*/ 0 w 12192000"/>
              <a:gd name="connsiteY8" fmla="*/ 794367 h 1930836"/>
              <a:gd name="connsiteX0" fmla="*/ 0 w 12192000"/>
              <a:gd name="connsiteY0" fmla="*/ 794284 h 1930753"/>
              <a:gd name="connsiteX1" fmla="*/ 1527243 w 12192000"/>
              <a:gd name="connsiteY1" fmla="*/ 700899 h 1930753"/>
              <a:gd name="connsiteX2" fmla="*/ 5184843 w 12192000"/>
              <a:gd name="connsiteY2" fmla="*/ 508 h 1930753"/>
              <a:gd name="connsiteX3" fmla="*/ 8365787 w 12192000"/>
              <a:gd name="connsiteY3" fmla="*/ 623078 h 1930753"/>
              <a:gd name="connsiteX4" fmla="*/ 10758791 w 12192000"/>
              <a:gd name="connsiteY4" fmla="*/ 272882 h 1930753"/>
              <a:gd name="connsiteX5" fmla="*/ 12192000 w 12192000"/>
              <a:gd name="connsiteY5" fmla="*/ 794284 h 1930753"/>
              <a:gd name="connsiteX6" fmla="*/ 12192000 w 12192000"/>
              <a:gd name="connsiteY6" fmla="*/ 1930753 h 1930753"/>
              <a:gd name="connsiteX7" fmla="*/ 0 w 12192000"/>
              <a:gd name="connsiteY7" fmla="*/ 1930753 h 1930753"/>
              <a:gd name="connsiteX8" fmla="*/ 0 w 12192000"/>
              <a:gd name="connsiteY8" fmla="*/ 794284 h 1930753"/>
              <a:gd name="connsiteX0" fmla="*/ 0 w 12192000"/>
              <a:gd name="connsiteY0" fmla="*/ 794312 h 1930781"/>
              <a:gd name="connsiteX1" fmla="*/ 2587557 w 12192000"/>
              <a:gd name="connsiteY1" fmla="*/ 660911 h 1930781"/>
              <a:gd name="connsiteX2" fmla="*/ 5184843 w 12192000"/>
              <a:gd name="connsiteY2" fmla="*/ 536 h 1930781"/>
              <a:gd name="connsiteX3" fmla="*/ 8365787 w 12192000"/>
              <a:gd name="connsiteY3" fmla="*/ 623106 h 1930781"/>
              <a:gd name="connsiteX4" fmla="*/ 10758791 w 12192000"/>
              <a:gd name="connsiteY4" fmla="*/ 272910 h 1930781"/>
              <a:gd name="connsiteX5" fmla="*/ 12192000 w 12192000"/>
              <a:gd name="connsiteY5" fmla="*/ 794312 h 1930781"/>
              <a:gd name="connsiteX6" fmla="*/ 12192000 w 12192000"/>
              <a:gd name="connsiteY6" fmla="*/ 1930781 h 1930781"/>
              <a:gd name="connsiteX7" fmla="*/ 0 w 12192000"/>
              <a:gd name="connsiteY7" fmla="*/ 1930781 h 1930781"/>
              <a:gd name="connsiteX8" fmla="*/ 0 w 12192000"/>
              <a:gd name="connsiteY8" fmla="*/ 794312 h 1930781"/>
              <a:gd name="connsiteX0" fmla="*/ 0 w 12192000"/>
              <a:gd name="connsiteY0" fmla="*/ 866290 h 2002759"/>
              <a:gd name="connsiteX1" fmla="*/ 2587557 w 12192000"/>
              <a:gd name="connsiteY1" fmla="*/ 732889 h 2002759"/>
              <a:gd name="connsiteX2" fmla="*/ 5710136 w 12192000"/>
              <a:gd name="connsiteY2" fmla="*/ 487 h 2002759"/>
              <a:gd name="connsiteX3" fmla="*/ 8365787 w 12192000"/>
              <a:gd name="connsiteY3" fmla="*/ 695084 h 2002759"/>
              <a:gd name="connsiteX4" fmla="*/ 10758791 w 12192000"/>
              <a:gd name="connsiteY4" fmla="*/ 344888 h 2002759"/>
              <a:gd name="connsiteX5" fmla="*/ 12192000 w 12192000"/>
              <a:gd name="connsiteY5" fmla="*/ 866290 h 2002759"/>
              <a:gd name="connsiteX6" fmla="*/ 12192000 w 12192000"/>
              <a:gd name="connsiteY6" fmla="*/ 2002759 h 2002759"/>
              <a:gd name="connsiteX7" fmla="*/ 0 w 12192000"/>
              <a:gd name="connsiteY7" fmla="*/ 2002759 h 2002759"/>
              <a:gd name="connsiteX8" fmla="*/ 0 w 12192000"/>
              <a:gd name="connsiteY8" fmla="*/ 866290 h 2002759"/>
              <a:gd name="connsiteX0" fmla="*/ 0 w 12192000"/>
              <a:gd name="connsiteY0" fmla="*/ 866290 h 2002759"/>
              <a:gd name="connsiteX1" fmla="*/ 2587557 w 12192000"/>
              <a:gd name="connsiteY1" fmla="*/ 732889 h 2002759"/>
              <a:gd name="connsiteX2" fmla="*/ 5710136 w 12192000"/>
              <a:gd name="connsiteY2" fmla="*/ 487 h 2002759"/>
              <a:gd name="connsiteX3" fmla="*/ 7500025 w 12192000"/>
              <a:gd name="connsiteY3" fmla="*/ 286927 h 2002759"/>
              <a:gd name="connsiteX4" fmla="*/ 10758791 w 12192000"/>
              <a:gd name="connsiteY4" fmla="*/ 344888 h 2002759"/>
              <a:gd name="connsiteX5" fmla="*/ 12192000 w 12192000"/>
              <a:gd name="connsiteY5" fmla="*/ 866290 h 2002759"/>
              <a:gd name="connsiteX6" fmla="*/ 12192000 w 12192000"/>
              <a:gd name="connsiteY6" fmla="*/ 2002759 h 2002759"/>
              <a:gd name="connsiteX7" fmla="*/ 0 w 12192000"/>
              <a:gd name="connsiteY7" fmla="*/ 2002759 h 2002759"/>
              <a:gd name="connsiteX8" fmla="*/ 0 w 12192000"/>
              <a:gd name="connsiteY8" fmla="*/ 866290 h 2002759"/>
              <a:gd name="connsiteX0" fmla="*/ 0 w 12192000"/>
              <a:gd name="connsiteY0" fmla="*/ 1052221 h 2188690"/>
              <a:gd name="connsiteX1" fmla="*/ 2587557 w 12192000"/>
              <a:gd name="connsiteY1" fmla="*/ 918820 h 2188690"/>
              <a:gd name="connsiteX2" fmla="*/ 5710136 w 12192000"/>
              <a:gd name="connsiteY2" fmla="*/ 186418 h 2188690"/>
              <a:gd name="connsiteX3" fmla="*/ 7500025 w 12192000"/>
              <a:gd name="connsiteY3" fmla="*/ 472858 h 2188690"/>
              <a:gd name="connsiteX4" fmla="*/ 10593421 w 12192000"/>
              <a:gd name="connsiteY4" fmla="*/ 2616 h 2188690"/>
              <a:gd name="connsiteX5" fmla="*/ 12192000 w 12192000"/>
              <a:gd name="connsiteY5" fmla="*/ 1052221 h 2188690"/>
              <a:gd name="connsiteX6" fmla="*/ 12192000 w 12192000"/>
              <a:gd name="connsiteY6" fmla="*/ 2188690 h 2188690"/>
              <a:gd name="connsiteX7" fmla="*/ 0 w 12192000"/>
              <a:gd name="connsiteY7" fmla="*/ 2188690 h 2188690"/>
              <a:gd name="connsiteX8" fmla="*/ 0 w 12192000"/>
              <a:gd name="connsiteY8" fmla="*/ 1052221 h 2188690"/>
              <a:gd name="connsiteX0" fmla="*/ 0 w 12192000"/>
              <a:gd name="connsiteY0" fmla="*/ 1052221 h 2188690"/>
              <a:gd name="connsiteX1" fmla="*/ 2587557 w 12192000"/>
              <a:gd name="connsiteY1" fmla="*/ 918820 h 2188690"/>
              <a:gd name="connsiteX2" fmla="*/ 5710136 w 12192000"/>
              <a:gd name="connsiteY2" fmla="*/ 186418 h 2188690"/>
              <a:gd name="connsiteX3" fmla="*/ 7500025 w 12192000"/>
              <a:gd name="connsiteY3" fmla="*/ 472858 h 2188690"/>
              <a:gd name="connsiteX4" fmla="*/ 10593421 w 12192000"/>
              <a:gd name="connsiteY4" fmla="*/ 2616 h 2188690"/>
              <a:gd name="connsiteX5" fmla="*/ 12192000 w 12192000"/>
              <a:gd name="connsiteY5" fmla="*/ 1052221 h 2188690"/>
              <a:gd name="connsiteX6" fmla="*/ 12192000 w 12192000"/>
              <a:gd name="connsiteY6" fmla="*/ 2188690 h 2188690"/>
              <a:gd name="connsiteX7" fmla="*/ 0 w 12192000"/>
              <a:gd name="connsiteY7" fmla="*/ 2188690 h 2188690"/>
              <a:gd name="connsiteX8" fmla="*/ 0 w 12192000"/>
              <a:gd name="connsiteY8" fmla="*/ 1052221 h 2188690"/>
              <a:gd name="connsiteX0" fmla="*/ 0 w 12192000"/>
              <a:gd name="connsiteY0" fmla="*/ 1171825 h 2308294"/>
              <a:gd name="connsiteX1" fmla="*/ 2587557 w 12192000"/>
              <a:gd name="connsiteY1" fmla="*/ 1038424 h 2308294"/>
              <a:gd name="connsiteX2" fmla="*/ 5710136 w 12192000"/>
              <a:gd name="connsiteY2" fmla="*/ 306022 h 2308294"/>
              <a:gd name="connsiteX3" fmla="*/ 7500025 w 12192000"/>
              <a:gd name="connsiteY3" fmla="*/ 592462 h 2308294"/>
              <a:gd name="connsiteX4" fmla="*/ 10398867 w 12192000"/>
              <a:gd name="connsiteY4" fmla="*/ 2174 h 2308294"/>
              <a:gd name="connsiteX5" fmla="*/ 12192000 w 12192000"/>
              <a:gd name="connsiteY5" fmla="*/ 1171825 h 2308294"/>
              <a:gd name="connsiteX6" fmla="*/ 12192000 w 12192000"/>
              <a:gd name="connsiteY6" fmla="*/ 2308294 h 2308294"/>
              <a:gd name="connsiteX7" fmla="*/ 0 w 12192000"/>
              <a:gd name="connsiteY7" fmla="*/ 2308294 h 2308294"/>
              <a:gd name="connsiteX8" fmla="*/ 0 w 12192000"/>
              <a:gd name="connsiteY8" fmla="*/ 1171825 h 2308294"/>
              <a:gd name="connsiteX0" fmla="*/ 0 w 12192000"/>
              <a:gd name="connsiteY0" fmla="*/ 1171825 h 2308294"/>
              <a:gd name="connsiteX1" fmla="*/ 2587557 w 12192000"/>
              <a:gd name="connsiteY1" fmla="*/ 1038424 h 2308294"/>
              <a:gd name="connsiteX2" fmla="*/ 5710136 w 12192000"/>
              <a:gd name="connsiteY2" fmla="*/ 306022 h 2308294"/>
              <a:gd name="connsiteX3" fmla="*/ 7500025 w 12192000"/>
              <a:gd name="connsiteY3" fmla="*/ 592462 h 2308294"/>
              <a:gd name="connsiteX4" fmla="*/ 10398867 w 12192000"/>
              <a:gd name="connsiteY4" fmla="*/ 2174 h 2308294"/>
              <a:gd name="connsiteX5" fmla="*/ 12192000 w 12192000"/>
              <a:gd name="connsiteY5" fmla="*/ 1171825 h 2308294"/>
              <a:gd name="connsiteX6" fmla="*/ 12192000 w 12192000"/>
              <a:gd name="connsiteY6" fmla="*/ 2308294 h 2308294"/>
              <a:gd name="connsiteX7" fmla="*/ 0 w 12192000"/>
              <a:gd name="connsiteY7" fmla="*/ 2308294 h 2308294"/>
              <a:gd name="connsiteX8" fmla="*/ 0 w 12192000"/>
              <a:gd name="connsiteY8" fmla="*/ 1171825 h 2308294"/>
              <a:gd name="connsiteX0" fmla="*/ 0 w 12192000"/>
              <a:gd name="connsiteY0" fmla="*/ 1169651 h 2306120"/>
              <a:gd name="connsiteX1" fmla="*/ 2587557 w 12192000"/>
              <a:gd name="connsiteY1" fmla="*/ 1036250 h 2306120"/>
              <a:gd name="connsiteX2" fmla="*/ 5710136 w 12192000"/>
              <a:gd name="connsiteY2" fmla="*/ 303848 h 2306120"/>
              <a:gd name="connsiteX3" fmla="*/ 7500025 w 12192000"/>
              <a:gd name="connsiteY3" fmla="*/ 590288 h 2306120"/>
              <a:gd name="connsiteX4" fmla="*/ 10398867 w 12192000"/>
              <a:gd name="connsiteY4" fmla="*/ 0 h 2306120"/>
              <a:gd name="connsiteX5" fmla="*/ 12192000 w 12192000"/>
              <a:gd name="connsiteY5" fmla="*/ 1169651 h 2306120"/>
              <a:gd name="connsiteX6" fmla="*/ 12192000 w 12192000"/>
              <a:gd name="connsiteY6" fmla="*/ 2306120 h 2306120"/>
              <a:gd name="connsiteX7" fmla="*/ 0 w 12192000"/>
              <a:gd name="connsiteY7" fmla="*/ 2306120 h 2306120"/>
              <a:gd name="connsiteX8" fmla="*/ 0 w 12192000"/>
              <a:gd name="connsiteY8" fmla="*/ 1169651 h 2306120"/>
              <a:gd name="connsiteX0" fmla="*/ 0 w 12192000"/>
              <a:gd name="connsiteY0" fmla="*/ 1169651 h 2306120"/>
              <a:gd name="connsiteX1" fmla="*/ 2354093 w 12192000"/>
              <a:gd name="connsiteY1" fmla="*/ 1108278 h 2306120"/>
              <a:gd name="connsiteX2" fmla="*/ 5710136 w 12192000"/>
              <a:gd name="connsiteY2" fmla="*/ 303848 h 2306120"/>
              <a:gd name="connsiteX3" fmla="*/ 7500025 w 12192000"/>
              <a:gd name="connsiteY3" fmla="*/ 590288 h 2306120"/>
              <a:gd name="connsiteX4" fmla="*/ 10398867 w 12192000"/>
              <a:gd name="connsiteY4" fmla="*/ 0 h 2306120"/>
              <a:gd name="connsiteX5" fmla="*/ 12192000 w 12192000"/>
              <a:gd name="connsiteY5" fmla="*/ 1169651 h 2306120"/>
              <a:gd name="connsiteX6" fmla="*/ 12192000 w 12192000"/>
              <a:gd name="connsiteY6" fmla="*/ 2306120 h 2306120"/>
              <a:gd name="connsiteX7" fmla="*/ 0 w 12192000"/>
              <a:gd name="connsiteY7" fmla="*/ 2306120 h 2306120"/>
              <a:gd name="connsiteX8" fmla="*/ 0 w 12192000"/>
              <a:gd name="connsiteY8" fmla="*/ 1169651 h 2306120"/>
              <a:gd name="connsiteX0" fmla="*/ 0 w 12192000"/>
              <a:gd name="connsiteY0" fmla="*/ 1385734 h 2306120"/>
              <a:gd name="connsiteX1" fmla="*/ 2354093 w 12192000"/>
              <a:gd name="connsiteY1" fmla="*/ 1108278 h 2306120"/>
              <a:gd name="connsiteX2" fmla="*/ 5710136 w 12192000"/>
              <a:gd name="connsiteY2" fmla="*/ 303848 h 2306120"/>
              <a:gd name="connsiteX3" fmla="*/ 7500025 w 12192000"/>
              <a:gd name="connsiteY3" fmla="*/ 590288 h 2306120"/>
              <a:gd name="connsiteX4" fmla="*/ 10398867 w 12192000"/>
              <a:gd name="connsiteY4" fmla="*/ 0 h 2306120"/>
              <a:gd name="connsiteX5" fmla="*/ 12192000 w 12192000"/>
              <a:gd name="connsiteY5" fmla="*/ 1169651 h 2306120"/>
              <a:gd name="connsiteX6" fmla="*/ 12192000 w 12192000"/>
              <a:gd name="connsiteY6" fmla="*/ 2306120 h 2306120"/>
              <a:gd name="connsiteX7" fmla="*/ 0 w 12192000"/>
              <a:gd name="connsiteY7" fmla="*/ 2306120 h 2306120"/>
              <a:gd name="connsiteX8" fmla="*/ 0 w 12192000"/>
              <a:gd name="connsiteY8" fmla="*/ 1385734 h 2306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2306120">
                <a:moveTo>
                  <a:pt x="0" y="1385734"/>
                </a:moveTo>
                <a:cubicBezTo>
                  <a:pt x="418289" y="1387031"/>
                  <a:pt x="1935804" y="1106981"/>
                  <a:pt x="2354093" y="1108278"/>
                </a:cubicBezTo>
                <a:cubicBezTo>
                  <a:pt x="3605719" y="1130976"/>
                  <a:pt x="4458510" y="281150"/>
                  <a:pt x="5710136" y="303848"/>
                </a:cubicBezTo>
                <a:cubicBezTo>
                  <a:pt x="6747753" y="420580"/>
                  <a:pt x="6462408" y="473556"/>
                  <a:pt x="7500025" y="590288"/>
                </a:cubicBezTo>
                <a:cubicBezTo>
                  <a:pt x="8382000" y="635684"/>
                  <a:pt x="9536347" y="26632"/>
                  <a:pt x="10398867" y="0"/>
                </a:cubicBezTo>
                <a:cubicBezTo>
                  <a:pt x="11145735" y="21741"/>
                  <a:pt x="11659140" y="819783"/>
                  <a:pt x="12192000" y="1169651"/>
                </a:cubicBezTo>
                <a:lnTo>
                  <a:pt x="12192000" y="2306120"/>
                </a:lnTo>
                <a:lnTo>
                  <a:pt x="0" y="2306120"/>
                </a:lnTo>
                <a:lnTo>
                  <a:pt x="0" y="1385734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13" name="직사각형 12">
            <a:extLst>
              <a:ext uri="{FF2B5EF4-FFF2-40B4-BE49-F238E27FC236}">
                <a16:creationId xmlns:a16="http://schemas.microsoft.com/office/drawing/2014/main" id="{C3C08F56-F313-4199-AC75-6FEE329D1C3C}"/>
              </a:ext>
            </a:extLst>
          </p:cNvPr>
          <p:cNvSpPr/>
          <p:nvPr/>
        </p:nvSpPr>
        <p:spPr>
          <a:xfrm>
            <a:off x="0" y="5617029"/>
            <a:ext cx="12192000" cy="104502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cxnSp>
        <p:nvCxnSpPr>
          <p:cNvPr id="6" name="직선 연결선 5">
            <a:extLst>
              <a:ext uri="{FF2B5EF4-FFF2-40B4-BE49-F238E27FC236}">
                <a16:creationId xmlns:a16="http://schemas.microsoft.com/office/drawing/2014/main" id="{2BE15C0A-DD64-42E9-AD75-86C58AB562A2}"/>
              </a:ext>
            </a:extLst>
          </p:cNvPr>
          <p:cNvCxnSpPr>
            <a:cxnSpLocks/>
          </p:cNvCxnSpPr>
          <p:nvPr/>
        </p:nvCxnSpPr>
        <p:spPr>
          <a:xfrm>
            <a:off x="0" y="6289766"/>
            <a:ext cx="12192000" cy="0"/>
          </a:xfrm>
          <a:prstGeom prst="line">
            <a:avLst/>
          </a:prstGeom>
          <a:ln w="31750">
            <a:solidFill>
              <a:schemeClr val="bg1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직사각형 14">
            <a:extLst>
              <a:ext uri="{FF2B5EF4-FFF2-40B4-BE49-F238E27FC236}">
                <a16:creationId xmlns:a16="http://schemas.microsoft.com/office/drawing/2014/main" id="{3DD08F8A-A7BF-4C8A-A2D0-B3455AA974D7}"/>
              </a:ext>
            </a:extLst>
          </p:cNvPr>
          <p:cNvSpPr/>
          <p:nvPr/>
        </p:nvSpPr>
        <p:spPr>
          <a:xfrm>
            <a:off x="0" y="4231532"/>
            <a:ext cx="12192000" cy="1385496"/>
          </a:xfrm>
          <a:custGeom>
            <a:avLst/>
            <a:gdLst>
              <a:gd name="connsiteX0" fmla="*/ 0 w 12192000"/>
              <a:gd name="connsiteY0" fmla="*/ 0 h 1136469"/>
              <a:gd name="connsiteX1" fmla="*/ 12192000 w 12192000"/>
              <a:gd name="connsiteY1" fmla="*/ 0 h 1136469"/>
              <a:gd name="connsiteX2" fmla="*/ 12192000 w 12192000"/>
              <a:gd name="connsiteY2" fmla="*/ 1136469 h 1136469"/>
              <a:gd name="connsiteX3" fmla="*/ 0 w 12192000"/>
              <a:gd name="connsiteY3" fmla="*/ 1136469 h 1136469"/>
              <a:gd name="connsiteX4" fmla="*/ 0 w 12192000"/>
              <a:gd name="connsiteY4" fmla="*/ 0 h 1136469"/>
              <a:gd name="connsiteX0" fmla="*/ 0 w 12192000"/>
              <a:gd name="connsiteY0" fmla="*/ 200395 h 1336864"/>
              <a:gd name="connsiteX1" fmla="*/ 1488332 w 12192000"/>
              <a:gd name="connsiteY1" fmla="*/ 6 h 1336864"/>
              <a:gd name="connsiteX2" fmla="*/ 12192000 w 12192000"/>
              <a:gd name="connsiteY2" fmla="*/ 200395 h 1336864"/>
              <a:gd name="connsiteX3" fmla="*/ 12192000 w 12192000"/>
              <a:gd name="connsiteY3" fmla="*/ 1336864 h 1336864"/>
              <a:gd name="connsiteX4" fmla="*/ 0 w 12192000"/>
              <a:gd name="connsiteY4" fmla="*/ 1336864 h 1336864"/>
              <a:gd name="connsiteX5" fmla="*/ 0 w 12192000"/>
              <a:gd name="connsiteY5" fmla="*/ 200395 h 1336864"/>
              <a:gd name="connsiteX0" fmla="*/ 0 w 12192000"/>
              <a:gd name="connsiteY0" fmla="*/ 794367 h 1930836"/>
              <a:gd name="connsiteX1" fmla="*/ 1488332 w 12192000"/>
              <a:gd name="connsiteY1" fmla="*/ 593978 h 1930836"/>
              <a:gd name="connsiteX2" fmla="*/ 5184843 w 12192000"/>
              <a:gd name="connsiteY2" fmla="*/ 591 h 1930836"/>
              <a:gd name="connsiteX3" fmla="*/ 12192000 w 12192000"/>
              <a:gd name="connsiteY3" fmla="*/ 794367 h 1930836"/>
              <a:gd name="connsiteX4" fmla="*/ 12192000 w 12192000"/>
              <a:gd name="connsiteY4" fmla="*/ 1930836 h 1930836"/>
              <a:gd name="connsiteX5" fmla="*/ 0 w 12192000"/>
              <a:gd name="connsiteY5" fmla="*/ 1930836 h 1930836"/>
              <a:gd name="connsiteX6" fmla="*/ 0 w 12192000"/>
              <a:gd name="connsiteY6" fmla="*/ 794367 h 1930836"/>
              <a:gd name="connsiteX0" fmla="*/ 0 w 12192000"/>
              <a:gd name="connsiteY0" fmla="*/ 794367 h 1930836"/>
              <a:gd name="connsiteX1" fmla="*/ 1488332 w 12192000"/>
              <a:gd name="connsiteY1" fmla="*/ 593978 h 1930836"/>
              <a:gd name="connsiteX2" fmla="*/ 5184843 w 12192000"/>
              <a:gd name="connsiteY2" fmla="*/ 591 h 1930836"/>
              <a:gd name="connsiteX3" fmla="*/ 8365787 w 12192000"/>
              <a:gd name="connsiteY3" fmla="*/ 623161 h 1930836"/>
              <a:gd name="connsiteX4" fmla="*/ 12192000 w 12192000"/>
              <a:gd name="connsiteY4" fmla="*/ 794367 h 1930836"/>
              <a:gd name="connsiteX5" fmla="*/ 12192000 w 12192000"/>
              <a:gd name="connsiteY5" fmla="*/ 1930836 h 1930836"/>
              <a:gd name="connsiteX6" fmla="*/ 0 w 12192000"/>
              <a:gd name="connsiteY6" fmla="*/ 1930836 h 1930836"/>
              <a:gd name="connsiteX7" fmla="*/ 0 w 12192000"/>
              <a:gd name="connsiteY7" fmla="*/ 794367 h 1930836"/>
              <a:gd name="connsiteX0" fmla="*/ 0 w 12192000"/>
              <a:gd name="connsiteY0" fmla="*/ 794367 h 1930836"/>
              <a:gd name="connsiteX1" fmla="*/ 1488332 w 12192000"/>
              <a:gd name="connsiteY1" fmla="*/ 593978 h 1930836"/>
              <a:gd name="connsiteX2" fmla="*/ 5184843 w 12192000"/>
              <a:gd name="connsiteY2" fmla="*/ 591 h 1930836"/>
              <a:gd name="connsiteX3" fmla="*/ 8365787 w 12192000"/>
              <a:gd name="connsiteY3" fmla="*/ 623161 h 1930836"/>
              <a:gd name="connsiteX4" fmla="*/ 10758791 w 12192000"/>
              <a:gd name="connsiteY4" fmla="*/ 272965 h 1930836"/>
              <a:gd name="connsiteX5" fmla="*/ 12192000 w 12192000"/>
              <a:gd name="connsiteY5" fmla="*/ 794367 h 1930836"/>
              <a:gd name="connsiteX6" fmla="*/ 12192000 w 12192000"/>
              <a:gd name="connsiteY6" fmla="*/ 1930836 h 1930836"/>
              <a:gd name="connsiteX7" fmla="*/ 0 w 12192000"/>
              <a:gd name="connsiteY7" fmla="*/ 1930836 h 1930836"/>
              <a:gd name="connsiteX8" fmla="*/ 0 w 12192000"/>
              <a:gd name="connsiteY8" fmla="*/ 794367 h 1930836"/>
              <a:gd name="connsiteX0" fmla="*/ 0 w 12192000"/>
              <a:gd name="connsiteY0" fmla="*/ 794284 h 1930753"/>
              <a:gd name="connsiteX1" fmla="*/ 1527243 w 12192000"/>
              <a:gd name="connsiteY1" fmla="*/ 700899 h 1930753"/>
              <a:gd name="connsiteX2" fmla="*/ 5184843 w 12192000"/>
              <a:gd name="connsiteY2" fmla="*/ 508 h 1930753"/>
              <a:gd name="connsiteX3" fmla="*/ 8365787 w 12192000"/>
              <a:gd name="connsiteY3" fmla="*/ 623078 h 1930753"/>
              <a:gd name="connsiteX4" fmla="*/ 10758791 w 12192000"/>
              <a:gd name="connsiteY4" fmla="*/ 272882 h 1930753"/>
              <a:gd name="connsiteX5" fmla="*/ 12192000 w 12192000"/>
              <a:gd name="connsiteY5" fmla="*/ 794284 h 1930753"/>
              <a:gd name="connsiteX6" fmla="*/ 12192000 w 12192000"/>
              <a:gd name="connsiteY6" fmla="*/ 1930753 h 1930753"/>
              <a:gd name="connsiteX7" fmla="*/ 0 w 12192000"/>
              <a:gd name="connsiteY7" fmla="*/ 1930753 h 1930753"/>
              <a:gd name="connsiteX8" fmla="*/ 0 w 12192000"/>
              <a:gd name="connsiteY8" fmla="*/ 794284 h 1930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1930753">
                <a:moveTo>
                  <a:pt x="0" y="794284"/>
                </a:moveTo>
                <a:cubicBezTo>
                  <a:pt x="418289" y="795581"/>
                  <a:pt x="1108954" y="699602"/>
                  <a:pt x="1527243" y="700899"/>
                </a:cubicBezTo>
                <a:cubicBezTo>
                  <a:pt x="2778869" y="723597"/>
                  <a:pt x="3933217" y="-22190"/>
                  <a:pt x="5184843" y="508"/>
                </a:cubicBezTo>
                <a:cubicBezTo>
                  <a:pt x="6222460" y="117240"/>
                  <a:pt x="7328170" y="506346"/>
                  <a:pt x="8365787" y="623078"/>
                </a:cubicBezTo>
                <a:cubicBezTo>
                  <a:pt x="9247762" y="668474"/>
                  <a:pt x="9876816" y="227486"/>
                  <a:pt x="10758791" y="272882"/>
                </a:cubicBezTo>
                <a:lnTo>
                  <a:pt x="12192000" y="794284"/>
                </a:lnTo>
                <a:lnTo>
                  <a:pt x="12192000" y="1930753"/>
                </a:lnTo>
                <a:lnTo>
                  <a:pt x="0" y="1930753"/>
                </a:lnTo>
                <a:lnTo>
                  <a:pt x="0" y="794284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B2242B7-C3A4-4401-89A5-479ACDDFE785}"/>
              </a:ext>
            </a:extLst>
          </p:cNvPr>
          <p:cNvSpPr txBox="1"/>
          <p:nvPr/>
        </p:nvSpPr>
        <p:spPr>
          <a:xfrm>
            <a:off x="5213369" y="1305849"/>
            <a:ext cx="1312726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6000" b="1" dirty="0">
                <a:solidFill>
                  <a:srgbClr val="404040"/>
                </a:solidFill>
                <a:cs typeface="B Nazanin" panose="00000700000000000000" pitchFamily="2" charset="-78"/>
              </a:rPr>
              <a:t>80</a:t>
            </a:r>
            <a:r>
              <a:rPr lang="en-US" altLang="ko-KR" sz="2400" b="1" dirty="0">
                <a:solidFill>
                  <a:srgbClr val="404040"/>
                </a:solidFill>
                <a:cs typeface="B Nazanin" panose="00000700000000000000" pitchFamily="2" charset="-78"/>
              </a:rPr>
              <a:t>%</a:t>
            </a:r>
            <a:endParaRPr lang="ko-KR" altLang="en-US" sz="2400" b="1" dirty="0">
              <a:solidFill>
                <a:srgbClr val="404040"/>
              </a:solidFill>
              <a:cs typeface="B Nazanin" panose="00000700000000000000" pitchFamily="2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664D046-81EE-45F1-954A-3F2EBBA75212}"/>
              </a:ext>
            </a:extLst>
          </p:cNvPr>
          <p:cNvSpPr txBox="1"/>
          <p:nvPr/>
        </p:nvSpPr>
        <p:spPr>
          <a:xfrm>
            <a:off x="6505482" y="1541532"/>
            <a:ext cx="523699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accent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</a:r>
            <a:endParaRPr lang="en-US" altLang="ko-KR" sz="12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22" name="Group 93">
            <a:extLst>
              <a:ext uri="{FF2B5EF4-FFF2-40B4-BE49-F238E27FC236}">
                <a16:creationId xmlns:a16="http://schemas.microsoft.com/office/drawing/2014/main" id="{BA49B83A-5935-4CDD-9859-27D327A8B780}"/>
              </a:ext>
            </a:extLst>
          </p:cNvPr>
          <p:cNvGrpSpPr/>
          <p:nvPr/>
        </p:nvGrpSpPr>
        <p:grpSpPr>
          <a:xfrm>
            <a:off x="5237910" y="3279670"/>
            <a:ext cx="1869057" cy="1682552"/>
            <a:chOff x="-475010" y="1042169"/>
            <a:chExt cx="3859356" cy="1682552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95420A1C-D520-4E5B-8234-424F59608D15}"/>
                </a:ext>
              </a:extLst>
            </p:cNvPr>
            <p:cNvSpPr txBox="1"/>
            <p:nvPr/>
          </p:nvSpPr>
          <p:spPr>
            <a:xfrm>
              <a:off x="-475010" y="1042169"/>
              <a:ext cx="385935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4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accent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E0479B77-9EEB-4FD9-A463-80BDC6D8DC13}"/>
                </a:ext>
              </a:extLst>
            </p:cNvPr>
            <p:cNvSpPr txBox="1"/>
            <p:nvPr/>
          </p:nvSpPr>
          <p:spPr>
            <a:xfrm>
              <a:off x="-460975" y="1339726"/>
              <a:ext cx="3845321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 من امیدوارم و معتقدم که این الگو زمان، پول و اعتبار شما را جلب کند.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96">
            <a:extLst>
              <a:ext uri="{FF2B5EF4-FFF2-40B4-BE49-F238E27FC236}">
                <a16:creationId xmlns:a16="http://schemas.microsoft.com/office/drawing/2014/main" id="{B52E1A49-6C69-4D04-8A18-F40F16960A77}"/>
              </a:ext>
            </a:extLst>
          </p:cNvPr>
          <p:cNvGrpSpPr/>
          <p:nvPr/>
        </p:nvGrpSpPr>
        <p:grpSpPr>
          <a:xfrm>
            <a:off x="7536541" y="3279670"/>
            <a:ext cx="1869057" cy="1682552"/>
            <a:chOff x="-475010" y="1042169"/>
            <a:chExt cx="3859356" cy="1682552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27F2311B-4AFB-4FCB-8D2C-28874235B6DB}"/>
                </a:ext>
              </a:extLst>
            </p:cNvPr>
            <p:cNvSpPr txBox="1"/>
            <p:nvPr/>
          </p:nvSpPr>
          <p:spPr>
            <a:xfrm>
              <a:off x="-475010" y="1042169"/>
              <a:ext cx="385935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9F0211D-E82B-4E2E-973D-76E043C1B4A5}"/>
                </a:ext>
              </a:extLst>
            </p:cNvPr>
            <p:cNvSpPr txBox="1"/>
            <p:nvPr/>
          </p:nvSpPr>
          <p:spPr>
            <a:xfrm>
              <a:off x="-460975" y="1339726"/>
              <a:ext cx="3845321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 من امیدوارم و معتقدم که این الگو زمان، پول و اعتبار شما را جلب کند.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8" name="Group 99">
            <a:extLst>
              <a:ext uri="{FF2B5EF4-FFF2-40B4-BE49-F238E27FC236}">
                <a16:creationId xmlns:a16="http://schemas.microsoft.com/office/drawing/2014/main" id="{4281473F-9E32-4AC7-A66B-61B939A5BFEA}"/>
              </a:ext>
            </a:extLst>
          </p:cNvPr>
          <p:cNvGrpSpPr/>
          <p:nvPr/>
        </p:nvGrpSpPr>
        <p:grpSpPr>
          <a:xfrm>
            <a:off x="9835172" y="3279670"/>
            <a:ext cx="1869057" cy="1682552"/>
            <a:chOff x="-475010" y="1042169"/>
            <a:chExt cx="3859356" cy="1682552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5DBC7D63-D29F-4DC7-803C-AF81BD9117F2}"/>
                </a:ext>
              </a:extLst>
            </p:cNvPr>
            <p:cNvSpPr txBox="1"/>
            <p:nvPr/>
          </p:nvSpPr>
          <p:spPr>
            <a:xfrm>
              <a:off x="-475010" y="1042169"/>
              <a:ext cx="385935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39B9F0ED-8FCA-4059-8231-43674C729E0E}"/>
                </a:ext>
              </a:extLst>
            </p:cNvPr>
            <p:cNvSpPr txBox="1"/>
            <p:nvPr/>
          </p:nvSpPr>
          <p:spPr>
            <a:xfrm>
              <a:off x="-460975" y="1339726"/>
              <a:ext cx="3845321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 من امیدوارم و معتقدم که این الگو زمان، پول و اعتبار شما را جلب کند.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1" name="TextBox 30">
            <a:extLst>
              <a:ext uri="{FF2B5EF4-FFF2-40B4-BE49-F238E27FC236}">
                <a16:creationId xmlns:a16="http://schemas.microsoft.com/office/drawing/2014/main" id="{2BD6E0E9-FB9D-43A3-B5E3-E6AD943B7C5C}"/>
              </a:ext>
            </a:extLst>
          </p:cNvPr>
          <p:cNvSpPr txBox="1"/>
          <p:nvPr/>
        </p:nvSpPr>
        <p:spPr>
          <a:xfrm>
            <a:off x="5243408" y="2146592"/>
            <a:ext cx="649906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 من امیدوارم و معتقدم که این الگو زمان، پول و اعتبار شما را جلب کند. آسان برای تغییر رنگ، عکس و متن. 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79B2A1DE-1792-4203-81F2-54705880D1F0}"/>
              </a:ext>
            </a:extLst>
          </p:cNvPr>
          <p:cNvSpPr txBox="1"/>
          <p:nvPr/>
        </p:nvSpPr>
        <p:spPr>
          <a:xfrm>
            <a:off x="926971" y="1524011"/>
            <a:ext cx="2688139" cy="923330"/>
          </a:xfrm>
          <a:prstGeom prst="rect">
            <a:avLst/>
          </a:prstGeom>
          <a:noFill/>
        </p:spPr>
        <p:txBody>
          <a:bodyPr wrap="square" lIns="36000" tIns="0" rIns="36000" bIns="0" rtlCol="0">
            <a:spAutoFit/>
          </a:bodyPr>
          <a:lstStyle/>
          <a:p>
            <a:pPr algn="r" rtl="1"/>
            <a:r>
              <a:rPr lang="fa-IR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ما ایجاد می کنیم</a:t>
            </a:r>
          </a:p>
          <a:p>
            <a:pPr algn="r" rtl="1"/>
            <a:r>
              <a:rPr lang="fa-IR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حرفه ای با کیفیت</a:t>
            </a:r>
          </a:p>
          <a:p>
            <a:pPr algn="r" rtl="1"/>
            <a:r>
              <a:rPr lang="fa-IR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</a:t>
            </a:r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PPT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EEBD22C3-D3B9-4B25-BE5B-8005440EF41C}"/>
              </a:ext>
            </a:extLst>
          </p:cNvPr>
          <p:cNvSpPr txBox="1"/>
          <p:nvPr/>
        </p:nvSpPr>
        <p:spPr>
          <a:xfrm>
            <a:off x="854963" y="2478396"/>
            <a:ext cx="2671496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مثال: ارائه پاورپوینت مدرنی را دریافت کنید که به زیبایی طراحی شده است. من امیدوارم و معتقدم که این الگو زمان، پول و اعتبار شما را جلب کند.</a:t>
            </a:r>
          </a:p>
          <a:p>
            <a:pPr algn="r" rtl="1"/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57129584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58" name="Google Shape;11158;p80"/>
          <p:cNvGrpSpPr/>
          <p:nvPr/>
        </p:nvGrpSpPr>
        <p:grpSpPr>
          <a:xfrm>
            <a:off x="2342781" y="1766967"/>
            <a:ext cx="494759" cy="479195"/>
            <a:chOff x="1757085" y="1500675"/>
            <a:chExt cx="371069" cy="359396"/>
          </a:xfrm>
          <a:solidFill>
            <a:schemeClr val="tx1"/>
          </a:solidFill>
        </p:grpSpPr>
        <p:sp>
          <p:nvSpPr>
            <p:cNvPr id="11159" name="Google Shape;11159;p80"/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0" name="Google Shape;11160;p80"/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1" name="Google Shape;11161;p80"/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2" name="Google Shape;11162;p80"/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3" name="Google Shape;11163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4" name="Google Shape;1116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5" name="Google Shape;11165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6" name="Google Shape;11166;p80"/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7" name="Google Shape;11167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8" name="Google Shape;11168;p80"/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9" name="Google Shape;11169;p80"/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0" name="Google Shape;11170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1" name="Google Shape;11171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2" name="Google Shape;11172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3" name="Google Shape;11173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4" name="Google Shape;1117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5" name="Google Shape;11175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6" name="Google Shape;11176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7" name="Google Shape;11177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8" name="Google Shape;11178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9" name="Google Shape;11179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0" name="Google Shape;11180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1" name="Google Shape;11181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2" name="Google Shape;11182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3" name="Google Shape;11183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4" name="Google Shape;11184;p80"/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5" name="Google Shape;11185;p80"/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6" name="Google Shape;11186;p80"/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7" name="Google Shape;11187;p80"/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88" name="Google Shape;11188;p80"/>
          <p:cNvGrpSpPr/>
          <p:nvPr/>
        </p:nvGrpSpPr>
        <p:grpSpPr>
          <a:xfrm>
            <a:off x="3698946" y="2372321"/>
            <a:ext cx="155591" cy="498915"/>
            <a:chOff x="2774209" y="1954691"/>
            <a:chExt cx="116693" cy="374186"/>
          </a:xfrm>
          <a:solidFill>
            <a:schemeClr val="tx1"/>
          </a:solidFill>
        </p:grpSpPr>
        <p:sp>
          <p:nvSpPr>
            <p:cNvPr id="11189" name="Google Shape;11189;p80"/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90" name="Google Shape;11190;p80"/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91" name="Google Shape;11191;p80"/>
          <p:cNvGrpSpPr/>
          <p:nvPr/>
        </p:nvGrpSpPr>
        <p:grpSpPr>
          <a:xfrm>
            <a:off x="5356580" y="1765950"/>
            <a:ext cx="420123" cy="479196"/>
            <a:chOff x="4017435" y="1499912"/>
            <a:chExt cx="315092" cy="359397"/>
          </a:xfrm>
          <a:solidFill>
            <a:schemeClr val="tx1"/>
          </a:solidFill>
        </p:grpSpPr>
        <p:sp>
          <p:nvSpPr>
            <p:cNvPr id="11192" name="Google Shape;11192;p80"/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93" name="Google Shape;11193;p80"/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94" name="Google Shape;11194;p80"/>
          <p:cNvGrpSpPr/>
          <p:nvPr/>
        </p:nvGrpSpPr>
        <p:grpSpPr>
          <a:xfrm>
            <a:off x="5284869" y="2432412"/>
            <a:ext cx="498872" cy="378733"/>
            <a:chOff x="3963652" y="1999759"/>
            <a:chExt cx="374154" cy="284050"/>
          </a:xfrm>
          <a:solidFill>
            <a:schemeClr val="tx1"/>
          </a:solidFill>
        </p:grpSpPr>
        <p:sp>
          <p:nvSpPr>
            <p:cNvPr id="11195" name="Google Shape;11195;p80"/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96" name="Google Shape;11196;p80"/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97" name="Google Shape;11197;p80"/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98" name="Google Shape;11198;p80"/>
          <p:cNvGrpSpPr/>
          <p:nvPr/>
        </p:nvGrpSpPr>
        <p:grpSpPr>
          <a:xfrm>
            <a:off x="2370048" y="2452555"/>
            <a:ext cx="501925" cy="338363"/>
            <a:chOff x="1777536" y="2014866"/>
            <a:chExt cx="376444" cy="253772"/>
          </a:xfrm>
          <a:solidFill>
            <a:schemeClr val="tx1"/>
          </a:solidFill>
        </p:grpSpPr>
        <p:sp>
          <p:nvSpPr>
            <p:cNvPr id="11199" name="Google Shape;11199;p80"/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0" name="Google Shape;11200;p80"/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1" name="Google Shape;11201;p80"/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2" name="Google Shape;11202;p80"/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3" name="Google Shape;11203;p80"/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04" name="Google Shape;11204;p80"/>
          <p:cNvGrpSpPr/>
          <p:nvPr/>
        </p:nvGrpSpPr>
        <p:grpSpPr>
          <a:xfrm>
            <a:off x="1746500" y="2509168"/>
            <a:ext cx="498872" cy="226240"/>
            <a:chOff x="1309875" y="2057326"/>
            <a:chExt cx="374154" cy="169680"/>
          </a:xfrm>
          <a:solidFill>
            <a:schemeClr val="tx1"/>
          </a:solidFill>
        </p:grpSpPr>
        <p:sp>
          <p:nvSpPr>
            <p:cNvPr id="11205" name="Google Shape;11205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6" name="Google Shape;11206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7" name="Google Shape;11207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8" name="Google Shape;11208;p80"/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9" name="Google Shape;11209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0" name="Google Shape;11210;p80"/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1" name="Google Shape;11211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2" name="Google Shape;11212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3" name="Google Shape;11213;p80"/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4" name="Google Shape;11214;p80"/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5" name="Google Shape;11215;p80"/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216" name="Google Shape;11216;p80"/>
          <p:cNvSpPr/>
          <p:nvPr/>
        </p:nvSpPr>
        <p:spPr>
          <a:xfrm>
            <a:off x="1149711" y="2534401"/>
            <a:ext cx="499381" cy="173740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217" name="Google Shape;11217;p80"/>
          <p:cNvGrpSpPr/>
          <p:nvPr/>
        </p:nvGrpSpPr>
        <p:grpSpPr>
          <a:xfrm>
            <a:off x="3129934" y="2372152"/>
            <a:ext cx="151519" cy="497557"/>
            <a:chOff x="2347450" y="1954564"/>
            <a:chExt cx="113639" cy="373168"/>
          </a:xfrm>
          <a:solidFill>
            <a:schemeClr val="tx1"/>
          </a:solidFill>
        </p:grpSpPr>
        <p:sp>
          <p:nvSpPr>
            <p:cNvPr id="11218" name="Google Shape;11218;p80"/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9" name="Google Shape;11219;p80"/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220" name="Google Shape;11220;p80"/>
          <p:cNvSpPr/>
          <p:nvPr/>
        </p:nvSpPr>
        <p:spPr>
          <a:xfrm>
            <a:off x="1148694" y="1881847"/>
            <a:ext cx="480213" cy="246171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221" name="Google Shape;11221;p80"/>
          <p:cNvGrpSpPr/>
          <p:nvPr/>
        </p:nvGrpSpPr>
        <p:grpSpPr>
          <a:xfrm>
            <a:off x="4146804" y="1765907"/>
            <a:ext cx="440817" cy="477839"/>
            <a:chOff x="3110102" y="1499880"/>
            <a:chExt cx="330613" cy="358379"/>
          </a:xfrm>
          <a:solidFill>
            <a:schemeClr val="tx1"/>
          </a:solidFill>
        </p:grpSpPr>
        <p:sp>
          <p:nvSpPr>
            <p:cNvPr id="11222" name="Google Shape;11222;p80"/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3" name="Google Shape;11223;p80"/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4" name="Google Shape;11224;p80"/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5" name="Google Shape;11225;p80"/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6" name="Google Shape;11226;p80"/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7" name="Google Shape;11227;p80"/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8" name="Google Shape;11228;p80"/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229" name="Google Shape;11229;p80"/>
          <p:cNvSpPr/>
          <p:nvPr/>
        </p:nvSpPr>
        <p:spPr>
          <a:xfrm>
            <a:off x="4262446" y="2371685"/>
            <a:ext cx="158049" cy="498024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230" name="Google Shape;11230;p80"/>
          <p:cNvGrpSpPr/>
          <p:nvPr/>
        </p:nvGrpSpPr>
        <p:grpSpPr>
          <a:xfrm>
            <a:off x="4647433" y="2432412"/>
            <a:ext cx="498363" cy="378733"/>
            <a:chOff x="3531200" y="1999759"/>
            <a:chExt cx="373772" cy="284050"/>
          </a:xfrm>
          <a:solidFill>
            <a:schemeClr val="tx1"/>
          </a:solidFill>
        </p:grpSpPr>
        <p:sp>
          <p:nvSpPr>
            <p:cNvPr id="11231" name="Google Shape;11231;p80"/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2" name="Google Shape;11232;p80"/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3" name="Google Shape;11233;p80"/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4" name="Google Shape;11234;p80"/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35" name="Google Shape;11235;p80"/>
          <p:cNvGrpSpPr/>
          <p:nvPr/>
        </p:nvGrpSpPr>
        <p:grpSpPr>
          <a:xfrm>
            <a:off x="3556078" y="1766458"/>
            <a:ext cx="440308" cy="478687"/>
            <a:chOff x="2667058" y="1500293"/>
            <a:chExt cx="330231" cy="359015"/>
          </a:xfrm>
          <a:solidFill>
            <a:schemeClr val="tx1"/>
          </a:solidFill>
        </p:grpSpPr>
        <p:sp>
          <p:nvSpPr>
            <p:cNvPr id="11236" name="Google Shape;11236;p80"/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7" name="Google Shape;11237;p80"/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8" name="Google Shape;11238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9" name="Google Shape;11239;p80"/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0" name="Google Shape;11240;p80"/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1" name="Google Shape;11241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2" name="Google Shape;11242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3" name="Google Shape;11243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4" name="Google Shape;11244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5" name="Google Shape;11245;p80"/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6" name="Google Shape;11246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7" name="Google Shape;11247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8" name="Google Shape;11248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9" name="Google Shape;11249;p80"/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0" name="Google Shape;11250;p80"/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1" name="Google Shape;11251;p80"/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2" name="Google Shape;11252;p80"/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3" name="Google Shape;11253;p80"/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54" name="Google Shape;11254;p80"/>
          <p:cNvGrpSpPr/>
          <p:nvPr/>
        </p:nvGrpSpPr>
        <p:grpSpPr>
          <a:xfrm>
            <a:off x="4756737" y="1765949"/>
            <a:ext cx="426696" cy="479704"/>
            <a:chOff x="3567553" y="1499912"/>
            <a:chExt cx="320022" cy="359778"/>
          </a:xfrm>
          <a:solidFill>
            <a:schemeClr val="tx1"/>
          </a:solidFill>
        </p:grpSpPr>
        <p:sp>
          <p:nvSpPr>
            <p:cNvPr id="11255" name="Google Shape;11255;p80"/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6" name="Google Shape;11256;p80"/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7" name="Google Shape;11257;p80"/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8" name="Google Shape;11258;p80"/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9" name="Google Shape;11259;p80"/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0" name="Google Shape;11260;p80"/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61" name="Google Shape;11261;p80"/>
          <p:cNvGrpSpPr/>
          <p:nvPr/>
        </p:nvGrpSpPr>
        <p:grpSpPr>
          <a:xfrm>
            <a:off x="1746501" y="1765950"/>
            <a:ext cx="478687" cy="478177"/>
            <a:chOff x="1309875" y="1499912"/>
            <a:chExt cx="359015" cy="358633"/>
          </a:xfrm>
          <a:solidFill>
            <a:schemeClr val="tx1"/>
          </a:solidFill>
        </p:grpSpPr>
        <p:sp>
          <p:nvSpPr>
            <p:cNvPr id="11262" name="Google Shape;11262;p80"/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3" name="Google Shape;11263;p80"/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4" name="Google Shape;11264;p80"/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5" name="Google Shape;11265;p80"/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6" name="Google Shape;11266;p80"/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7" name="Google Shape;11267;p80"/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8" name="Google Shape;11268;p80"/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9" name="Google Shape;11269;p80"/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70" name="Google Shape;11270;p80"/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71" name="Google Shape;11271;p80"/>
          <p:cNvGrpSpPr/>
          <p:nvPr/>
        </p:nvGrpSpPr>
        <p:grpSpPr>
          <a:xfrm>
            <a:off x="2959289" y="1766458"/>
            <a:ext cx="440817" cy="478687"/>
            <a:chOff x="2219466" y="1500293"/>
            <a:chExt cx="330613" cy="359015"/>
          </a:xfrm>
          <a:solidFill>
            <a:schemeClr val="tx1"/>
          </a:solidFill>
        </p:grpSpPr>
        <p:sp>
          <p:nvSpPr>
            <p:cNvPr id="11272" name="Google Shape;11272;p80"/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73" name="Google Shape;11273;p80"/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74" name="Google Shape;11274;p80"/>
          <p:cNvGrpSpPr/>
          <p:nvPr/>
        </p:nvGrpSpPr>
        <p:grpSpPr>
          <a:xfrm>
            <a:off x="7124725" y="1778545"/>
            <a:ext cx="326235" cy="468127"/>
            <a:chOff x="5343544" y="1509358"/>
            <a:chExt cx="244676" cy="351095"/>
          </a:xfrm>
          <a:solidFill>
            <a:schemeClr val="tx1"/>
          </a:solidFill>
        </p:grpSpPr>
        <p:sp>
          <p:nvSpPr>
            <p:cNvPr id="11275" name="Google Shape;11275;p80"/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76" name="Google Shape;11276;p80"/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77" name="Google Shape;11277;p80"/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78" name="Google Shape;11278;p80"/>
          <p:cNvGrpSpPr/>
          <p:nvPr/>
        </p:nvGrpSpPr>
        <p:grpSpPr>
          <a:xfrm>
            <a:off x="6509787" y="1778545"/>
            <a:ext cx="328228" cy="468127"/>
            <a:chOff x="4882340" y="1509358"/>
            <a:chExt cx="246171" cy="351095"/>
          </a:xfrm>
          <a:solidFill>
            <a:schemeClr val="tx1"/>
          </a:solidFill>
        </p:grpSpPr>
        <p:sp>
          <p:nvSpPr>
            <p:cNvPr id="11279" name="Google Shape;11279;p80"/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0" name="Google Shape;11280;p80"/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1" name="Google Shape;11281;p80"/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2" name="Google Shape;11282;p80"/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3" name="Google Shape;11283;p80"/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84" name="Google Shape;11284;p80"/>
          <p:cNvGrpSpPr/>
          <p:nvPr/>
        </p:nvGrpSpPr>
        <p:grpSpPr>
          <a:xfrm>
            <a:off x="8364273" y="1778078"/>
            <a:ext cx="315124" cy="468593"/>
            <a:chOff x="6273204" y="1509008"/>
            <a:chExt cx="236343" cy="351445"/>
          </a:xfrm>
          <a:solidFill>
            <a:schemeClr val="tx1"/>
          </a:solidFill>
        </p:grpSpPr>
        <p:sp>
          <p:nvSpPr>
            <p:cNvPr id="11285" name="Google Shape;11285;p80"/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6" name="Google Shape;11286;p80"/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287" name="Google Shape;11287;p80"/>
          <p:cNvSpPr/>
          <p:nvPr/>
        </p:nvSpPr>
        <p:spPr>
          <a:xfrm>
            <a:off x="7746281" y="1779053"/>
            <a:ext cx="325217" cy="468593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288" name="Google Shape;11288;p80"/>
          <p:cNvGrpSpPr/>
          <p:nvPr/>
        </p:nvGrpSpPr>
        <p:grpSpPr>
          <a:xfrm>
            <a:off x="9626041" y="1777059"/>
            <a:ext cx="255500" cy="469612"/>
            <a:chOff x="7219530" y="1508244"/>
            <a:chExt cx="191625" cy="352209"/>
          </a:xfrm>
          <a:solidFill>
            <a:schemeClr val="tx1"/>
          </a:solidFill>
        </p:grpSpPr>
        <p:sp>
          <p:nvSpPr>
            <p:cNvPr id="11289" name="Google Shape;11289;p80"/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0" name="Google Shape;11290;p80"/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91" name="Google Shape;11291;p80"/>
          <p:cNvGrpSpPr/>
          <p:nvPr/>
        </p:nvGrpSpPr>
        <p:grpSpPr>
          <a:xfrm>
            <a:off x="10265745" y="1777569"/>
            <a:ext cx="206563" cy="469103"/>
            <a:chOff x="7699309" y="1508626"/>
            <a:chExt cx="154922" cy="351827"/>
          </a:xfrm>
          <a:solidFill>
            <a:schemeClr val="tx1"/>
          </a:solidFill>
        </p:grpSpPr>
        <p:sp>
          <p:nvSpPr>
            <p:cNvPr id="11292" name="Google Shape;11292;p80"/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3" name="Google Shape;11293;p80"/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4" name="Google Shape;11294;p80"/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5" name="Google Shape;11295;p80"/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6" name="Google Shape;11296;p80"/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7" name="Google Shape;11297;p80"/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8" name="Google Shape;11298;p80"/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99" name="Google Shape;11299;p80"/>
          <p:cNvGrpSpPr/>
          <p:nvPr/>
        </p:nvGrpSpPr>
        <p:grpSpPr>
          <a:xfrm>
            <a:off x="10882253" y="1778078"/>
            <a:ext cx="204528" cy="468085"/>
            <a:chOff x="8161690" y="1509008"/>
            <a:chExt cx="153396" cy="351064"/>
          </a:xfrm>
          <a:solidFill>
            <a:schemeClr val="tx1"/>
          </a:solidFill>
        </p:grpSpPr>
        <p:sp>
          <p:nvSpPr>
            <p:cNvPr id="11300" name="Google Shape;11300;p80"/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1" name="Google Shape;11301;p80"/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2" name="Google Shape;11302;p80"/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3" name="Google Shape;11303;p80"/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04" name="Google Shape;11304;p80"/>
          <p:cNvGrpSpPr/>
          <p:nvPr/>
        </p:nvGrpSpPr>
        <p:grpSpPr>
          <a:xfrm>
            <a:off x="8995921" y="1777908"/>
            <a:ext cx="284295" cy="469739"/>
            <a:chOff x="6746940" y="1508881"/>
            <a:chExt cx="213221" cy="352304"/>
          </a:xfrm>
          <a:solidFill>
            <a:schemeClr val="tx1"/>
          </a:solidFill>
        </p:grpSpPr>
        <p:sp>
          <p:nvSpPr>
            <p:cNvPr id="11305" name="Google Shape;11305;p80"/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6" name="Google Shape;11306;p80"/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7" name="Google Shape;11307;p80"/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8" name="Google Shape;11308;p80"/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09" name="Google Shape;11309;p80"/>
          <p:cNvGrpSpPr/>
          <p:nvPr/>
        </p:nvGrpSpPr>
        <p:grpSpPr>
          <a:xfrm>
            <a:off x="7693781" y="2442887"/>
            <a:ext cx="467576" cy="389463"/>
            <a:chOff x="5770336" y="2007615"/>
            <a:chExt cx="350682" cy="292097"/>
          </a:xfrm>
          <a:solidFill>
            <a:schemeClr val="tx1"/>
          </a:solidFill>
        </p:grpSpPr>
        <p:sp>
          <p:nvSpPr>
            <p:cNvPr id="11310" name="Google Shape;11310;p80"/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1" name="Google Shape;11311;p80"/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2" name="Google Shape;11312;p80"/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3" name="Google Shape;11313;p80"/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14" name="Google Shape;11314;p80"/>
          <p:cNvGrpSpPr/>
          <p:nvPr/>
        </p:nvGrpSpPr>
        <p:grpSpPr>
          <a:xfrm>
            <a:off x="7102504" y="2406545"/>
            <a:ext cx="467109" cy="461639"/>
            <a:chOff x="5326878" y="1980358"/>
            <a:chExt cx="350332" cy="346229"/>
          </a:xfrm>
          <a:solidFill>
            <a:schemeClr val="tx1"/>
          </a:solidFill>
        </p:grpSpPr>
        <p:sp>
          <p:nvSpPr>
            <p:cNvPr id="11315" name="Google Shape;11315;p80"/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6" name="Google Shape;11316;p80"/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7" name="Google Shape;11317;p80"/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8" name="Google Shape;11318;p80"/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319" name="Google Shape;11319;p80"/>
          <p:cNvSpPr/>
          <p:nvPr/>
        </p:nvSpPr>
        <p:spPr>
          <a:xfrm>
            <a:off x="10657033" y="2403109"/>
            <a:ext cx="440860" cy="466600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320" name="Google Shape;11320;p80"/>
          <p:cNvGrpSpPr/>
          <p:nvPr/>
        </p:nvGrpSpPr>
        <p:grpSpPr>
          <a:xfrm>
            <a:off x="6511780" y="2422829"/>
            <a:ext cx="467067" cy="430724"/>
            <a:chOff x="4883835" y="1992571"/>
            <a:chExt cx="350300" cy="323043"/>
          </a:xfrm>
          <a:solidFill>
            <a:schemeClr val="tx1"/>
          </a:solidFill>
        </p:grpSpPr>
        <p:sp>
          <p:nvSpPr>
            <p:cNvPr id="11321" name="Google Shape;11321;p80"/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2" name="Google Shape;11322;p80"/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3" name="Google Shape;11323;p80"/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4" name="Google Shape;11324;p80"/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5" name="Google Shape;11325;p80"/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6" name="Google Shape;11326;p80"/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27" name="Google Shape;11327;p80"/>
          <p:cNvGrpSpPr/>
          <p:nvPr/>
        </p:nvGrpSpPr>
        <p:grpSpPr>
          <a:xfrm>
            <a:off x="10065290" y="2404636"/>
            <a:ext cx="444380" cy="466600"/>
            <a:chOff x="7548967" y="1978927"/>
            <a:chExt cx="333285" cy="349950"/>
          </a:xfrm>
          <a:solidFill>
            <a:schemeClr val="tx1"/>
          </a:solidFill>
        </p:grpSpPr>
        <p:sp>
          <p:nvSpPr>
            <p:cNvPr id="11328" name="Google Shape;11328;p80"/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9" name="Google Shape;11329;p80"/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0" name="Google Shape;11330;p80"/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1" name="Google Shape;11331;p80"/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2" name="Google Shape;11332;p80"/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3" name="Google Shape;11333;p80"/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4" name="Google Shape;11334;p80"/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35" name="Google Shape;11335;p80"/>
          <p:cNvGrpSpPr/>
          <p:nvPr/>
        </p:nvGrpSpPr>
        <p:grpSpPr>
          <a:xfrm>
            <a:off x="8285523" y="2404636"/>
            <a:ext cx="462020" cy="467067"/>
            <a:chOff x="6214142" y="1978927"/>
            <a:chExt cx="346515" cy="350300"/>
          </a:xfrm>
          <a:solidFill>
            <a:schemeClr val="tx1"/>
          </a:solidFill>
        </p:grpSpPr>
        <p:sp>
          <p:nvSpPr>
            <p:cNvPr id="11336" name="Google Shape;11336;p80"/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7" name="Google Shape;11337;p80"/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38" name="Google Shape;11338;p80"/>
          <p:cNvGrpSpPr/>
          <p:nvPr/>
        </p:nvGrpSpPr>
        <p:grpSpPr>
          <a:xfrm>
            <a:off x="9474565" y="2404127"/>
            <a:ext cx="444380" cy="467576"/>
            <a:chOff x="7105923" y="1978545"/>
            <a:chExt cx="333285" cy="350682"/>
          </a:xfrm>
          <a:solidFill>
            <a:schemeClr val="tx1"/>
          </a:solidFill>
        </p:grpSpPr>
        <p:sp>
          <p:nvSpPr>
            <p:cNvPr id="11339" name="Google Shape;11339;p80"/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0" name="Google Shape;11340;p80"/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1" name="Google Shape;11341;p80"/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2" name="Google Shape;11342;p80"/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3" name="Google Shape;11343;p80"/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4" name="Google Shape;11344;p80"/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5" name="Google Shape;11345;p80"/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346" name="Google Shape;11346;p80"/>
          <p:cNvSpPr/>
          <p:nvPr/>
        </p:nvSpPr>
        <p:spPr>
          <a:xfrm>
            <a:off x="8878285" y="2404127"/>
            <a:ext cx="456465" cy="467109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347" name="Google Shape;11347;p80"/>
          <p:cNvSpPr/>
          <p:nvPr/>
        </p:nvSpPr>
        <p:spPr>
          <a:xfrm>
            <a:off x="5473197" y="2995744"/>
            <a:ext cx="122216" cy="468721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348" name="Google Shape;11348;p80"/>
          <p:cNvGrpSpPr/>
          <p:nvPr/>
        </p:nvGrpSpPr>
        <p:grpSpPr>
          <a:xfrm>
            <a:off x="4821875" y="2995870"/>
            <a:ext cx="271191" cy="469103"/>
            <a:chOff x="3616406" y="2422352"/>
            <a:chExt cx="203393" cy="351827"/>
          </a:xfrm>
          <a:solidFill>
            <a:schemeClr val="tx1"/>
          </a:solidFill>
        </p:grpSpPr>
        <p:sp>
          <p:nvSpPr>
            <p:cNvPr id="11349" name="Google Shape;11349;p80"/>
            <p:cNvSpPr/>
            <p:nvPr/>
          </p:nvSpPr>
          <p:spPr>
            <a:xfrm>
              <a:off x="3640641" y="2422352"/>
              <a:ext cx="154159" cy="92075"/>
            </a:xfrm>
            <a:custGeom>
              <a:avLst/>
              <a:gdLst/>
              <a:ahLst/>
              <a:cxnLst/>
              <a:rect l="l" t="t" r="r" b="b"/>
              <a:pathLst>
                <a:path w="4847" h="2895" extrusionOk="0">
                  <a:moveTo>
                    <a:pt x="1632" y="1"/>
                  </a:moveTo>
                  <a:cubicBezTo>
                    <a:pt x="727" y="1"/>
                    <a:pt x="0" y="727"/>
                    <a:pt x="0" y="1644"/>
                  </a:cubicBezTo>
                  <a:lnTo>
                    <a:pt x="0" y="2727"/>
                  </a:lnTo>
                  <a:cubicBezTo>
                    <a:pt x="0" y="2811"/>
                    <a:pt x="72" y="2894"/>
                    <a:pt x="155" y="2894"/>
                  </a:cubicBezTo>
                  <a:cubicBezTo>
                    <a:pt x="250" y="2894"/>
                    <a:pt x="322" y="2811"/>
                    <a:pt x="322" y="2727"/>
                  </a:cubicBezTo>
                  <a:lnTo>
                    <a:pt x="322" y="1644"/>
                  </a:lnTo>
                  <a:cubicBezTo>
                    <a:pt x="322" y="906"/>
                    <a:pt x="905" y="334"/>
                    <a:pt x="1632" y="334"/>
                  </a:cubicBezTo>
                  <a:lnTo>
                    <a:pt x="3239" y="334"/>
                  </a:lnTo>
                  <a:cubicBezTo>
                    <a:pt x="3846" y="334"/>
                    <a:pt x="4370" y="751"/>
                    <a:pt x="4525" y="1346"/>
                  </a:cubicBezTo>
                  <a:cubicBezTo>
                    <a:pt x="4535" y="1417"/>
                    <a:pt x="4597" y="1471"/>
                    <a:pt x="4673" y="1471"/>
                  </a:cubicBezTo>
                  <a:cubicBezTo>
                    <a:pt x="4687" y="1471"/>
                    <a:pt x="4701" y="1469"/>
                    <a:pt x="4715" y="1465"/>
                  </a:cubicBezTo>
                  <a:cubicBezTo>
                    <a:pt x="4799" y="1442"/>
                    <a:pt x="4846" y="1358"/>
                    <a:pt x="4834" y="1263"/>
                  </a:cubicBezTo>
                  <a:cubicBezTo>
                    <a:pt x="4739" y="906"/>
                    <a:pt x="4549" y="596"/>
                    <a:pt x="4263" y="358"/>
                  </a:cubicBezTo>
                  <a:cubicBezTo>
                    <a:pt x="3989" y="120"/>
                    <a:pt x="3608" y="1"/>
                    <a:pt x="3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0" name="Google Shape;11350;p80"/>
            <p:cNvSpPr/>
            <p:nvPr/>
          </p:nvSpPr>
          <p:spPr>
            <a:xfrm>
              <a:off x="3616406" y="2479156"/>
              <a:ext cx="203393" cy="295023"/>
            </a:xfrm>
            <a:custGeom>
              <a:avLst/>
              <a:gdLst/>
              <a:ahLst/>
              <a:cxnLst/>
              <a:rect l="l" t="t" r="r" b="b"/>
              <a:pathLst>
                <a:path w="6395" h="9276" extrusionOk="0">
                  <a:moveTo>
                    <a:pt x="5918" y="2346"/>
                  </a:moveTo>
                  <a:cubicBezTo>
                    <a:pt x="6001" y="2346"/>
                    <a:pt x="6073" y="2406"/>
                    <a:pt x="6073" y="2501"/>
                  </a:cubicBezTo>
                  <a:lnTo>
                    <a:pt x="6073" y="3989"/>
                  </a:lnTo>
                  <a:lnTo>
                    <a:pt x="4811" y="3989"/>
                  </a:lnTo>
                  <a:cubicBezTo>
                    <a:pt x="4715" y="3989"/>
                    <a:pt x="4644" y="4061"/>
                    <a:pt x="4644" y="4156"/>
                  </a:cubicBezTo>
                  <a:cubicBezTo>
                    <a:pt x="4644" y="4239"/>
                    <a:pt x="4715" y="4323"/>
                    <a:pt x="4811" y="4323"/>
                  </a:cubicBezTo>
                  <a:lnTo>
                    <a:pt x="6073" y="4323"/>
                  </a:lnTo>
                  <a:lnTo>
                    <a:pt x="6073" y="6966"/>
                  </a:lnTo>
                  <a:lnTo>
                    <a:pt x="2394" y="6966"/>
                  </a:lnTo>
                  <a:cubicBezTo>
                    <a:pt x="2298" y="6966"/>
                    <a:pt x="2227" y="7037"/>
                    <a:pt x="2227" y="7133"/>
                  </a:cubicBezTo>
                  <a:cubicBezTo>
                    <a:pt x="2227" y="7216"/>
                    <a:pt x="2298" y="7299"/>
                    <a:pt x="2394" y="7299"/>
                  </a:cubicBezTo>
                  <a:lnTo>
                    <a:pt x="6073" y="7299"/>
                  </a:lnTo>
                  <a:lnTo>
                    <a:pt x="6073" y="8788"/>
                  </a:lnTo>
                  <a:cubicBezTo>
                    <a:pt x="6073" y="8859"/>
                    <a:pt x="6013" y="8930"/>
                    <a:pt x="5918" y="8930"/>
                  </a:cubicBezTo>
                  <a:lnTo>
                    <a:pt x="477" y="8930"/>
                  </a:lnTo>
                  <a:cubicBezTo>
                    <a:pt x="405" y="8930"/>
                    <a:pt x="322" y="8871"/>
                    <a:pt x="322" y="8788"/>
                  </a:cubicBezTo>
                  <a:lnTo>
                    <a:pt x="322" y="7299"/>
                  </a:lnTo>
                  <a:lnTo>
                    <a:pt x="1739" y="7299"/>
                  </a:lnTo>
                  <a:cubicBezTo>
                    <a:pt x="1834" y="7299"/>
                    <a:pt x="1905" y="7216"/>
                    <a:pt x="1905" y="7133"/>
                  </a:cubicBezTo>
                  <a:cubicBezTo>
                    <a:pt x="1905" y="7037"/>
                    <a:pt x="1834" y="6966"/>
                    <a:pt x="1739" y="6966"/>
                  </a:cubicBezTo>
                  <a:lnTo>
                    <a:pt x="322" y="6966"/>
                  </a:lnTo>
                  <a:lnTo>
                    <a:pt x="322" y="4323"/>
                  </a:lnTo>
                  <a:lnTo>
                    <a:pt x="4156" y="4323"/>
                  </a:lnTo>
                  <a:cubicBezTo>
                    <a:pt x="4239" y="4323"/>
                    <a:pt x="4311" y="4239"/>
                    <a:pt x="4311" y="4156"/>
                  </a:cubicBezTo>
                  <a:cubicBezTo>
                    <a:pt x="4311" y="4061"/>
                    <a:pt x="4239" y="3989"/>
                    <a:pt x="4156" y="3989"/>
                  </a:cubicBezTo>
                  <a:lnTo>
                    <a:pt x="322" y="3989"/>
                  </a:lnTo>
                  <a:lnTo>
                    <a:pt x="322" y="2501"/>
                  </a:lnTo>
                  <a:cubicBezTo>
                    <a:pt x="322" y="2430"/>
                    <a:pt x="381" y="2346"/>
                    <a:pt x="477" y="2346"/>
                  </a:cubicBezTo>
                  <a:close/>
                  <a:moveTo>
                    <a:pt x="5477" y="1"/>
                  </a:moveTo>
                  <a:cubicBezTo>
                    <a:pt x="5382" y="1"/>
                    <a:pt x="5311" y="72"/>
                    <a:pt x="5311" y="168"/>
                  </a:cubicBezTo>
                  <a:lnTo>
                    <a:pt x="5311" y="2025"/>
                  </a:lnTo>
                  <a:lnTo>
                    <a:pt x="1084" y="2025"/>
                  </a:lnTo>
                  <a:lnTo>
                    <a:pt x="1084" y="1596"/>
                  </a:lnTo>
                  <a:cubicBezTo>
                    <a:pt x="1084" y="1501"/>
                    <a:pt x="1012" y="1430"/>
                    <a:pt x="917" y="1430"/>
                  </a:cubicBezTo>
                  <a:cubicBezTo>
                    <a:pt x="834" y="1430"/>
                    <a:pt x="762" y="1501"/>
                    <a:pt x="762" y="1596"/>
                  </a:cubicBezTo>
                  <a:lnTo>
                    <a:pt x="762" y="2025"/>
                  </a:lnTo>
                  <a:lnTo>
                    <a:pt x="477" y="2025"/>
                  </a:lnTo>
                  <a:cubicBezTo>
                    <a:pt x="215" y="2025"/>
                    <a:pt x="0" y="2239"/>
                    <a:pt x="0" y="2501"/>
                  </a:cubicBezTo>
                  <a:lnTo>
                    <a:pt x="0" y="8800"/>
                  </a:lnTo>
                  <a:cubicBezTo>
                    <a:pt x="0" y="9050"/>
                    <a:pt x="203" y="9276"/>
                    <a:pt x="477" y="9276"/>
                  </a:cubicBezTo>
                  <a:lnTo>
                    <a:pt x="5918" y="9276"/>
                  </a:lnTo>
                  <a:cubicBezTo>
                    <a:pt x="6180" y="9276"/>
                    <a:pt x="6394" y="9061"/>
                    <a:pt x="6394" y="8800"/>
                  </a:cubicBezTo>
                  <a:lnTo>
                    <a:pt x="6394" y="2501"/>
                  </a:lnTo>
                  <a:cubicBezTo>
                    <a:pt x="6394" y="2239"/>
                    <a:pt x="6192" y="2025"/>
                    <a:pt x="5918" y="2025"/>
                  </a:cubicBezTo>
                  <a:lnTo>
                    <a:pt x="5644" y="2025"/>
                  </a:lnTo>
                  <a:lnTo>
                    <a:pt x="5644" y="168"/>
                  </a:lnTo>
                  <a:cubicBezTo>
                    <a:pt x="5644" y="72"/>
                    <a:pt x="5561" y="1"/>
                    <a:pt x="5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51" name="Google Shape;11351;p80"/>
          <p:cNvGrpSpPr/>
          <p:nvPr/>
        </p:nvGrpSpPr>
        <p:grpSpPr>
          <a:xfrm>
            <a:off x="1170916" y="2995361"/>
            <a:ext cx="363595" cy="469103"/>
            <a:chOff x="913012" y="2421970"/>
            <a:chExt cx="272696" cy="351827"/>
          </a:xfrm>
          <a:solidFill>
            <a:schemeClr val="tx1"/>
          </a:solidFill>
        </p:grpSpPr>
        <p:sp>
          <p:nvSpPr>
            <p:cNvPr id="11352" name="Google Shape;11352;p80"/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3" name="Google Shape;11353;p80"/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4" name="Google Shape;11354;p80"/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5" name="Google Shape;11355;p80"/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56" name="Google Shape;11356;p80"/>
          <p:cNvGrpSpPr/>
          <p:nvPr/>
        </p:nvGrpSpPr>
        <p:grpSpPr>
          <a:xfrm>
            <a:off x="3032992" y="2995870"/>
            <a:ext cx="340865" cy="468593"/>
            <a:chOff x="2274743" y="2422352"/>
            <a:chExt cx="255649" cy="351445"/>
          </a:xfrm>
          <a:solidFill>
            <a:schemeClr val="tx1"/>
          </a:solidFill>
        </p:grpSpPr>
        <p:sp>
          <p:nvSpPr>
            <p:cNvPr id="11357" name="Google Shape;11357;p80"/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8" name="Google Shape;11358;p80"/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9" name="Google Shape;11359;p80"/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60" name="Google Shape;11360;p80"/>
          <p:cNvGrpSpPr/>
          <p:nvPr/>
        </p:nvGrpSpPr>
        <p:grpSpPr>
          <a:xfrm>
            <a:off x="3611631" y="2994386"/>
            <a:ext cx="328736" cy="470077"/>
            <a:chOff x="2708723" y="2421239"/>
            <a:chExt cx="246552" cy="352558"/>
          </a:xfrm>
          <a:solidFill>
            <a:schemeClr val="tx1"/>
          </a:solidFill>
        </p:grpSpPr>
        <p:sp>
          <p:nvSpPr>
            <p:cNvPr id="11361" name="Google Shape;11361;p80"/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2" name="Google Shape;11362;p80"/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63" name="Google Shape;11363;p80"/>
          <p:cNvGrpSpPr/>
          <p:nvPr/>
        </p:nvGrpSpPr>
        <p:grpSpPr>
          <a:xfrm>
            <a:off x="2447314" y="2995869"/>
            <a:ext cx="345911" cy="467619"/>
            <a:chOff x="1835485" y="2422352"/>
            <a:chExt cx="259433" cy="350714"/>
          </a:xfrm>
          <a:solidFill>
            <a:schemeClr val="tx1"/>
          </a:solidFill>
        </p:grpSpPr>
        <p:sp>
          <p:nvSpPr>
            <p:cNvPr id="11364" name="Google Shape;11364;p80"/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5" name="Google Shape;11365;p80"/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6" name="Google Shape;11366;p80"/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7" name="Google Shape;11367;p80"/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8" name="Google Shape;11368;p80"/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9" name="Google Shape;11369;p80"/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0" name="Google Shape;11370;p80"/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71" name="Google Shape;11371;p80"/>
          <p:cNvGrpSpPr/>
          <p:nvPr/>
        </p:nvGrpSpPr>
        <p:grpSpPr>
          <a:xfrm>
            <a:off x="4200321" y="2995870"/>
            <a:ext cx="283319" cy="468593"/>
            <a:chOff x="3150240" y="2422352"/>
            <a:chExt cx="212489" cy="351445"/>
          </a:xfrm>
          <a:solidFill>
            <a:schemeClr val="tx1"/>
          </a:solidFill>
        </p:grpSpPr>
        <p:sp>
          <p:nvSpPr>
            <p:cNvPr id="11372" name="Google Shape;11372;p80"/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3" name="Google Shape;11373;p80"/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74" name="Google Shape;11374;p80"/>
          <p:cNvGrpSpPr/>
          <p:nvPr/>
        </p:nvGrpSpPr>
        <p:grpSpPr>
          <a:xfrm>
            <a:off x="1822747" y="2995572"/>
            <a:ext cx="359015" cy="469400"/>
            <a:chOff x="1367060" y="2422129"/>
            <a:chExt cx="269261" cy="352050"/>
          </a:xfrm>
          <a:solidFill>
            <a:schemeClr val="tx1"/>
          </a:solidFill>
        </p:grpSpPr>
        <p:sp>
          <p:nvSpPr>
            <p:cNvPr id="11375" name="Google Shape;11375;p80"/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6" name="Google Shape;11376;p80"/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7" name="Google Shape;11377;p80"/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8" name="Google Shape;11378;p80"/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9" name="Google Shape;11379;p80"/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0" name="Google Shape;11380;p80"/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1" name="Google Shape;11381;p80"/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2" name="Google Shape;11382;p80"/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3" name="Google Shape;11383;p80"/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4" name="Google Shape;11384;p80"/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5" name="Google Shape;11385;p80"/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6" name="Google Shape;11386;p80"/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7" name="Google Shape;11387;p80"/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8" name="Google Shape;11388;p80"/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389" name="Google Shape;11389;p80"/>
          <p:cNvSpPr/>
          <p:nvPr/>
        </p:nvSpPr>
        <p:spPr>
          <a:xfrm>
            <a:off x="9434659" y="3000619"/>
            <a:ext cx="471139" cy="468424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390" name="Google Shape;11390;p80"/>
          <p:cNvGrpSpPr/>
          <p:nvPr/>
        </p:nvGrpSpPr>
        <p:grpSpPr>
          <a:xfrm>
            <a:off x="6510254" y="2999940"/>
            <a:ext cx="366097" cy="467576"/>
            <a:chOff x="4882690" y="2425405"/>
            <a:chExt cx="274573" cy="350682"/>
          </a:xfrm>
          <a:solidFill>
            <a:schemeClr val="tx1"/>
          </a:solidFill>
        </p:grpSpPr>
        <p:sp>
          <p:nvSpPr>
            <p:cNvPr id="11391" name="Google Shape;11391;p80"/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92" name="Google Shape;11392;p80"/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93" name="Google Shape;11393;p80"/>
          <p:cNvGrpSpPr/>
          <p:nvPr/>
        </p:nvGrpSpPr>
        <p:grpSpPr>
          <a:xfrm>
            <a:off x="8836853" y="3024579"/>
            <a:ext cx="474657" cy="417663"/>
            <a:chOff x="6627639" y="2443884"/>
            <a:chExt cx="355993" cy="313247"/>
          </a:xfrm>
          <a:solidFill>
            <a:schemeClr val="tx1"/>
          </a:solidFill>
        </p:grpSpPr>
        <p:sp>
          <p:nvSpPr>
            <p:cNvPr id="11394" name="Google Shape;11394;p80"/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95" name="Google Shape;11395;p80"/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96" name="Google Shape;11396;p80"/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97" name="Google Shape;11397;p80"/>
          <p:cNvGrpSpPr/>
          <p:nvPr/>
        </p:nvGrpSpPr>
        <p:grpSpPr>
          <a:xfrm>
            <a:off x="8244602" y="3048920"/>
            <a:ext cx="468593" cy="370635"/>
            <a:chOff x="6183451" y="2462140"/>
            <a:chExt cx="351445" cy="277976"/>
          </a:xfrm>
          <a:solidFill>
            <a:schemeClr val="tx1"/>
          </a:solidFill>
        </p:grpSpPr>
        <p:sp>
          <p:nvSpPr>
            <p:cNvPr id="11398" name="Google Shape;11398;p80"/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99" name="Google Shape;11399;p80"/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0" name="Google Shape;11400;p80"/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1" name="Google Shape;11401;p80"/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2" name="Google Shape;11402;p80"/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3" name="Google Shape;11403;p80"/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4" name="Google Shape;11404;p80"/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05" name="Google Shape;11405;p80"/>
          <p:cNvGrpSpPr/>
          <p:nvPr/>
        </p:nvGrpSpPr>
        <p:grpSpPr>
          <a:xfrm>
            <a:off x="7647303" y="3005878"/>
            <a:ext cx="471139" cy="455065"/>
            <a:chOff x="5735477" y="2429858"/>
            <a:chExt cx="353354" cy="341299"/>
          </a:xfrm>
          <a:solidFill>
            <a:schemeClr val="tx1"/>
          </a:solidFill>
        </p:grpSpPr>
        <p:sp>
          <p:nvSpPr>
            <p:cNvPr id="11406" name="Google Shape;11406;p80"/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7" name="Google Shape;11407;p80"/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8" name="Google Shape;11408;p80"/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9" name="Google Shape;11409;p80"/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0" name="Google Shape;11410;p80"/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1" name="Google Shape;11411;p80"/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12" name="Google Shape;11412;p80"/>
          <p:cNvGrpSpPr/>
          <p:nvPr/>
        </p:nvGrpSpPr>
        <p:grpSpPr>
          <a:xfrm>
            <a:off x="6991647" y="3028698"/>
            <a:ext cx="540340" cy="367332"/>
            <a:chOff x="5283337" y="2478774"/>
            <a:chExt cx="358633" cy="243913"/>
          </a:xfrm>
          <a:solidFill>
            <a:schemeClr val="tx1"/>
          </a:solidFill>
        </p:grpSpPr>
        <p:sp>
          <p:nvSpPr>
            <p:cNvPr id="11413" name="Google Shape;11413;p80"/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4" name="Google Shape;11414;p80"/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5" name="Google Shape;11415;p80"/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6" name="Google Shape;11416;p80"/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7" name="Google Shape;11417;p80"/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8" name="Google Shape;11418;p80"/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9" name="Google Shape;11419;p80"/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0" name="Google Shape;11420;p80"/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1" name="Google Shape;11421;p80"/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2" name="Google Shape;11422;p80"/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3" name="Google Shape;11423;p80"/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4" name="Google Shape;11424;p80"/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5" name="Google Shape;11425;p80"/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6" name="Google Shape;11426;p80"/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7" name="Google Shape;11427;p80"/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8" name="Google Shape;11428;p80"/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9" name="Google Shape;11429;p80"/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30" name="Google Shape;11430;p80"/>
          <p:cNvGrpSpPr/>
          <p:nvPr/>
        </p:nvGrpSpPr>
        <p:grpSpPr>
          <a:xfrm>
            <a:off x="10619671" y="3060498"/>
            <a:ext cx="482757" cy="344893"/>
            <a:chOff x="7964753" y="2470823"/>
            <a:chExt cx="362068" cy="258670"/>
          </a:xfrm>
          <a:solidFill>
            <a:schemeClr val="tx1"/>
          </a:solidFill>
        </p:grpSpPr>
        <p:sp>
          <p:nvSpPr>
            <p:cNvPr id="11431" name="Google Shape;11431;p80"/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2" name="Google Shape;11432;p80"/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3" name="Google Shape;11433;p80"/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4" name="Google Shape;11434;p80"/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5" name="Google Shape;11435;p80"/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6" name="Google Shape;11436;p80"/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7" name="Google Shape;11437;p80"/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8" name="Google Shape;11438;p80"/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9" name="Google Shape;11439;p80"/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40" name="Google Shape;11440;p80"/>
          <p:cNvGrpSpPr/>
          <p:nvPr/>
        </p:nvGrpSpPr>
        <p:grpSpPr>
          <a:xfrm>
            <a:off x="10032466" y="3041329"/>
            <a:ext cx="467109" cy="385264"/>
            <a:chOff x="7524349" y="2456447"/>
            <a:chExt cx="350332" cy="288948"/>
          </a:xfrm>
          <a:solidFill>
            <a:schemeClr val="tx1"/>
          </a:solidFill>
        </p:grpSpPr>
        <p:sp>
          <p:nvSpPr>
            <p:cNvPr id="11441" name="Google Shape;11441;p80"/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2" name="Google Shape;11442;p80"/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3" name="Google Shape;11443;p80"/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4" name="Google Shape;11444;p80"/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5" name="Google Shape;11445;p80"/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46" name="Google Shape;11446;p80"/>
          <p:cNvGrpSpPr/>
          <p:nvPr/>
        </p:nvGrpSpPr>
        <p:grpSpPr>
          <a:xfrm>
            <a:off x="5296999" y="3625016"/>
            <a:ext cx="473640" cy="475633"/>
            <a:chOff x="3972749" y="2894211"/>
            <a:chExt cx="355230" cy="356725"/>
          </a:xfrm>
          <a:solidFill>
            <a:schemeClr val="tx1"/>
          </a:solidFill>
        </p:grpSpPr>
        <p:sp>
          <p:nvSpPr>
            <p:cNvPr id="11447" name="Google Shape;11447;p80"/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8" name="Google Shape;11448;p80"/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9" name="Google Shape;11449;p80"/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0" name="Google Shape;11450;p80"/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1" name="Google Shape;11451;p80"/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52" name="Google Shape;11452;p80"/>
          <p:cNvGrpSpPr/>
          <p:nvPr/>
        </p:nvGrpSpPr>
        <p:grpSpPr>
          <a:xfrm>
            <a:off x="4703730" y="3657795"/>
            <a:ext cx="474657" cy="410539"/>
            <a:chOff x="3527797" y="2918796"/>
            <a:chExt cx="355993" cy="307904"/>
          </a:xfrm>
          <a:solidFill>
            <a:schemeClr val="tx1"/>
          </a:solidFill>
        </p:grpSpPr>
        <p:sp>
          <p:nvSpPr>
            <p:cNvPr id="11453" name="Google Shape;11453;p80"/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4" name="Google Shape;11454;p80"/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5" name="Google Shape;11455;p80"/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6" name="Google Shape;11456;p80"/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7" name="Google Shape;11457;p80"/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8" name="Google Shape;11458;p80"/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9" name="Google Shape;11459;p80"/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0" name="Google Shape;11460;p80"/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1" name="Google Shape;11461;p80"/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2" name="Google Shape;11462;p80"/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63" name="Google Shape;11463;p80"/>
          <p:cNvGrpSpPr/>
          <p:nvPr/>
        </p:nvGrpSpPr>
        <p:grpSpPr>
          <a:xfrm>
            <a:off x="4110461" y="3660679"/>
            <a:ext cx="475167" cy="403117"/>
            <a:chOff x="3082845" y="2920959"/>
            <a:chExt cx="356375" cy="302338"/>
          </a:xfrm>
          <a:solidFill>
            <a:schemeClr val="tx1"/>
          </a:solidFill>
        </p:grpSpPr>
        <p:sp>
          <p:nvSpPr>
            <p:cNvPr id="11464" name="Google Shape;11464;p80"/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5" name="Google Shape;11465;p80"/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66" name="Google Shape;11466;p80"/>
          <p:cNvGrpSpPr/>
          <p:nvPr/>
        </p:nvGrpSpPr>
        <p:grpSpPr>
          <a:xfrm>
            <a:off x="3518718" y="3625990"/>
            <a:ext cx="474149" cy="474149"/>
            <a:chOff x="2639038" y="2894942"/>
            <a:chExt cx="355612" cy="355612"/>
          </a:xfrm>
          <a:solidFill>
            <a:schemeClr val="tx1"/>
          </a:solidFill>
        </p:grpSpPr>
        <p:sp>
          <p:nvSpPr>
            <p:cNvPr id="11467" name="Google Shape;11467;p80"/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8" name="Google Shape;11468;p80"/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69" name="Google Shape;11469;p80"/>
          <p:cNvGrpSpPr/>
          <p:nvPr/>
        </p:nvGrpSpPr>
        <p:grpSpPr>
          <a:xfrm>
            <a:off x="2925958" y="3684554"/>
            <a:ext cx="474657" cy="357021"/>
            <a:chOff x="2194468" y="2938865"/>
            <a:chExt cx="355993" cy="267766"/>
          </a:xfrm>
          <a:solidFill>
            <a:schemeClr val="tx1"/>
          </a:solidFill>
        </p:grpSpPr>
        <p:sp>
          <p:nvSpPr>
            <p:cNvPr id="11470" name="Google Shape;11470;p80"/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1" name="Google Shape;11471;p80"/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2" name="Google Shape;11472;p80"/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3" name="Google Shape;11473;p80"/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4" name="Google Shape;11474;p80"/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5" name="Google Shape;11475;p80"/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6" name="Google Shape;11476;p80"/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7" name="Google Shape;11477;p80"/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8" name="Google Shape;11478;p80"/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9" name="Google Shape;11479;p80"/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0" name="Google Shape;11480;p80"/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1" name="Google Shape;11481;p80"/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2" name="Google Shape;11482;p80"/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3" name="Google Shape;11483;p80"/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4" name="Google Shape;11484;p80"/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5" name="Google Shape;11485;p80"/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6" name="Google Shape;11486;p80"/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7" name="Google Shape;11487;p80"/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8" name="Google Shape;11488;p80"/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9" name="Google Shape;11489;p80"/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90" name="Google Shape;11490;p80"/>
          <p:cNvGrpSpPr/>
          <p:nvPr/>
        </p:nvGrpSpPr>
        <p:grpSpPr>
          <a:xfrm>
            <a:off x="2333197" y="3625482"/>
            <a:ext cx="474657" cy="474149"/>
            <a:chOff x="1749897" y="2894561"/>
            <a:chExt cx="355993" cy="355612"/>
          </a:xfrm>
          <a:solidFill>
            <a:schemeClr val="tx1"/>
          </a:solidFill>
        </p:grpSpPr>
        <p:sp>
          <p:nvSpPr>
            <p:cNvPr id="11491" name="Google Shape;11491;p80"/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2" name="Google Shape;11492;p80"/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3" name="Google Shape;11493;p80"/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4" name="Google Shape;11494;p80"/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5" name="Google Shape;11495;p80"/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6" name="Google Shape;11496;p80"/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7" name="Google Shape;11497;p80"/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8" name="Google Shape;11498;p80"/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9" name="Google Shape;11499;p80"/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0" name="Google Shape;11500;p80"/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1" name="Google Shape;11501;p80"/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02" name="Google Shape;11502;p80"/>
          <p:cNvGrpSpPr/>
          <p:nvPr/>
        </p:nvGrpSpPr>
        <p:grpSpPr>
          <a:xfrm>
            <a:off x="1740436" y="3625015"/>
            <a:ext cx="476693" cy="476651"/>
            <a:chOff x="1305327" y="2894211"/>
            <a:chExt cx="357520" cy="357488"/>
          </a:xfrm>
          <a:solidFill>
            <a:schemeClr val="tx1"/>
          </a:solidFill>
        </p:grpSpPr>
        <p:sp>
          <p:nvSpPr>
            <p:cNvPr id="11503" name="Google Shape;11503;p80"/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4" name="Google Shape;11504;p80"/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5" name="Google Shape;11505;p80"/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6" name="Google Shape;11506;p80"/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7" name="Google Shape;11507;p80"/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08" name="Google Shape;11508;p80"/>
          <p:cNvGrpSpPr/>
          <p:nvPr/>
        </p:nvGrpSpPr>
        <p:grpSpPr>
          <a:xfrm>
            <a:off x="1138600" y="3625694"/>
            <a:ext cx="485472" cy="471053"/>
            <a:chOff x="853950" y="2894720"/>
            <a:chExt cx="364104" cy="353290"/>
          </a:xfrm>
          <a:solidFill>
            <a:schemeClr val="tx1"/>
          </a:solidFill>
        </p:grpSpPr>
        <p:sp>
          <p:nvSpPr>
            <p:cNvPr id="11509" name="Google Shape;11509;p80"/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0" name="Google Shape;11510;p80"/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1" name="Google Shape;11511;p80"/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2" name="Google Shape;11512;p80"/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3" name="Google Shape;11513;p80"/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4" name="Google Shape;11514;p80"/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5" name="Google Shape;11515;p80"/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16" name="Google Shape;11516;p80"/>
          <p:cNvGrpSpPr/>
          <p:nvPr/>
        </p:nvGrpSpPr>
        <p:grpSpPr>
          <a:xfrm>
            <a:off x="9422065" y="3649525"/>
            <a:ext cx="469612" cy="446584"/>
            <a:chOff x="7066548" y="2912594"/>
            <a:chExt cx="352209" cy="334938"/>
          </a:xfrm>
          <a:solidFill>
            <a:schemeClr val="tx1"/>
          </a:solidFill>
        </p:grpSpPr>
        <p:sp>
          <p:nvSpPr>
            <p:cNvPr id="11517" name="Google Shape;11517;p80"/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8" name="Google Shape;11518;p80"/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9" name="Google Shape;11519;p80"/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20" name="Google Shape;11520;p80"/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21" name="Google Shape;11521;p80"/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22" name="Google Shape;11522;p80"/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523" name="Google Shape;11523;p80"/>
          <p:cNvSpPr/>
          <p:nvPr/>
        </p:nvSpPr>
        <p:spPr>
          <a:xfrm>
            <a:off x="8788382" y="3611360"/>
            <a:ext cx="520117" cy="476693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524" name="Google Shape;11524;p80"/>
          <p:cNvSpPr/>
          <p:nvPr/>
        </p:nvSpPr>
        <p:spPr>
          <a:xfrm>
            <a:off x="8179973" y="3635108"/>
            <a:ext cx="520627" cy="442811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525" name="Google Shape;11525;p80"/>
          <p:cNvGrpSpPr/>
          <p:nvPr/>
        </p:nvGrpSpPr>
        <p:grpSpPr>
          <a:xfrm>
            <a:off x="10055197" y="3639137"/>
            <a:ext cx="424660" cy="469612"/>
            <a:chOff x="7541397" y="2904802"/>
            <a:chExt cx="318495" cy="352209"/>
          </a:xfrm>
          <a:solidFill>
            <a:schemeClr val="tx1"/>
          </a:solidFill>
        </p:grpSpPr>
        <p:sp>
          <p:nvSpPr>
            <p:cNvPr id="11526" name="Google Shape;11526;p80"/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27" name="Google Shape;11527;p80"/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28" name="Google Shape;11528;p80"/>
          <p:cNvGrpSpPr/>
          <p:nvPr/>
        </p:nvGrpSpPr>
        <p:grpSpPr>
          <a:xfrm>
            <a:off x="10670687" y="3638120"/>
            <a:ext cx="409012" cy="468593"/>
            <a:chOff x="8003015" y="2904039"/>
            <a:chExt cx="306759" cy="351445"/>
          </a:xfrm>
          <a:solidFill>
            <a:schemeClr val="tx1"/>
          </a:solidFill>
        </p:grpSpPr>
        <p:sp>
          <p:nvSpPr>
            <p:cNvPr id="11529" name="Google Shape;11529;p80"/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0" name="Google Shape;11530;p80"/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1" name="Google Shape;11531;p80"/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2" name="Google Shape;11532;p80"/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3" name="Google Shape;11533;p80"/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4" name="Google Shape;11534;p80"/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35" name="Google Shape;11535;p80"/>
          <p:cNvGrpSpPr/>
          <p:nvPr/>
        </p:nvGrpSpPr>
        <p:grpSpPr>
          <a:xfrm>
            <a:off x="7583693" y="3613395"/>
            <a:ext cx="492851" cy="492808"/>
            <a:chOff x="5687770" y="2885496"/>
            <a:chExt cx="369638" cy="369606"/>
          </a:xfrm>
          <a:solidFill>
            <a:schemeClr val="tx1"/>
          </a:solidFill>
        </p:grpSpPr>
        <p:sp>
          <p:nvSpPr>
            <p:cNvPr id="11536" name="Google Shape;11536;p80"/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7" name="Google Shape;11537;p80"/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8" name="Google Shape;11538;p80"/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9" name="Google Shape;11539;p80"/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0" name="Google Shape;11540;p80"/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1" name="Google Shape;11541;p80"/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2" name="Google Shape;11542;p80"/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3" name="Google Shape;11543;p80"/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4" name="Google Shape;11544;p80"/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5" name="Google Shape;11545;p80"/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46" name="Google Shape;11546;p80"/>
          <p:cNvGrpSpPr/>
          <p:nvPr/>
        </p:nvGrpSpPr>
        <p:grpSpPr>
          <a:xfrm>
            <a:off x="6509278" y="3639137"/>
            <a:ext cx="208556" cy="466049"/>
            <a:chOff x="4881958" y="2904802"/>
            <a:chExt cx="156417" cy="349537"/>
          </a:xfrm>
          <a:solidFill>
            <a:schemeClr val="tx1"/>
          </a:solidFill>
        </p:grpSpPr>
        <p:sp>
          <p:nvSpPr>
            <p:cNvPr id="11547" name="Google Shape;11547;p80"/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8" name="Google Shape;11548;p80"/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9" name="Google Shape;11549;p80"/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0" name="Google Shape;11550;p80"/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1" name="Google Shape;11551;p80"/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2" name="Google Shape;11552;p80"/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3" name="Google Shape;11553;p80"/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54" name="Google Shape;11554;p80"/>
          <p:cNvGrpSpPr/>
          <p:nvPr/>
        </p:nvGrpSpPr>
        <p:grpSpPr>
          <a:xfrm>
            <a:off x="6973758" y="3614753"/>
            <a:ext cx="494844" cy="489924"/>
            <a:chOff x="5230318" y="2886514"/>
            <a:chExt cx="371133" cy="367443"/>
          </a:xfrm>
          <a:solidFill>
            <a:schemeClr val="tx1"/>
          </a:solidFill>
        </p:grpSpPr>
        <p:sp>
          <p:nvSpPr>
            <p:cNvPr id="11555" name="Google Shape;11555;p80"/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6" name="Google Shape;11556;p80"/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7" name="Google Shape;11557;p80"/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8" name="Google Shape;11558;p80"/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9" name="Google Shape;11559;p80"/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0" name="Google Shape;11560;p80"/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1" name="Google Shape;11561;p80"/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2" name="Google Shape;11562;p80"/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3" name="Google Shape;11563;p80"/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64" name="Google Shape;11564;p80"/>
          <p:cNvGrpSpPr/>
          <p:nvPr/>
        </p:nvGrpSpPr>
        <p:grpSpPr>
          <a:xfrm>
            <a:off x="7664477" y="4345505"/>
            <a:ext cx="470120" cy="243415"/>
            <a:chOff x="5748358" y="3434578"/>
            <a:chExt cx="352590" cy="182561"/>
          </a:xfrm>
          <a:solidFill>
            <a:schemeClr val="tx1"/>
          </a:solidFill>
        </p:grpSpPr>
        <p:sp>
          <p:nvSpPr>
            <p:cNvPr id="11565" name="Google Shape;11565;p80"/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6" name="Google Shape;11566;p80"/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7" name="Google Shape;11567;p80"/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8" name="Google Shape;11568;p80"/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9" name="Google Shape;11569;p80"/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0" name="Google Shape;11570;p80"/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71" name="Google Shape;11571;p80"/>
          <p:cNvGrpSpPr/>
          <p:nvPr/>
        </p:nvGrpSpPr>
        <p:grpSpPr>
          <a:xfrm>
            <a:off x="1149711" y="5465762"/>
            <a:ext cx="454939" cy="479068"/>
            <a:chOff x="862283" y="4274771"/>
            <a:chExt cx="341204" cy="359301"/>
          </a:xfrm>
          <a:solidFill>
            <a:schemeClr val="tx1"/>
          </a:solidFill>
        </p:grpSpPr>
        <p:sp>
          <p:nvSpPr>
            <p:cNvPr id="11572" name="Google Shape;11572;p80"/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3" name="Google Shape;11573;p80"/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4" name="Google Shape;11574;p80"/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75" name="Google Shape;11575;p80"/>
          <p:cNvGrpSpPr/>
          <p:nvPr/>
        </p:nvGrpSpPr>
        <p:grpSpPr>
          <a:xfrm>
            <a:off x="1862610" y="5482554"/>
            <a:ext cx="402481" cy="443828"/>
            <a:chOff x="1396957" y="4287365"/>
            <a:chExt cx="301861" cy="332871"/>
          </a:xfrm>
          <a:solidFill>
            <a:schemeClr val="tx1"/>
          </a:solidFill>
        </p:grpSpPr>
        <p:sp>
          <p:nvSpPr>
            <p:cNvPr id="11576" name="Google Shape;11576;p80"/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7" name="Google Shape;11577;p80"/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8" name="Google Shape;11578;p80"/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9" name="Google Shape;11579;p80"/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0" name="Google Shape;11580;p80"/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1" name="Google Shape;11581;p80"/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2" name="Google Shape;11582;p80"/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3" name="Google Shape;11583;p80"/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4" name="Google Shape;11584;p80"/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5" name="Google Shape;11585;p80"/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6" name="Google Shape;11586;p80"/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7" name="Google Shape;11587;p80"/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8" name="Google Shape;11588;p80"/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9" name="Google Shape;11589;p80"/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0" name="Google Shape;11590;p80"/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91" name="Google Shape;11591;p80"/>
          <p:cNvGrpSpPr/>
          <p:nvPr/>
        </p:nvGrpSpPr>
        <p:grpSpPr>
          <a:xfrm>
            <a:off x="2487175" y="5469408"/>
            <a:ext cx="528175" cy="474149"/>
            <a:chOff x="1865381" y="4277506"/>
            <a:chExt cx="396131" cy="355612"/>
          </a:xfrm>
          <a:solidFill>
            <a:schemeClr val="tx1"/>
          </a:solidFill>
        </p:grpSpPr>
        <p:sp>
          <p:nvSpPr>
            <p:cNvPr id="11592" name="Google Shape;11592;p80"/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3" name="Google Shape;11593;p80"/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4" name="Google Shape;11594;p80"/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5" name="Google Shape;11595;p80"/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6" name="Google Shape;11596;p80"/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7" name="Google Shape;11597;p80"/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98" name="Google Shape;11598;p80"/>
          <p:cNvGrpSpPr/>
          <p:nvPr/>
        </p:nvGrpSpPr>
        <p:grpSpPr>
          <a:xfrm>
            <a:off x="3215764" y="5504733"/>
            <a:ext cx="445864" cy="399937"/>
            <a:chOff x="2411823" y="4303999"/>
            <a:chExt cx="334398" cy="299953"/>
          </a:xfrm>
          <a:solidFill>
            <a:schemeClr val="tx1"/>
          </a:solidFill>
        </p:grpSpPr>
        <p:sp>
          <p:nvSpPr>
            <p:cNvPr id="11599" name="Google Shape;11599;p80"/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0" name="Google Shape;11600;p80"/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1" name="Google Shape;11601;p80"/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2" name="Google Shape;11602;p80"/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3" name="Google Shape;11603;p80"/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4" name="Google Shape;11604;p80"/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5" name="Google Shape;11605;p80"/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06" name="Google Shape;11606;p80"/>
          <p:cNvGrpSpPr/>
          <p:nvPr/>
        </p:nvGrpSpPr>
        <p:grpSpPr>
          <a:xfrm>
            <a:off x="3871117" y="5471443"/>
            <a:ext cx="510025" cy="467576"/>
            <a:chOff x="2903337" y="4279032"/>
            <a:chExt cx="382519" cy="350682"/>
          </a:xfrm>
          <a:solidFill>
            <a:schemeClr val="tx1"/>
          </a:solidFill>
        </p:grpSpPr>
        <p:sp>
          <p:nvSpPr>
            <p:cNvPr id="11607" name="Google Shape;11607;p80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8" name="Google Shape;11608;p80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9" name="Google Shape;11609;p80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0" name="Google Shape;11610;p80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1" name="Google Shape;11611;p80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2" name="Google Shape;11612;p80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3" name="Google Shape;11613;p80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4" name="Google Shape;11614;p80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5" name="Google Shape;11615;p80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6" name="Google Shape;11616;p80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7" name="Google Shape;11617;p80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8" name="Google Shape;11618;p80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9" name="Google Shape;11619;p80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0" name="Google Shape;11620;p80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1" name="Google Shape;11621;p80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22" name="Google Shape;11622;p80"/>
          <p:cNvGrpSpPr/>
          <p:nvPr/>
        </p:nvGrpSpPr>
        <p:grpSpPr>
          <a:xfrm>
            <a:off x="5244456" y="5520423"/>
            <a:ext cx="511509" cy="368599"/>
            <a:chOff x="3933342" y="4315767"/>
            <a:chExt cx="383632" cy="276449"/>
          </a:xfrm>
          <a:solidFill>
            <a:schemeClr val="tx1"/>
          </a:solidFill>
        </p:grpSpPr>
        <p:sp>
          <p:nvSpPr>
            <p:cNvPr id="11623" name="Google Shape;11623;p80"/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4" name="Google Shape;11624;p80"/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5" name="Google Shape;11625;p80"/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6" name="Google Shape;11626;p80"/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7" name="Google Shape;11627;p80"/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8" name="Google Shape;11628;p80"/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29" name="Google Shape;11629;p80"/>
          <p:cNvGrpSpPr/>
          <p:nvPr/>
        </p:nvGrpSpPr>
        <p:grpSpPr>
          <a:xfrm>
            <a:off x="4588088" y="5502741"/>
            <a:ext cx="449425" cy="403457"/>
            <a:chOff x="3441065" y="4302505"/>
            <a:chExt cx="337069" cy="302593"/>
          </a:xfrm>
          <a:solidFill>
            <a:schemeClr val="tx1"/>
          </a:solidFill>
        </p:grpSpPr>
        <p:sp>
          <p:nvSpPr>
            <p:cNvPr id="11630" name="Google Shape;11630;p80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1" name="Google Shape;11631;p80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2" name="Google Shape;11632;p80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3" name="Google Shape;11633;p80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4" name="Google Shape;11634;p80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5" name="Google Shape;11635;p80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6" name="Google Shape;11636;p80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7" name="Google Shape;11637;p80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8" name="Google Shape;11638;p80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9" name="Google Shape;11639;p80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0" name="Google Shape;11640;p80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1" name="Google Shape;11641;p80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2" name="Google Shape;11642;p80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43" name="Google Shape;11643;p80"/>
          <p:cNvGrpSpPr/>
          <p:nvPr/>
        </p:nvGrpSpPr>
        <p:grpSpPr>
          <a:xfrm>
            <a:off x="4709794" y="4249580"/>
            <a:ext cx="452437" cy="448365"/>
            <a:chOff x="3532345" y="3362635"/>
            <a:chExt cx="339328" cy="336274"/>
          </a:xfrm>
          <a:solidFill>
            <a:schemeClr val="tx1"/>
          </a:solidFill>
        </p:grpSpPr>
        <p:sp>
          <p:nvSpPr>
            <p:cNvPr id="11644" name="Google Shape;11644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5" name="Google Shape;11645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6" name="Google Shape;11646;p80"/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7" name="Google Shape;11647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8" name="Google Shape;11648;p80"/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649" name="Google Shape;11649;p80"/>
          <p:cNvSpPr/>
          <p:nvPr/>
        </p:nvSpPr>
        <p:spPr>
          <a:xfrm>
            <a:off x="5291953" y="4232660"/>
            <a:ext cx="478687" cy="477923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650" name="Google Shape;11650;p80"/>
          <p:cNvGrpSpPr/>
          <p:nvPr/>
        </p:nvGrpSpPr>
        <p:grpSpPr>
          <a:xfrm>
            <a:off x="2511941" y="4844334"/>
            <a:ext cx="217164" cy="468593"/>
            <a:chOff x="1883955" y="3808700"/>
            <a:chExt cx="162873" cy="351445"/>
          </a:xfrm>
          <a:solidFill>
            <a:schemeClr val="tx1"/>
          </a:solidFill>
        </p:grpSpPr>
        <p:sp>
          <p:nvSpPr>
            <p:cNvPr id="11651" name="Google Shape;11651;p80"/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52" name="Google Shape;11652;p80"/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53" name="Google Shape;11653;p80"/>
          <p:cNvGrpSpPr/>
          <p:nvPr/>
        </p:nvGrpSpPr>
        <p:grpSpPr>
          <a:xfrm>
            <a:off x="1252209" y="4845012"/>
            <a:ext cx="256009" cy="468424"/>
            <a:chOff x="939156" y="3809209"/>
            <a:chExt cx="192007" cy="351318"/>
          </a:xfrm>
          <a:solidFill>
            <a:schemeClr val="tx1"/>
          </a:solidFill>
        </p:grpSpPr>
        <p:sp>
          <p:nvSpPr>
            <p:cNvPr id="11654" name="Google Shape;11654;p80"/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55" name="Google Shape;11655;p80"/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56" name="Google Shape;11656;p80"/>
          <p:cNvGrpSpPr/>
          <p:nvPr/>
        </p:nvGrpSpPr>
        <p:grpSpPr>
          <a:xfrm>
            <a:off x="3074890" y="4845861"/>
            <a:ext cx="258553" cy="465540"/>
            <a:chOff x="2306167" y="3809845"/>
            <a:chExt cx="193915" cy="349155"/>
          </a:xfrm>
          <a:solidFill>
            <a:schemeClr val="tx1"/>
          </a:solidFill>
        </p:grpSpPr>
        <p:sp>
          <p:nvSpPr>
            <p:cNvPr id="11657" name="Google Shape;11657;p80"/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58" name="Google Shape;11658;p80"/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59" name="Google Shape;11659;p80"/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0" name="Google Shape;11660;p80"/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1" name="Google Shape;11661;p80"/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2" name="Google Shape;11662;p80"/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3" name="Google Shape;11663;p80"/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64" name="Google Shape;11664;p80"/>
          <p:cNvGrpSpPr/>
          <p:nvPr/>
        </p:nvGrpSpPr>
        <p:grpSpPr>
          <a:xfrm>
            <a:off x="1765202" y="4842298"/>
            <a:ext cx="475124" cy="475676"/>
            <a:chOff x="1323901" y="3807173"/>
            <a:chExt cx="356343" cy="356757"/>
          </a:xfrm>
          <a:solidFill>
            <a:schemeClr val="tx1"/>
          </a:solidFill>
        </p:grpSpPr>
        <p:sp>
          <p:nvSpPr>
            <p:cNvPr id="11665" name="Google Shape;11665;p80"/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6" name="Google Shape;11666;p80"/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7" name="Google Shape;11667;p80"/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8" name="Google Shape;11668;p80"/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9" name="Google Shape;11669;p80"/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0" name="Google Shape;11670;p80"/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1" name="Google Shape;11671;p80"/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2" name="Google Shape;11672;p80"/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3" name="Google Shape;11673;p80"/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4" name="Google Shape;11674;p80"/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5" name="Google Shape;11675;p80"/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6" name="Google Shape;11676;p80"/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7" name="Google Shape;11677;p80"/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8" name="Google Shape;11678;p80"/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9" name="Google Shape;11679;p80"/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0" name="Google Shape;11680;p80"/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1" name="Google Shape;11681;p80"/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2" name="Google Shape;11682;p80"/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3" name="Google Shape;11683;p80"/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4" name="Google Shape;11684;p80"/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5" name="Google Shape;11685;p80"/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6" name="Google Shape;11686;p80"/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7" name="Google Shape;11687;p80"/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8" name="Google Shape;11688;p80"/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689" name="Google Shape;11689;p80"/>
          <p:cNvSpPr/>
          <p:nvPr/>
        </p:nvSpPr>
        <p:spPr>
          <a:xfrm>
            <a:off x="3716629" y="4839287"/>
            <a:ext cx="118696" cy="480085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690" name="Google Shape;11690;p80"/>
          <p:cNvGrpSpPr/>
          <p:nvPr/>
        </p:nvGrpSpPr>
        <p:grpSpPr>
          <a:xfrm>
            <a:off x="1145683" y="4237961"/>
            <a:ext cx="409012" cy="468593"/>
            <a:chOff x="859262" y="3353920"/>
            <a:chExt cx="306759" cy="351445"/>
          </a:xfrm>
          <a:solidFill>
            <a:schemeClr val="tx1"/>
          </a:solidFill>
        </p:grpSpPr>
        <p:sp>
          <p:nvSpPr>
            <p:cNvPr id="11691" name="Google Shape;11691;p80"/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2" name="Google Shape;11692;p80"/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3" name="Google Shape;11693;p80"/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4" name="Google Shape;11694;p80"/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5" name="Google Shape;11695;p80"/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696" name="Google Shape;11696;p80"/>
          <p:cNvSpPr/>
          <p:nvPr/>
        </p:nvSpPr>
        <p:spPr>
          <a:xfrm>
            <a:off x="1754558" y="4246909"/>
            <a:ext cx="384799" cy="450020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697" name="Google Shape;11697;p80"/>
          <p:cNvGrpSpPr/>
          <p:nvPr/>
        </p:nvGrpSpPr>
        <p:grpSpPr>
          <a:xfrm>
            <a:off x="5289916" y="4882204"/>
            <a:ext cx="486277" cy="393873"/>
            <a:chOff x="3967437" y="3837102"/>
            <a:chExt cx="364708" cy="295405"/>
          </a:xfrm>
          <a:solidFill>
            <a:schemeClr val="tx1"/>
          </a:solidFill>
        </p:grpSpPr>
        <p:sp>
          <p:nvSpPr>
            <p:cNvPr id="11698" name="Google Shape;11698;p80"/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9" name="Google Shape;11699;p80"/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0" name="Google Shape;11700;p80"/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1" name="Google Shape;11701;p80"/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2" name="Google Shape;11702;p80"/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703" name="Google Shape;11703;p80"/>
          <p:cNvSpPr/>
          <p:nvPr/>
        </p:nvSpPr>
        <p:spPr>
          <a:xfrm>
            <a:off x="4288696" y="4843317"/>
            <a:ext cx="104065" cy="471223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704" name="Google Shape;11704;p80"/>
          <p:cNvSpPr/>
          <p:nvPr/>
        </p:nvSpPr>
        <p:spPr>
          <a:xfrm>
            <a:off x="4625955" y="4870330"/>
            <a:ext cx="484751" cy="415543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705" name="Google Shape;11705;p80"/>
          <p:cNvSpPr/>
          <p:nvPr/>
        </p:nvSpPr>
        <p:spPr>
          <a:xfrm>
            <a:off x="7086148" y="4857480"/>
            <a:ext cx="432251" cy="432717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706" name="Google Shape;11706;p80"/>
          <p:cNvGrpSpPr/>
          <p:nvPr/>
        </p:nvGrpSpPr>
        <p:grpSpPr>
          <a:xfrm>
            <a:off x="7749103" y="4841335"/>
            <a:ext cx="378324" cy="411259"/>
            <a:chOff x="5964227" y="3858701"/>
            <a:chExt cx="283743" cy="308444"/>
          </a:xfrm>
          <a:solidFill>
            <a:schemeClr val="tx1"/>
          </a:solidFill>
        </p:grpSpPr>
        <p:sp>
          <p:nvSpPr>
            <p:cNvPr id="11707" name="Google Shape;11707;p80"/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8" name="Google Shape;11708;p80"/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9" name="Google Shape;11709;p80"/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0" name="Google Shape;11710;p80"/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11" name="Google Shape;11711;p80"/>
          <p:cNvGrpSpPr/>
          <p:nvPr/>
        </p:nvGrpSpPr>
        <p:grpSpPr>
          <a:xfrm>
            <a:off x="8324677" y="4930164"/>
            <a:ext cx="427163" cy="284803"/>
            <a:chOff x="6395908" y="3873073"/>
            <a:chExt cx="320372" cy="213602"/>
          </a:xfrm>
          <a:solidFill>
            <a:schemeClr val="tx1"/>
          </a:solidFill>
        </p:grpSpPr>
        <p:sp>
          <p:nvSpPr>
            <p:cNvPr id="11712" name="Google Shape;11712;p80"/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3" name="Google Shape;11713;p80"/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4" name="Google Shape;11714;p80"/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5" name="Google Shape;11715;p80"/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6" name="Google Shape;11716;p80"/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7" name="Google Shape;11717;p80"/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8" name="Google Shape;11718;p80"/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9" name="Google Shape;11719;p80"/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0" name="Google Shape;11720;p80"/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1" name="Google Shape;11721;p80"/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22" name="Google Shape;11722;p80"/>
          <p:cNvGrpSpPr/>
          <p:nvPr/>
        </p:nvGrpSpPr>
        <p:grpSpPr>
          <a:xfrm>
            <a:off x="9683853" y="4836488"/>
            <a:ext cx="476184" cy="469357"/>
            <a:chOff x="7415290" y="3802816"/>
            <a:chExt cx="357138" cy="352018"/>
          </a:xfrm>
          <a:solidFill>
            <a:schemeClr val="tx1"/>
          </a:solidFill>
        </p:grpSpPr>
        <p:sp>
          <p:nvSpPr>
            <p:cNvPr id="11723" name="Google Shape;11723;p80"/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4" name="Google Shape;11724;p80"/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5" name="Google Shape;11725;p80"/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6" name="Google Shape;11726;p80"/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7" name="Google Shape;11727;p80"/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8" name="Google Shape;11728;p80"/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9" name="Google Shape;11729;p80"/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0" name="Google Shape;11730;p80"/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31" name="Google Shape;11731;p80"/>
          <p:cNvGrpSpPr/>
          <p:nvPr/>
        </p:nvGrpSpPr>
        <p:grpSpPr>
          <a:xfrm>
            <a:off x="8983083" y="4877285"/>
            <a:ext cx="473640" cy="391201"/>
            <a:chOff x="6889712" y="3833413"/>
            <a:chExt cx="355230" cy="293401"/>
          </a:xfrm>
          <a:solidFill>
            <a:schemeClr val="tx1"/>
          </a:solidFill>
        </p:grpSpPr>
        <p:sp>
          <p:nvSpPr>
            <p:cNvPr id="11732" name="Google Shape;11732;p80"/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3" name="Google Shape;11733;p80"/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4" name="Google Shape;11734;p80"/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5" name="Google Shape;11735;p80"/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6" name="Google Shape;11736;p80"/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37" name="Google Shape;11737;p80"/>
          <p:cNvGrpSpPr/>
          <p:nvPr/>
        </p:nvGrpSpPr>
        <p:grpSpPr>
          <a:xfrm>
            <a:off x="10276203" y="4880560"/>
            <a:ext cx="376424" cy="449557"/>
            <a:chOff x="1635875" y="237775"/>
            <a:chExt cx="4370250" cy="5219325"/>
          </a:xfrm>
          <a:solidFill>
            <a:schemeClr val="tx1"/>
          </a:solidFill>
        </p:grpSpPr>
        <p:sp>
          <p:nvSpPr>
            <p:cNvPr id="11738" name="Google Shape;11738;p80"/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9" name="Google Shape;11739;p80"/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40" name="Google Shape;11740;p80"/>
          <p:cNvGrpSpPr/>
          <p:nvPr/>
        </p:nvGrpSpPr>
        <p:grpSpPr>
          <a:xfrm>
            <a:off x="4138618" y="4247587"/>
            <a:ext cx="397181" cy="450104"/>
            <a:chOff x="3103963" y="3361140"/>
            <a:chExt cx="297886" cy="337578"/>
          </a:xfrm>
          <a:solidFill>
            <a:schemeClr val="tx1"/>
          </a:solidFill>
        </p:grpSpPr>
        <p:sp>
          <p:nvSpPr>
            <p:cNvPr id="11741" name="Google Shape;11741;p80"/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2" name="Google Shape;11742;p80"/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3" name="Google Shape;11743;p80"/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4" name="Google Shape;11744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5" name="Google Shape;11745;p80"/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6" name="Google Shape;1174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7" name="Google Shape;11747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8" name="Google Shape;11748;p80"/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9" name="Google Shape;11749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0" name="Google Shape;11750;p80"/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1" name="Google Shape;11751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2" name="Google Shape;11752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3" name="Google Shape;11753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4" name="Google Shape;11754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5" name="Google Shape;11755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6" name="Google Shape;1175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7" name="Google Shape;11757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8" name="Google Shape;11758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9" name="Google Shape;11759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0" name="Google Shape;11760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1" name="Google Shape;11761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2" name="Google Shape;11762;p80"/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3" name="Google Shape;11763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4" name="Google Shape;11764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65" name="Google Shape;11765;p80"/>
          <p:cNvGrpSpPr/>
          <p:nvPr/>
        </p:nvGrpSpPr>
        <p:grpSpPr>
          <a:xfrm>
            <a:off x="3557095" y="4247545"/>
            <a:ext cx="364061" cy="450401"/>
            <a:chOff x="2667821" y="3361108"/>
            <a:chExt cx="273046" cy="337801"/>
          </a:xfrm>
          <a:solidFill>
            <a:schemeClr val="tx1"/>
          </a:solidFill>
        </p:grpSpPr>
        <p:sp>
          <p:nvSpPr>
            <p:cNvPr id="11766" name="Google Shape;11766;p80"/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7" name="Google Shape;11767;p80"/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8" name="Google Shape;11768;p80"/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9" name="Google Shape;11769;p80"/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0" name="Google Shape;11770;p80"/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1" name="Google Shape;11771;p80"/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2" name="Google Shape;11772;p80"/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3" name="Google Shape;11773;p80"/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4" name="Google Shape;11774;p80"/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5" name="Google Shape;11775;p80"/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6" name="Google Shape;11776;p80"/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7" name="Google Shape;11777;p80"/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8" name="Google Shape;11778;p80"/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9" name="Google Shape;11779;p80"/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0" name="Google Shape;11780;p80"/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1" name="Google Shape;11781;p80"/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2" name="Google Shape;11782;p80"/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3" name="Google Shape;11783;p80"/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4" name="Google Shape;11784;p80"/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85" name="Google Shape;11785;p80"/>
          <p:cNvGrpSpPr/>
          <p:nvPr/>
        </p:nvGrpSpPr>
        <p:grpSpPr>
          <a:xfrm>
            <a:off x="2949960" y="4246484"/>
            <a:ext cx="376953" cy="451547"/>
            <a:chOff x="2212469" y="3360313"/>
            <a:chExt cx="282715" cy="338660"/>
          </a:xfrm>
          <a:solidFill>
            <a:schemeClr val="tx1"/>
          </a:solidFill>
        </p:grpSpPr>
        <p:sp>
          <p:nvSpPr>
            <p:cNvPr id="11786" name="Google Shape;11786;p80"/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7" name="Google Shape;11787;p80"/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8" name="Google Shape;11788;p80"/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89" name="Google Shape;11789;p80"/>
          <p:cNvGrpSpPr/>
          <p:nvPr/>
        </p:nvGrpSpPr>
        <p:grpSpPr>
          <a:xfrm>
            <a:off x="2358429" y="4247545"/>
            <a:ext cx="371652" cy="452097"/>
            <a:chOff x="1768821" y="3361108"/>
            <a:chExt cx="278739" cy="339073"/>
          </a:xfrm>
          <a:solidFill>
            <a:schemeClr val="tx1"/>
          </a:solidFill>
        </p:grpSpPr>
        <p:sp>
          <p:nvSpPr>
            <p:cNvPr id="11790" name="Google Shape;11790;p80"/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1" name="Google Shape;11791;p80"/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2" name="Google Shape;11792;p80"/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3" name="Google Shape;11793;p80"/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4" name="Google Shape;11794;p80"/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5" name="Google Shape;11795;p80"/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6" name="Google Shape;11796;p80"/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7" name="Google Shape;11797;p80"/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8" name="Google Shape;11798;p80"/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9" name="Google Shape;11799;p80"/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00" name="Google Shape;11800;p80"/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01" name="Google Shape;11801;p80"/>
          <p:cNvGrpSpPr/>
          <p:nvPr/>
        </p:nvGrpSpPr>
        <p:grpSpPr>
          <a:xfrm>
            <a:off x="7117178" y="4215231"/>
            <a:ext cx="409521" cy="502435"/>
            <a:chOff x="5337883" y="3336873"/>
            <a:chExt cx="307141" cy="376826"/>
          </a:xfrm>
          <a:solidFill>
            <a:schemeClr val="tx1"/>
          </a:solidFill>
        </p:grpSpPr>
        <p:sp>
          <p:nvSpPr>
            <p:cNvPr id="11802" name="Google Shape;11802;p80"/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03" name="Google Shape;11803;p80"/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04" name="Google Shape;11804;p80"/>
          <p:cNvGrpSpPr/>
          <p:nvPr/>
        </p:nvGrpSpPr>
        <p:grpSpPr>
          <a:xfrm>
            <a:off x="6511781" y="4215741"/>
            <a:ext cx="431233" cy="503409"/>
            <a:chOff x="4883835" y="3337255"/>
            <a:chExt cx="323425" cy="377557"/>
          </a:xfrm>
          <a:solidFill>
            <a:schemeClr val="tx1"/>
          </a:solidFill>
        </p:grpSpPr>
        <p:sp>
          <p:nvSpPr>
            <p:cNvPr id="11805" name="Google Shape;11805;p80"/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06" name="Google Shape;11806;p80"/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07" name="Google Shape;11807;p80"/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08" name="Google Shape;11808;p80"/>
          <p:cNvGrpSpPr/>
          <p:nvPr/>
        </p:nvGrpSpPr>
        <p:grpSpPr>
          <a:xfrm>
            <a:off x="8257747" y="4309119"/>
            <a:ext cx="470120" cy="316651"/>
            <a:chOff x="6193310" y="3407289"/>
            <a:chExt cx="352590" cy="237488"/>
          </a:xfrm>
          <a:solidFill>
            <a:schemeClr val="tx1"/>
          </a:solidFill>
        </p:grpSpPr>
        <p:sp>
          <p:nvSpPr>
            <p:cNvPr id="11809" name="Google Shape;11809;p80"/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0" name="Google Shape;11810;p80"/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1" name="Google Shape;11811;p80"/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2" name="Google Shape;11812;p80"/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3" name="Google Shape;11813;p80"/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14" name="Google Shape;11814;p80"/>
          <p:cNvGrpSpPr/>
          <p:nvPr/>
        </p:nvGrpSpPr>
        <p:grpSpPr>
          <a:xfrm>
            <a:off x="8849490" y="4296524"/>
            <a:ext cx="471647" cy="339339"/>
            <a:chOff x="6637117" y="3397843"/>
            <a:chExt cx="353735" cy="254504"/>
          </a:xfrm>
          <a:solidFill>
            <a:schemeClr val="tx1"/>
          </a:solidFill>
        </p:grpSpPr>
        <p:sp>
          <p:nvSpPr>
            <p:cNvPr id="11815" name="Google Shape;11815;p80"/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6" name="Google Shape;11816;p80"/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7" name="Google Shape;11817;p80"/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8" name="Google Shape;11818;p80"/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9" name="Google Shape;11819;p80"/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0" name="Google Shape;11820;p80"/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21" name="Google Shape;11821;p80"/>
          <p:cNvGrpSpPr/>
          <p:nvPr/>
        </p:nvGrpSpPr>
        <p:grpSpPr>
          <a:xfrm>
            <a:off x="9434660" y="4232108"/>
            <a:ext cx="480849" cy="469781"/>
            <a:chOff x="7075994" y="3349531"/>
            <a:chExt cx="360637" cy="352336"/>
          </a:xfrm>
          <a:solidFill>
            <a:schemeClr val="tx1"/>
          </a:solidFill>
        </p:grpSpPr>
        <p:sp>
          <p:nvSpPr>
            <p:cNvPr id="11822" name="Google Shape;11822;p80"/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3" name="Google Shape;11823;p80"/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4" name="Google Shape;11824;p80"/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5" name="Google Shape;11825;p80"/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6" name="Google Shape;11826;p80"/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7" name="Google Shape;11827;p80"/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8" name="Google Shape;11828;p80"/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29" name="Google Shape;11829;p80"/>
          <p:cNvGrpSpPr/>
          <p:nvPr/>
        </p:nvGrpSpPr>
        <p:grpSpPr>
          <a:xfrm>
            <a:off x="10202645" y="4231642"/>
            <a:ext cx="142911" cy="469865"/>
            <a:chOff x="7651983" y="3349181"/>
            <a:chExt cx="107183" cy="352399"/>
          </a:xfrm>
          <a:solidFill>
            <a:schemeClr val="tx1"/>
          </a:solidFill>
        </p:grpSpPr>
        <p:sp>
          <p:nvSpPr>
            <p:cNvPr id="11830" name="Google Shape;11830;p80"/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1" name="Google Shape;11831;p80"/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32" name="Google Shape;11832;p80"/>
          <p:cNvGrpSpPr/>
          <p:nvPr/>
        </p:nvGrpSpPr>
        <p:grpSpPr>
          <a:xfrm>
            <a:off x="10631291" y="4275829"/>
            <a:ext cx="470120" cy="382763"/>
            <a:chOff x="7973468" y="3382322"/>
            <a:chExt cx="352590" cy="287072"/>
          </a:xfrm>
          <a:solidFill>
            <a:schemeClr val="tx1"/>
          </a:solidFill>
        </p:grpSpPr>
        <p:sp>
          <p:nvSpPr>
            <p:cNvPr id="11833" name="Google Shape;11833;p80"/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4" name="Google Shape;11834;p80"/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5" name="Google Shape;11835;p80"/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6" name="Google Shape;11836;p80"/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7" name="Google Shape;11837;p80"/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8" name="Google Shape;11838;p80"/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9" name="Google Shape;11839;p80"/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0" name="Google Shape;11840;p80"/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1" name="Google Shape;11841;p80"/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2" name="Google Shape;11842;p80"/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3" name="Google Shape;11843;p80"/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4" name="Google Shape;11844;p80"/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845" name="Google Shape;11845;p80"/>
          <p:cNvSpPr txBox="1"/>
          <p:nvPr/>
        </p:nvSpPr>
        <p:spPr>
          <a:xfrm>
            <a:off x="1132900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فرآیند خلاق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11846" name="Google Shape;11846;p80"/>
          <p:cNvSpPr txBox="1"/>
          <p:nvPr/>
        </p:nvSpPr>
        <p:spPr>
          <a:xfrm>
            <a:off x="6477867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هنرهای نمایشی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51" name="Google Shape;11851;p81"/>
          <p:cNvGrpSpPr/>
          <p:nvPr/>
        </p:nvGrpSpPr>
        <p:grpSpPr>
          <a:xfrm>
            <a:off x="1095744" y="2102478"/>
            <a:ext cx="463829" cy="463317"/>
            <a:chOff x="849677" y="1500658"/>
            <a:chExt cx="347872" cy="347488"/>
          </a:xfrm>
          <a:solidFill>
            <a:schemeClr val="tx1"/>
          </a:solidFill>
        </p:grpSpPr>
        <p:sp>
          <p:nvSpPr>
            <p:cNvPr id="11852" name="Google Shape;11852;p81"/>
            <p:cNvSpPr/>
            <p:nvPr/>
          </p:nvSpPr>
          <p:spPr>
            <a:xfrm>
              <a:off x="84967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10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60" y="2715"/>
                    <a:pt x="1441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84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75" y="310"/>
                    <a:pt x="10549" y="1084"/>
                    <a:pt x="10549" y="2024"/>
                  </a:cubicBezTo>
                  <a:cubicBezTo>
                    <a:pt x="10549" y="2584"/>
                    <a:pt x="10275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3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23" y="989"/>
                  </a:cubicBezTo>
                  <a:cubicBezTo>
                    <a:pt x="9002" y="989"/>
                    <a:pt x="9204" y="1036"/>
                    <a:pt x="9347" y="1143"/>
                  </a:cubicBezTo>
                  <a:cubicBezTo>
                    <a:pt x="9369" y="1154"/>
                    <a:pt x="9394" y="1160"/>
                    <a:pt x="9421" y="1160"/>
                  </a:cubicBezTo>
                  <a:cubicBezTo>
                    <a:pt x="9479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3" y="858"/>
                  </a:cubicBezTo>
                  <a:cubicBezTo>
                    <a:pt x="9299" y="739"/>
                    <a:pt x="9061" y="667"/>
                    <a:pt x="8823" y="667"/>
                  </a:cubicBezTo>
                  <a:cubicBezTo>
                    <a:pt x="8287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16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05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60" y="10859"/>
                    <a:pt x="5430" y="10859"/>
                  </a:cubicBezTo>
                  <a:cubicBezTo>
                    <a:pt x="6799" y="10859"/>
                    <a:pt x="8061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23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54" y="0"/>
                    <a:pt x="8847" y="0"/>
                  </a:cubicBezTo>
                  <a:cubicBezTo>
                    <a:pt x="8025" y="0"/>
                    <a:pt x="7275" y="489"/>
                    <a:pt x="6966" y="1251"/>
                  </a:cubicBezTo>
                  <a:cubicBezTo>
                    <a:pt x="6477" y="1096"/>
                    <a:pt x="5965" y="1024"/>
                    <a:pt x="5430" y="1024"/>
                  </a:cubicBezTo>
                  <a:cubicBezTo>
                    <a:pt x="4894" y="1024"/>
                    <a:pt x="4394" y="1096"/>
                    <a:pt x="3894" y="1251"/>
                  </a:cubicBezTo>
                  <a:cubicBezTo>
                    <a:pt x="3584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53" name="Google Shape;11853;p81"/>
            <p:cNvSpPr/>
            <p:nvPr/>
          </p:nvSpPr>
          <p:spPr>
            <a:xfrm>
              <a:off x="936557" y="1663346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45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50" y="334"/>
                    <a:pt x="833" y="250"/>
                    <a:pt x="833" y="167"/>
                  </a:cubicBezTo>
                  <a:cubicBezTo>
                    <a:pt x="833" y="72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54" name="Google Shape;11854;p81"/>
            <p:cNvSpPr/>
            <p:nvPr/>
          </p:nvSpPr>
          <p:spPr>
            <a:xfrm>
              <a:off x="106682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25" y="596"/>
                    <a:pt x="1025" y="691"/>
                  </a:cubicBezTo>
                  <a:lnTo>
                    <a:pt x="1025" y="846"/>
                  </a:lnTo>
                  <a:cubicBezTo>
                    <a:pt x="1025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55" name="Google Shape;11855;p81"/>
            <p:cNvSpPr/>
            <p:nvPr/>
          </p:nvSpPr>
          <p:spPr>
            <a:xfrm>
              <a:off x="893101" y="1636178"/>
              <a:ext cx="110144" cy="116352"/>
            </a:xfrm>
            <a:custGeom>
              <a:avLst/>
              <a:gdLst/>
              <a:ahLst/>
              <a:cxnLst/>
              <a:rect l="l" t="t" r="r" b="b"/>
              <a:pathLst>
                <a:path w="3442" h="3636" extrusionOk="0">
                  <a:moveTo>
                    <a:pt x="1926" y="1"/>
                  </a:moveTo>
                  <a:cubicBezTo>
                    <a:pt x="1743" y="1"/>
                    <a:pt x="1556" y="34"/>
                    <a:pt x="1370" y="99"/>
                  </a:cubicBezTo>
                  <a:cubicBezTo>
                    <a:pt x="941" y="254"/>
                    <a:pt x="560" y="576"/>
                    <a:pt x="310" y="992"/>
                  </a:cubicBezTo>
                  <a:cubicBezTo>
                    <a:pt x="84" y="1373"/>
                    <a:pt x="1" y="1802"/>
                    <a:pt x="48" y="2219"/>
                  </a:cubicBezTo>
                  <a:cubicBezTo>
                    <a:pt x="60" y="2302"/>
                    <a:pt x="132" y="2361"/>
                    <a:pt x="227" y="2361"/>
                  </a:cubicBezTo>
                  <a:cubicBezTo>
                    <a:pt x="310" y="2350"/>
                    <a:pt x="370" y="2278"/>
                    <a:pt x="370" y="2183"/>
                  </a:cubicBezTo>
                  <a:cubicBezTo>
                    <a:pt x="346" y="1850"/>
                    <a:pt x="417" y="1469"/>
                    <a:pt x="608" y="1159"/>
                  </a:cubicBezTo>
                  <a:cubicBezTo>
                    <a:pt x="822" y="802"/>
                    <a:pt x="1132" y="540"/>
                    <a:pt x="1489" y="397"/>
                  </a:cubicBezTo>
                  <a:cubicBezTo>
                    <a:pt x="1635" y="348"/>
                    <a:pt x="1782" y="323"/>
                    <a:pt x="1922" y="323"/>
                  </a:cubicBezTo>
                  <a:cubicBezTo>
                    <a:pt x="2125" y="323"/>
                    <a:pt x="2316" y="375"/>
                    <a:pt x="2477" y="480"/>
                  </a:cubicBezTo>
                  <a:cubicBezTo>
                    <a:pt x="2775" y="635"/>
                    <a:pt x="2977" y="933"/>
                    <a:pt x="3049" y="1314"/>
                  </a:cubicBezTo>
                  <a:cubicBezTo>
                    <a:pt x="3120" y="1683"/>
                    <a:pt x="3037" y="2100"/>
                    <a:pt x="2822" y="2457"/>
                  </a:cubicBezTo>
                  <a:cubicBezTo>
                    <a:pt x="2511" y="2985"/>
                    <a:pt x="1984" y="3293"/>
                    <a:pt x="1482" y="3293"/>
                  </a:cubicBezTo>
                  <a:cubicBezTo>
                    <a:pt x="1294" y="3293"/>
                    <a:pt x="1110" y="3250"/>
                    <a:pt x="941" y="3159"/>
                  </a:cubicBezTo>
                  <a:cubicBezTo>
                    <a:pt x="787" y="3064"/>
                    <a:pt x="667" y="2957"/>
                    <a:pt x="584" y="2814"/>
                  </a:cubicBezTo>
                  <a:cubicBezTo>
                    <a:pt x="553" y="2768"/>
                    <a:pt x="498" y="2742"/>
                    <a:pt x="443" y="2742"/>
                  </a:cubicBezTo>
                  <a:cubicBezTo>
                    <a:pt x="413" y="2742"/>
                    <a:pt x="383" y="2749"/>
                    <a:pt x="358" y="2766"/>
                  </a:cubicBezTo>
                  <a:cubicBezTo>
                    <a:pt x="286" y="2814"/>
                    <a:pt x="263" y="2921"/>
                    <a:pt x="310" y="2993"/>
                  </a:cubicBezTo>
                  <a:cubicBezTo>
                    <a:pt x="429" y="3171"/>
                    <a:pt x="596" y="3314"/>
                    <a:pt x="787" y="3433"/>
                  </a:cubicBezTo>
                  <a:cubicBezTo>
                    <a:pt x="1013" y="3576"/>
                    <a:pt x="1251" y="3635"/>
                    <a:pt x="1501" y="3635"/>
                  </a:cubicBezTo>
                  <a:cubicBezTo>
                    <a:pt x="2108" y="3635"/>
                    <a:pt x="2739" y="3254"/>
                    <a:pt x="3108" y="2635"/>
                  </a:cubicBezTo>
                  <a:cubicBezTo>
                    <a:pt x="3346" y="2195"/>
                    <a:pt x="3442" y="1695"/>
                    <a:pt x="3346" y="1254"/>
                  </a:cubicBezTo>
                  <a:cubicBezTo>
                    <a:pt x="3263" y="790"/>
                    <a:pt x="3001" y="421"/>
                    <a:pt x="2632" y="195"/>
                  </a:cubicBezTo>
                  <a:cubicBezTo>
                    <a:pt x="2418" y="64"/>
                    <a:pt x="2177" y="1"/>
                    <a:pt x="19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56" name="Google Shape;11856;p81"/>
            <p:cNvSpPr/>
            <p:nvPr/>
          </p:nvSpPr>
          <p:spPr>
            <a:xfrm>
              <a:off x="1043597" y="1636882"/>
              <a:ext cx="116608" cy="115264"/>
            </a:xfrm>
            <a:custGeom>
              <a:avLst/>
              <a:gdLst/>
              <a:ahLst/>
              <a:cxnLst/>
              <a:rect l="l" t="t" r="r" b="b"/>
              <a:pathLst>
                <a:path w="3644" h="3602" extrusionOk="0">
                  <a:moveTo>
                    <a:pt x="1513" y="292"/>
                  </a:moveTo>
                  <a:cubicBezTo>
                    <a:pt x="1668" y="292"/>
                    <a:pt x="1810" y="327"/>
                    <a:pt x="1965" y="363"/>
                  </a:cubicBezTo>
                  <a:cubicBezTo>
                    <a:pt x="2322" y="506"/>
                    <a:pt x="2632" y="768"/>
                    <a:pt x="2846" y="1125"/>
                  </a:cubicBezTo>
                  <a:cubicBezTo>
                    <a:pt x="3275" y="1887"/>
                    <a:pt x="3120" y="2780"/>
                    <a:pt x="2513" y="3125"/>
                  </a:cubicBezTo>
                  <a:cubicBezTo>
                    <a:pt x="2344" y="3225"/>
                    <a:pt x="2157" y="3271"/>
                    <a:pt x="1965" y="3271"/>
                  </a:cubicBezTo>
                  <a:cubicBezTo>
                    <a:pt x="1467" y="3271"/>
                    <a:pt x="938" y="2956"/>
                    <a:pt x="620" y="2423"/>
                  </a:cubicBezTo>
                  <a:cubicBezTo>
                    <a:pt x="417" y="2066"/>
                    <a:pt x="346" y="1649"/>
                    <a:pt x="405" y="1280"/>
                  </a:cubicBezTo>
                  <a:cubicBezTo>
                    <a:pt x="477" y="899"/>
                    <a:pt x="667" y="601"/>
                    <a:pt x="965" y="446"/>
                  </a:cubicBezTo>
                  <a:cubicBezTo>
                    <a:pt x="1132" y="339"/>
                    <a:pt x="1322" y="292"/>
                    <a:pt x="1513" y="292"/>
                  </a:cubicBezTo>
                  <a:close/>
                  <a:moveTo>
                    <a:pt x="1522" y="0"/>
                  </a:moveTo>
                  <a:cubicBezTo>
                    <a:pt x="1267" y="0"/>
                    <a:pt x="1022" y="66"/>
                    <a:pt x="798" y="184"/>
                  </a:cubicBezTo>
                  <a:cubicBezTo>
                    <a:pt x="429" y="411"/>
                    <a:pt x="179" y="780"/>
                    <a:pt x="84" y="1244"/>
                  </a:cubicBezTo>
                  <a:cubicBezTo>
                    <a:pt x="1" y="1697"/>
                    <a:pt x="108" y="2185"/>
                    <a:pt x="346" y="2601"/>
                  </a:cubicBezTo>
                  <a:cubicBezTo>
                    <a:pt x="703" y="3221"/>
                    <a:pt x="1334" y="3602"/>
                    <a:pt x="1953" y="3602"/>
                  </a:cubicBezTo>
                  <a:cubicBezTo>
                    <a:pt x="2203" y="3602"/>
                    <a:pt x="2441" y="3542"/>
                    <a:pt x="2668" y="3399"/>
                  </a:cubicBezTo>
                  <a:cubicBezTo>
                    <a:pt x="3442" y="2959"/>
                    <a:pt x="3644" y="1875"/>
                    <a:pt x="3120" y="994"/>
                  </a:cubicBezTo>
                  <a:cubicBezTo>
                    <a:pt x="2870" y="565"/>
                    <a:pt x="2501" y="244"/>
                    <a:pt x="2072" y="101"/>
                  </a:cubicBezTo>
                  <a:cubicBezTo>
                    <a:pt x="1886" y="32"/>
                    <a:pt x="1701" y="0"/>
                    <a:pt x="15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57" name="Google Shape;11857;p81"/>
            <p:cNvSpPr/>
            <p:nvPr/>
          </p:nvSpPr>
          <p:spPr>
            <a:xfrm>
              <a:off x="968173" y="1730002"/>
              <a:ext cx="110144" cy="96064"/>
            </a:xfrm>
            <a:custGeom>
              <a:avLst/>
              <a:gdLst/>
              <a:ahLst/>
              <a:cxnLst/>
              <a:rect l="l" t="t" r="r" b="b"/>
              <a:pathLst>
                <a:path w="3442" h="3002" extrusionOk="0">
                  <a:moveTo>
                    <a:pt x="1715" y="287"/>
                  </a:moveTo>
                  <a:cubicBezTo>
                    <a:pt x="2024" y="287"/>
                    <a:pt x="2405" y="430"/>
                    <a:pt x="2405" y="644"/>
                  </a:cubicBezTo>
                  <a:cubicBezTo>
                    <a:pt x="2405" y="823"/>
                    <a:pt x="2108" y="1168"/>
                    <a:pt x="1715" y="1168"/>
                  </a:cubicBezTo>
                  <a:cubicBezTo>
                    <a:pt x="1334" y="1168"/>
                    <a:pt x="1036" y="823"/>
                    <a:pt x="1036" y="644"/>
                  </a:cubicBezTo>
                  <a:cubicBezTo>
                    <a:pt x="1036" y="430"/>
                    <a:pt x="1405" y="287"/>
                    <a:pt x="1715" y="287"/>
                  </a:cubicBezTo>
                  <a:close/>
                  <a:moveTo>
                    <a:pt x="1727" y="2025"/>
                  </a:moveTo>
                  <a:cubicBezTo>
                    <a:pt x="1834" y="2025"/>
                    <a:pt x="1929" y="2025"/>
                    <a:pt x="2024" y="2037"/>
                  </a:cubicBezTo>
                  <a:cubicBezTo>
                    <a:pt x="2185" y="2061"/>
                    <a:pt x="2328" y="2073"/>
                    <a:pt x="2456" y="2073"/>
                  </a:cubicBezTo>
                  <a:cubicBezTo>
                    <a:pt x="2584" y="2073"/>
                    <a:pt x="2697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51" y="2692"/>
                    <a:pt x="1727" y="2692"/>
                  </a:cubicBezTo>
                  <a:cubicBezTo>
                    <a:pt x="1215" y="2692"/>
                    <a:pt x="774" y="2418"/>
                    <a:pt x="655" y="2037"/>
                  </a:cubicBezTo>
                  <a:lnTo>
                    <a:pt x="655" y="2037"/>
                  </a:lnTo>
                  <a:cubicBezTo>
                    <a:pt x="762" y="2061"/>
                    <a:pt x="878" y="2073"/>
                    <a:pt x="1006" y="2073"/>
                  </a:cubicBezTo>
                  <a:cubicBezTo>
                    <a:pt x="1134" y="2073"/>
                    <a:pt x="1274" y="2061"/>
                    <a:pt x="1429" y="2037"/>
                  </a:cubicBezTo>
                  <a:cubicBezTo>
                    <a:pt x="1536" y="2025"/>
                    <a:pt x="1631" y="2025"/>
                    <a:pt x="1727" y="2025"/>
                  </a:cubicBezTo>
                  <a:close/>
                  <a:moveTo>
                    <a:pt x="1715" y="1"/>
                  </a:moveTo>
                  <a:cubicBezTo>
                    <a:pt x="1143" y="1"/>
                    <a:pt x="703" y="299"/>
                    <a:pt x="703" y="668"/>
                  </a:cubicBezTo>
                  <a:cubicBezTo>
                    <a:pt x="703" y="858"/>
                    <a:pt x="822" y="1073"/>
                    <a:pt x="1000" y="1239"/>
                  </a:cubicBezTo>
                  <a:cubicBezTo>
                    <a:pt x="1167" y="1370"/>
                    <a:pt x="1346" y="1454"/>
                    <a:pt x="1548" y="1501"/>
                  </a:cubicBezTo>
                  <a:lnTo>
                    <a:pt x="1548" y="1739"/>
                  </a:lnTo>
                  <a:cubicBezTo>
                    <a:pt x="1489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4" y="1783"/>
                    <a:pt x="510" y="1731"/>
                    <a:pt x="405" y="1608"/>
                  </a:cubicBezTo>
                  <a:cubicBezTo>
                    <a:pt x="298" y="1501"/>
                    <a:pt x="334" y="1382"/>
                    <a:pt x="334" y="1370"/>
                  </a:cubicBezTo>
                  <a:cubicBezTo>
                    <a:pt x="346" y="1275"/>
                    <a:pt x="286" y="1204"/>
                    <a:pt x="215" y="1180"/>
                  </a:cubicBezTo>
                  <a:cubicBezTo>
                    <a:pt x="200" y="1176"/>
                    <a:pt x="186" y="1174"/>
                    <a:pt x="173" y="1174"/>
                  </a:cubicBezTo>
                  <a:cubicBezTo>
                    <a:pt x="99" y="1174"/>
                    <a:pt x="42" y="1228"/>
                    <a:pt x="12" y="1299"/>
                  </a:cubicBezTo>
                  <a:cubicBezTo>
                    <a:pt x="0" y="1394"/>
                    <a:pt x="0" y="1620"/>
                    <a:pt x="167" y="1799"/>
                  </a:cubicBezTo>
                  <a:cubicBezTo>
                    <a:pt x="191" y="1835"/>
                    <a:pt x="238" y="1858"/>
                    <a:pt x="274" y="1894"/>
                  </a:cubicBezTo>
                  <a:cubicBezTo>
                    <a:pt x="310" y="2513"/>
                    <a:pt x="941" y="3001"/>
                    <a:pt x="1703" y="3001"/>
                  </a:cubicBezTo>
                  <a:cubicBezTo>
                    <a:pt x="2453" y="3001"/>
                    <a:pt x="3084" y="2513"/>
                    <a:pt x="3132" y="1894"/>
                  </a:cubicBezTo>
                  <a:cubicBezTo>
                    <a:pt x="3167" y="1858"/>
                    <a:pt x="3203" y="1835"/>
                    <a:pt x="3227" y="1799"/>
                  </a:cubicBezTo>
                  <a:cubicBezTo>
                    <a:pt x="3429" y="1620"/>
                    <a:pt x="3441" y="1406"/>
                    <a:pt x="3417" y="1299"/>
                  </a:cubicBezTo>
                  <a:cubicBezTo>
                    <a:pt x="3398" y="1223"/>
                    <a:pt x="3341" y="1169"/>
                    <a:pt x="3270" y="1169"/>
                  </a:cubicBezTo>
                  <a:cubicBezTo>
                    <a:pt x="3253" y="1169"/>
                    <a:pt x="3234" y="1173"/>
                    <a:pt x="3215" y="1180"/>
                  </a:cubicBezTo>
                  <a:cubicBezTo>
                    <a:pt x="3132" y="1192"/>
                    <a:pt x="3072" y="1275"/>
                    <a:pt x="3096" y="1370"/>
                  </a:cubicBezTo>
                  <a:cubicBezTo>
                    <a:pt x="3096" y="1370"/>
                    <a:pt x="3108" y="1501"/>
                    <a:pt x="3024" y="1608"/>
                  </a:cubicBezTo>
                  <a:cubicBezTo>
                    <a:pt x="2908" y="1725"/>
                    <a:pt x="2690" y="1781"/>
                    <a:pt x="2385" y="1781"/>
                  </a:cubicBezTo>
                  <a:cubicBezTo>
                    <a:pt x="2286" y="1781"/>
                    <a:pt x="2177" y="1775"/>
                    <a:pt x="2060" y="1763"/>
                  </a:cubicBezTo>
                  <a:cubicBezTo>
                    <a:pt x="2000" y="1739"/>
                    <a:pt x="1941" y="1739"/>
                    <a:pt x="1881" y="1739"/>
                  </a:cubicBezTo>
                  <a:lnTo>
                    <a:pt x="1881" y="1501"/>
                  </a:lnTo>
                  <a:cubicBezTo>
                    <a:pt x="2072" y="1477"/>
                    <a:pt x="2262" y="1382"/>
                    <a:pt x="2429" y="1239"/>
                  </a:cubicBezTo>
                  <a:cubicBezTo>
                    <a:pt x="2620" y="1073"/>
                    <a:pt x="2727" y="858"/>
                    <a:pt x="2727" y="668"/>
                  </a:cubicBezTo>
                  <a:cubicBezTo>
                    <a:pt x="2727" y="299"/>
                    <a:pt x="2274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58" name="Google Shape;11858;p81"/>
          <p:cNvGrpSpPr/>
          <p:nvPr/>
        </p:nvGrpSpPr>
        <p:grpSpPr>
          <a:xfrm>
            <a:off x="1850645" y="2102478"/>
            <a:ext cx="421163" cy="463317"/>
            <a:chOff x="1415853" y="1500658"/>
            <a:chExt cx="315872" cy="347488"/>
          </a:xfrm>
          <a:solidFill>
            <a:schemeClr val="tx1"/>
          </a:solidFill>
        </p:grpSpPr>
        <p:sp>
          <p:nvSpPr>
            <p:cNvPr id="11859" name="Google Shape;11859;p81"/>
            <p:cNvSpPr/>
            <p:nvPr/>
          </p:nvSpPr>
          <p:spPr>
            <a:xfrm>
              <a:off x="1415853" y="1500658"/>
              <a:ext cx="315872" cy="347488"/>
            </a:xfrm>
            <a:custGeom>
              <a:avLst/>
              <a:gdLst/>
              <a:ahLst/>
              <a:cxnLst/>
              <a:rect l="l" t="t" r="r" b="b"/>
              <a:pathLst>
                <a:path w="9871" h="10859" extrusionOk="0">
                  <a:moveTo>
                    <a:pt x="4894" y="322"/>
                  </a:moveTo>
                  <a:cubicBezTo>
                    <a:pt x="5739" y="322"/>
                    <a:pt x="6465" y="786"/>
                    <a:pt x="6834" y="1465"/>
                  </a:cubicBezTo>
                  <a:cubicBezTo>
                    <a:pt x="6775" y="1429"/>
                    <a:pt x="6727" y="1393"/>
                    <a:pt x="6668" y="1370"/>
                  </a:cubicBezTo>
                  <a:cubicBezTo>
                    <a:pt x="6643" y="1353"/>
                    <a:pt x="6614" y="1345"/>
                    <a:pt x="6586" y="1345"/>
                  </a:cubicBezTo>
                  <a:cubicBezTo>
                    <a:pt x="6532" y="1345"/>
                    <a:pt x="6481" y="1374"/>
                    <a:pt x="6465" y="1429"/>
                  </a:cubicBezTo>
                  <a:cubicBezTo>
                    <a:pt x="6418" y="1501"/>
                    <a:pt x="6441" y="1608"/>
                    <a:pt x="6525" y="1632"/>
                  </a:cubicBezTo>
                  <a:cubicBezTo>
                    <a:pt x="6882" y="1822"/>
                    <a:pt x="7096" y="2179"/>
                    <a:pt x="7120" y="2584"/>
                  </a:cubicBezTo>
                  <a:cubicBezTo>
                    <a:pt x="7084" y="3787"/>
                    <a:pt x="6108" y="4763"/>
                    <a:pt x="4894" y="4763"/>
                  </a:cubicBezTo>
                  <a:cubicBezTo>
                    <a:pt x="3727" y="4763"/>
                    <a:pt x="2739" y="3822"/>
                    <a:pt x="2703" y="2632"/>
                  </a:cubicBezTo>
                  <a:cubicBezTo>
                    <a:pt x="2727" y="2048"/>
                    <a:pt x="3215" y="1584"/>
                    <a:pt x="3810" y="1584"/>
                  </a:cubicBezTo>
                  <a:cubicBezTo>
                    <a:pt x="4132" y="1584"/>
                    <a:pt x="4441" y="1715"/>
                    <a:pt x="4644" y="1965"/>
                  </a:cubicBezTo>
                  <a:cubicBezTo>
                    <a:pt x="4703" y="2036"/>
                    <a:pt x="4798" y="2060"/>
                    <a:pt x="4882" y="2060"/>
                  </a:cubicBezTo>
                  <a:cubicBezTo>
                    <a:pt x="4989" y="2060"/>
                    <a:pt x="5084" y="2013"/>
                    <a:pt x="5144" y="1929"/>
                  </a:cubicBezTo>
                  <a:cubicBezTo>
                    <a:pt x="5334" y="1679"/>
                    <a:pt x="5632" y="1524"/>
                    <a:pt x="5941" y="1501"/>
                  </a:cubicBezTo>
                  <a:cubicBezTo>
                    <a:pt x="6037" y="1501"/>
                    <a:pt x="6096" y="1429"/>
                    <a:pt x="6096" y="1334"/>
                  </a:cubicBezTo>
                  <a:cubicBezTo>
                    <a:pt x="6096" y="1251"/>
                    <a:pt x="6013" y="1191"/>
                    <a:pt x="5929" y="1191"/>
                  </a:cubicBezTo>
                  <a:cubicBezTo>
                    <a:pt x="5525" y="1215"/>
                    <a:pt x="5132" y="1405"/>
                    <a:pt x="4882" y="1739"/>
                  </a:cubicBezTo>
                  <a:cubicBezTo>
                    <a:pt x="4882" y="1739"/>
                    <a:pt x="4870" y="1739"/>
                    <a:pt x="4870" y="1751"/>
                  </a:cubicBezTo>
                  <a:cubicBezTo>
                    <a:pt x="4596" y="1453"/>
                    <a:pt x="4215" y="1274"/>
                    <a:pt x="3798" y="1274"/>
                  </a:cubicBezTo>
                  <a:cubicBezTo>
                    <a:pt x="3453" y="1274"/>
                    <a:pt x="3143" y="1393"/>
                    <a:pt x="2893" y="1608"/>
                  </a:cubicBezTo>
                  <a:cubicBezTo>
                    <a:pt x="3250" y="846"/>
                    <a:pt x="4024" y="322"/>
                    <a:pt x="4894" y="322"/>
                  </a:cubicBezTo>
                  <a:close/>
                  <a:moveTo>
                    <a:pt x="2310" y="4430"/>
                  </a:moveTo>
                  <a:lnTo>
                    <a:pt x="2310" y="4430"/>
                  </a:lnTo>
                  <a:cubicBezTo>
                    <a:pt x="1726" y="5334"/>
                    <a:pt x="1369" y="6489"/>
                    <a:pt x="1357" y="7537"/>
                  </a:cubicBezTo>
                  <a:cubicBezTo>
                    <a:pt x="1146" y="7654"/>
                    <a:pt x="878" y="7684"/>
                    <a:pt x="652" y="7684"/>
                  </a:cubicBezTo>
                  <a:cubicBezTo>
                    <a:pt x="534" y="7684"/>
                    <a:pt x="427" y="7676"/>
                    <a:pt x="345" y="7668"/>
                  </a:cubicBezTo>
                  <a:cubicBezTo>
                    <a:pt x="703" y="6227"/>
                    <a:pt x="1357" y="5334"/>
                    <a:pt x="1857" y="4834"/>
                  </a:cubicBezTo>
                  <a:cubicBezTo>
                    <a:pt x="2024" y="4668"/>
                    <a:pt x="2179" y="4537"/>
                    <a:pt x="2310" y="4430"/>
                  </a:cubicBezTo>
                  <a:close/>
                  <a:moveTo>
                    <a:pt x="7501" y="4430"/>
                  </a:moveTo>
                  <a:cubicBezTo>
                    <a:pt x="7644" y="4537"/>
                    <a:pt x="7799" y="4668"/>
                    <a:pt x="7953" y="4834"/>
                  </a:cubicBezTo>
                  <a:cubicBezTo>
                    <a:pt x="8454" y="5334"/>
                    <a:pt x="9132" y="6251"/>
                    <a:pt x="9466" y="7680"/>
                  </a:cubicBezTo>
                  <a:cubicBezTo>
                    <a:pt x="9400" y="7687"/>
                    <a:pt x="9313" y="7693"/>
                    <a:pt x="9214" y="7693"/>
                  </a:cubicBezTo>
                  <a:cubicBezTo>
                    <a:pt x="8988" y="7693"/>
                    <a:pt x="8701" y="7661"/>
                    <a:pt x="8477" y="7537"/>
                  </a:cubicBezTo>
                  <a:cubicBezTo>
                    <a:pt x="8454" y="6466"/>
                    <a:pt x="8084" y="5323"/>
                    <a:pt x="7501" y="4430"/>
                  </a:cubicBezTo>
                  <a:close/>
                  <a:moveTo>
                    <a:pt x="3727" y="10192"/>
                  </a:moveTo>
                  <a:cubicBezTo>
                    <a:pt x="3965" y="10192"/>
                    <a:pt x="4155" y="10335"/>
                    <a:pt x="4215" y="10549"/>
                  </a:cubicBezTo>
                  <a:lnTo>
                    <a:pt x="2548" y="10549"/>
                  </a:lnTo>
                  <a:cubicBezTo>
                    <a:pt x="2619" y="10335"/>
                    <a:pt x="2822" y="10192"/>
                    <a:pt x="3036" y="10192"/>
                  </a:cubicBezTo>
                  <a:close/>
                  <a:moveTo>
                    <a:pt x="6930" y="4132"/>
                  </a:moveTo>
                  <a:cubicBezTo>
                    <a:pt x="7692" y="5049"/>
                    <a:pt x="8192" y="6406"/>
                    <a:pt x="8192" y="7644"/>
                  </a:cubicBezTo>
                  <a:cubicBezTo>
                    <a:pt x="8156" y="8513"/>
                    <a:pt x="7799" y="9359"/>
                    <a:pt x="7180" y="9966"/>
                  </a:cubicBezTo>
                  <a:cubicBezTo>
                    <a:pt x="7060" y="9906"/>
                    <a:pt x="6930" y="9859"/>
                    <a:pt x="6787" y="9859"/>
                  </a:cubicBezTo>
                  <a:lnTo>
                    <a:pt x="6108" y="9859"/>
                  </a:lnTo>
                  <a:cubicBezTo>
                    <a:pt x="5703" y="9859"/>
                    <a:pt x="5358" y="10156"/>
                    <a:pt x="5286" y="10549"/>
                  </a:cubicBezTo>
                  <a:lnTo>
                    <a:pt x="4560" y="10549"/>
                  </a:lnTo>
                  <a:cubicBezTo>
                    <a:pt x="4489" y="10156"/>
                    <a:pt x="4143" y="9859"/>
                    <a:pt x="3739" y="9859"/>
                  </a:cubicBezTo>
                  <a:lnTo>
                    <a:pt x="3048" y="9859"/>
                  </a:lnTo>
                  <a:cubicBezTo>
                    <a:pt x="2905" y="9859"/>
                    <a:pt x="2774" y="9894"/>
                    <a:pt x="2667" y="9966"/>
                  </a:cubicBezTo>
                  <a:cubicBezTo>
                    <a:pt x="2036" y="9359"/>
                    <a:pt x="1679" y="8525"/>
                    <a:pt x="1679" y="7644"/>
                  </a:cubicBezTo>
                  <a:cubicBezTo>
                    <a:pt x="1679" y="6406"/>
                    <a:pt x="2179" y="5061"/>
                    <a:pt x="2953" y="4132"/>
                  </a:cubicBezTo>
                  <a:cubicBezTo>
                    <a:pt x="2989" y="4180"/>
                    <a:pt x="3036" y="4239"/>
                    <a:pt x="3084" y="4275"/>
                  </a:cubicBezTo>
                  <a:cubicBezTo>
                    <a:pt x="2655" y="5049"/>
                    <a:pt x="2393" y="6049"/>
                    <a:pt x="2393" y="6954"/>
                  </a:cubicBezTo>
                  <a:cubicBezTo>
                    <a:pt x="2393" y="8442"/>
                    <a:pt x="3548" y="9668"/>
                    <a:pt x="4941" y="9668"/>
                  </a:cubicBezTo>
                  <a:cubicBezTo>
                    <a:pt x="6346" y="9668"/>
                    <a:pt x="7489" y="8442"/>
                    <a:pt x="7489" y="6954"/>
                  </a:cubicBezTo>
                  <a:cubicBezTo>
                    <a:pt x="7489" y="6525"/>
                    <a:pt x="7430" y="6096"/>
                    <a:pt x="7322" y="5644"/>
                  </a:cubicBezTo>
                  <a:cubicBezTo>
                    <a:pt x="7312" y="5569"/>
                    <a:pt x="7234" y="5523"/>
                    <a:pt x="7158" y="5523"/>
                  </a:cubicBezTo>
                  <a:cubicBezTo>
                    <a:pt x="7149" y="5523"/>
                    <a:pt x="7140" y="5524"/>
                    <a:pt x="7132" y="5525"/>
                  </a:cubicBezTo>
                  <a:cubicBezTo>
                    <a:pt x="7037" y="5549"/>
                    <a:pt x="7001" y="5632"/>
                    <a:pt x="7013" y="5727"/>
                  </a:cubicBezTo>
                  <a:cubicBezTo>
                    <a:pt x="7120" y="6144"/>
                    <a:pt x="7156" y="6561"/>
                    <a:pt x="7156" y="6954"/>
                  </a:cubicBezTo>
                  <a:cubicBezTo>
                    <a:pt x="7156" y="8287"/>
                    <a:pt x="6168" y="9359"/>
                    <a:pt x="4941" y="9359"/>
                  </a:cubicBezTo>
                  <a:cubicBezTo>
                    <a:pt x="3727" y="9359"/>
                    <a:pt x="2727" y="8287"/>
                    <a:pt x="2727" y="6954"/>
                  </a:cubicBezTo>
                  <a:cubicBezTo>
                    <a:pt x="2727" y="6120"/>
                    <a:pt x="2953" y="5215"/>
                    <a:pt x="3334" y="4501"/>
                  </a:cubicBezTo>
                  <a:cubicBezTo>
                    <a:pt x="3762" y="4858"/>
                    <a:pt x="4334" y="5084"/>
                    <a:pt x="4941" y="5084"/>
                  </a:cubicBezTo>
                  <a:cubicBezTo>
                    <a:pt x="5548" y="5084"/>
                    <a:pt x="6120" y="4858"/>
                    <a:pt x="6549" y="4501"/>
                  </a:cubicBezTo>
                  <a:cubicBezTo>
                    <a:pt x="6644" y="4668"/>
                    <a:pt x="6727" y="4846"/>
                    <a:pt x="6787" y="5037"/>
                  </a:cubicBezTo>
                  <a:cubicBezTo>
                    <a:pt x="6822" y="5096"/>
                    <a:pt x="6882" y="5144"/>
                    <a:pt x="6941" y="5144"/>
                  </a:cubicBezTo>
                  <a:cubicBezTo>
                    <a:pt x="6953" y="5144"/>
                    <a:pt x="6989" y="5144"/>
                    <a:pt x="7001" y="5132"/>
                  </a:cubicBezTo>
                  <a:cubicBezTo>
                    <a:pt x="7084" y="5096"/>
                    <a:pt x="7120" y="5013"/>
                    <a:pt x="7084" y="4918"/>
                  </a:cubicBezTo>
                  <a:cubicBezTo>
                    <a:pt x="7001" y="4691"/>
                    <a:pt x="6894" y="4477"/>
                    <a:pt x="6787" y="4275"/>
                  </a:cubicBezTo>
                  <a:cubicBezTo>
                    <a:pt x="6834" y="4239"/>
                    <a:pt x="6882" y="4180"/>
                    <a:pt x="6930" y="4132"/>
                  </a:cubicBezTo>
                  <a:close/>
                  <a:moveTo>
                    <a:pt x="6787" y="10192"/>
                  </a:moveTo>
                  <a:cubicBezTo>
                    <a:pt x="7025" y="10192"/>
                    <a:pt x="7227" y="10335"/>
                    <a:pt x="7287" y="10549"/>
                  </a:cubicBezTo>
                  <a:lnTo>
                    <a:pt x="5620" y="10549"/>
                  </a:lnTo>
                  <a:cubicBezTo>
                    <a:pt x="5691" y="10335"/>
                    <a:pt x="5882" y="10192"/>
                    <a:pt x="6108" y="10192"/>
                  </a:cubicBezTo>
                  <a:close/>
                  <a:moveTo>
                    <a:pt x="4929" y="0"/>
                  </a:moveTo>
                  <a:cubicBezTo>
                    <a:pt x="3524" y="0"/>
                    <a:pt x="2381" y="1143"/>
                    <a:pt x="2381" y="2536"/>
                  </a:cubicBezTo>
                  <a:cubicBezTo>
                    <a:pt x="2381" y="3001"/>
                    <a:pt x="2500" y="3429"/>
                    <a:pt x="2727" y="3810"/>
                  </a:cubicBezTo>
                  <a:cubicBezTo>
                    <a:pt x="2548" y="3894"/>
                    <a:pt x="2131" y="4132"/>
                    <a:pt x="1667" y="4596"/>
                  </a:cubicBezTo>
                  <a:cubicBezTo>
                    <a:pt x="1107" y="5156"/>
                    <a:pt x="369" y="6156"/>
                    <a:pt x="12" y="7775"/>
                  </a:cubicBezTo>
                  <a:cubicBezTo>
                    <a:pt x="0" y="7823"/>
                    <a:pt x="12" y="7870"/>
                    <a:pt x="36" y="7894"/>
                  </a:cubicBezTo>
                  <a:cubicBezTo>
                    <a:pt x="60" y="7930"/>
                    <a:pt x="95" y="7954"/>
                    <a:pt x="131" y="7978"/>
                  </a:cubicBezTo>
                  <a:cubicBezTo>
                    <a:pt x="155" y="7978"/>
                    <a:pt x="369" y="8013"/>
                    <a:pt x="655" y="8013"/>
                  </a:cubicBezTo>
                  <a:cubicBezTo>
                    <a:pt x="881" y="8013"/>
                    <a:pt x="1143" y="7990"/>
                    <a:pt x="1381" y="7894"/>
                  </a:cubicBezTo>
                  <a:cubicBezTo>
                    <a:pt x="1441" y="8752"/>
                    <a:pt x="1822" y="9561"/>
                    <a:pt x="2429" y="10156"/>
                  </a:cubicBezTo>
                  <a:cubicBezTo>
                    <a:pt x="2310" y="10311"/>
                    <a:pt x="2238" y="10490"/>
                    <a:pt x="2238" y="10692"/>
                  </a:cubicBezTo>
                  <a:cubicBezTo>
                    <a:pt x="2238" y="10787"/>
                    <a:pt x="2310" y="10859"/>
                    <a:pt x="2393" y="10859"/>
                  </a:cubicBezTo>
                  <a:lnTo>
                    <a:pt x="7501" y="10859"/>
                  </a:lnTo>
                  <a:cubicBezTo>
                    <a:pt x="7596" y="10859"/>
                    <a:pt x="7668" y="10787"/>
                    <a:pt x="7668" y="10692"/>
                  </a:cubicBezTo>
                  <a:cubicBezTo>
                    <a:pt x="7668" y="10490"/>
                    <a:pt x="7596" y="10311"/>
                    <a:pt x="7477" y="10156"/>
                  </a:cubicBezTo>
                  <a:cubicBezTo>
                    <a:pt x="8084" y="9549"/>
                    <a:pt x="8454" y="8752"/>
                    <a:pt x="8513" y="7894"/>
                  </a:cubicBezTo>
                  <a:cubicBezTo>
                    <a:pt x="8751" y="7990"/>
                    <a:pt x="9025" y="8013"/>
                    <a:pt x="9239" y="8013"/>
                  </a:cubicBezTo>
                  <a:cubicBezTo>
                    <a:pt x="9525" y="8013"/>
                    <a:pt x="9751" y="7978"/>
                    <a:pt x="9763" y="7978"/>
                  </a:cubicBezTo>
                  <a:cubicBezTo>
                    <a:pt x="9811" y="7954"/>
                    <a:pt x="9835" y="7942"/>
                    <a:pt x="9870" y="7894"/>
                  </a:cubicBezTo>
                  <a:cubicBezTo>
                    <a:pt x="9847" y="7859"/>
                    <a:pt x="9847" y="7811"/>
                    <a:pt x="9847" y="7775"/>
                  </a:cubicBezTo>
                  <a:cubicBezTo>
                    <a:pt x="9489" y="6156"/>
                    <a:pt x="8739" y="5156"/>
                    <a:pt x="8192" y="4596"/>
                  </a:cubicBezTo>
                  <a:cubicBezTo>
                    <a:pt x="7727" y="4132"/>
                    <a:pt x="7311" y="3894"/>
                    <a:pt x="7132" y="3810"/>
                  </a:cubicBezTo>
                  <a:cubicBezTo>
                    <a:pt x="7334" y="3429"/>
                    <a:pt x="7477" y="3001"/>
                    <a:pt x="7477" y="2536"/>
                  </a:cubicBezTo>
                  <a:cubicBezTo>
                    <a:pt x="7477" y="1143"/>
                    <a:pt x="6334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0" name="Google Shape;11860;p81"/>
            <p:cNvSpPr/>
            <p:nvPr/>
          </p:nvSpPr>
          <p:spPr>
            <a:xfrm>
              <a:off x="152404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24" y="322"/>
                  </a:moveTo>
                  <a:cubicBezTo>
                    <a:pt x="631" y="322"/>
                    <a:pt x="703" y="393"/>
                    <a:pt x="703" y="500"/>
                  </a:cubicBezTo>
                  <a:lnTo>
                    <a:pt x="703" y="667"/>
                  </a:lnTo>
                  <a:cubicBezTo>
                    <a:pt x="703" y="774"/>
                    <a:pt x="631" y="846"/>
                    <a:pt x="524" y="846"/>
                  </a:cubicBezTo>
                  <a:cubicBezTo>
                    <a:pt x="417" y="846"/>
                    <a:pt x="346" y="774"/>
                    <a:pt x="346" y="667"/>
                  </a:cubicBezTo>
                  <a:lnTo>
                    <a:pt x="346" y="500"/>
                  </a:lnTo>
                  <a:cubicBezTo>
                    <a:pt x="346" y="393"/>
                    <a:pt x="417" y="322"/>
                    <a:pt x="524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27" y="1167"/>
                    <a:pt x="512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1012" y="227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1" name="Google Shape;11861;p81"/>
            <p:cNvSpPr/>
            <p:nvPr/>
          </p:nvSpPr>
          <p:spPr>
            <a:xfrm>
              <a:off x="158996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00" y="322"/>
                  </a:moveTo>
                  <a:cubicBezTo>
                    <a:pt x="607" y="322"/>
                    <a:pt x="679" y="393"/>
                    <a:pt x="679" y="500"/>
                  </a:cubicBezTo>
                  <a:lnTo>
                    <a:pt x="679" y="667"/>
                  </a:lnTo>
                  <a:cubicBezTo>
                    <a:pt x="679" y="774"/>
                    <a:pt x="607" y="846"/>
                    <a:pt x="500" y="846"/>
                  </a:cubicBezTo>
                  <a:cubicBezTo>
                    <a:pt x="393" y="846"/>
                    <a:pt x="322" y="774"/>
                    <a:pt x="322" y="667"/>
                  </a:cubicBezTo>
                  <a:lnTo>
                    <a:pt x="322" y="500"/>
                  </a:lnTo>
                  <a:cubicBezTo>
                    <a:pt x="322" y="393"/>
                    <a:pt x="393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15" y="1167"/>
                    <a:pt x="500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988" y="227"/>
                    <a:pt x="774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2" name="Google Shape;11862;p81"/>
            <p:cNvSpPr/>
            <p:nvPr/>
          </p:nvSpPr>
          <p:spPr>
            <a:xfrm>
              <a:off x="1551085" y="1598386"/>
              <a:ext cx="43488" cy="42496"/>
            </a:xfrm>
            <a:custGeom>
              <a:avLst/>
              <a:gdLst/>
              <a:ahLst/>
              <a:cxnLst/>
              <a:rect l="l" t="t" r="r" b="b"/>
              <a:pathLst>
                <a:path w="1359" h="1328" extrusionOk="0">
                  <a:moveTo>
                    <a:pt x="691" y="352"/>
                  </a:moveTo>
                  <a:lnTo>
                    <a:pt x="977" y="542"/>
                  </a:lnTo>
                  <a:lnTo>
                    <a:pt x="691" y="911"/>
                  </a:lnTo>
                  <a:lnTo>
                    <a:pt x="406" y="542"/>
                  </a:lnTo>
                  <a:lnTo>
                    <a:pt x="691" y="352"/>
                  </a:lnTo>
                  <a:close/>
                  <a:moveTo>
                    <a:pt x="685" y="0"/>
                  </a:moveTo>
                  <a:cubicBezTo>
                    <a:pt x="656" y="0"/>
                    <a:pt x="626" y="6"/>
                    <a:pt x="596" y="18"/>
                  </a:cubicBezTo>
                  <a:lnTo>
                    <a:pt x="96" y="364"/>
                  </a:lnTo>
                  <a:cubicBezTo>
                    <a:pt x="60" y="399"/>
                    <a:pt x="37" y="423"/>
                    <a:pt x="25" y="471"/>
                  </a:cubicBezTo>
                  <a:cubicBezTo>
                    <a:pt x="1" y="518"/>
                    <a:pt x="25" y="554"/>
                    <a:pt x="48" y="590"/>
                  </a:cubicBezTo>
                  <a:lnTo>
                    <a:pt x="560" y="1268"/>
                  </a:lnTo>
                  <a:cubicBezTo>
                    <a:pt x="584" y="1316"/>
                    <a:pt x="632" y="1328"/>
                    <a:pt x="691" y="1328"/>
                  </a:cubicBezTo>
                  <a:cubicBezTo>
                    <a:pt x="739" y="1328"/>
                    <a:pt x="799" y="1304"/>
                    <a:pt x="822" y="1268"/>
                  </a:cubicBezTo>
                  <a:lnTo>
                    <a:pt x="1322" y="590"/>
                  </a:lnTo>
                  <a:cubicBezTo>
                    <a:pt x="1358" y="554"/>
                    <a:pt x="1358" y="518"/>
                    <a:pt x="1358" y="471"/>
                  </a:cubicBezTo>
                  <a:cubicBezTo>
                    <a:pt x="1358" y="423"/>
                    <a:pt x="1334" y="399"/>
                    <a:pt x="1287" y="364"/>
                  </a:cubicBezTo>
                  <a:lnTo>
                    <a:pt x="775" y="18"/>
                  </a:lnTo>
                  <a:cubicBezTo>
                    <a:pt x="745" y="6"/>
                    <a:pt x="715" y="0"/>
                    <a:pt x="6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63" name="Google Shape;11863;p81"/>
          <p:cNvGrpSpPr/>
          <p:nvPr/>
        </p:nvGrpSpPr>
        <p:grpSpPr>
          <a:xfrm>
            <a:off x="6226027" y="2102478"/>
            <a:ext cx="463360" cy="462805"/>
            <a:chOff x="4697389" y="1500658"/>
            <a:chExt cx="347520" cy="347104"/>
          </a:xfrm>
          <a:solidFill>
            <a:schemeClr val="tx1"/>
          </a:solidFill>
        </p:grpSpPr>
        <p:sp>
          <p:nvSpPr>
            <p:cNvPr id="11864" name="Google Shape;11864;p81"/>
            <p:cNvSpPr/>
            <p:nvPr/>
          </p:nvSpPr>
          <p:spPr>
            <a:xfrm>
              <a:off x="4697389" y="1500658"/>
              <a:ext cx="347520" cy="347104"/>
            </a:xfrm>
            <a:custGeom>
              <a:avLst/>
              <a:gdLst/>
              <a:ahLst/>
              <a:cxnLst/>
              <a:rect l="l" t="t" r="r" b="b"/>
              <a:pathLst>
                <a:path w="10860" h="10847" extrusionOk="0">
                  <a:moveTo>
                    <a:pt x="2082" y="1011"/>
                  </a:moveTo>
                  <a:cubicBezTo>
                    <a:pt x="2474" y="1011"/>
                    <a:pt x="2807" y="1244"/>
                    <a:pt x="2977" y="1608"/>
                  </a:cubicBezTo>
                  <a:cubicBezTo>
                    <a:pt x="2560" y="1810"/>
                    <a:pt x="2191" y="2084"/>
                    <a:pt x="1846" y="2405"/>
                  </a:cubicBezTo>
                  <a:cubicBezTo>
                    <a:pt x="1691" y="2560"/>
                    <a:pt x="1548" y="2703"/>
                    <a:pt x="1417" y="2858"/>
                  </a:cubicBezTo>
                  <a:cubicBezTo>
                    <a:pt x="1156" y="2656"/>
                    <a:pt x="1001" y="2358"/>
                    <a:pt x="1001" y="2036"/>
                  </a:cubicBezTo>
                  <a:cubicBezTo>
                    <a:pt x="1001" y="1465"/>
                    <a:pt x="1453" y="1012"/>
                    <a:pt x="2025" y="1012"/>
                  </a:cubicBezTo>
                  <a:cubicBezTo>
                    <a:pt x="2044" y="1011"/>
                    <a:pt x="2063" y="1011"/>
                    <a:pt x="2082" y="1011"/>
                  </a:cubicBezTo>
                  <a:close/>
                  <a:moveTo>
                    <a:pt x="2025" y="310"/>
                  </a:moveTo>
                  <a:cubicBezTo>
                    <a:pt x="2703" y="310"/>
                    <a:pt x="3322" y="715"/>
                    <a:pt x="3584" y="1322"/>
                  </a:cubicBezTo>
                  <a:cubicBezTo>
                    <a:pt x="3465" y="1370"/>
                    <a:pt x="3358" y="1405"/>
                    <a:pt x="3239" y="1453"/>
                  </a:cubicBezTo>
                  <a:cubicBezTo>
                    <a:pt x="3025" y="977"/>
                    <a:pt x="2549" y="667"/>
                    <a:pt x="2013" y="667"/>
                  </a:cubicBezTo>
                  <a:cubicBezTo>
                    <a:pt x="1263" y="667"/>
                    <a:pt x="655" y="1274"/>
                    <a:pt x="655" y="2024"/>
                  </a:cubicBezTo>
                  <a:cubicBezTo>
                    <a:pt x="655" y="2453"/>
                    <a:pt x="858" y="2834"/>
                    <a:pt x="1191" y="3096"/>
                  </a:cubicBezTo>
                  <a:cubicBezTo>
                    <a:pt x="1120" y="3191"/>
                    <a:pt x="1060" y="3287"/>
                    <a:pt x="977" y="3394"/>
                  </a:cubicBezTo>
                  <a:cubicBezTo>
                    <a:pt x="584" y="3072"/>
                    <a:pt x="310" y="2572"/>
                    <a:pt x="310" y="2024"/>
                  </a:cubicBezTo>
                  <a:cubicBezTo>
                    <a:pt x="310" y="1084"/>
                    <a:pt x="1084" y="310"/>
                    <a:pt x="2025" y="310"/>
                  </a:cubicBezTo>
                  <a:close/>
                  <a:moveTo>
                    <a:pt x="8823" y="310"/>
                  </a:moveTo>
                  <a:cubicBezTo>
                    <a:pt x="9764" y="310"/>
                    <a:pt x="10538" y="1084"/>
                    <a:pt x="10538" y="2024"/>
                  </a:cubicBezTo>
                  <a:cubicBezTo>
                    <a:pt x="10538" y="2572"/>
                    <a:pt x="10264" y="3072"/>
                    <a:pt x="9835" y="3406"/>
                  </a:cubicBezTo>
                  <a:cubicBezTo>
                    <a:pt x="9776" y="3298"/>
                    <a:pt x="9704" y="3191"/>
                    <a:pt x="9633" y="3108"/>
                  </a:cubicBezTo>
                  <a:cubicBezTo>
                    <a:pt x="9954" y="2858"/>
                    <a:pt x="10157" y="2453"/>
                    <a:pt x="10157" y="2036"/>
                  </a:cubicBezTo>
                  <a:cubicBezTo>
                    <a:pt x="10157" y="1858"/>
                    <a:pt x="10133" y="1679"/>
                    <a:pt x="10061" y="1513"/>
                  </a:cubicBezTo>
                  <a:cubicBezTo>
                    <a:pt x="10034" y="1458"/>
                    <a:pt x="9965" y="1417"/>
                    <a:pt x="9902" y="1417"/>
                  </a:cubicBezTo>
                  <a:cubicBezTo>
                    <a:pt x="9882" y="1417"/>
                    <a:pt x="9864" y="1421"/>
                    <a:pt x="9847" y="1429"/>
                  </a:cubicBezTo>
                  <a:cubicBezTo>
                    <a:pt x="9776" y="1453"/>
                    <a:pt x="9728" y="1560"/>
                    <a:pt x="9764" y="1632"/>
                  </a:cubicBezTo>
                  <a:cubicBezTo>
                    <a:pt x="9823" y="1763"/>
                    <a:pt x="9835" y="1905"/>
                    <a:pt x="9835" y="2036"/>
                  </a:cubicBezTo>
                  <a:cubicBezTo>
                    <a:pt x="9835" y="2358"/>
                    <a:pt x="9680" y="2656"/>
                    <a:pt x="9418" y="2858"/>
                  </a:cubicBezTo>
                  <a:cubicBezTo>
                    <a:pt x="9287" y="2703"/>
                    <a:pt x="9145" y="2536"/>
                    <a:pt x="8990" y="2405"/>
                  </a:cubicBezTo>
                  <a:cubicBezTo>
                    <a:pt x="8645" y="2096"/>
                    <a:pt x="8252" y="1822"/>
                    <a:pt x="7859" y="1608"/>
                  </a:cubicBezTo>
                  <a:cubicBezTo>
                    <a:pt x="8014" y="1227"/>
                    <a:pt x="8395" y="989"/>
                    <a:pt x="8787" y="989"/>
                  </a:cubicBezTo>
                  <a:cubicBezTo>
                    <a:pt x="8966" y="989"/>
                    <a:pt x="9168" y="1036"/>
                    <a:pt x="9311" y="1143"/>
                  </a:cubicBezTo>
                  <a:cubicBezTo>
                    <a:pt x="9334" y="1158"/>
                    <a:pt x="9360" y="1165"/>
                    <a:pt x="9386" y="1165"/>
                  </a:cubicBezTo>
                  <a:cubicBezTo>
                    <a:pt x="9444" y="1165"/>
                    <a:pt x="9505" y="1133"/>
                    <a:pt x="9538" y="1084"/>
                  </a:cubicBezTo>
                  <a:cubicBezTo>
                    <a:pt x="9585" y="1012"/>
                    <a:pt x="9549" y="905"/>
                    <a:pt x="9478" y="858"/>
                  </a:cubicBezTo>
                  <a:cubicBezTo>
                    <a:pt x="9264" y="739"/>
                    <a:pt x="9026" y="667"/>
                    <a:pt x="8787" y="667"/>
                  </a:cubicBezTo>
                  <a:cubicBezTo>
                    <a:pt x="8252" y="667"/>
                    <a:pt x="7775" y="977"/>
                    <a:pt x="7561" y="1453"/>
                  </a:cubicBezTo>
                  <a:cubicBezTo>
                    <a:pt x="7454" y="1405"/>
                    <a:pt x="7335" y="1370"/>
                    <a:pt x="7216" y="1322"/>
                  </a:cubicBezTo>
                  <a:cubicBezTo>
                    <a:pt x="7525" y="727"/>
                    <a:pt x="8156" y="310"/>
                    <a:pt x="8823" y="310"/>
                  </a:cubicBezTo>
                  <a:close/>
                  <a:moveTo>
                    <a:pt x="5430" y="6775"/>
                  </a:moveTo>
                  <a:cubicBezTo>
                    <a:pt x="5692" y="6775"/>
                    <a:pt x="5954" y="6882"/>
                    <a:pt x="6144" y="7073"/>
                  </a:cubicBezTo>
                  <a:cubicBezTo>
                    <a:pt x="6323" y="7275"/>
                    <a:pt x="6430" y="7525"/>
                    <a:pt x="6418" y="7787"/>
                  </a:cubicBezTo>
                  <a:lnTo>
                    <a:pt x="6359" y="9204"/>
                  </a:lnTo>
                  <a:cubicBezTo>
                    <a:pt x="6097" y="9299"/>
                    <a:pt x="5775" y="9335"/>
                    <a:pt x="5430" y="9335"/>
                  </a:cubicBezTo>
                  <a:cubicBezTo>
                    <a:pt x="5085" y="9335"/>
                    <a:pt x="4763" y="9299"/>
                    <a:pt x="4513" y="9204"/>
                  </a:cubicBezTo>
                  <a:lnTo>
                    <a:pt x="4454" y="7787"/>
                  </a:lnTo>
                  <a:cubicBezTo>
                    <a:pt x="4430" y="7525"/>
                    <a:pt x="4537" y="7275"/>
                    <a:pt x="4715" y="7073"/>
                  </a:cubicBezTo>
                  <a:cubicBezTo>
                    <a:pt x="4906" y="6882"/>
                    <a:pt x="5168" y="6775"/>
                    <a:pt x="5430" y="6775"/>
                  </a:cubicBezTo>
                  <a:close/>
                  <a:moveTo>
                    <a:pt x="5430" y="1334"/>
                  </a:moveTo>
                  <a:cubicBezTo>
                    <a:pt x="8061" y="1334"/>
                    <a:pt x="10204" y="3322"/>
                    <a:pt x="10204" y="5775"/>
                  </a:cubicBezTo>
                  <a:cubicBezTo>
                    <a:pt x="10204" y="6823"/>
                    <a:pt x="9811" y="7835"/>
                    <a:pt x="9073" y="8644"/>
                  </a:cubicBezTo>
                  <a:cubicBezTo>
                    <a:pt x="8418" y="9359"/>
                    <a:pt x="7549" y="9859"/>
                    <a:pt x="6573" y="10085"/>
                  </a:cubicBezTo>
                  <a:cubicBezTo>
                    <a:pt x="6620" y="9966"/>
                    <a:pt x="6656" y="9835"/>
                    <a:pt x="6656" y="9704"/>
                  </a:cubicBezTo>
                  <a:lnTo>
                    <a:pt x="6668" y="9442"/>
                  </a:lnTo>
                  <a:cubicBezTo>
                    <a:pt x="6740" y="9406"/>
                    <a:pt x="6811" y="9371"/>
                    <a:pt x="6894" y="9311"/>
                  </a:cubicBezTo>
                  <a:cubicBezTo>
                    <a:pt x="6966" y="9263"/>
                    <a:pt x="6978" y="9168"/>
                    <a:pt x="6918" y="9085"/>
                  </a:cubicBezTo>
                  <a:cubicBezTo>
                    <a:pt x="6884" y="9044"/>
                    <a:pt x="6843" y="9023"/>
                    <a:pt x="6798" y="9023"/>
                  </a:cubicBezTo>
                  <a:cubicBezTo>
                    <a:pt x="6764" y="9023"/>
                    <a:pt x="6728" y="9035"/>
                    <a:pt x="6692" y="9061"/>
                  </a:cubicBezTo>
                  <a:lnTo>
                    <a:pt x="6680" y="9073"/>
                  </a:lnTo>
                  <a:lnTo>
                    <a:pt x="6728" y="7835"/>
                  </a:lnTo>
                  <a:cubicBezTo>
                    <a:pt x="6740" y="7478"/>
                    <a:pt x="6609" y="7144"/>
                    <a:pt x="6370" y="6882"/>
                  </a:cubicBezTo>
                  <a:cubicBezTo>
                    <a:pt x="6120" y="6632"/>
                    <a:pt x="5787" y="6489"/>
                    <a:pt x="5430" y="6489"/>
                  </a:cubicBezTo>
                  <a:cubicBezTo>
                    <a:pt x="5073" y="6489"/>
                    <a:pt x="4751" y="6632"/>
                    <a:pt x="4489" y="6882"/>
                  </a:cubicBezTo>
                  <a:cubicBezTo>
                    <a:pt x="4239" y="7144"/>
                    <a:pt x="4120" y="7478"/>
                    <a:pt x="4132" y="7835"/>
                  </a:cubicBezTo>
                  <a:lnTo>
                    <a:pt x="4180" y="9073"/>
                  </a:lnTo>
                  <a:lnTo>
                    <a:pt x="4168" y="9061"/>
                  </a:lnTo>
                  <a:cubicBezTo>
                    <a:pt x="4138" y="9041"/>
                    <a:pt x="4104" y="9032"/>
                    <a:pt x="4070" y="9032"/>
                  </a:cubicBezTo>
                  <a:cubicBezTo>
                    <a:pt x="4023" y="9032"/>
                    <a:pt x="3976" y="9050"/>
                    <a:pt x="3942" y="9085"/>
                  </a:cubicBezTo>
                  <a:cubicBezTo>
                    <a:pt x="3894" y="9168"/>
                    <a:pt x="3918" y="9252"/>
                    <a:pt x="3977" y="9311"/>
                  </a:cubicBezTo>
                  <a:cubicBezTo>
                    <a:pt x="4037" y="9359"/>
                    <a:pt x="4108" y="9406"/>
                    <a:pt x="4192" y="9442"/>
                  </a:cubicBezTo>
                  <a:lnTo>
                    <a:pt x="4215" y="9704"/>
                  </a:lnTo>
                  <a:cubicBezTo>
                    <a:pt x="4215" y="9835"/>
                    <a:pt x="4239" y="9966"/>
                    <a:pt x="4287" y="10085"/>
                  </a:cubicBezTo>
                  <a:cubicBezTo>
                    <a:pt x="3322" y="9859"/>
                    <a:pt x="2441" y="9359"/>
                    <a:pt x="1787" y="8644"/>
                  </a:cubicBezTo>
                  <a:cubicBezTo>
                    <a:pt x="1060" y="7835"/>
                    <a:pt x="655" y="6823"/>
                    <a:pt x="655" y="5775"/>
                  </a:cubicBezTo>
                  <a:cubicBezTo>
                    <a:pt x="655" y="3334"/>
                    <a:pt x="2799" y="1334"/>
                    <a:pt x="5430" y="1334"/>
                  </a:cubicBezTo>
                  <a:close/>
                  <a:moveTo>
                    <a:pt x="6335" y="9549"/>
                  </a:moveTo>
                  <a:lnTo>
                    <a:pt x="6335" y="9668"/>
                  </a:lnTo>
                  <a:cubicBezTo>
                    <a:pt x="6323" y="10156"/>
                    <a:pt x="5918" y="10537"/>
                    <a:pt x="5430" y="10537"/>
                  </a:cubicBezTo>
                  <a:cubicBezTo>
                    <a:pt x="4942" y="10537"/>
                    <a:pt x="4549" y="10145"/>
                    <a:pt x="4525" y="9668"/>
                  </a:cubicBezTo>
                  <a:lnTo>
                    <a:pt x="4525" y="9549"/>
                  </a:lnTo>
                  <a:cubicBezTo>
                    <a:pt x="4787" y="9621"/>
                    <a:pt x="5108" y="9668"/>
                    <a:pt x="5430" y="9668"/>
                  </a:cubicBezTo>
                  <a:cubicBezTo>
                    <a:pt x="5763" y="9668"/>
                    <a:pt x="6073" y="9621"/>
                    <a:pt x="6335" y="9549"/>
                  </a:cubicBezTo>
                  <a:close/>
                  <a:moveTo>
                    <a:pt x="2025" y="0"/>
                  </a:moveTo>
                  <a:cubicBezTo>
                    <a:pt x="905" y="0"/>
                    <a:pt x="1" y="905"/>
                    <a:pt x="1" y="2024"/>
                  </a:cubicBezTo>
                  <a:cubicBezTo>
                    <a:pt x="1" y="2679"/>
                    <a:pt x="322" y="3298"/>
                    <a:pt x="846" y="3668"/>
                  </a:cubicBezTo>
                  <a:cubicBezTo>
                    <a:pt x="501" y="4310"/>
                    <a:pt x="322" y="5025"/>
                    <a:pt x="322" y="5751"/>
                  </a:cubicBezTo>
                  <a:cubicBezTo>
                    <a:pt x="322" y="6882"/>
                    <a:pt x="763" y="7978"/>
                    <a:pt x="1548" y="8835"/>
                  </a:cubicBezTo>
                  <a:cubicBezTo>
                    <a:pt x="2310" y="9668"/>
                    <a:pt x="3358" y="10240"/>
                    <a:pt x="4513" y="10430"/>
                  </a:cubicBezTo>
                  <a:cubicBezTo>
                    <a:pt x="4727" y="10680"/>
                    <a:pt x="5061" y="10847"/>
                    <a:pt x="5430" y="10847"/>
                  </a:cubicBezTo>
                  <a:cubicBezTo>
                    <a:pt x="5799" y="10847"/>
                    <a:pt x="6132" y="10680"/>
                    <a:pt x="6359" y="10430"/>
                  </a:cubicBezTo>
                  <a:cubicBezTo>
                    <a:pt x="7502" y="10240"/>
                    <a:pt x="8537" y="9668"/>
                    <a:pt x="9299" y="8835"/>
                  </a:cubicBezTo>
                  <a:cubicBezTo>
                    <a:pt x="10085" y="7978"/>
                    <a:pt x="10526" y="6882"/>
                    <a:pt x="10526" y="5751"/>
                  </a:cubicBezTo>
                  <a:cubicBezTo>
                    <a:pt x="10526" y="5025"/>
                    <a:pt x="10347" y="4310"/>
                    <a:pt x="10002" y="3668"/>
                  </a:cubicBezTo>
                  <a:cubicBezTo>
                    <a:pt x="10538" y="3298"/>
                    <a:pt x="10859" y="2691"/>
                    <a:pt x="10859" y="2024"/>
                  </a:cubicBezTo>
                  <a:cubicBezTo>
                    <a:pt x="10859" y="905"/>
                    <a:pt x="9954" y="0"/>
                    <a:pt x="8835" y="0"/>
                  </a:cubicBezTo>
                  <a:cubicBezTo>
                    <a:pt x="8025" y="0"/>
                    <a:pt x="7287" y="489"/>
                    <a:pt x="6966" y="1227"/>
                  </a:cubicBezTo>
                  <a:cubicBezTo>
                    <a:pt x="6478" y="1084"/>
                    <a:pt x="5954" y="1012"/>
                    <a:pt x="5430" y="1012"/>
                  </a:cubicBezTo>
                  <a:cubicBezTo>
                    <a:pt x="4906" y="1012"/>
                    <a:pt x="4394" y="1084"/>
                    <a:pt x="3894" y="1227"/>
                  </a:cubicBezTo>
                  <a:cubicBezTo>
                    <a:pt x="3584" y="489"/>
                    <a:pt x="2846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5" name="Google Shape;11865;p81"/>
            <p:cNvSpPr/>
            <p:nvPr/>
          </p:nvSpPr>
          <p:spPr>
            <a:xfrm>
              <a:off x="4773581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80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89" y="536"/>
                    <a:pt x="1430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80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8" y="263"/>
                    <a:pt x="918" y="167"/>
                  </a:cubicBezTo>
                  <a:cubicBezTo>
                    <a:pt x="918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6" name="Google Shape;11866;p81"/>
            <p:cNvSpPr/>
            <p:nvPr/>
          </p:nvSpPr>
          <p:spPr>
            <a:xfrm>
              <a:off x="4920653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79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77" y="536"/>
                    <a:pt x="1429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79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7" y="263"/>
                    <a:pt x="917" y="167"/>
                  </a:cubicBezTo>
                  <a:cubicBezTo>
                    <a:pt x="917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67" name="Google Shape;11867;p81"/>
          <p:cNvGrpSpPr/>
          <p:nvPr/>
        </p:nvGrpSpPr>
        <p:grpSpPr>
          <a:xfrm>
            <a:off x="4767552" y="2721528"/>
            <a:ext cx="463360" cy="471680"/>
            <a:chOff x="3603533" y="1964946"/>
            <a:chExt cx="347520" cy="353760"/>
          </a:xfrm>
          <a:solidFill>
            <a:schemeClr val="tx1"/>
          </a:solidFill>
        </p:grpSpPr>
        <p:sp>
          <p:nvSpPr>
            <p:cNvPr id="11868" name="Google Shape;11868;p81"/>
            <p:cNvSpPr/>
            <p:nvPr/>
          </p:nvSpPr>
          <p:spPr>
            <a:xfrm>
              <a:off x="3603533" y="1964946"/>
              <a:ext cx="347520" cy="353760"/>
            </a:xfrm>
            <a:custGeom>
              <a:avLst/>
              <a:gdLst/>
              <a:ahLst/>
              <a:cxnLst/>
              <a:rect l="l" t="t" r="r" b="b"/>
              <a:pathLst>
                <a:path w="10860" h="11055" extrusionOk="0">
                  <a:moveTo>
                    <a:pt x="596" y="5672"/>
                  </a:moveTo>
                  <a:cubicBezTo>
                    <a:pt x="608" y="5672"/>
                    <a:pt x="632" y="5672"/>
                    <a:pt x="656" y="5684"/>
                  </a:cubicBezTo>
                  <a:cubicBezTo>
                    <a:pt x="537" y="5863"/>
                    <a:pt x="513" y="6065"/>
                    <a:pt x="548" y="6184"/>
                  </a:cubicBezTo>
                  <a:cubicBezTo>
                    <a:pt x="560" y="6292"/>
                    <a:pt x="668" y="6339"/>
                    <a:pt x="715" y="6351"/>
                  </a:cubicBezTo>
                  <a:cubicBezTo>
                    <a:pt x="679" y="6363"/>
                    <a:pt x="632" y="6387"/>
                    <a:pt x="596" y="6387"/>
                  </a:cubicBezTo>
                  <a:cubicBezTo>
                    <a:pt x="441" y="6387"/>
                    <a:pt x="322" y="6268"/>
                    <a:pt x="322" y="6113"/>
                  </a:cubicBezTo>
                  <a:lnTo>
                    <a:pt x="322" y="5934"/>
                  </a:lnTo>
                  <a:cubicBezTo>
                    <a:pt x="322" y="5792"/>
                    <a:pt x="441" y="5672"/>
                    <a:pt x="596" y="5672"/>
                  </a:cubicBezTo>
                  <a:close/>
                  <a:moveTo>
                    <a:pt x="4918" y="6857"/>
                  </a:moveTo>
                  <a:cubicBezTo>
                    <a:pt x="5037" y="6857"/>
                    <a:pt x="5130" y="6890"/>
                    <a:pt x="5180" y="6946"/>
                  </a:cubicBezTo>
                  <a:cubicBezTo>
                    <a:pt x="5228" y="7018"/>
                    <a:pt x="5204" y="7161"/>
                    <a:pt x="5085" y="7339"/>
                  </a:cubicBezTo>
                  <a:cubicBezTo>
                    <a:pt x="4918" y="7577"/>
                    <a:pt x="4799" y="7828"/>
                    <a:pt x="4739" y="8066"/>
                  </a:cubicBezTo>
                  <a:cubicBezTo>
                    <a:pt x="4478" y="7673"/>
                    <a:pt x="4287" y="7280"/>
                    <a:pt x="4192" y="7066"/>
                  </a:cubicBezTo>
                  <a:cubicBezTo>
                    <a:pt x="4358" y="7018"/>
                    <a:pt x="4466" y="6982"/>
                    <a:pt x="4537" y="6946"/>
                  </a:cubicBezTo>
                  <a:cubicBezTo>
                    <a:pt x="4678" y="6884"/>
                    <a:pt x="4809" y="6857"/>
                    <a:pt x="4918" y="6857"/>
                  </a:cubicBezTo>
                  <a:close/>
                  <a:moveTo>
                    <a:pt x="8464" y="324"/>
                  </a:moveTo>
                  <a:cubicBezTo>
                    <a:pt x="8714" y="324"/>
                    <a:pt x="8950" y="378"/>
                    <a:pt x="9169" y="481"/>
                  </a:cubicBezTo>
                  <a:cubicBezTo>
                    <a:pt x="9645" y="743"/>
                    <a:pt x="9942" y="1220"/>
                    <a:pt x="10097" y="1541"/>
                  </a:cubicBezTo>
                  <a:cubicBezTo>
                    <a:pt x="9938" y="1498"/>
                    <a:pt x="9780" y="1477"/>
                    <a:pt x="9628" y="1477"/>
                  </a:cubicBezTo>
                  <a:cubicBezTo>
                    <a:pt x="9361" y="1477"/>
                    <a:pt x="9112" y="1543"/>
                    <a:pt x="8907" y="1672"/>
                  </a:cubicBezTo>
                  <a:cubicBezTo>
                    <a:pt x="8585" y="1922"/>
                    <a:pt x="8418" y="2315"/>
                    <a:pt x="8466" y="2827"/>
                  </a:cubicBezTo>
                  <a:cubicBezTo>
                    <a:pt x="8526" y="3458"/>
                    <a:pt x="8942" y="4089"/>
                    <a:pt x="9371" y="4756"/>
                  </a:cubicBezTo>
                  <a:cubicBezTo>
                    <a:pt x="9942" y="5625"/>
                    <a:pt x="10538" y="6494"/>
                    <a:pt x="10538" y="7589"/>
                  </a:cubicBezTo>
                  <a:cubicBezTo>
                    <a:pt x="10514" y="8470"/>
                    <a:pt x="10240" y="9268"/>
                    <a:pt x="9728" y="9816"/>
                  </a:cubicBezTo>
                  <a:cubicBezTo>
                    <a:pt x="9192" y="10399"/>
                    <a:pt x="8454" y="10697"/>
                    <a:pt x="7585" y="10697"/>
                  </a:cubicBezTo>
                  <a:lnTo>
                    <a:pt x="4668" y="10697"/>
                  </a:lnTo>
                  <a:cubicBezTo>
                    <a:pt x="4739" y="10494"/>
                    <a:pt x="4930" y="10328"/>
                    <a:pt x="5180" y="10328"/>
                  </a:cubicBezTo>
                  <a:lnTo>
                    <a:pt x="6383" y="10328"/>
                  </a:lnTo>
                  <a:cubicBezTo>
                    <a:pt x="6466" y="10328"/>
                    <a:pt x="6549" y="10256"/>
                    <a:pt x="6549" y="10161"/>
                  </a:cubicBezTo>
                  <a:cubicBezTo>
                    <a:pt x="6549" y="10066"/>
                    <a:pt x="6466" y="9994"/>
                    <a:pt x="6383" y="9994"/>
                  </a:cubicBezTo>
                  <a:lnTo>
                    <a:pt x="5978" y="9994"/>
                  </a:lnTo>
                  <a:cubicBezTo>
                    <a:pt x="5621" y="9768"/>
                    <a:pt x="5180" y="9328"/>
                    <a:pt x="5049" y="8756"/>
                  </a:cubicBezTo>
                  <a:cubicBezTo>
                    <a:pt x="4966" y="8339"/>
                    <a:pt x="5073" y="7911"/>
                    <a:pt x="5370" y="7494"/>
                  </a:cubicBezTo>
                  <a:cubicBezTo>
                    <a:pt x="5668" y="7077"/>
                    <a:pt x="5513" y="6815"/>
                    <a:pt x="5430" y="6720"/>
                  </a:cubicBezTo>
                  <a:cubicBezTo>
                    <a:pt x="5318" y="6588"/>
                    <a:pt x="5135" y="6522"/>
                    <a:pt x="4926" y="6522"/>
                  </a:cubicBezTo>
                  <a:cubicBezTo>
                    <a:pt x="4759" y="6522"/>
                    <a:pt x="4574" y="6564"/>
                    <a:pt x="4394" y="6649"/>
                  </a:cubicBezTo>
                  <a:cubicBezTo>
                    <a:pt x="4281" y="6705"/>
                    <a:pt x="4082" y="6798"/>
                    <a:pt x="3745" y="6798"/>
                  </a:cubicBezTo>
                  <a:cubicBezTo>
                    <a:pt x="3445" y="6798"/>
                    <a:pt x="3034" y="6724"/>
                    <a:pt x="2477" y="6482"/>
                  </a:cubicBezTo>
                  <a:cubicBezTo>
                    <a:pt x="1882" y="6232"/>
                    <a:pt x="1310" y="6125"/>
                    <a:pt x="989" y="6065"/>
                  </a:cubicBezTo>
                  <a:cubicBezTo>
                    <a:pt x="953" y="6053"/>
                    <a:pt x="882" y="6053"/>
                    <a:pt x="846" y="6042"/>
                  </a:cubicBezTo>
                  <a:cubicBezTo>
                    <a:pt x="846" y="5946"/>
                    <a:pt x="870" y="5803"/>
                    <a:pt x="1060" y="5708"/>
                  </a:cubicBezTo>
                  <a:cubicBezTo>
                    <a:pt x="1092" y="5699"/>
                    <a:pt x="1141" y="5695"/>
                    <a:pt x="1201" y="5695"/>
                  </a:cubicBezTo>
                  <a:cubicBezTo>
                    <a:pt x="1298" y="5695"/>
                    <a:pt x="1423" y="5705"/>
                    <a:pt x="1549" y="5720"/>
                  </a:cubicBezTo>
                  <a:cubicBezTo>
                    <a:pt x="1739" y="5737"/>
                    <a:pt x="1967" y="5757"/>
                    <a:pt x="2218" y="5757"/>
                  </a:cubicBezTo>
                  <a:cubicBezTo>
                    <a:pt x="2877" y="5757"/>
                    <a:pt x="3697" y="5613"/>
                    <a:pt x="4430" y="4863"/>
                  </a:cubicBezTo>
                  <a:cubicBezTo>
                    <a:pt x="4489" y="4803"/>
                    <a:pt x="4489" y="4696"/>
                    <a:pt x="4430" y="4637"/>
                  </a:cubicBezTo>
                  <a:cubicBezTo>
                    <a:pt x="4400" y="4607"/>
                    <a:pt x="4358" y="4592"/>
                    <a:pt x="4317" y="4592"/>
                  </a:cubicBezTo>
                  <a:cubicBezTo>
                    <a:pt x="4275" y="4592"/>
                    <a:pt x="4233" y="4607"/>
                    <a:pt x="4204" y="4637"/>
                  </a:cubicBezTo>
                  <a:cubicBezTo>
                    <a:pt x="3608" y="5232"/>
                    <a:pt x="2977" y="5411"/>
                    <a:pt x="2406" y="5446"/>
                  </a:cubicBezTo>
                  <a:cubicBezTo>
                    <a:pt x="2227" y="5387"/>
                    <a:pt x="2072" y="5280"/>
                    <a:pt x="1977" y="5172"/>
                  </a:cubicBezTo>
                  <a:cubicBezTo>
                    <a:pt x="2120" y="5172"/>
                    <a:pt x="2287" y="5161"/>
                    <a:pt x="2465" y="5113"/>
                  </a:cubicBezTo>
                  <a:cubicBezTo>
                    <a:pt x="2549" y="5101"/>
                    <a:pt x="2596" y="5006"/>
                    <a:pt x="2584" y="4922"/>
                  </a:cubicBezTo>
                  <a:cubicBezTo>
                    <a:pt x="2574" y="4839"/>
                    <a:pt x="2499" y="4801"/>
                    <a:pt x="2425" y="4801"/>
                  </a:cubicBezTo>
                  <a:cubicBezTo>
                    <a:pt x="2415" y="4801"/>
                    <a:pt x="2404" y="4802"/>
                    <a:pt x="2394" y="4803"/>
                  </a:cubicBezTo>
                  <a:cubicBezTo>
                    <a:pt x="2241" y="4843"/>
                    <a:pt x="2103" y="4859"/>
                    <a:pt x="1981" y="4859"/>
                  </a:cubicBezTo>
                  <a:cubicBezTo>
                    <a:pt x="1552" y="4859"/>
                    <a:pt x="1310" y="4660"/>
                    <a:pt x="1227" y="4577"/>
                  </a:cubicBezTo>
                  <a:cubicBezTo>
                    <a:pt x="1275" y="4268"/>
                    <a:pt x="1584" y="3148"/>
                    <a:pt x="2703" y="2767"/>
                  </a:cubicBezTo>
                  <a:lnTo>
                    <a:pt x="2703" y="2827"/>
                  </a:lnTo>
                  <a:cubicBezTo>
                    <a:pt x="2703" y="2910"/>
                    <a:pt x="2775" y="2982"/>
                    <a:pt x="2870" y="2982"/>
                  </a:cubicBezTo>
                  <a:cubicBezTo>
                    <a:pt x="2954" y="2982"/>
                    <a:pt x="3037" y="2910"/>
                    <a:pt x="3037" y="2827"/>
                  </a:cubicBezTo>
                  <a:cubicBezTo>
                    <a:pt x="3049" y="2291"/>
                    <a:pt x="3346" y="2065"/>
                    <a:pt x="3489" y="1993"/>
                  </a:cubicBezTo>
                  <a:cubicBezTo>
                    <a:pt x="3823" y="2386"/>
                    <a:pt x="3727" y="2863"/>
                    <a:pt x="3727" y="2898"/>
                  </a:cubicBezTo>
                  <a:cubicBezTo>
                    <a:pt x="3716" y="2982"/>
                    <a:pt x="3775" y="3077"/>
                    <a:pt x="3846" y="3089"/>
                  </a:cubicBezTo>
                  <a:lnTo>
                    <a:pt x="3882" y="3089"/>
                  </a:lnTo>
                  <a:cubicBezTo>
                    <a:pt x="3930" y="3089"/>
                    <a:pt x="3966" y="3077"/>
                    <a:pt x="4001" y="3029"/>
                  </a:cubicBezTo>
                  <a:cubicBezTo>
                    <a:pt x="4132" y="3160"/>
                    <a:pt x="4311" y="3398"/>
                    <a:pt x="4370" y="3696"/>
                  </a:cubicBezTo>
                  <a:cubicBezTo>
                    <a:pt x="4382" y="3779"/>
                    <a:pt x="4442" y="3815"/>
                    <a:pt x="4525" y="3815"/>
                  </a:cubicBezTo>
                  <a:cubicBezTo>
                    <a:pt x="6037" y="3863"/>
                    <a:pt x="7418" y="4684"/>
                    <a:pt x="8192" y="5982"/>
                  </a:cubicBezTo>
                  <a:cubicBezTo>
                    <a:pt x="8538" y="6554"/>
                    <a:pt x="8752" y="7208"/>
                    <a:pt x="8788" y="7863"/>
                  </a:cubicBezTo>
                  <a:cubicBezTo>
                    <a:pt x="8835" y="8566"/>
                    <a:pt x="8704" y="9256"/>
                    <a:pt x="8371" y="9911"/>
                  </a:cubicBezTo>
                  <a:cubicBezTo>
                    <a:pt x="8335" y="9983"/>
                    <a:pt x="8371" y="10090"/>
                    <a:pt x="8454" y="10125"/>
                  </a:cubicBezTo>
                  <a:cubicBezTo>
                    <a:pt x="8478" y="10149"/>
                    <a:pt x="8490" y="10149"/>
                    <a:pt x="8526" y="10149"/>
                  </a:cubicBezTo>
                  <a:cubicBezTo>
                    <a:pt x="8585" y="10149"/>
                    <a:pt x="8645" y="10113"/>
                    <a:pt x="8669" y="10054"/>
                  </a:cubicBezTo>
                  <a:cubicBezTo>
                    <a:pt x="9014" y="9351"/>
                    <a:pt x="9169" y="8613"/>
                    <a:pt x="9121" y="7851"/>
                  </a:cubicBezTo>
                  <a:cubicBezTo>
                    <a:pt x="9073" y="7137"/>
                    <a:pt x="8847" y="6434"/>
                    <a:pt x="8478" y="5815"/>
                  </a:cubicBezTo>
                  <a:cubicBezTo>
                    <a:pt x="8121" y="5208"/>
                    <a:pt x="7633" y="4696"/>
                    <a:pt x="7061" y="4327"/>
                  </a:cubicBezTo>
                  <a:cubicBezTo>
                    <a:pt x="6787" y="3553"/>
                    <a:pt x="6394" y="2172"/>
                    <a:pt x="6847" y="1243"/>
                  </a:cubicBezTo>
                  <a:cubicBezTo>
                    <a:pt x="7025" y="862"/>
                    <a:pt x="7347" y="589"/>
                    <a:pt x="7799" y="446"/>
                  </a:cubicBezTo>
                  <a:cubicBezTo>
                    <a:pt x="8029" y="364"/>
                    <a:pt x="8252" y="324"/>
                    <a:pt x="8464" y="324"/>
                  </a:cubicBezTo>
                  <a:close/>
                  <a:moveTo>
                    <a:pt x="8449" y="0"/>
                  </a:moveTo>
                  <a:cubicBezTo>
                    <a:pt x="8203" y="0"/>
                    <a:pt x="7947" y="46"/>
                    <a:pt x="7680" y="136"/>
                  </a:cubicBezTo>
                  <a:cubicBezTo>
                    <a:pt x="7145" y="315"/>
                    <a:pt x="6752" y="636"/>
                    <a:pt x="6525" y="1112"/>
                  </a:cubicBezTo>
                  <a:cubicBezTo>
                    <a:pt x="6311" y="1577"/>
                    <a:pt x="6252" y="2172"/>
                    <a:pt x="6335" y="2875"/>
                  </a:cubicBezTo>
                  <a:cubicBezTo>
                    <a:pt x="6383" y="3244"/>
                    <a:pt x="6490" y="3660"/>
                    <a:pt x="6621" y="4077"/>
                  </a:cubicBezTo>
                  <a:cubicBezTo>
                    <a:pt x="6025" y="3744"/>
                    <a:pt x="5335" y="3565"/>
                    <a:pt x="4644" y="3529"/>
                  </a:cubicBezTo>
                  <a:cubicBezTo>
                    <a:pt x="4489" y="3065"/>
                    <a:pt x="4180" y="2767"/>
                    <a:pt x="4025" y="2660"/>
                  </a:cubicBezTo>
                  <a:cubicBezTo>
                    <a:pt x="4013" y="2422"/>
                    <a:pt x="3942" y="2065"/>
                    <a:pt x="3668" y="1767"/>
                  </a:cubicBezTo>
                  <a:lnTo>
                    <a:pt x="3704" y="1589"/>
                  </a:lnTo>
                  <a:cubicBezTo>
                    <a:pt x="3716" y="1505"/>
                    <a:pt x="3656" y="1422"/>
                    <a:pt x="3573" y="1410"/>
                  </a:cubicBezTo>
                  <a:cubicBezTo>
                    <a:pt x="3564" y="1409"/>
                    <a:pt x="3556" y="1409"/>
                    <a:pt x="3549" y="1409"/>
                  </a:cubicBezTo>
                  <a:cubicBezTo>
                    <a:pt x="3466" y="1409"/>
                    <a:pt x="3405" y="1465"/>
                    <a:pt x="3394" y="1541"/>
                  </a:cubicBezTo>
                  <a:lnTo>
                    <a:pt x="3358" y="1720"/>
                  </a:lnTo>
                  <a:cubicBezTo>
                    <a:pt x="3192" y="1803"/>
                    <a:pt x="2882" y="1993"/>
                    <a:pt x="2751" y="2434"/>
                  </a:cubicBezTo>
                  <a:cubicBezTo>
                    <a:pt x="1227" y="2839"/>
                    <a:pt x="894" y="4399"/>
                    <a:pt x="894" y="4672"/>
                  </a:cubicBezTo>
                  <a:cubicBezTo>
                    <a:pt x="894" y="4696"/>
                    <a:pt x="906" y="4744"/>
                    <a:pt x="918" y="4756"/>
                  </a:cubicBezTo>
                  <a:cubicBezTo>
                    <a:pt x="929" y="4780"/>
                    <a:pt x="1108" y="5018"/>
                    <a:pt x="1501" y="5149"/>
                  </a:cubicBezTo>
                  <a:cubicBezTo>
                    <a:pt x="1549" y="5208"/>
                    <a:pt x="1620" y="5339"/>
                    <a:pt x="1763" y="5458"/>
                  </a:cubicBezTo>
                  <a:cubicBezTo>
                    <a:pt x="1703" y="5458"/>
                    <a:pt x="1644" y="5446"/>
                    <a:pt x="1584" y="5446"/>
                  </a:cubicBezTo>
                  <a:cubicBezTo>
                    <a:pt x="1447" y="5428"/>
                    <a:pt x="1325" y="5416"/>
                    <a:pt x="1220" y="5416"/>
                  </a:cubicBezTo>
                  <a:cubicBezTo>
                    <a:pt x="1114" y="5416"/>
                    <a:pt x="1025" y="5428"/>
                    <a:pt x="953" y="5458"/>
                  </a:cubicBezTo>
                  <a:cubicBezTo>
                    <a:pt x="929" y="5458"/>
                    <a:pt x="929" y="5470"/>
                    <a:pt x="918" y="5470"/>
                  </a:cubicBezTo>
                  <a:cubicBezTo>
                    <a:pt x="870" y="5446"/>
                    <a:pt x="810" y="5411"/>
                    <a:pt x="751" y="5399"/>
                  </a:cubicBezTo>
                  <a:lnTo>
                    <a:pt x="751" y="5339"/>
                  </a:lnTo>
                  <a:cubicBezTo>
                    <a:pt x="751" y="5256"/>
                    <a:pt x="679" y="5172"/>
                    <a:pt x="596" y="5172"/>
                  </a:cubicBezTo>
                  <a:cubicBezTo>
                    <a:pt x="501" y="5172"/>
                    <a:pt x="429" y="5256"/>
                    <a:pt x="429" y="5339"/>
                  </a:cubicBezTo>
                  <a:lnTo>
                    <a:pt x="429" y="5399"/>
                  </a:lnTo>
                  <a:cubicBezTo>
                    <a:pt x="167" y="5470"/>
                    <a:pt x="1" y="5696"/>
                    <a:pt x="1" y="5970"/>
                  </a:cubicBezTo>
                  <a:lnTo>
                    <a:pt x="1" y="6149"/>
                  </a:lnTo>
                  <a:cubicBezTo>
                    <a:pt x="1" y="6470"/>
                    <a:pt x="263" y="6744"/>
                    <a:pt x="596" y="6744"/>
                  </a:cubicBezTo>
                  <a:cubicBezTo>
                    <a:pt x="798" y="6744"/>
                    <a:pt x="989" y="6637"/>
                    <a:pt x="1096" y="6458"/>
                  </a:cubicBezTo>
                  <a:cubicBezTo>
                    <a:pt x="1430" y="6518"/>
                    <a:pt x="1870" y="6625"/>
                    <a:pt x="2358" y="6827"/>
                  </a:cubicBezTo>
                  <a:cubicBezTo>
                    <a:pt x="2958" y="7080"/>
                    <a:pt x="3399" y="7165"/>
                    <a:pt x="3740" y="7165"/>
                  </a:cubicBezTo>
                  <a:cubicBezTo>
                    <a:pt x="3785" y="7165"/>
                    <a:pt x="3829" y="7164"/>
                    <a:pt x="3870" y="7161"/>
                  </a:cubicBezTo>
                  <a:cubicBezTo>
                    <a:pt x="3954" y="7375"/>
                    <a:pt x="4239" y="8018"/>
                    <a:pt x="4704" y="8542"/>
                  </a:cubicBezTo>
                  <a:cubicBezTo>
                    <a:pt x="4704" y="8661"/>
                    <a:pt x="4716" y="8768"/>
                    <a:pt x="4739" y="8887"/>
                  </a:cubicBezTo>
                  <a:cubicBezTo>
                    <a:pt x="4847" y="9363"/>
                    <a:pt x="5132" y="9756"/>
                    <a:pt x="5454" y="10042"/>
                  </a:cubicBezTo>
                  <a:lnTo>
                    <a:pt x="5180" y="10042"/>
                  </a:lnTo>
                  <a:cubicBezTo>
                    <a:pt x="4692" y="10042"/>
                    <a:pt x="4323" y="10435"/>
                    <a:pt x="4323" y="10887"/>
                  </a:cubicBezTo>
                  <a:cubicBezTo>
                    <a:pt x="4323" y="10983"/>
                    <a:pt x="4394" y="11054"/>
                    <a:pt x="4489" y="11054"/>
                  </a:cubicBezTo>
                  <a:lnTo>
                    <a:pt x="7597" y="11054"/>
                  </a:lnTo>
                  <a:cubicBezTo>
                    <a:pt x="8561" y="11054"/>
                    <a:pt x="9383" y="10709"/>
                    <a:pt x="9978" y="10078"/>
                  </a:cubicBezTo>
                  <a:cubicBezTo>
                    <a:pt x="10550" y="9459"/>
                    <a:pt x="10859" y="8590"/>
                    <a:pt x="10859" y="7613"/>
                  </a:cubicBezTo>
                  <a:cubicBezTo>
                    <a:pt x="10847" y="6399"/>
                    <a:pt x="10204" y="5434"/>
                    <a:pt x="9645" y="4577"/>
                  </a:cubicBezTo>
                  <a:cubicBezTo>
                    <a:pt x="9228" y="3958"/>
                    <a:pt x="8835" y="3363"/>
                    <a:pt x="8776" y="2791"/>
                  </a:cubicBezTo>
                  <a:cubicBezTo>
                    <a:pt x="8752" y="2410"/>
                    <a:pt x="8847" y="2113"/>
                    <a:pt x="9073" y="1946"/>
                  </a:cubicBezTo>
                  <a:cubicBezTo>
                    <a:pt x="9208" y="1850"/>
                    <a:pt x="9386" y="1802"/>
                    <a:pt x="9584" y="1802"/>
                  </a:cubicBezTo>
                  <a:cubicBezTo>
                    <a:pt x="9806" y="1802"/>
                    <a:pt x="10055" y="1862"/>
                    <a:pt x="10300" y="1982"/>
                  </a:cubicBezTo>
                  <a:cubicBezTo>
                    <a:pt x="10320" y="1989"/>
                    <a:pt x="10339" y="1993"/>
                    <a:pt x="10359" y="1993"/>
                  </a:cubicBezTo>
                  <a:cubicBezTo>
                    <a:pt x="10399" y="1993"/>
                    <a:pt x="10439" y="1978"/>
                    <a:pt x="10478" y="1946"/>
                  </a:cubicBezTo>
                  <a:cubicBezTo>
                    <a:pt x="10514" y="1898"/>
                    <a:pt x="10550" y="1839"/>
                    <a:pt x="10514" y="1779"/>
                  </a:cubicBezTo>
                  <a:cubicBezTo>
                    <a:pt x="10502" y="1743"/>
                    <a:pt x="10181" y="672"/>
                    <a:pt x="9300" y="208"/>
                  </a:cubicBezTo>
                  <a:cubicBezTo>
                    <a:pt x="9036" y="69"/>
                    <a:pt x="8751" y="0"/>
                    <a:pt x="8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9" name="Google Shape;11869;p81"/>
            <p:cNvSpPr/>
            <p:nvPr/>
          </p:nvSpPr>
          <p:spPr>
            <a:xfrm>
              <a:off x="3823757" y="2285522"/>
              <a:ext cx="16416" cy="10304"/>
            </a:xfrm>
            <a:custGeom>
              <a:avLst/>
              <a:gdLst/>
              <a:ahLst/>
              <a:cxnLst/>
              <a:rect l="l" t="t" r="r" b="b"/>
              <a:pathLst>
                <a:path w="513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346" y="322"/>
                  </a:lnTo>
                  <a:cubicBezTo>
                    <a:pt x="441" y="322"/>
                    <a:pt x="513" y="250"/>
                    <a:pt x="513" y="155"/>
                  </a:cubicBezTo>
                  <a:cubicBezTo>
                    <a:pt x="513" y="72"/>
                    <a:pt x="441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0" name="Google Shape;11870;p81"/>
            <p:cNvSpPr/>
            <p:nvPr/>
          </p:nvSpPr>
          <p:spPr>
            <a:xfrm>
              <a:off x="3664493" y="2075218"/>
              <a:ext cx="26720" cy="26688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17" y="321"/>
                  </a:moveTo>
                  <a:cubicBezTo>
                    <a:pt x="477" y="321"/>
                    <a:pt x="513" y="357"/>
                    <a:pt x="513" y="417"/>
                  </a:cubicBezTo>
                  <a:cubicBezTo>
                    <a:pt x="513" y="476"/>
                    <a:pt x="453" y="524"/>
                    <a:pt x="417" y="524"/>
                  </a:cubicBezTo>
                  <a:cubicBezTo>
                    <a:pt x="358" y="524"/>
                    <a:pt x="310" y="476"/>
                    <a:pt x="310" y="417"/>
                  </a:cubicBezTo>
                  <a:cubicBezTo>
                    <a:pt x="310" y="357"/>
                    <a:pt x="346" y="321"/>
                    <a:pt x="417" y="321"/>
                  </a:cubicBezTo>
                  <a:close/>
                  <a:moveTo>
                    <a:pt x="417" y="0"/>
                  </a:moveTo>
                  <a:cubicBezTo>
                    <a:pt x="179" y="0"/>
                    <a:pt x="1" y="202"/>
                    <a:pt x="1" y="417"/>
                  </a:cubicBezTo>
                  <a:cubicBezTo>
                    <a:pt x="1" y="655"/>
                    <a:pt x="191" y="833"/>
                    <a:pt x="417" y="833"/>
                  </a:cubicBezTo>
                  <a:cubicBezTo>
                    <a:pt x="656" y="833"/>
                    <a:pt x="834" y="643"/>
                    <a:pt x="834" y="417"/>
                  </a:cubicBezTo>
                  <a:cubicBezTo>
                    <a:pt x="834" y="202"/>
                    <a:pt x="63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71" name="Google Shape;11871;p81"/>
          <p:cNvGrpSpPr/>
          <p:nvPr/>
        </p:nvGrpSpPr>
        <p:grpSpPr>
          <a:xfrm>
            <a:off x="2563861" y="2720717"/>
            <a:ext cx="477056" cy="469931"/>
            <a:chOff x="1950765" y="1964338"/>
            <a:chExt cx="357792" cy="352448"/>
          </a:xfrm>
          <a:solidFill>
            <a:schemeClr val="tx1"/>
          </a:solidFill>
        </p:grpSpPr>
        <p:sp>
          <p:nvSpPr>
            <p:cNvPr id="11872" name="Google Shape;11872;p81"/>
            <p:cNvSpPr/>
            <p:nvPr/>
          </p:nvSpPr>
          <p:spPr>
            <a:xfrm>
              <a:off x="2048301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46" y="1858"/>
                    <a:pt x="762" y="1858"/>
                  </a:cubicBezTo>
                  <a:cubicBezTo>
                    <a:pt x="1179" y="1858"/>
                    <a:pt x="1524" y="1513"/>
                    <a:pt x="1524" y="1096"/>
                  </a:cubicBezTo>
                  <a:lnTo>
                    <a:pt x="1524" y="751"/>
                  </a:lnTo>
                  <a:cubicBezTo>
                    <a:pt x="1524" y="656"/>
                    <a:pt x="1489" y="549"/>
                    <a:pt x="1453" y="442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0" y="351"/>
                    <a:pt x="1259" y="357"/>
                    <a:pt x="1239" y="370"/>
                  </a:cubicBezTo>
                  <a:cubicBezTo>
                    <a:pt x="1167" y="418"/>
                    <a:pt x="1120" y="501"/>
                    <a:pt x="1167" y="572"/>
                  </a:cubicBezTo>
                  <a:cubicBezTo>
                    <a:pt x="1191" y="632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12" y="1561"/>
                    <a:pt x="762" y="1561"/>
                  </a:cubicBezTo>
                  <a:cubicBezTo>
                    <a:pt x="524" y="1561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7"/>
                    <a:pt x="512" y="322"/>
                    <a:pt x="762" y="322"/>
                  </a:cubicBezTo>
                  <a:cubicBezTo>
                    <a:pt x="858" y="322"/>
                    <a:pt x="929" y="251"/>
                    <a:pt x="929" y="156"/>
                  </a:cubicBezTo>
                  <a:cubicBezTo>
                    <a:pt x="929" y="72"/>
                    <a:pt x="858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3" name="Google Shape;11873;p81"/>
            <p:cNvSpPr/>
            <p:nvPr/>
          </p:nvSpPr>
          <p:spPr>
            <a:xfrm>
              <a:off x="2164109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56"/>
                    <a:pt x="1489" y="549"/>
                    <a:pt x="1442" y="442"/>
                  </a:cubicBezTo>
                  <a:cubicBezTo>
                    <a:pt x="1416" y="390"/>
                    <a:pt x="1359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2" y="632"/>
                    <a:pt x="1203" y="703"/>
                    <a:pt x="1203" y="775"/>
                  </a:cubicBezTo>
                  <a:lnTo>
                    <a:pt x="1203" y="1120"/>
                  </a:lnTo>
                  <a:cubicBezTo>
                    <a:pt x="1203" y="1358"/>
                    <a:pt x="1013" y="1561"/>
                    <a:pt x="763" y="1561"/>
                  </a:cubicBezTo>
                  <a:cubicBezTo>
                    <a:pt x="525" y="1561"/>
                    <a:pt x="311" y="1370"/>
                    <a:pt x="311" y="1120"/>
                  </a:cubicBezTo>
                  <a:lnTo>
                    <a:pt x="311" y="775"/>
                  </a:lnTo>
                  <a:cubicBezTo>
                    <a:pt x="311" y="537"/>
                    <a:pt x="513" y="322"/>
                    <a:pt x="763" y="322"/>
                  </a:cubicBezTo>
                  <a:cubicBezTo>
                    <a:pt x="846" y="322"/>
                    <a:pt x="930" y="251"/>
                    <a:pt x="930" y="156"/>
                  </a:cubicBezTo>
                  <a:cubicBezTo>
                    <a:pt x="930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4" name="Google Shape;11874;p81"/>
            <p:cNvSpPr/>
            <p:nvPr/>
          </p:nvSpPr>
          <p:spPr>
            <a:xfrm>
              <a:off x="2097453" y="2224562"/>
              <a:ext cx="65952" cy="56416"/>
            </a:xfrm>
            <a:custGeom>
              <a:avLst/>
              <a:gdLst/>
              <a:ahLst/>
              <a:cxnLst/>
              <a:rect l="l" t="t" r="r" b="b"/>
              <a:pathLst>
                <a:path w="2061" h="1763" extrusionOk="0">
                  <a:moveTo>
                    <a:pt x="1012" y="322"/>
                  </a:moveTo>
                  <a:cubicBezTo>
                    <a:pt x="1405" y="322"/>
                    <a:pt x="1715" y="560"/>
                    <a:pt x="1715" y="858"/>
                  </a:cubicBezTo>
                  <a:cubicBezTo>
                    <a:pt x="1727" y="1096"/>
                    <a:pt x="1489" y="1250"/>
                    <a:pt x="1191" y="1405"/>
                  </a:cubicBezTo>
                  <a:cubicBezTo>
                    <a:pt x="1131" y="1435"/>
                    <a:pt x="1075" y="1450"/>
                    <a:pt x="1021" y="1450"/>
                  </a:cubicBezTo>
                  <a:cubicBezTo>
                    <a:pt x="968" y="1450"/>
                    <a:pt x="917" y="1435"/>
                    <a:pt x="870" y="1405"/>
                  </a:cubicBezTo>
                  <a:lnTo>
                    <a:pt x="846" y="1405"/>
                  </a:lnTo>
                  <a:cubicBezTo>
                    <a:pt x="548" y="1250"/>
                    <a:pt x="310" y="1096"/>
                    <a:pt x="310" y="858"/>
                  </a:cubicBezTo>
                  <a:cubicBezTo>
                    <a:pt x="310" y="560"/>
                    <a:pt x="631" y="322"/>
                    <a:pt x="1012" y="322"/>
                  </a:cubicBezTo>
                  <a:close/>
                  <a:moveTo>
                    <a:pt x="1024" y="0"/>
                  </a:moveTo>
                  <a:cubicBezTo>
                    <a:pt x="465" y="0"/>
                    <a:pt x="0" y="381"/>
                    <a:pt x="0" y="846"/>
                  </a:cubicBezTo>
                  <a:cubicBezTo>
                    <a:pt x="0" y="1310"/>
                    <a:pt x="417" y="1524"/>
                    <a:pt x="703" y="1679"/>
                  </a:cubicBezTo>
                  <a:lnTo>
                    <a:pt x="715" y="1679"/>
                  </a:lnTo>
                  <a:cubicBezTo>
                    <a:pt x="822" y="1739"/>
                    <a:pt x="929" y="1762"/>
                    <a:pt x="1024" y="1762"/>
                  </a:cubicBezTo>
                  <a:cubicBezTo>
                    <a:pt x="1131" y="1762"/>
                    <a:pt x="1239" y="1739"/>
                    <a:pt x="1346" y="1679"/>
                  </a:cubicBezTo>
                  <a:lnTo>
                    <a:pt x="1358" y="1679"/>
                  </a:lnTo>
                  <a:cubicBezTo>
                    <a:pt x="1643" y="1524"/>
                    <a:pt x="2060" y="1286"/>
                    <a:pt x="2060" y="846"/>
                  </a:cubicBezTo>
                  <a:cubicBezTo>
                    <a:pt x="2060" y="381"/>
                    <a:pt x="1596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5" name="Google Shape;11875;p81"/>
            <p:cNvSpPr/>
            <p:nvPr/>
          </p:nvSpPr>
          <p:spPr>
            <a:xfrm>
              <a:off x="1950765" y="1964338"/>
              <a:ext cx="357792" cy="352448"/>
            </a:xfrm>
            <a:custGeom>
              <a:avLst/>
              <a:gdLst/>
              <a:ahLst/>
              <a:cxnLst/>
              <a:rect l="l" t="t" r="r" b="b"/>
              <a:pathLst>
                <a:path w="11181" h="11014" extrusionOk="0">
                  <a:moveTo>
                    <a:pt x="2155" y="346"/>
                  </a:moveTo>
                  <a:cubicBezTo>
                    <a:pt x="2429" y="357"/>
                    <a:pt x="2715" y="453"/>
                    <a:pt x="2977" y="608"/>
                  </a:cubicBezTo>
                  <a:cubicBezTo>
                    <a:pt x="3453" y="893"/>
                    <a:pt x="3822" y="1358"/>
                    <a:pt x="4025" y="1917"/>
                  </a:cubicBezTo>
                  <a:cubicBezTo>
                    <a:pt x="4049" y="2001"/>
                    <a:pt x="4060" y="2072"/>
                    <a:pt x="4072" y="2132"/>
                  </a:cubicBezTo>
                  <a:cubicBezTo>
                    <a:pt x="3930" y="2203"/>
                    <a:pt x="3763" y="2298"/>
                    <a:pt x="3620" y="2393"/>
                  </a:cubicBezTo>
                  <a:cubicBezTo>
                    <a:pt x="3584" y="2239"/>
                    <a:pt x="3537" y="2072"/>
                    <a:pt x="3477" y="1905"/>
                  </a:cubicBezTo>
                  <a:cubicBezTo>
                    <a:pt x="3275" y="1322"/>
                    <a:pt x="2929" y="846"/>
                    <a:pt x="2501" y="536"/>
                  </a:cubicBezTo>
                  <a:cubicBezTo>
                    <a:pt x="2382" y="453"/>
                    <a:pt x="2263" y="393"/>
                    <a:pt x="2155" y="346"/>
                  </a:cubicBezTo>
                  <a:close/>
                  <a:moveTo>
                    <a:pt x="1582" y="529"/>
                  </a:moveTo>
                  <a:cubicBezTo>
                    <a:pt x="2211" y="529"/>
                    <a:pt x="2889" y="1119"/>
                    <a:pt x="3203" y="2012"/>
                  </a:cubicBezTo>
                  <a:cubicBezTo>
                    <a:pt x="3275" y="2203"/>
                    <a:pt x="3322" y="2417"/>
                    <a:pt x="3346" y="2608"/>
                  </a:cubicBezTo>
                  <a:cubicBezTo>
                    <a:pt x="3048" y="2846"/>
                    <a:pt x="2775" y="3132"/>
                    <a:pt x="2501" y="3453"/>
                  </a:cubicBezTo>
                  <a:cubicBezTo>
                    <a:pt x="2239" y="3786"/>
                    <a:pt x="2001" y="4156"/>
                    <a:pt x="1798" y="4537"/>
                  </a:cubicBezTo>
                  <a:cubicBezTo>
                    <a:pt x="1251" y="4287"/>
                    <a:pt x="810" y="3786"/>
                    <a:pt x="584" y="3144"/>
                  </a:cubicBezTo>
                  <a:cubicBezTo>
                    <a:pt x="370" y="2572"/>
                    <a:pt x="370" y="1977"/>
                    <a:pt x="572" y="1465"/>
                  </a:cubicBezTo>
                  <a:cubicBezTo>
                    <a:pt x="703" y="1108"/>
                    <a:pt x="929" y="810"/>
                    <a:pt x="1203" y="608"/>
                  </a:cubicBezTo>
                  <a:cubicBezTo>
                    <a:pt x="1227" y="596"/>
                    <a:pt x="1251" y="596"/>
                    <a:pt x="1263" y="584"/>
                  </a:cubicBezTo>
                  <a:cubicBezTo>
                    <a:pt x="1366" y="547"/>
                    <a:pt x="1474" y="529"/>
                    <a:pt x="1582" y="529"/>
                  </a:cubicBezTo>
                  <a:close/>
                  <a:moveTo>
                    <a:pt x="9061" y="357"/>
                  </a:moveTo>
                  <a:lnTo>
                    <a:pt x="9061" y="357"/>
                  </a:lnTo>
                  <a:cubicBezTo>
                    <a:pt x="8930" y="417"/>
                    <a:pt x="8811" y="488"/>
                    <a:pt x="8680" y="584"/>
                  </a:cubicBezTo>
                  <a:cubicBezTo>
                    <a:pt x="8609" y="643"/>
                    <a:pt x="8585" y="727"/>
                    <a:pt x="8644" y="810"/>
                  </a:cubicBezTo>
                  <a:cubicBezTo>
                    <a:pt x="8680" y="846"/>
                    <a:pt x="8728" y="869"/>
                    <a:pt x="8787" y="869"/>
                  </a:cubicBezTo>
                  <a:cubicBezTo>
                    <a:pt x="8811" y="869"/>
                    <a:pt x="8859" y="846"/>
                    <a:pt x="8871" y="834"/>
                  </a:cubicBezTo>
                  <a:cubicBezTo>
                    <a:pt x="9134" y="647"/>
                    <a:pt x="9409" y="545"/>
                    <a:pt x="9662" y="545"/>
                  </a:cubicBezTo>
                  <a:cubicBezTo>
                    <a:pt x="9764" y="545"/>
                    <a:pt x="9862" y="561"/>
                    <a:pt x="9954" y="596"/>
                  </a:cubicBezTo>
                  <a:cubicBezTo>
                    <a:pt x="9978" y="596"/>
                    <a:pt x="10002" y="608"/>
                    <a:pt x="10037" y="631"/>
                  </a:cubicBezTo>
                  <a:cubicBezTo>
                    <a:pt x="10311" y="822"/>
                    <a:pt x="10526" y="1119"/>
                    <a:pt x="10657" y="1477"/>
                  </a:cubicBezTo>
                  <a:cubicBezTo>
                    <a:pt x="10847" y="1989"/>
                    <a:pt x="10835" y="2584"/>
                    <a:pt x="10645" y="3155"/>
                  </a:cubicBezTo>
                  <a:cubicBezTo>
                    <a:pt x="10418" y="3775"/>
                    <a:pt x="9978" y="4298"/>
                    <a:pt x="9418" y="4548"/>
                  </a:cubicBezTo>
                  <a:cubicBezTo>
                    <a:pt x="9228" y="4167"/>
                    <a:pt x="8990" y="3810"/>
                    <a:pt x="8728" y="3465"/>
                  </a:cubicBezTo>
                  <a:cubicBezTo>
                    <a:pt x="8454" y="3144"/>
                    <a:pt x="8168" y="2858"/>
                    <a:pt x="7870" y="2620"/>
                  </a:cubicBezTo>
                  <a:cubicBezTo>
                    <a:pt x="7906" y="2429"/>
                    <a:pt x="7954" y="2215"/>
                    <a:pt x="8025" y="2024"/>
                  </a:cubicBezTo>
                  <a:cubicBezTo>
                    <a:pt x="8109" y="1774"/>
                    <a:pt x="8251" y="1536"/>
                    <a:pt x="8394" y="1310"/>
                  </a:cubicBezTo>
                  <a:cubicBezTo>
                    <a:pt x="8454" y="1239"/>
                    <a:pt x="8430" y="1131"/>
                    <a:pt x="8371" y="1084"/>
                  </a:cubicBezTo>
                  <a:cubicBezTo>
                    <a:pt x="8340" y="1062"/>
                    <a:pt x="8309" y="1053"/>
                    <a:pt x="8278" y="1053"/>
                  </a:cubicBezTo>
                  <a:cubicBezTo>
                    <a:pt x="8225" y="1053"/>
                    <a:pt x="8175" y="1081"/>
                    <a:pt x="8144" y="1119"/>
                  </a:cubicBezTo>
                  <a:cubicBezTo>
                    <a:pt x="7966" y="1358"/>
                    <a:pt x="7835" y="1620"/>
                    <a:pt x="7728" y="1905"/>
                  </a:cubicBezTo>
                  <a:cubicBezTo>
                    <a:pt x="7668" y="2072"/>
                    <a:pt x="7620" y="2227"/>
                    <a:pt x="7597" y="2393"/>
                  </a:cubicBezTo>
                  <a:cubicBezTo>
                    <a:pt x="7442" y="2286"/>
                    <a:pt x="7299" y="2203"/>
                    <a:pt x="7132" y="2132"/>
                  </a:cubicBezTo>
                  <a:cubicBezTo>
                    <a:pt x="7156" y="2060"/>
                    <a:pt x="7180" y="1977"/>
                    <a:pt x="7204" y="1917"/>
                  </a:cubicBezTo>
                  <a:cubicBezTo>
                    <a:pt x="7418" y="1358"/>
                    <a:pt x="7787" y="893"/>
                    <a:pt x="8251" y="608"/>
                  </a:cubicBezTo>
                  <a:cubicBezTo>
                    <a:pt x="8513" y="465"/>
                    <a:pt x="8787" y="369"/>
                    <a:pt x="9061" y="357"/>
                  </a:cubicBezTo>
                  <a:close/>
                  <a:moveTo>
                    <a:pt x="5620" y="2072"/>
                  </a:moveTo>
                  <a:cubicBezTo>
                    <a:pt x="6632" y="2072"/>
                    <a:pt x="7680" y="2655"/>
                    <a:pt x="8502" y="3667"/>
                  </a:cubicBezTo>
                  <a:cubicBezTo>
                    <a:pt x="9311" y="4679"/>
                    <a:pt x="9775" y="5965"/>
                    <a:pt x="9775" y="7204"/>
                  </a:cubicBezTo>
                  <a:cubicBezTo>
                    <a:pt x="9764" y="7656"/>
                    <a:pt x="9645" y="8085"/>
                    <a:pt x="9418" y="8466"/>
                  </a:cubicBezTo>
                  <a:cubicBezTo>
                    <a:pt x="9121" y="8454"/>
                    <a:pt x="8834" y="8450"/>
                    <a:pt x="8581" y="8450"/>
                  </a:cubicBezTo>
                  <a:cubicBezTo>
                    <a:pt x="8076" y="8450"/>
                    <a:pt x="7708" y="8466"/>
                    <a:pt x="7668" y="8466"/>
                  </a:cubicBezTo>
                  <a:cubicBezTo>
                    <a:pt x="7573" y="8466"/>
                    <a:pt x="7501" y="8549"/>
                    <a:pt x="7513" y="8632"/>
                  </a:cubicBezTo>
                  <a:cubicBezTo>
                    <a:pt x="7513" y="8721"/>
                    <a:pt x="7585" y="8788"/>
                    <a:pt x="7662" y="8788"/>
                  </a:cubicBezTo>
                  <a:cubicBezTo>
                    <a:pt x="7668" y="8788"/>
                    <a:pt x="7674" y="8788"/>
                    <a:pt x="7680" y="8787"/>
                  </a:cubicBezTo>
                  <a:cubicBezTo>
                    <a:pt x="7688" y="8787"/>
                    <a:pt x="8003" y="8771"/>
                    <a:pt x="8455" y="8771"/>
                  </a:cubicBezTo>
                  <a:cubicBezTo>
                    <a:pt x="8681" y="8771"/>
                    <a:pt x="8942" y="8775"/>
                    <a:pt x="9216" y="8787"/>
                  </a:cubicBezTo>
                  <a:cubicBezTo>
                    <a:pt x="9144" y="8882"/>
                    <a:pt x="9061" y="8978"/>
                    <a:pt x="8978" y="9085"/>
                  </a:cubicBezTo>
                  <a:lnTo>
                    <a:pt x="8740" y="9323"/>
                  </a:lnTo>
                  <a:cubicBezTo>
                    <a:pt x="7990" y="9109"/>
                    <a:pt x="7394" y="9001"/>
                    <a:pt x="7370" y="8990"/>
                  </a:cubicBezTo>
                  <a:cubicBezTo>
                    <a:pt x="7362" y="8988"/>
                    <a:pt x="7354" y="8988"/>
                    <a:pt x="7346" y="8988"/>
                  </a:cubicBezTo>
                  <a:cubicBezTo>
                    <a:pt x="7261" y="8988"/>
                    <a:pt x="7191" y="9044"/>
                    <a:pt x="7180" y="9120"/>
                  </a:cubicBezTo>
                  <a:cubicBezTo>
                    <a:pt x="7156" y="9216"/>
                    <a:pt x="7216" y="9299"/>
                    <a:pt x="7311" y="9323"/>
                  </a:cubicBezTo>
                  <a:cubicBezTo>
                    <a:pt x="7323" y="9323"/>
                    <a:pt x="7799" y="9406"/>
                    <a:pt x="8418" y="9573"/>
                  </a:cubicBezTo>
                  <a:cubicBezTo>
                    <a:pt x="7990" y="9871"/>
                    <a:pt x="7478" y="10109"/>
                    <a:pt x="6894" y="10240"/>
                  </a:cubicBezTo>
                  <a:cubicBezTo>
                    <a:pt x="6918" y="10192"/>
                    <a:pt x="6966" y="10168"/>
                    <a:pt x="6989" y="10121"/>
                  </a:cubicBezTo>
                  <a:cubicBezTo>
                    <a:pt x="7037" y="10049"/>
                    <a:pt x="7025" y="9942"/>
                    <a:pt x="6954" y="9894"/>
                  </a:cubicBezTo>
                  <a:cubicBezTo>
                    <a:pt x="6924" y="9882"/>
                    <a:pt x="6892" y="9875"/>
                    <a:pt x="6862" y="9875"/>
                  </a:cubicBezTo>
                  <a:cubicBezTo>
                    <a:pt x="6808" y="9875"/>
                    <a:pt x="6758" y="9896"/>
                    <a:pt x="6727" y="9942"/>
                  </a:cubicBezTo>
                  <a:cubicBezTo>
                    <a:pt x="6608" y="10109"/>
                    <a:pt x="6430" y="10216"/>
                    <a:pt x="6216" y="10216"/>
                  </a:cubicBezTo>
                  <a:cubicBezTo>
                    <a:pt x="6096" y="10216"/>
                    <a:pt x="6001" y="10180"/>
                    <a:pt x="5894" y="10109"/>
                  </a:cubicBezTo>
                  <a:cubicBezTo>
                    <a:pt x="5811" y="10055"/>
                    <a:pt x="5712" y="10028"/>
                    <a:pt x="5616" y="10028"/>
                  </a:cubicBezTo>
                  <a:cubicBezTo>
                    <a:pt x="5519" y="10028"/>
                    <a:pt x="5424" y="10055"/>
                    <a:pt x="5346" y="10109"/>
                  </a:cubicBezTo>
                  <a:cubicBezTo>
                    <a:pt x="5239" y="10168"/>
                    <a:pt x="5132" y="10216"/>
                    <a:pt x="5013" y="10216"/>
                  </a:cubicBezTo>
                  <a:cubicBezTo>
                    <a:pt x="4811" y="10216"/>
                    <a:pt x="4632" y="10109"/>
                    <a:pt x="4513" y="9942"/>
                  </a:cubicBezTo>
                  <a:cubicBezTo>
                    <a:pt x="4482" y="9896"/>
                    <a:pt x="4427" y="9875"/>
                    <a:pt x="4373" y="9875"/>
                  </a:cubicBezTo>
                  <a:cubicBezTo>
                    <a:pt x="4343" y="9875"/>
                    <a:pt x="4312" y="9882"/>
                    <a:pt x="4287" y="9894"/>
                  </a:cubicBezTo>
                  <a:cubicBezTo>
                    <a:pt x="4215" y="9942"/>
                    <a:pt x="4203" y="10049"/>
                    <a:pt x="4239" y="10121"/>
                  </a:cubicBezTo>
                  <a:cubicBezTo>
                    <a:pt x="4275" y="10168"/>
                    <a:pt x="4299" y="10216"/>
                    <a:pt x="4346" y="10240"/>
                  </a:cubicBezTo>
                  <a:cubicBezTo>
                    <a:pt x="3763" y="10109"/>
                    <a:pt x="3263" y="9882"/>
                    <a:pt x="2810" y="9573"/>
                  </a:cubicBezTo>
                  <a:cubicBezTo>
                    <a:pt x="3441" y="9406"/>
                    <a:pt x="3918" y="9323"/>
                    <a:pt x="3930" y="9323"/>
                  </a:cubicBezTo>
                  <a:cubicBezTo>
                    <a:pt x="4025" y="9299"/>
                    <a:pt x="4072" y="9216"/>
                    <a:pt x="4060" y="9120"/>
                  </a:cubicBezTo>
                  <a:cubicBezTo>
                    <a:pt x="4050" y="9044"/>
                    <a:pt x="3969" y="8988"/>
                    <a:pt x="3892" y="8988"/>
                  </a:cubicBezTo>
                  <a:cubicBezTo>
                    <a:pt x="3884" y="8988"/>
                    <a:pt x="3877" y="8988"/>
                    <a:pt x="3870" y="8990"/>
                  </a:cubicBezTo>
                  <a:cubicBezTo>
                    <a:pt x="3822" y="8990"/>
                    <a:pt x="3227" y="9109"/>
                    <a:pt x="2501" y="9323"/>
                  </a:cubicBezTo>
                  <a:cubicBezTo>
                    <a:pt x="2406" y="9240"/>
                    <a:pt x="2334" y="9168"/>
                    <a:pt x="2263" y="9085"/>
                  </a:cubicBezTo>
                  <a:cubicBezTo>
                    <a:pt x="2167" y="8990"/>
                    <a:pt x="2096" y="8882"/>
                    <a:pt x="2025" y="8787"/>
                  </a:cubicBezTo>
                  <a:cubicBezTo>
                    <a:pt x="2298" y="8775"/>
                    <a:pt x="2558" y="8771"/>
                    <a:pt x="2783" y="8771"/>
                  </a:cubicBezTo>
                  <a:cubicBezTo>
                    <a:pt x="3232" y="8771"/>
                    <a:pt x="3545" y="8787"/>
                    <a:pt x="3560" y="8787"/>
                  </a:cubicBezTo>
                  <a:cubicBezTo>
                    <a:pt x="3644" y="8787"/>
                    <a:pt x="3715" y="8728"/>
                    <a:pt x="3715" y="8632"/>
                  </a:cubicBezTo>
                  <a:cubicBezTo>
                    <a:pt x="3715" y="8549"/>
                    <a:pt x="3656" y="8466"/>
                    <a:pt x="3572" y="8466"/>
                  </a:cubicBezTo>
                  <a:cubicBezTo>
                    <a:pt x="3533" y="8466"/>
                    <a:pt x="3160" y="8450"/>
                    <a:pt x="2651" y="8450"/>
                  </a:cubicBezTo>
                  <a:cubicBezTo>
                    <a:pt x="2396" y="8450"/>
                    <a:pt x="2108" y="8454"/>
                    <a:pt x="1810" y="8466"/>
                  </a:cubicBezTo>
                  <a:cubicBezTo>
                    <a:pt x="1596" y="8073"/>
                    <a:pt x="1477" y="7632"/>
                    <a:pt x="1477" y="7204"/>
                  </a:cubicBezTo>
                  <a:cubicBezTo>
                    <a:pt x="1477" y="5965"/>
                    <a:pt x="1929" y="4679"/>
                    <a:pt x="2751" y="3667"/>
                  </a:cubicBezTo>
                  <a:cubicBezTo>
                    <a:pt x="3572" y="2655"/>
                    <a:pt x="4608" y="2072"/>
                    <a:pt x="5620" y="2072"/>
                  </a:cubicBezTo>
                  <a:close/>
                  <a:moveTo>
                    <a:pt x="5605" y="10335"/>
                  </a:moveTo>
                  <a:cubicBezTo>
                    <a:pt x="5641" y="10335"/>
                    <a:pt x="5680" y="10347"/>
                    <a:pt x="5715" y="10371"/>
                  </a:cubicBezTo>
                  <a:cubicBezTo>
                    <a:pt x="5858" y="10478"/>
                    <a:pt x="6037" y="10525"/>
                    <a:pt x="6216" y="10525"/>
                  </a:cubicBezTo>
                  <a:cubicBezTo>
                    <a:pt x="6311" y="10525"/>
                    <a:pt x="6394" y="10502"/>
                    <a:pt x="6477" y="10478"/>
                  </a:cubicBezTo>
                  <a:lnTo>
                    <a:pt x="6477" y="10478"/>
                  </a:lnTo>
                  <a:cubicBezTo>
                    <a:pt x="6204" y="10644"/>
                    <a:pt x="5906" y="10716"/>
                    <a:pt x="5608" y="10716"/>
                  </a:cubicBezTo>
                  <a:cubicBezTo>
                    <a:pt x="5311" y="10716"/>
                    <a:pt x="5013" y="10644"/>
                    <a:pt x="4751" y="10478"/>
                  </a:cubicBezTo>
                  <a:lnTo>
                    <a:pt x="4751" y="10478"/>
                  </a:lnTo>
                  <a:cubicBezTo>
                    <a:pt x="4834" y="10502"/>
                    <a:pt x="4918" y="10525"/>
                    <a:pt x="5001" y="10525"/>
                  </a:cubicBezTo>
                  <a:cubicBezTo>
                    <a:pt x="5180" y="10525"/>
                    <a:pt x="5358" y="10478"/>
                    <a:pt x="5513" y="10371"/>
                  </a:cubicBezTo>
                  <a:cubicBezTo>
                    <a:pt x="5537" y="10347"/>
                    <a:pt x="5570" y="10335"/>
                    <a:pt x="5605" y="10335"/>
                  </a:cubicBezTo>
                  <a:close/>
                  <a:moveTo>
                    <a:pt x="2035" y="1"/>
                  </a:moveTo>
                  <a:cubicBezTo>
                    <a:pt x="1822" y="1"/>
                    <a:pt x="1610" y="39"/>
                    <a:pt x="1405" y="119"/>
                  </a:cubicBezTo>
                  <a:cubicBezTo>
                    <a:pt x="846" y="310"/>
                    <a:pt x="429" y="738"/>
                    <a:pt x="215" y="1358"/>
                  </a:cubicBezTo>
                  <a:cubicBezTo>
                    <a:pt x="0" y="1929"/>
                    <a:pt x="0" y="2620"/>
                    <a:pt x="227" y="3239"/>
                  </a:cubicBezTo>
                  <a:cubicBezTo>
                    <a:pt x="477" y="3953"/>
                    <a:pt x="989" y="4537"/>
                    <a:pt x="1608" y="4822"/>
                  </a:cubicBezTo>
                  <a:cubicBezTo>
                    <a:pt x="1263" y="5584"/>
                    <a:pt x="1084" y="6406"/>
                    <a:pt x="1084" y="7204"/>
                  </a:cubicBezTo>
                  <a:cubicBezTo>
                    <a:pt x="1084" y="7632"/>
                    <a:pt x="1191" y="8085"/>
                    <a:pt x="1382" y="8489"/>
                  </a:cubicBezTo>
                  <a:cubicBezTo>
                    <a:pt x="953" y="8513"/>
                    <a:pt x="524" y="8561"/>
                    <a:pt x="167" y="8644"/>
                  </a:cubicBezTo>
                  <a:cubicBezTo>
                    <a:pt x="72" y="8668"/>
                    <a:pt x="36" y="8751"/>
                    <a:pt x="48" y="8847"/>
                  </a:cubicBezTo>
                  <a:cubicBezTo>
                    <a:pt x="60" y="8918"/>
                    <a:pt x="131" y="8966"/>
                    <a:pt x="215" y="8966"/>
                  </a:cubicBezTo>
                  <a:lnTo>
                    <a:pt x="239" y="8966"/>
                  </a:lnTo>
                  <a:cubicBezTo>
                    <a:pt x="608" y="8870"/>
                    <a:pt x="1084" y="8823"/>
                    <a:pt x="1560" y="8799"/>
                  </a:cubicBezTo>
                  <a:cubicBezTo>
                    <a:pt x="1667" y="8978"/>
                    <a:pt x="1798" y="9144"/>
                    <a:pt x="1953" y="9287"/>
                  </a:cubicBezTo>
                  <a:lnTo>
                    <a:pt x="2072" y="9406"/>
                  </a:lnTo>
                  <a:cubicBezTo>
                    <a:pt x="1667" y="9525"/>
                    <a:pt x="1239" y="9680"/>
                    <a:pt x="834" y="9859"/>
                  </a:cubicBezTo>
                  <a:cubicBezTo>
                    <a:pt x="762" y="9882"/>
                    <a:pt x="715" y="9990"/>
                    <a:pt x="762" y="10061"/>
                  </a:cubicBezTo>
                  <a:cubicBezTo>
                    <a:pt x="786" y="10121"/>
                    <a:pt x="846" y="10156"/>
                    <a:pt x="905" y="10156"/>
                  </a:cubicBezTo>
                  <a:cubicBezTo>
                    <a:pt x="929" y="10156"/>
                    <a:pt x="953" y="10156"/>
                    <a:pt x="965" y="10132"/>
                  </a:cubicBezTo>
                  <a:cubicBezTo>
                    <a:pt x="1417" y="9942"/>
                    <a:pt x="1905" y="9775"/>
                    <a:pt x="2358" y="9644"/>
                  </a:cubicBezTo>
                  <a:cubicBezTo>
                    <a:pt x="2870" y="10061"/>
                    <a:pt x="3501" y="10359"/>
                    <a:pt x="4227" y="10525"/>
                  </a:cubicBezTo>
                  <a:cubicBezTo>
                    <a:pt x="4596" y="10835"/>
                    <a:pt x="5073" y="11014"/>
                    <a:pt x="5573" y="11014"/>
                  </a:cubicBezTo>
                  <a:cubicBezTo>
                    <a:pt x="6061" y="11014"/>
                    <a:pt x="6537" y="10835"/>
                    <a:pt x="6906" y="10525"/>
                  </a:cubicBezTo>
                  <a:cubicBezTo>
                    <a:pt x="7620" y="10359"/>
                    <a:pt x="8263" y="10061"/>
                    <a:pt x="8787" y="9644"/>
                  </a:cubicBezTo>
                  <a:cubicBezTo>
                    <a:pt x="9240" y="9775"/>
                    <a:pt x="9740" y="9942"/>
                    <a:pt x="10168" y="10132"/>
                  </a:cubicBezTo>
                  <a:cubicBezTo>
                    <a:pt x="10180" y="10156"/>
                    <a:pt x="10216" y="10156"/>
                    <a:pt x="10228" y="10156"/>
                  </a:cubicBezTo>
                  <a:cubicBezTo>
                    <a:pt x="10287" y="10156"/>
                    <a:pt x="10347" y="10121"/>
                    <a:pt x="10371" y="10061"/>
                  </a:cubicBezTo>
                  <a:cubicBezTo>
                    <a:pt x="10407" y="9990"/>
                    <a:pt x="10371" y="9882"/>
                    <a:pt x="10299" y="9859"/>
                  </a:cubicBezTo>
                  <a:cubicBezTo>
                    <a:pt x="9918" y="9680"/>
                    <a:pt x="9478" y="9525"/>
                    <a:pt x="9061" y="9406"/>
                  </a:cubicBezTo>
                  <a:lnTo>
                    <a:pt x="9180" y="9287"/>
                  </a:lnTo>
                  <a:cubicBezTo>
                    <a:pt x="9335" y="9144"/>
                    <a:pt x="9466" y="8966"/>
                    <a:pt x="9573" y="8799"/>
                  </a:cubicBezTo>
                  <a:cubicBezTo>
                    <a:pt x="10049" y="8823"/>
                    <a:pt x="10526" y="8870"/>
                    <a:pt x="10895" y="8966"/>
                  </a:cubicBezTo>
                  <a:lnTo>
                    <a:pt x="10930" y="8966"/>
                  </a:lnTo>
                  <a:cubicBezTo>
                    <a:pt x="11002" y="8966"/>
                    <a:pt x="11061" y="8918"/>
                    <a:pt x="11085" y="8847"/>
                  </a:cubicBezTo>
                  <a:cubicBezTo>
                    <a:pt x="11133" y="8751"/>
                    <a:pt x="11085" y="8680"/>
                    <a:pt x="11002" y="8644"/>
                  </a:cubicBezTo>
                  <a:cubicBezTo>
                    <a:pt x="10645" y="8573"/>
                    <a:pt x="10216" y="8513"/>
                    <a:pt x="9775" y="8489"/>
                  </a:cubicBezTo>
                  <a:cubicBezTo>
                    <a:pt x="9978" y="8085"/>
                    <a:pt x="10073" y="7644"/>
                    <a:pt x="10073" y="7204"/>
                  </a:cubicBezTo>
                  <a:cubicBezTo>
                    <a:pt x="10073" y="6406"/>
                    <a:pt x="9895" y="5584"/>
                    <a:pt x="9561" y="4822"/>
                  </a:cubicBezTo>
                  <a:cubicBezTo>
                    <a:pt x="10168" y="4525"/>
                    <a:pt x="10692" y="3941"/>
                    <a:pt x="10942" y="3239"/>
                  </a:cubicBezTo>
                  <a:cubicBezTo>
                    <a:pt x="11169" y="2608"/>
                    <a:pt x="11180" y="1929"/>
                    <a:pt x="10954" y="1358"/>
                  </a:cubicBezTo>
                  <a:cubicBezTo>
                    <a:pt x="10728" y="762"/>
                    <a:pt x="10311" y="334"/>
                    <a:pt x="9764" y="119"/>
                  </a:cubicBezTo>
                  <a:cubicBezTo>
                    <a:pt x="9561" y="49"/>
                    <a:pt x="9352" y="14"/>
                    <a:pt x="9141" y="14"/>
                  </a:cubicBezTo>
                  <a:cubicBezTo>
                    <a:pt x="8782" y="14"/>
                    <a:pt x="8418" y="115"/>
                    <a:pt x="8073" y="310"/>
                  </a:cubicBezTo>
                  <a:cubicBezTo>
                    <a:pt x="7537" y="631"/>
                    <a:pt x="7120" y="1155"/>
                    <a:pt x="6882" y="1786"/>
                  </a:cubicBezTo>
                  <a:cubicBezTo>
                    <a:pt x="6858" y="1846"/>
                    <a:pt x="6835" y="1905"/>
                    <a:pt x="6823" y="1977"/>
                  </a:cubicBezTo>
                  <a:cubicBezTo>
                    <a:pt x="6418" y="1810"/>
                    <a:pt x="6001" y="1727"/>
                    <a:pt x="5584" y="1727"/>
                  </a:cubicBezTo>
                  <a:cubicBezTo>
                    <a:pt x="5168" y="1727"/>
                    <a:pt x="4763" y="1822"/>
                    <a:pt x="4346" y="1977"/>
                  </a:cubicBezTo>
                  <a:cubicBezTo>
                    <a:pt x="4334" y="1917"/>
                    <a:pt x="4299" y="1858"/>
                    <a:pt x="4287" y="1786"/>
                  </a:cubicBezTo>
                  <a:cubicBezTo>
                    <a:pt x="4060" y="1143"/>
                    <a:pt x="3632" y="619"/>
                    <a:pt x="3096" y="310"/>
                  </a:cubicBezTo>
                  <a:cubicBezTo>
                    <a:pt x="2753" y="109"/>
                    <a:pt x="2392" y="1"/>
                    <a:pt x="20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76" name="Google Shape;11876;p81"/>
          <p:cNvGrpSpPr/>
          <p:nvPr/>
        </p:nvGrpSpPr>
        <p:grpSpPr>
          <a:xfrm>
            <a:off x="9877013" y="2721187"/>
            <a:ext cx="490283" cy="470997"/>
            <a:chOff x="7435629" y="1964690"/>
            <a:chExt cx="367712" cy="353248"/>
          </a:xfrm>
          <a:solidFill>
            <a:schemeClr val="tx1"/>
          </a:solidFill>
        </p:grpSpPr>
        <p:sp>
          <p:nvSpPr>
            <p:cNvPr id="11877" name="Google Shape;11877;p81"/>
            <p:cNvSpPr/>
            <p:nvPr/>
          </p:nvSpPr>
          <p:spPr>
            <a:xfrm>
              <a:off x="7586125" y="2054258"/>
              <a:ext cx="65952" cy="62880"/>
            </a:xfrm>
            <a:custGeom>
              <a:avLst/>
              <a:gdLst/>
              <a:ahLst/>
              <a:cxnLst/>
              <a:rect l="l" t="t" r="r" b="b"/>
              <a:pathLst>
                <a:path w="2061" h="1965" extrusionOk="0">
                  <a:moveTo>
                    <a:pt x="1037" y="334"/>
                  </a:moveTo>
                  <a:cubicBezTo>
                    <a:pt x="1120" y="334"/>
                    <a:pt x="1299" y="405"/>
                    <a:pt x="1465" y="560"/>
                  </a:cubicBezTo>
                  <a:cubicBezTo>
                    <a:pt x="1596" y="679"/>
                    <a:pt x="1691" y="798"/>
                    <a:pt x="1715" y="917"/>
                  </a:cubicBezTo>
                  <a:cubicBezTo>
                    <a:pt x="1489" y="774"/>
                    <a:pt x="1215" y="691"/>
                    <a:pt x="1037" y="691"/>
                  </a:cubicBezTo>
                  <a:cubicBezTo>
                    <a:pt x="858" y="691"/>
                    <a:pt x="572" y="774"/>
                    <a:pt x="346" y="917"/>
                  </a:cubicBezTo>
                  <a:cubicBezTo>
                    <a:pt x="382" y="810"/>
                    <a:pt x="465" y="667"/>
                    <a:pt x="596" y="560"/>
                  </a:cubicBezTo>
                  <a:cubicBezTo>
                    <a:pt x="763" y="405"/>
                    <a:pt x="941" y="334"/>
                    <a:pt x="1037" y="334"/>
                  </a:cubicBezTo>
                  <a:close/>
                  <a:moveTo>
                    <a:pt x="1025" y="1012"/>
                  </a:moveTo>
                  <a:cubicBezTo>
                    <a:pt x="1191" y="1012"/>
                    <a:pt x="1477" y="1119"/>
                    <a:pt x="1620" y="1238"/>
                  </a:cubicBezTo>
                  <a:cubicBezTo>
                    <a:pt x="1596" y="1298"/>
                    <a:pt x="1537" y="1369"/>
                    <a:pt x="1465" y="1429"/>
                  </a:cubicBezTo>
                  <a:cubicBezTo>
                    <a:pt x="1299" y="1584"/>
                    <a:pt x="1120" y="1655"/>
                    <a:pt x="1037" y="1655"/>
                  </a:cubicBezTo>
                  <a:cubicBezTo>
                    <a:pt x="941" y="1655"/>
                    <a:pt x="763" y="1584"/>
                    <a:pt x="596" y="1429"/>
                  </a:cubicBezTo>
                  <a:cubicBezTo>
                    <a:pt x="525" y="1369"/>
                    <a:pt x="465" y="1310"/>
                    <a:pt x="418" y="1238"/>
                  </a:cubicBezTo>
                  <a:cubicBezTo>
                    <a:pt x="584" y="1119"/>
                    <a:pt x="870" y="1012"/>
                    <a:pt x="1025" y="1012"/>
                  </a:cubicBezTo>
                  <a:close/>
                  <a:moveTo>
                    <a:pt x="1037" y="0"/>
                  </a:moveTo>
                  <a:cubicBezTo>
                    <a:pt x="668" y="0"/>
                    <a:pt x="1" y="512"/>
                    <a:pt x="1" y="988"/>
                  </a:cubicBezTo>
                  <a:cubicBezTo>
                    <a:pt x="1" y="1465"/>
                    <a:pt x="668" y="1965"/>
                    <a:pt x="1037" y="1965"/>
                  </a:cubicBezTo>
                  <a:cubicBezTo>
                    <a:pt x="1394" y="1965"/>
                    <a:pt x="2061" y="1465"/>
                    <a:pt x="2061" y="988"/>
                  </a:cubicBezTo>
                  <a:cubicBezTo>
                    <a:pt x="2061" y="512"/>
                    <a:pt x="139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8" name="Google Shape;11878;p81"/>
            <p:cNvSpPr/>
            <p:nvPr/>
          </p:nvSpPr>
          <p:spPr>
            <a:xfrm>
              <a:off x="7553357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3" y="334"/>
                  </a:moveTo>
                  <a:cubicBezTo>
                    <a:pt x="608" y="334"/>
                    <a:pt x="691" y="418"/>
                    <a:pt x="691" y="513"/>
                  </a:cubicBezTo>
                  <a:lnTo>
                    <a:pt x="691" y="691"/>
                  </a:lnTo>
                  <a:cubicBezTo>
                    <a:pt x="691" y="787"/>
                    <a:pt x="596" y="870"/>
                    <a:pt x="513" y="870"/>
                  </a:cubicBezTo>
                  <a:cubicBezTo>
                    <a:pt x="406" y="870"/>
                    <a:pt x="334" y="775"/>
                    <a:pt x="334" y="691"/>
                  </a:cubicBezTo>
                  <a:lnTo>
                    <a:pt x="334" y="513"/>
                  </a:lnTo>
                  <a:cubicBezTo>
                    <a:pt x="334" y="406"/>
                    <a:pt x="418" y="334"/>
                    <a:pt x="513" y="334"/>
                  </a:cubicBezTo>
                  <a:close/>
                  <a:moveTo>
                    <a:pt x="513" y="1"/>
                  </a:moveTo>
                  <a:cubicBezTo>
                    <a:pt x="227" y="1"/>
                    <a:pt x="1" y="227"/>
                    <a:pt x="1" y="501"/>
                  </a:cubicBezTo>
                  <a:lnTo>
                    <a:pt x="1" y="680"/>
                  </a:lnTo>
                  <a:cubicBezTo>
                    <a:pt x="1" y="965"/>
                    <a:pt x="227" y="1192"/>
                    <a:pt x="513" y="1192"/>
                  </a:cubicBezTo>
                  <a:cubicBezTo>
                    <a:pt x="787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75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9" name="Google Shape;11879;p81"/>
            <p:cNvSpPr/>
            <p:nvPr/>
          </p:nvSpPr>
          <p:spPr>
            <a:xfrm>
              <a:off x="7652429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24" y="334"/>
                  </a:moveTo>
                  <a:cubicBezTo>
                    <a:pt x="632" y="334"/>
                    <a:pt x="703" y="418"/>
                    <a:pt x="703" y="513"/>
                  </a:cubicBezTo>
                  <a:lnTo>
                    <a:pt x="703" y="691"/>
                  </a:lnTo>
                  <a:cubicBezTo>
                    <a:pt x="703" y="787"/>
                    <a:pt x="608" y="870"/>
                    <a:pt x="524" y="870"/>
                  </a:cubicBezTo>
                  <a:cubicBezTo>
                    <a:pt x="417" y="870"/>
                    <a:pt x="346" y="775"/>
                    <a:pt x="346" y="691"/>
                  </a:cubicBezTo>
                  <a:lnTo>
                    <a:pt x="346" y="513"/>
                  </a:lnTo>
                  <a:cubicBezTo>
                    <a:pt x="346" y="406"/>
                    <a:pt x="429" y="334"/>
                    <a:pt x="524" y="334"/>
                  </a:cubicBezTo>
                  <a:close/>
                  <a:moveTo>
                    <a:pt x="512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80"/>
                  </a:lnTo>
                  <a:cubicBezTo>
                    <a:pt x="0" y="965"/>
                    <a:pt x="227" y="1192"/>
                    <a:pt x="512" y="1192"/>
                  </a:cubicBezTo>
                  <a:cubicBezTo>
                    <a:pt x="786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0" name="Google Shape;11880;p81"/>
            <p:cNvSpPr/>
            <p:nvPr/>
          </p:nvSpPr>
          <p:spPr>
            <a:xfrm>
              <a:off x="7435629" y="1964690"/>
              <a:ext cx="367712" cy="353248"/>
            </a:xfrm>
            <a:custGeom>
              <a:avLst/>
              <a:gdLst/>
              <a:ahLst/>
              <a:cxnLst/>
              <a:rect l="l" t="t" r="r" b="b"/>
              <a:pathLst>
                <a:path w="11491" h="11039" extrusionOk="0">
                  <a:moveTo>
                    <a:pt x="572" y="2549"/>
                  </a:moveTo>
                  <a:lnTo>
                    <a:pt x="572" y="2549"/>
                  </a:lnTo>
                  <a:cubicBezTo>
                    <a:pt x="1418" y="3275"/>
                    <a:pt x="2323" y="3692"/>
                    <a:pt x="2715" y="3847"/>
                  </a:cubicBezTo>
                  <a:cubicBezTo>
                    <a:pt x="2668" y="3990"/>
                    <a:pt x="2596" y="4121"/>
                    <a:pt x="2501" y="4240"/>
                  </a:cubicBezTo>
                  <a:cubicBezTo>
                    <a:pt x="2394" y="4395"/>
                    <a:pt x="2311" y="4537"/>
                    <a:pt x="2215" y="4704"/>
                  </a:cubicBezTo>
                  <a:cubicBezTo>
                    <a:pt x="2181" y="4706"/>
                    <a:pt x="2147" y="4706"/>
                    <a:pt x="2113" y="4706"/>
                  </a:cubicBezTo>
                  <a:cubicBezTo>
                    <a:pt x="1579" y="4706"/>
                    <a:pt x="1163" y="4529"/>
                    <a:pt x="894" y="4204"/>
                  </a:cubicBezTo>
                  <a:cubicBezTo>
                    <a:pt x="501" y="3692"/>
                    <a:pt x="525" y="2954"/>
                    <a:pt x="572" y="2549"/>
                  </a:cubicBezTo>
                  <a:close/>
                  <a:moveTo>
                    <a:pt x="5730" y="346"/>
                  </a:moveTo>
                  <a:cubicBezTo>
                    <a:pt x="5745" y="346"/>
                    <a:pt x="5760" y="346"/>
                    <a:pt x="5775" y="346"/>
                  </a:cubicBezTo>
                  <a:cubicBezTo>
                    <a:pt x="7037" y="382"/>
                    <a:pt x="8133" y="1347"/>
                    <a:pt x="8288" y="2597"/>
                  </a:cubicBezTo>
                  <a:cubicBezTo>
                    <a:pt x="8323" y="2787"/>
                    <a:pt x="8323" y="2978"/>
                    <a:pt x="8311" y="3180"/>
                  </a:cubicBezTo>
                  <a:cubicBezTo>
                    <a:pt x="8276" y="3514"/>
                    <a:pt x="8347" y="3859"/>
                    <a:pt x="8502" y="4192"/>
                  </a:cubicBezTo>
                  <a:cubicBezTo>
                    <a:pt x="8536" y="4244"/>
                    <a:pt x="8589" y="4283"/>
                    <a:pt x="8652" y="4283"/>
                  </a:cubicBezTo>
                  <a:cubicBezTo>
                    <a:pt x="8676" y="4283"/>
                    <a:pt x="8702" y="4277"/>
                    <a:pt x="8728" y="4264"/>
                  </a:cubicBezTo>
                  <a:cubicBezTo>
                    <a:pt x="8800" y="4216"/>
                    <a:pt x="8847" y="4133"/>
                    <a:pt x="8800" y="4037"/>
                  </a:cubicBezTo>
                  <a:cubicBezTo>
                    <a:pt x="8764" y="3978"/>
                    <a:pt x="8752" y="3930"/>
                    <a:pt x="8728" y="3871"/>
                  </a:cubicBezTo>
                  <a:cubicBezTo>
                    <a:pt x="9109" y="3716"/>
                    <a:pt x="10014" y="3299"/>
                    <a:pt x="10871" y="2585"/>
                  </a:cubicBezTo>
                  <a:lnTo>
                    <a:pt x="10871" y="2585"/>
                  </a:lnTo>
                  <a:cubicBezTo>
                    <a:pt x="10943" y="2954"/>
                    <a:pt x="10978" y="3692"/>
                    <a:pt x="10574" y="4204"/>
                  </a:cubicBezTo>
                  <a:cubicBezTo>
                    <a:pt x="10288" y="4549"/>
                    <a:pt x="9835" y="4728"/>
                    <a:pt x="9240" y="4728"/>
                  </a:cubicBezTo>
                  <a:cubicBezTo>
                    <a:pt x="9216" y="4680"/>
                    <a:pt x="9181" y="4621"/>
                    <a:pt x="9169" y="4573"/>
                  </a:cubicBezTo>
                  <a:cubicBezTo>
                    <a:pt x="9144" y="4524"/>
                    <a:pt x="9086" y="4492"/>
                    <a:pt x="9025" y="4492"/>
                  </a:cubicBezTo>
                  <a:cubicBezTo>
                    <a:pt x="8997" y="4492"/>
                    <a:pt x="8969" y="4499"/>
                    <a:pt x="8942" y="4514"/>
                  </a:cubicBezTo>
                  <a:cubicBezTo>
                    <a:pt x="8871" y="4561"/>
                    <a:pt x="8847" y="4668"/>
                    <a:pt x="8883" y="4740"/>
                  </a:cubicBezTo>
                  <a:cubicBezTo>
                    <a:pt x="9169" y="5228"/>
                    <a:pt x="9335" y="5800"/>
                    <a:pt x="9359" y="6371"/>
                  </a:cubicBezTo>
                  <a:lnTo>
                    <a:pt x="8680" y="6716"/>
                  </a:lnTo>
                  <a:lnTo>
                    <a:pt x="7728" y="6073"/>
                  </a:lnTo>
                  <a:cubicBezTo>
                    <a:pt x="7704" y="6059"/>
                    <a:pt x="7675" y="6053"/>
                    <a:pt x="7645" y="6053"/>
                  </a:cubicBezTo>
                  <a:cubicBezTo>
                    <a:pt x="7599" y="6053"/>
                    <a:pt x="7550" y="6068"/>
                    <a:pt x="7514" y="6097"/>
                  </a:cubicBezTo>
                  <a:lnTo>
                    <a:pt x="7335" y="6276"/>
                  </a:lnTo>
                  <a:cubicBezTo>
                    <a:pt x="7276" y="6335"/>
                    <a:pt x="7276" y="6431"/>
                    <a:pt x="7335" y="6490"/>
                  </a:cubicBezTo>
                  <a:cubicBezTo>
                    <a:pt x="7365" y="6520"/>
                    <a:pt x="7407" y="6535"/>
                    <a:pt x="7448" y="6535"/>
                  </a:cubicBezTo>
                  <a:cubicBezTo>
                    <a:pt x="7490" y="6535"/>
                    <a:pt x="7532" y="6520"/>
                    <a:pt x="7561" y="6490"/>
                  </a:cubicBezTo>
                  <a:lnTo>
                    <a:pt x="7633" y="6419"/>
                  </a:lnTo>
                  <a:lnTo>
                    <a:pt x="8561" y="7026"/>
                  </a:lnTo>
                  <a:cubicBezTo>
                    <a:pt x="8585" y="7050"/>
                    <a:pt x="8621" y="7062"/>
                    <a:pt x="8645" y="7062"/>
                  </a:cubicBezTo>
                  <a:cubicBezTo>
                    <a:pt x="8680" y="7062"/>
                    <a:pt x="8692" y="7062"/>
                    <a:pt x="8728" y="7050"/>
                  </a:cubicBezTo>
                  <a:lnTo>
                    <a:pt x="9871" y="6478"/>
                  </a:lnTo>
                  <a:lnTo>
                    <a:pt x="9871" y="6573"/>
                  </a:lnTo>
                  <a:cubicBezTo>
                    <a:pt x="9871" y="8859"/>
                    <a:pt x="8014" y="10717"/>
                    <a:pt x="5716" y="10717"/>
                  </a:cubicBezTo>
                  <a:cubicBezTo>
                    <a:pt x="3430" y="10717"/>
                    <a:pt x="1561" y="8859"/>
                    <a:pt x="1561" y="6573"/>
                  </a:cubicBezTo>
                  <a:cubicBezTo>
                    <a:pt x="1561" y="6454"/>
                    <a:pt x="1561" y="6335"/>
                    <a:pt x="1584" y="6216"/>
                  </a:cubicBezTo>
                  <a:lnTo>
                    <a:pt x="2180" y="6704"/>
                  </a:lnTo>
                  <a:cubicBezTo>
                    <a:pt x="2209" y="6728"/>
                    <a:pt x="2242" y="6740"/>
                    <a:pt x="2275" y="6740"/>
                  </a:cubicBezTo>
                  <a:cubicBezTo>
                    <a:pt x="2308" y="6740"/>
                    <a:pt x="2340" y="6728"/>
                    <a:pt x="2370" y="6704"/>
                  </a:cubicBezTo>
                  <a:lnTo>
                    <a:pt x="2954" y="6276"/>
                  </a:lnTo>
                  <a:lnTo>
                    <a:pt x="4263" y="7585"/>
                  </a:lnTo>
                  <a:cubicBezTo>
                    <a:pt x="4287" y="7609"/>
                    <a:pt x="4335" y="7621"/>
                    <a:pt x="4382" y="7621"/>
                  </a:cubicBezTo>
                  <a:cubicBezTo>
                    <a:pt x="4418" y="7621"/>
                    <a:pt x="4466" y="7609"/>
                    <a:pt x="4501" y="7585"/>
                  </a:cubicBezTo>
                  <a:lnTo>
                    <a:pt x="5394" y="6645"/>
                  </a:lnTo>
                  <a:lnTo>
                    <a:pt x="6311" y="7562"/>
                  </a:lnTo>
                  <a:cubicBezTo>
                    <a:pt x="6341" y="7591"/>
                    <a:pt x="6383" y="7606"/>
                    <a:pt x="6424" y="7606"/>
                  </a:cubicBezTo>
                  <a:cubicBezTo>
                    <a:pt x="6466" y="7606"/>
                    <a:pt x="6508" y="7591"/>
                    <a:pt x="6537" y="7562"/>
                  </a:cubicBezTo>
                  <a:lnTo>
                    <a:pt x="7061" y="7050"/>
                  </a:lnTo>
                  <a:cubicBezTo>
                    <a:pt x="7121" y="6990"/>
                    <a:pt x="7121" y="6883"/>
                    <a:pt x="7061" y="6823"/>
                  </a:cubicBezTo>
                  <a:cubicBezTo>
                    <a:pt x="7031" y="6794"/>
                    <a:pt x="6990" y="6779"/>
                    <a:pt x="6948" y="6779"/>
                  </a:cubicBezTo>
                  <a:cubicBezTo>
                    <a:pt x="6906" y="6779"/>
                    <a:pt x="6865" y="6794"/>
                    <a:pt x="6835" y="6823"/>
                  </a:cubicBezTo>
                  <a:lnTo>
                    <a:pt x="6430" y="7228"/>
                  </a:lnTo>
                  <a:lnTo>
                    <a:pt x="5513" y="6300"/>
                  </a:lnTo>
                  <a:cubicBezTo>
                    <a:pt x="5478" y="6276"/>
                    <a:pt x="5430" y="6252"/>
                    <a:pt x="5394" y="6252"/>
                  </a:cubicBezTo>
                  <a:cubicBezTo>
                    <a:pt x="5347" y="6252"/>
                    <a:pt x="5299" y="6276"/>
                    <a:pt x="5275" y="6300"/>
                  </a:cubicBezTo>
                  <a:lnTo>
                    <a:pt x="4382" y="7240"/>
                  </a:lnTo>
                  <a:lnTo>
                    <a:pt x="3085" y="5942"/>
                  </a:lnTo>
                  <a:cubicBezTo>
                    <a:pt x="3053" y="5911"/>
                    <a:pt x="3012" y="5896"/>
                    <a:pt x="2971" y="5896"/>
                  </a:cubicBezTo>
                  <a:cubicBezTo>
                    <a:pt x="2934" y="5896"/>
                    <a:pt x="2898" y="5908"/>
                    <a:pt x="2870" y="5931"/>
                  </a:cubicBezTo>
                  <a:lnTo>
                    <a:pt x="2275" y="6371"/>
                  </a:lnTo>
                  <a:lnTo>
                    <a:pt x="2096" y="6228"/>
                  </a:lnTo>
                  <a:cubicBezTo>
                    <a:pt x="2156" y="5585"/>
                    <a:pt x="2382" y="4990"/>
                    <a:pt x="2751" y="4466"/>
                  </a:cubicBezTo>
                  <a:cubicBezTo>
                    <a:pt x="3025" y="4085"/>
                    <a:pt x="3156" y="3621"/>
                    <a:pt x="3132" y="3133"/>
                  </a:cubicBezTo>
                  <a:lnTo>
                    <a:pt x="3132" y="2954"/>
                  </a:lnTo>
                  <a:cubicBezTo>
                    <a:pt x="3132" y="2251"/>
                    <a:pt x="3406" y="1585"/>
                    <a:pt x="3906" y="1097"/>
                  </a:cubicBezTo>
                  <a:cubicBezTo>
                    <a:pt x="4395" y="607"/>
                    <a:pt x="5044" y="346"/>
                    <a:pt x="5730" y="346"/>
                  </a:cubicBezTo>
                  <a:close/>
                  <a:moveTo>
                    <a:pt x="5778" y="1"/>
                  </a:moveTo>
                  <a:cubicBezTo>
                    <a:pt x="5008" y="1"/>
                    <a:pt x="4264" y="298"/>
                    <a:pt x="3716" y="835"/>
                  </a:cubicBezTo>
                  <a:cubicBezTo>
                    <a:pt x="3144" y="1394"/>
                    <a:pt x="2835" y="2132"/>
                    <a:pt x="2835" y="2918"/>
                  </a:cubicBezTo>
                  <a:lnTo>
                    <a:pt x="2835" y="3121"/>
                  </a:lnTo>
                  <a:cubicBezTo>
                    <a:pt x="2846" y="3252"/>
                    <a:pt x="2835" y="3394"/>
                    <a:pt x="2823" y="3537"/>
                  </a:cubicBezTo>
                  <a:cubicBezTo>
                    <a:pt x="2382" y="3359"/>
                    <a:pt x="1430" y="2906"/>
                    <a:pt x="584" y="2121"/>
                  </a:cubicBezTo>
                  <a:cubicBezTo>
                    <a:pt x="552" y="2089"/>
                    <a:pt x="515" y="2073"/>
                    <a:pt x="484" y="2073"/>
                  </a:cubicBezTo>
                  <a:cubicBezTo>
                    <a:pt x="468" y="2073"/>
                    <a:pt x="453" y="2077"/>
                    <a:pt x="441" y="2085"/>
                  </a:cubicBezTo>
                  <a:cubicBezTo>
                    <a:pt x="382" y="2109"/>
                    <a:pt x="334" y="2144"/>
                    <a:pt x="334" y="2204"/>
                  </a:cubicBezTo>
                  <a:cubicBezTo>
                    <a:pt x="322" y="2263"/>
                    <a:pt x="1" y="3573"/>
                    <a:pt x="679" y="4407"/>
                  </a:cubicBezTo>
                  <a:cubicBezTo>
                    <a:pt x="989" y="4811"/>
                    <a:pt x="1477" y="5026"/>
                    <a:pt x="2096" y="5049"/>
                  </a:cubicBezTo>
                  <a:cubicBezTo>
                    <a:pt x="1989" y="5347"/>
                    <a:pt x="1894" y="5657"/>
                    <a:pt x="1846" y="5978"/>
                  </a:cubicBezTo>
                  <a:lnTo>
                    <a:pt x="1584" y="5752"/>
                  </a:lnTo>
                  <a:cubicBezTo>
                    <a:pt x="1553" y="5720"/>
                    <a:pt x="1516" y="5710"/>
                    <a:pt x="1477" y="5710"/>
                  </a:cubicBezTo>
                  <a:cubicBezTo>
                    <a:pt x="1457" y="5710"/>
                    <a:pt x="1438" y="5712"/>
                    <a:pt x="1418" y="5716"/>
                  </a:cubicBezTo>
                  <a:cubicBezTo>
                    <a:pt x="1358" y="5752"/>
                    <a:pt x="1334" y="5800"/>
                    <a:pt x="1311" y="5859"/>
                  </a:cubicBezTo>
                  <a:cubicBezTo>
                    <a:pt x="1299" y="6097"/>
                    <a:pt x="1287" y="6335"/>
                    <a:pt x="1287" y="6550"/>
                  </a:cubicBezTo>
                  <a:cubicBezTo>
                    <a:pt x="1287" y="9026"/>
                    <a:pt x="3287" y="11038"/>
                    <a:pt x="5763" y="11038"/>
                  </a:cubicBezTo>
                  <a:cubicBezTo>
                    <a:pt x="8228" y="11038"/>
                    <a:pt x="10240" y="9026"/>
                    <a:pt x="10240" y="6550"/>
                  </a:cubicBezTo>
                  <a:lnTo>
                    <a:pt x="10240" y="6192"/>
                  </a:lnTo>
                  <a:cubicBezTo>
                    <a:pt x="10240" y="6115"/>
                    <a:pt x="10179" y="6048"/>
                    <a:pt x="10094" y="6048"/>
                  </a:cubicBezTo>
                  <a:cubicBezTo>
                    <a:pt x="10087" y="6048"/>
                    <a:pt x="10081" y="6049"/>
                    <a:pt x="10074" y="6050"/>
                  </a:cubicBezTo>
                  <a:cubicBezTo>
                    <a:pt x="10050" y="6050"/>
                    <a:pt x="10014" y="6061"/>
                    <a:pt x="9990" y="6073"/>
                  </a:cubicBezTo>
                  <a:lnTo>
                    <a:pt x="9728" y="6216"/>
                  </a:lnTo>
                  <a:cubicBezTo>
                    <a:pt x="9693" y="5811"/>
                    <a:pt x="9585" y="5407"/>
                    <a:pt x="9442" y="5038"/>
                  </a:cubicBezTo>
                  <a:cubicBezTo>
                    <a:pt x="10074" y="5002"/>
                    <a:pt x="10550" y="4799"/>
                    <a:pt x="10871" y="4395"/>
                  </a:cubicBezTo>
                  <a:cubicBezTo>
                    <a:pt x="11490" y="3573"/>
                    <a:pt x="11181" y="2251"/>
                    <a:pt x="11169" y="2204"/>
                  </a:cubicBezTo>
                  <a:cubicBezTo>
                    <a:pt x="11157" y="2144"/>
                    <a:pt x="11109" y="2109"/>
                    <a:pt x="11062" y="2085"/>
                  </a:cubicBezTo>
                  <a:cubicBezTo>
                    <a:pt x="11047" y="2082"/>
                    <a:pt x="11032" y="2080"/>
                    <a:pt x="11018" y="2080"/>
                  </a:cubicBezTo>
                  <a:cubicBezTo>
                    <a:pt x="10975" y="2080"/>
                    <a:pt x="10937" y="2094"/>
                    <a:pt x="10919" y="2121"/>
                  </a:cubicBezTo>
                  <a:cubicBezTo>
                    <a:pt x="10062" y="2906"/>
                    <a:pt x="9097" y="3359"/>
                    <a:pt x="8680" y="3537"/>
                  </a:cubicBezTo>
                  <a:cubicBezTo>
                    <a:pt x="8669" y="3418"/>
                    <a:pt x="8645" y="3299"/>
                    <a:pt x="8669" y="3180"/>
                  </a:cubicBezTo>
                  <a:cubicBezTo>
                    <a:pt x="8680" y="2966"/>
                    <a:pt x="8680" y="2740"/>
                    <a:pt x="8657" y="2537"/>
                  </a:cubicBezTo>
                  <a:cubicBezTo>
                    <a:pt x="8454" y="1120"/>
                    <a:pt x="7240" y="37"/>
                    <a:pt x="5823" y="1"/>
                  </a:cubicBezTo>
                  <a:cubicBezTo>
                    <a:pt x="5808" y="1"/>
                    <a:pt x="5793" y="1"/>
                    <a:pt x="5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81" name="Google Shape;11881;p81"/>
          <p:cNvGrpSpPr/>
          <p:nvPr/>
        </p:nvGrpSpPr>
        <p:grpSpPr>
          <a:xfrm>
            <a:off x="3313173" y="2721656"/>
            <a:ext cx="444032" cy="470528"/>
            <a:chOff x="2512749" y="1965042"/>
            <a:chExt cx="333024" cy="352896"/>
          </a:xfrm>
          <a:solidFill>
            <a:schemeClr val="tx1"/>
          </a:solidFill>
        </p:grpSpPr>
        <p:sp>
          <p:nvSpPr>
            <p:cNvPr id="11882" name="Google Shape;11882;p81"/>
            <p:cNvSpPr/>
            <p:nvPr/>
          </p:nvSpPr>
          <p:spPr>
            <a:xfrm>
              <a:off x="2590829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5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5" y="1882"/>
                  </a:cubicBezTo>
                  <a:cubicBezTo>
                    <a:pt x="1203" y="1882"/>
                    <a:pt x="1549" y="1548"/>
                    <a:pt x="1549" y="1120"/>
                  </a:cubicBezTo>
                  <a:lnTo>
                    <a:pt x="1549" y="775"/>
                  </a:lnTo>
                  <a:cubicBezTo>
                    <a:pt x="1537" y="667"/>
                    <a:pt x="1525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3" y="351"/>
                    <a:pt x="1271" y="356"/>
                    <a:pt x="1251" y="370"/>
                  </a:cubicBezTo>
                  <a:cubicBezTo>
                    <a:pt x="1180" y="417"/>
                    <a:pt x="1132" y="501"/>
                    <a:pt x="1180" y="584"/>
                  </a:cubicBezTo>
                  <a:cubicBezTo>
                    <a:pt x="1203" y="644"/>
                    <a:pt x="1227" y="703"/>
                    <a:pt x="1227" y="775"/>
                  </a:cubicBezTo>
                  <a:lnTo>
                    <a:pt x="1227" y="1120"/>
                  </a:lnTo>
                  <a:cubicBezTo>
                    <a:pt x="1227" y="1358"/>
                    <a:pt x="1025" y="1560"/>
                    <a:pt x="775" y="1560"/>
                  </a:cubicBezTo>
                  <a:cubicBezTo>
                    <a:pt x="525" y="1560"/>
                    <a:pt x="334" y="1370"/>
                    <a:pt x="334" y="1120"/>
                  </a:cubicBezTo>
                  <a:lnTo>
                    <a:pt x="334" y="775"/>
                  </a:lnTo>
                  <a:cubicBezTo>
                    <a:pt x="334" y="536"/>
                    <a:pt x="525" y="322"/>
                    <a:pt x="775" y="322"/>
                  </a:cubicBezTo>
                  <a:cubicBezTo>
                    <a:pt x="870" y="322"/>
                    <a:pt x="942" y="251"/>
                    <a:pt x="942" y="167"/>
                  </a:cubicBezTo>
                  <a:cubicBezTo>
                    <a:pt x="942" y="72"/>
                    <a:pt x="870" y="1"/>
                    <a:pt x="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3" name="Google Shape;11883;p81"/>
            <p:cNvSpPr/>
            <p:nvPr/>
          </p:nvSpPr>
          <p:spPr>
            <a:xfrm>
              <a:off x="2718477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4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4" y="1882"/>
                  </a:cubicBezTo>
                  <a:cubicBezTo>
                    <a:pt x="1191" y="1882"/>
                    <a:pt x="1548" y="1548"/>
                    <a:pt x="1548" y="1120"/>
                  </a:cubicBezTo>
                  <a:lnTo>
                    <a:pt x="1548" y="775"/>
                  </a:lnTo>
                  <a:cubicBezTo>
                    <a:pt x="1536" y="667"/>
                    <a:pt x="1501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2" y="351"/>
                    <a:pt x="1271" y="356"/>
                    <a:pt x="1251" y="370"/>
                  </a:cubicBezTo>
                  <a:cubicBezTo>
                    <a:pt x="1179" y="417"/>
                    <a:pt x="1132" y="501"/>
                    <a:pt x="1179" y="584"/>
                  </a:cubicBezTo>
                  <a:cubicBezTo>
                    <a:pt x="1203" y="644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24" y="1560"/>
                    <a:pt x="774" y="1560"/>
                  </a:cubicBezTo>
                  <a:cubicBezTo>
                    <a:pt x="536" y="1560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6"/>
                    <a:pt x="524" y="322"/>
                    <a:pt x="774" y="322"/>
                  </a:cubicBez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4" name="Google Shape;11884;p81"/>
            <p:cNvSpPr/>
            <p:nvPr/>
          </p:nvSpPr>
          <p:spPr>
            <a:xfrm>
              <a:off x="2624365" y="2242994"/>
              <a:ext cx="110528" cy="52064"/>
            </a:xfrm>
            <a:custGeom>
              <a:avLst/>
              <a:gdLst/>
              <a:ahLst/>
              <a:cxnLst/>
              <a:rect l="l" t="t" r="r" b="b"/>
              <a:pathLst>
                <a:path w="3454" h="1627" extrusionOk="0">
                  <a:moveTo>
                    <a:pt x="1870" y="365"/>
                  </a:moveTo>
                  <a:cubicBezTo>
                    <a:pt x="1882" y="365"/>
                    <a:pt x="1882" y="389"/>
                    <a:pt x="1906" y="389"/>
                  </a:cubicBezTo>
                  <a:cubicBezTo>
                    <a:pt x="2001" y="460"/>
                    <a:pt x="2120" y="508"/>
                    <a:pt x="2239" y="555"/>
                  </a:cubicBezTo>
                  <a:lnTo>
                    <a:pt x="2239" y="793"/>
                  </a:lnTo>
                  <a:cubicBezTo>
                    <a:pt x="2239" y="1091"/>
                    <a:pt x="2001" y="1329"/>
                    <a:pt x="1703" y="1329"/>
                  </a:cubicBezTo>
                  <a:cubicBezTo>
                    <a:pt x="1406" y="1329"/>
                    <a:pt x="1168" y="1091"/>
                    <a:pt x="1168" y="793"/>
                  </a:cubicBezTo>
                  <a:lnTo>
                    <a:pt x="1168" y="555"/>
                  </a:lnTo>
                  <a:cubicBezTo>
                    <a:pt x="1287" y="520"/>
                    <a:pt x="1406" y="460"/>
                    <a:pt x="1513" y="389"/>
                  </a:cubicBezTo>
                  <a:cubicBezTo>
                    <a:pt x="1525" y="389"/>
                    <a:pt x="1525" y="365"/>
                    <a:pt x="1537" y="365"/>
                  </a:cubicBezTo>
                  <a:lnTo>
                    <a:pt x="1537" y="603"/>
                  </a:lnTo>
                  <a:cubicBezTo>
                    <a:pt x="1537" y="698"/>
                    <a:pt x="1620" y="770"/>
                    <a:pt x="1703" y="770"/>
                  </a:cubicBezTo>
                  <a:cubicBezTo>
                    <a:pt x="1799" y="770"/>
                    <a:pt x="1870" y="698"/>
                    <a:pt x="1870" y="603"/>
                  </a:cubicBezTo>
                  <a:lnTo>
                    <a:pt x="1870" y="365"/>
                  </a:lnTo>
                  <a:close/>
                  <a:moveTo>
                    <a:pt x="173" y="0"/>
                  </a:moveTo>
                  <a:cubicBezTo>
                    <a:pt x="132" y="0"/>
                    <a:pt x="91" y="18"/>
                    <a:pt x="60" y="55"/>
                  </a:cubicBezTo>
                  <a:cubicBezTo>
                    <a:pt x="1" y="115"/>
                    <a:pt x="1" y="222"/>
                    <a:pt x="72" y="282"/>
                  </a:cubicBezTo>
                  <a:cubicBezTo>
                    <a:pt x="298" y="472"/>
                    <a:pt x="572" y="591"/>
                    <a:pt x="870" y="591"/>
                  </a:cubicBezTo>
                  <a:lnTo>
                    <a:pt x="894" y="591"/>
                  </a:lnTo>
                  <a:lnTo>
                    <a:pt x="894" y="770"/>
                  </a:lnTo>
                  <a:cubicBezTo>
                    <a:pt x="894" y="1246"/>
                    <a:pt x="1275" y="1627"/>
                    <a:pt x="1739" y="1627"/>
                  </a:cubicBezTo>
                  <a:cubicBezTo>
                    <a:pt x="2203" y="1627"/>
                    <a:pt x="2584" y="1234"/>
                    <a:pt x="2584" y="770"/>
                  </a:cubicBezTo>
                  <a:lnTo>
                    <a:pt x="2584" y="591"/>
                  </a:lnTo>
                  <a:lnTo>
                    <a:pt x="2596" y="591"/>
                  </a:lnTo>
                  <a:cubicBezTo>
                    <a:pt x="2894" y="591"/>
                    <a:pt x="3180" y="496"/>
                    <a:pt x="3406" y="282"/>
                  </a:cubicBezTo>
                  <a:cubicBezTo>
                    <a:pt x="3454" y="234"/>
                    <a:pt x="3454" y="139"/>
                    <a:pt x="3394" y="55"/>
                  </a:cubicBezTo>
                  <a:cubicBezTo>
                    <a:pt x="3361" y="23"/>
                    <a:pt x="3314" y="4"/>
                    <a:pt x="3268" y="4"/>
                  </a:cubicBezTo>
                  <a:cubicBezTo>
                    <a:pt x="3231" y="4"/>
                    <a:pt x="3195" y="17"/>
                    <a:pt x="3168" y="43"/>
                  </a:cubicBezTo>
                  <a:cubicBezTo>
                    <a:pt x="3001" y="198"/>
                    <a:pt x="2799" y="270"/>
                    <a:pt x="2584" y="270"/>
                  </a:cubicBezTo>
                  <a:cubicBezTo>
                    <a:pt x="2406" y="270"/>
                    <a:pt x="2239" y="210"/>
                    <a:pt x="2096" y="115"/>
                  </a:cubicBezTo>
                  <a:cubicBezTo>
                    <a:pt x="1983" y="43"/>
                    <a:pt x="1852" y="8"/>
                    <a:pt x="1721" y="8"/>
                  </a:cubicBezTo>
                  <a:cubicBezTo>
                    <a:pt x="1590" y="8"/>
                    <a:pt x="1459" y="43"/>
                    <a:pt x="1346" y="115"/>
                  </a:cubicBezTo>
                  <a:cubicBezTo>
                    <a:pt x="1203" y="222"/>
                    <a:pt x="1037" y="270"/>
                    <a:pt x="858" y="270"/>
                  </a:cubicBezTo>
                  <a:cubicBezTo>
                    <a:pt x="656" y="270"/>
                    <a:pt x="441" y="198"/>
                    <a:pt x="275" y="43"/>
                  </a:cubicBezTo>
                  <a:cubicBezTo>
                    <a:pt x="246" y="15"/>
                    <a:pt x="210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5" name="Google Shape;11885;p81"/>
            <p:cNvSpPr/>
            <p:nvPr/>
          </p:nvSpPr>
          <p:spPr>
            <a:xfrm>
              <a:off x="2654477" y="2194834"/>
              <a:ext cx="49184" cy="38144"/>
            </a:xfrm>
            <a:custGeom>
              <a:avLst/>
              <a:gdLst/>
              <a:ahLst/>
              <a:cxnLst/>
              <a:rect l="l" t="t" r="r" b="b"/>
              <a:pathLst>
                <a:path w="1537" h="1192" extrusionOk="0">
                  <a:moveTo>
                    <a:pt x="1131" y="346"/>
                  </a:moveTo>
                  <a:cubicBezTo>
                    <a:pt x="1155" y="346"/>
                    <a:pt x="1167" y="346"/>
                    <a:pt x="1167" y="358"/>
                  </a:cubicBezTo>
                  <a:cubicBezTo>
                    <a:pt x="1203" y="358"/>
                    <a:pt x="1203" y="370"/>
                    <a:pt x="1179" y="393"/>
                  </a:cubicBezTo>
                  <a:lnTo>
                    <a:pt x="798" y="870"/>
                  </a:lnTo>
                  <a:cubicBezTo>
                    <a:pt x="786" y="882"/>
                    <a:pt x="786" y="882"/>
                    <a:pt x="762" y="882"/>
                  </a:cubicBezTo>
                  <a:cubicBezTo>
                    <a:pt x="750" y="882"/>
                    <a:pt x="750" y="882"/>
                    <a:pt x="738" y="870"/>
                  </a:cubicBezTo>
                  <a:lnTo>
                    <a:pt x="346" y="393"/>
                  </a:lnTo>
                  <a:cubicBezTo>
                    <a:pt x="334" y="370"/>
                    <a:pt x="334" y="358"/>
                    <a:pt x="346" y="358"/>
                  </a:cubicBezTo>
                  <a:cubicBezTo>
                    <a:pt x="357" y="358"/>
                    <a:pt x="357" y="346"/>
                    <a:pt x="381" y="346"/>
                  </a:cubicBezTo>
                  <a:close/>
                  <a:moveTo>
                    <a:pt x="393" y="1"/>
                  </a:moveTo>
                  <a:cubicBezTo>
                    <a:pt x="262" y="1"/>
                    <a:pt x="131" y="72"/>
                    <a:pt x="60" y="215"/>
                  </a:cubicBezTo>
                  <a:cubicBezTo>
                    <a:pt x="0" y="334"/>
                    <a:pt x="24" y="477"/>
                    <a:pt x="107" y="584"/>
                  </a:cubicBezTo>
                  <a:lnTo>
                    <a:pt x="500" y="1060"/>
                  </a:lnTo>
                  <a:cubicBezTo>
                    <a:pt x="572" y="1144"/>
                    <a:pt x="655" y="1191"/>
                    <a:pt x="774" y="1191"/>
                  </a:cubicBezTo>
                  <a:cubicBezTo>
                    <a:pt x="881" y="1191"/>
                    <a:pt x="989" y="1144"/>
                    <a:pt x="1060" y="1060"/>
                  </a:cubicBezTo>
                  <a:lnTo>
                    <a:pt x="1453" y="584"/>
                  </a:lnTo>
                  <a:cubicBezTo>
                    <a:pt x="1524" y="477"/>
                    <a:pt x="1536" y="334"/>
                    <a:pt x="1477" y="215"/>
                  </a:cubicBezTo>
                  <a:cubicBezTo>
                    <a:pt x="1417" y="96"/>
                    <a:pt x="1298" y="1"/>
                    <a:pt x="1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6" name="Google Shape;11886;p81"/>
            <p:cNvSpPr/>
            <p:nvPr/>
          </p:nvSpPr>
          <p:spPr>
            <a:xfrm>
              <a:off x="2512749" y="1965042"/>
              <a:ext cx="333024" cy="352896"/>
            </a:xfrm>
            <a:custGeom>
              <a:avLst/>
              <a:gdLst/>
              <a:ahLst/>
              <a:cxnLst/>
              <a:rect l="l" t="t" r="r" b="b"/>
              <a:pathLst>
                <a:path w="10407" h="11028" extrusionOk="0">
                  <a:moveTo>
                    <a:pt x="1038" y="321"/>
                  </a:moveTo>
                  <a:cubicBezTo>
                    <a:pt x="1078" y="321"/>
                    <a:pt x="1119" y="335"/>
                    <a:pt x="1155" y="371"/>
                  </a:cubicBezTo>
                  <a:lnTo>
                    <a:pt x="3108" y="1955"/>
                  </a:lnTo>
                  <a:cubicBezTo>
                    <a:pt x="2881" y="2062"/>
                    <a:pt x="2667" y="2181"/>
                    <a:pt x="2441" y="2300"/>
                  </a:cubicBezTo>
                  <a:lnTo>
                    <a:pt x="846" y="502"/>
                  </a:lnTo>
                  <a:cubicBezTo>
                    <a:pt x="869" y="431"/>
                    <a:pt x="905" y="371"/>
                    <a:pt x="965" y="335"/>
                  </a:cubicBezTo>
                  <a:cubicBezTo>
                    <a:pt x="988" y="326"/>
                    <a:pt x="1012" y="321"/>
                    <a:pt x="1038" y="321"/>
                  </a:cubicBezTo>
                  <a:close/>
                  <a:moveTo>
                    <a:pt x="869" y="990"/>
                  </a:moveTo>
                  <a:lnTo>
                    <a:pt x="2191" y="2479"/>
                  </a:lnTo>
                  <a:cubicBezTo>
                    <a:pt x="2012" y="2610"/>
                    <a:pt x="1834" y="2752"/>
                    <a:pt x="1667" y="2907"/>
                  </a:cubicBezTo>
                  <a:cubicBezTo>
                    <a:pt x="1357" y="3205"/>
                    <a:pt x="1084" y="3538"/>
                    <a:pt x="869" y="3895"/>
                  </a:cubicBezTo>
                  <a:lnTo>
                    <a:pt x="869" y="990"/>
                  </a:lnTo>
                  <a:close/>
                  <a:moveTo>
                    <a:pt x="9373" y="324"/>
                  </a:moveTo>
                  <a:cubicBezTo>
                    <a:pt x="9394" y="324"/>
                    <a:pt x="9414" y="328"/>
                    <a:pt x="9430" y="335"/>
                  </a:cubicBezTo>
                  <a:cubicBezTo>
                    <a:pt x="9489" y="371"/>
                    <a:pt x="9537" y="431"/>
                    <a:pt x="9537" y="502"/>
                  </a:cubicBezTo>
                  <a:lnTo>
                    <a:pt x="9228" y="859"/>
                  </a:lnTo>
                  <a:cubicBezTo>
                    <a:pt x="9168" y="919"/>
                    <a:pt x="9168" y="1026"/>
                    <a:pt x="9239" y="1086"/>
                  </a:cubicBezTo>
                  <a:cubicBezTo>
                    <a:pt x="9275" y="1109"/>
                    <a:pt x="9323" y="1121"/>
                    <a:pt x="9347" y="1121"/>
                  </a:cubicBezTo>
                  <a:cubicBezTo>
                    <a:pt x="9394" y="1121"/>
                    <a:pt x="9442" y="1109"/>
                    <a:pt x="9466" y="1062"/>
                  </a:cubicBezTo>
                  <a:lnTo>
                    <a:pt x="9537" y="990"/>
                  </a:lnTo>
                  <a:lnTo>
                    <a:pt x="9537" y="3895"/>
                  </a:lnTo>
                  <a:cubicBezTo>
                    <a:pt x="9323" y="3538"/>
                    <a:pt x="9049" y="3205"/>
                    <a:pt x="8739" y="2907"/>
                  </a:cubicBezTo>
                  <a:cubicBezTo>
                    <a:pt x="8573" y="2764"/>
                    <a:pt x="8394" y="2610"/>
                    <a:pt x="8215" y="2479"/>
                  </a:cubicBezTo>
                  <a:lnTo>
                    <a:pt x="9001" y="1586"/>
                  </a:lnTo>
                  <a:cubicBezTo>
                    <a:pt x="9061" y="1526"/>
                    <a:pt x="9061" y="1419"/>
                    <a:pt x="8989" y="1359"/>
                  </a:cubicBezTo>
                  <a:cubicBezTo>
                    <a:pt x="8962" y="1332"/>
                    <a:pt x="8925" y="1317"/>
                    <a:pt x="8887" y="1317"/>
                  </a:cubicBezTo>
                  <a:cubicBezTo>
                    <a:pt x="8842" y="1317"/>
                    <a:pt x="8795" y="1338"/>
                    <a:pt x="8763" y="1383"/>
                  </a:cubicBezTo>
                  <a:lnTo>
                    <a:pt x="7942" y="2300"/>
                  </a:lnTo>
                  <a:cubicBezTo>
                    <a:pt x="7739" y="2169"/>
                    <a:pt x="7513" y="2050"/>
                    <a:pt x="7275" y="1955"/>
                  </a:cubicBezTo>
                  <a:lnTo>
                    <a:pt x="9239" y="371"/>
                  </a:lnTo>
                  <a:cubicBezTo>
                    <a:pt x="9279" y="339"/>
                    <a:pt x="9329" y="324"/>
                    <a:pt x="9373" y="324"/>
                  </a:cubicBezTo>
                  <a:close/>
                  <a:moveTo>
                    <a:pt x="5191" y="1859"/>
                  </a:moveTo>
                  <a:cubicBezTo>
                    <a:pt x="7787" y="1859"/>
                    <a:pt x="9882" y="3836"/>
                    <a:pt x="9882" y="6277"/>
                  </a:cubicBezTo>
                  <a:cubicBezTo>
                    <a:pt x="9882" y="6753"/>
                    <a:pt x="9811" y="7217"/>
                    <a:pt x="9656" y="7646"/>
                  </a:cubicBezTo>
                  <a:cubicBezTo>
                    <a:pt x="8940" y="7550"/>
                    <a:pt x="8096" y="7537"/>
                    <a:pt x="7673" y="7537"/>
                  </a:cubicBezTo>
                  <a:cubicBezTo>
                    <a:pt x="7520" y="7537"/>
                    <a:pt x="7422" y="7539"/>
                    <a:pt x="7406" y="7539"/>
                  </a:cubicBezTo>
                  <a:cubicBezTo>
                    <a:pt x="7323" y="7539"/>
                    <a:pt x="7251" y="7610"/>
                    <a:pt x="7251" y="7705"/>
                  </a:cubicBezTo>
                  <a:cubicBezTo>
                    <a:pt x="7251" y="7789"/>
                    <a:pt x="7323" y="7872"/>
                    <a:pt x="7406" y="7872"/>
                  </a:cubicBezTo>
                  <a:cubicBezTo>
                    <a:pt x="7415" y="7872"/>
                    <a:pt x="7581" y="7867"/>
                    <a:pt x="7836" y="7867"/>
                  </a:cubicBezTo>
                  <a:cubicBezTo>
                    <a:pt x="8260" y="7867"/>
                    <a:pt x="8930" y="7881"/>
                    <a:pt x="9525" y="7955"/>
                  </a:cubicBezTo>
                  <a:cubicBezTo>
                    <a:pt x="9418" y="8194"/>
                    <a:pt x="9287" y="8432"/>
                    <a:pt x="9156" y="8646"/>
                  </a:cubicBezTo>
                  <a:cubicBezTo>
                    <a:pt x="8204" y="8289"/>
                    <a:pt x="7203" y="8086"/>
                    <a:pt x="7156" y="8075"/>
                  </a:cubicBezTo>
                  <a:cubicBezTo>
                    <a:pt x="7149" y="8074"/>
                    <a:pt x="7141" y="8073"/>
                    <a:pt x="7134" y="8073"/>
                  </a:cubicBezTo>
                  <a:cubicBezTo>
                    <a:pt x="7057" y="8073"/>
                    <a:pt x="6976" y="8129"/>
                    <a:pt x="6965" y="8206"/>
                  </a:cubicBezTo>
                  <a:cubicBezTo>
                    <a:pt x="6953" y="8301"/>
                    <a:pt x="7013" y="8384"/>
                    <a:pt x="7096" y="8408"/>
                  </a:cubicBezTo>
                  <a:cubicBezTo>
                    <a:pt x="7120" y="8408"/>
                    <a:pt x="8049" y="8598"/>
                    <a:pt x="8966" y="8920"/>
                  </a:cubicBezTo>
                  <a:cubicBezTo>
                    <a:pt x="8108" y="10015"/>
                    <a:pt x="6739" y="10706"/>
                    <a:pt x="5191" y="10706"/>
                  </a:cubicBezTo>
                  <a:cubicBezTo>
                    <a:pt x="3667" y="10706"/>
                    <a:pt x="2298" y="10015"/>
                    <a:pt x="1429" y="8920"/>
                  </a:cubicBezTo>
                  <a:cubicBezTo>
                    <a:pt x="2334" y="8598"/>
                    <a:pt x="3274" y="8420"/>
                    <a:pt x="3286" y="8408"/>
                  </a:cubicBezTo>
                  <a:cubicBezTo>
                    <a:pt x="3382" y="8384"/>
                    <a:pt x="3441" y="8301"/>
                    <a:pt x="3429" y="8206"/>
                  </a:cubicBezTo>
                  <a:cubicBezTo>
                    <a:pt x="3407" y="8129"/>
                    <a:pt x="3336" y="8073"/>
                    <a:pt x="3251" y="8073"/>
                  </a:cubicBezTo>
                  <a:cubicBezTo>
                    <a:pt x="3243" y="8073"/>
                    <a:pt x="3235" y="8074"/>
                    <a:pt x="3227" y="8075"/>
                  </a:cubicBezTo>
                  <a:cubicBezTo>
                    <a:pt x="3167" y="8086"/>
                    <a:pt x="2191" y="8289"/>
                    <a:pt x="1238" y="8646"/>
                  </a:cubicBezTo>
                  <a:cubicBezTo>
                    <a:pt x="1084" y="8420"/>
                    <a:pt x="965" y="8194"/>
                    <a:pt x="869" y="7955"/>
                  </a:cubicBezTo>
                  <a:cubicBezTo>
                    <a:pt x="1465" y="7881"/>
                    <a:pt x="2134" y="7867"/>
                    <a:pt x="2556" y="7867"/>
                  </a:cubicBezTo>
                  <a:cubicBezTo>
                    <a:pt x="2809" y="7867"/>
                    <a:pt x="2972" y="7872"/>
                    <a:pt x="2977" y="7872"/>
                  </a:cubicBezTo>
                  <a:cubicBezTo>
                    <a:pt x="3072" y="7872"/>
                    <a:pt x="3143" y="7789"/>
                    <a:pt x="3143" y="7705"/>
                  </a:cubicBezTo>
                  <a:cubicBezTo>
                    <a:pt x="3143" y="7610"/>
                    <a:pt x="3072" y="7539"/>
                    <a:pt x="2977" y="7539"/>
                  </a:cubicBezTo>
                  <a:cubicBezTo>
                    <a:pt x="2961" y="7539"/>
                    <a:pt x="2865" y="7537"/>
                    <a:pt x="2713" y="7537"/>
                  </a:cubicBezTo>
                  <a:cubicBezTo>
                    <a:pt x="2296" y="7537"/>
                    <a:pt x="1460" y="7550"/>
                    <a:pt x="726" y="7646"/>
                  </a:cubicBezTo>
                  <a:cubicBezTo>
                    <a:pt x="584" y="7217"/>
                    <a:pt x="512" y="6753"/>
                    <a:pt x="512" y="6277"/>
                  </a:cubicBezTo>
                  <a:cubicBezTo>
                    <a:pt x="512" y="3836"/>
                    <a:pt x="2608" y="1859"/>
                    <a:pt x="5191" y="1859"/>
                  </a:cubicBezTo>
                  <a:close/>
                  <a:moveTo>
                    <a:pt x="1042" y="0"/>
                  </a:moveTo>
                  <a:cubicBezTo>
                    <a:pt x="968" y="0"/>
                    <a:pt x="893" y="17"/>
                    <a:pt x="822" y="50"/>
                  </a:cubicBezTo>
                  <a:cubicBezTo>
                    <a:pt x="643" y="145"/>
                    <a:pt x="536" y="324"/>
                    <a:pt x="536" y="514"/>
                  </a:cubicBezTo>
                  <a:lnTo>
                    <a:pt x="536" y="4538"/>
                  </a:lnTo>
                  <a:cubicBezTo>
                    <a:pt x="310" y="5086"/>
                    <a:pt x="191" y="5669"/>
                    <a:pt x="191" y="6277"/>
                  </a:cubicBezTo>
                  <a:cubicBezTo>
                    <a:pt x="191" y="6765"/>
                    <a:pt x="262" y="7241"/>
                    <a:pt x="417" y="7705"/>
                  </a:cubicBezTo>
                  <a:cubicBezTo>
                    <a:pt x="310" y="7717"/>
                    <a:pt x="226" y="7753"/>
                    <a:pt x="131" y="7765"/>
                  </a:cubicBezTo>
                  <a:cubicBezTo>
                    <a:pt x="48" y="7789"/>
                    <a:pt x="0" y="7884"/>
                    <a:pt x="12" y="7955"/>
                  </a:cubicBezTo>
                  <a:cubicBezTo>
                    <a:pt x="36" y="8027"/>
                    <a:pt x="107" y="8075"/>
                    <a:pt x="167" y="8075"/>
                  </a:cubicBezTo>
                  <a:lnTo>
                    <a:pt x="203" y="8075"/>
                  </a:lnTo>
                  <a:cubicBezTo>
                    <a:pt x="310" y="8051"/>
                    <a:pt x="417" y="8027"/>
                    <a:pt x="524" y="8003"/>
                  </a:cubicBezTo>
                  <a:cubicBezTo>
                    <a:pt x="631" y="8265"/>
                    <a:pt x="762" y="8527"/>
                    <a:pt x="929" y="8765"/>
                  </a:cubicBezTo>
                  <a:cubicBezTo>
                    <a:pt x="762" y="8837"/>
                    <a:pt x="595" y="8908"/>
                    <a:pt x="453" y="8979"/>
                  </a:cubicBezTo>
                  <a:cubicBezTo>
                    <a:pt x="369" y="9027"/>
                    <a:pt x="345" y="9122"/>
                    <a:pt x="369" y="9206"/>
                  </a:cubicBezTo>
                  <a:cubicBezTo>
                    <a:pt x="405" y="9265"/>
                    <a:pt x="465" y="9301"/>
                    <a:pt x="524" y="9301"/>
                  </a:cubicBezTo>
                  <a:cubicBezTo>
                    <a:pt x="548" y="9301"/>
                    <a:pt x="560" y="9301"/>
                    <a:pt x="595" y="9277"/>
                  </a:cubicBezTo>
                  <a:cubicBezTo>
                    <a:pt x="762" y="9194"/>
                    <a:pt x="941" y="9122"/>
                    <a:pt x="1119" y="9039"/>
                  </a:cubicBezTo>
                  <a:cubicBezTo>
                    <a:pt x="1286" y="9253"/>
                    <a:pt x="1453" y="9456"/>
                    <a:pt x="1655" y="9634"/>
                  </a:cubicBezTo>
                  <a:cubicBezTo>
                    <a:pt x="2608" y="10527"/>
                    <a:pt x="3858" y="11027"/>
                    <a:pt x="5191" y="11027"/>
                  </a:cubicBezTo>
                  <a:cubicBezTo>
                    <a:pt x="6537" y="11027"/>
                    <a:pt x="7787" y="10527"/>
                    <a:pt x="8739" y="9634"/>
                  </a:cubicBezTo>
                  <a:cubicBezTo>
                    <a:pt x="8930" y="9444"/>
                    <a:pt x="9108" y="9253"/>
                    <a:pt x="9275" y="9039"/>
                  </a:cubicBezTo>
                  <a:cubicBezTo>
                    <a:pt x="9454" y="9122"/>
                    <a:pt x="9632" y="9194"/>
                    <a:pt x="9787" y="9277"/>
                  </a:cubicBezTo>
                  <a:cubicBezTo>
                    <a:pt x="9823" y="9301"/>
                    <a:pt x="9835" y="9301"/>
                    <a:pt x="9870" y="9301"/>
                  </a:cubicBezTo>
                  <a:cubicBezTo>
                    <a:pt x="9930" y="9301"/>
                    <a:pt x="9990" y="9265"/>
                    <a:pt x="10013" y="9206"/>
                  </a:cubicBezTo>
                  <a:cubicBezTo>
                    <a:pt x="10061" y="9134"/>
                    <a:pt x="10025" y="9027"/>
                    <a:pt x="9942" y="8979"/>
                  </a:cubicBezTo>
                  <a:cubicBezTo>
                    <a:pt x="9787" y="8908"/>
                    <a:pt x="9632" y="8837"/>
                    <a:pt x="9466" y="8765"/>
                  </a:cubicBezTo>
                  <a:cubicBezTo>
                    <a:pt x="9632" y="8527"/>
                    <a:pt x="9763" y="8265"/>
                    <a:pt x="9870" y="8003"/>
                  </a:cubicBezTo>
                  <a:cubicBezTo>
                    <a:pt x="9978" y="8015"/>
                    <a:pt x="10073" y="8051"/>
                    <a:pt x="10180" y="8075"/>
                  </a:cubicBezTo>
                  <a:lnTo>
                    <a:pt x="10228" y="8075"/>
                  </a:lnTo>
                  <a:cubicBezTo>
                    <a:pt x="10299" y="8075"/>
                    <a:pt x="10359" y="8027"/>
                    <a:pt x="10371" y="7955"/>
                  </a:cubicBezTo>
                  <a:cubicBezTo>
                    <a:pt x="10406" y="7872"/>
                    <a:pt x="10347" y="7777"/>
                    <a:pt x="10275" y="7765"/>
                  </a:cubicBezTo>
                  <a:cubicBezTo>
                    <a:pt x="10180" y="7729"/>
                    <a:pt x="10085" y="7717"/>
                    <a:pt x="9990" y="7705"/>
                  </a:cubicBezTo>
                  <a:cubicBezTo>
                    <a:pt x="10132" y="7241"/>
                    <a:pt x="10216" y="6765"/>
                    <a:pt x="10216" y="6277"/>
                  </a:cubicBezTo>
                  <a:cubicBezTo>
                    <a:pt x="10216" y="5669"/>
                    <a:pt x="10097" y="5086"/>
                    <a:pt x="9870" y="4538"/>
                  </a:cubicBezTo>
                  <a:lnTo>
                    <a:pt x="9870" y="514"/>
                  </a:lnTo>
                  <a:cubicBezTo>
                    <a:pt x="9870" y="324"/>
                    <a:pt x="9763" y="145"/>
                    <a:pt x="9585" y="50"/>
                  </a:cubicBezTo>
                  <a:cubicBezTo>
                    <a:pt x="9514" y="17"/>
                    <a:pt x="9439" y="0"/>
                    <a:pt x="9365" y="0"/>
                  </a:cubicBezTo>
                  <a:cubicBezTo>
                    <a:pt x="9253" y="0"/>
                    <a:pt x="9142" y="38"/>
                    <a:pt x="9049" y="109"/>
                  </a:cubicBezTo>
                  <a:lnTo>
                    <a:pt x="6942" y="1812"/>
                  </a:lnTo>
                  <a:cubicBezTo>
                    <a:pt x="6382" y="1621"/>
                    <a:pt x="5810" y="1514"/>
                    <a:pt x="5191" y="1514"/>
                  </a:cubicBezTo>
                  <a:cubicBezTo>
                    <a:pt x="4584" y="1514"/>
                    <a:pt x="4001" y="1621"/>
                    <a:pt x="3453" y="1812"/>
                  </a:cubicBezTo>
                  <a:lnTo>
                    <a:pt x="1357" y="109"/>
                  </a:lnTo>
                  <a:cubicBezTo>
                    <a:pt x="1264" y="38"/>
                    <a:pt x="1154" y="0"/>
                    <a:pt x="10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87" name="Google Shape;11887;p81"/>
          <p:cNvGrpSpPr/>
          <p:nvPr/>
        </p:nvGrpSpPr>
        <p:grpSpPr>
          <a:xfrm>
            <a:off x="1827264" y="2743971"/>
            <a:ext cx="487723" cy="447189"/>
            <a:chOff x="1398317" y="1981778"/>
            <a:chExt cx="365792" cy="335392"/>
          </a:xfrm>
          <a:solidFill>
            <a:schemeClr val="tx1"/>
          </a:solidFill>
        </p:grpSpPr>
        <p:sp>
          <p:nvSpPr>
            <p:cNvPr id="11888" name="Google Shape;11888;p81"/>
            <p:cNvSpPr/>
            <p:nvPr/>
          </p:nvSpPr>
          <p:spPr>
            <a:xfrm>
              <a:off x="1398317" y="1981778"/>
              <a:ext cx="365792" cy="335392"/>
            </a:xfrm>
            <a:custGeom>
              <a:avLst/>
              <a:gdLst/>
              <a:ahLst/>
              <a:cxnLst/>
              <a:rect l="l" t="t" r="r" b="b"/>
              <a:pathLst>
                <a:path w="11431" h="10481" extrusionOk="0">
                  <a:moveTo>
                    <a:pt x="1882" y="717"/>
                  </a:moveTo>
                  <a:cubicBezTo>
                    <a:pt x="1905" y="801"/>
                    <a:pt x="1929" y="848"/>
                    <a:pt x="1965" y="932"/>
                  </a:cubicBezTo>
                  <a:cubicBezTo>
                    <a:pt x="2132" y="1277"/>
                    <a:pt x="2441" y="1706"/>
                    <a:pt x="3084" y="1944"/>
                  </a:cubicBezTo>
                  <a:cubicBezTo>
                    <a:pt x="2917" y="2146"/>
                    <a:pt x="2775" y="2372"/>
                    <a:pt x="2655" y="2610"/>
                  </a:cubicBezTo>
                  <a:cubicBezTo>
                    <a:pt x="1739" y="2003"/>
                    <a:pt x="1739" y="1217"/>
                    <a:pt x="1882" y="717"/>
                  </a:cubicBezTo>
                  <a:close/>
                  <a:moveTo>
                    <a:pt x="9573" y="717"/>
                  </a:moveTo>
                  <a:cubicBezTo>
                    <a:pt x="9597" y="836"/>
                    <a:pt x="9633" y="955"/>
                    <a:pt x="9633" y="1110"/>
                  </a:cubicBezTo>
                  <a:cubicBezTo>
                    <a:pt x="9656" y="1717"/>
                    <a:pt x="9383" y="2229"/>
                    <a:pt x="8799" y="2610"/>
                  </a:cubicBezTo>
                  <a:cubicBezTo>
                    <a:pt x="8680" y="2372"/>
                    <a:pt x="8549" y="2146"/>
                    <a:pt x="8370" y="1944"/>
                  </a:cubicBezTo>
                  <a:cubicBezTo>
                    <a:pt x="9002" y="1694"/>
                    <a:pt x="9323" y="1277"/>
                    <a:pt x="9478" y="932"/>
                  </a:cubicBezTo>
                  <a:cubicBezTo>
                    <a:pt x="9513" y="860"/>
                    <a:pt x="9537" y="777"/>
                    <a:pt x="9573" y="717"/>
                  </a:cubicBezTo>
                  <a:close/>
                  <a:moveTo>
                    <a:pt x="548" y="2658"/>
                  </a:moveTo>
                  <a:lnTo>
                    <a:pt x="2358" y="3563"/>
                  </a:lnTo>
                  <a:cubicBezTo>
                    <a:pt x="2310" y="3837"/>
                    <a:pt x="2298" y="4134"/>
                    <a:pt x="2322" y="4432"/>
                  </a:cubicBezTo>
                  <a:cubicBezTo>
                    <a:pt x="2163" y="4457"/>
                    <a:pt x="2014" y="4470"/>
                    <a:pt x="1875" y="4470"/>
                  </a:cubicBezTo>
                  <a:cubicBezTo>
                    <a:pt x="1483" y="4470"/>
                    <a:pt x="1173" y="4369"/>
                    <a:pt x="953" y="4158"/>
                  </a:cubicBezTo>
                  <a:cubicBezTo>
                    <a:pt x="524" y="3742"/>
                    <a:pt x="524" y="3015"/>
                    <a:pt x="548" y="2658"/>
                  </a:cubicBezTo>
                  <a:close/>
                  <a:moveTo>
                    <a:pt x="10895" y="2646"/>
                  </a:moveTo>
                  <a:lnTo>
                    <a:pt x="10895" y="2646"/>
                  </a:lnTo>
                  <a:cubicBezTo>
                    <a:pt x="10930" y="3015"/>
                    <a:pt x="10930" y="3742"/>
                    <a:pt x="10490" y="4158"/>
                  </a:cubicBezTo>
                  <a:cubicBezTo>
                    <a:pt x="10270" y="4369"/>
                    <a:pt x="9960" y="4470"/>
                    <a:pt x="9568" y="4470"/>
                  </a:cubicBezTo>
                  <a:cubicBezTo>
                    <a:pt x="9429" y="4470"/>
                    <a:pt x="9280" y="4457"/>
                    <a:pt x="9121" y="4432"/>
                  </a:cubicBezTo>
                  <a:cubicBezTo>
                    <a:pt x="9156" y="4134"/>
                    <a:pt x="9144" y="3849"/>
                    <a:pt x="9097" y="3551"/>
                  </a:cubicBezTo>
                  <a:lnTo>
                    <a:pt x="10895" y="2646"/>
                  </a:lnTo>
                  <a:close/>
                  <a:moveTo>
                    <a:pt x="5727" y="1003"/>
                  </a:moveTo>
                  <a:cubicBezTo>
                    <a:pt x="6644" y="1003"/>
                    <a:pt x="7489" y="1396"/>
                    <a:pt x="8085" y="2087"/>
                  </a:cubicBezTo>
                  <a:cubicBezTo>
                    <a:pt x="8668" y="2777"/>
                    <a:pt x="8918" y="3682"/>
                    <a:pt x="8787" y="4575"/>
                  </a:cubicBezTo>
                  <a:lnTo>
                    <a:pt x="8347" y="7409"/>
                  </a:lnTo>
                  <a:cubicBezTo>
                    <a:pt x="8251" y="8064"/>
                    <a:pt x="7906" y="8635"/>
                    <a:pt x="7394" y="9052"/>
                  </a:cubicBezTo>
                  <a:cubicBezTo>
                    <a:pt x="7275" y="8504"/>
                    <a:pt x="6799" y="8099"/>
                    <a:pt x="6227" y="8099"/>
                  </a:cubicBezTo>
                  <a:lnTo>
                    <a:pt x="5215" y="8099"/>
                  </a:lnTo>
                  <a:cubicBezTo>
                    <a:pt x="4644" y="8099"/>
                    <a:pt x="4156" y="8504"/>
                    <a:pt x="4037" y="9052"/>
                  </a:cubicBezTo>
                  <a:cubicBezTo>
                    <a:pt x="3525" y="8635"/>
                    <a:pt x="3191" y="8064"/>
                    <a:pt x="3084" y="7409"/>
                  </a:cubicBezTo>
                  <a:lnTo>
                    <a:pt x="2655" y="4575"/>
                  </a:lnTo>
                  <a:cubicBezTo>
                    <a:pt x="2548" y="3932"/>
                    <a:pt x="2655" y="3301"/>
                    <a:pt x="2929" y="2730"/>
                  </a:cubicBezTo>
                  <a:cubicBezTo>
                    <a:pt x="2964" y="2730"/>
                    <a:pt x="3169" y="2755"/>
                    <a:pt x="3475" y="2755"/>
                  </a:cubicBezTo>
                  <a:cubicBezTo>
                    <a:pt x="3589" y="2755"/>
                    <a:pt x="3718" y="2751"/>
                    <a:pt x="3858" y="2741"/>
                  </a:cubicBezTo>
                  <a:cubicBezTo>
                    <a:pt x="4418" y="2718"/>
                    <a:pt x="4894" y="2646"/>
                    <a:pt x="5299" y="2491"/>
                  </a:cubicBezTo>
                  <a:lnTo>
                    <a:pt x="5299" y="2491"/>
                  </a:lnTo>
                  <a:lnTo>
                    <a:pt x="5215" y="2860"/>
                  </a:lnTo>
                  <a:cubicBezTo>
                    <a:pt x="5192" y="2920"/>
                    <a:pt x="5215" y="2968"/>
                    <a:pt x="5239" y="3015"/>
                  </a:cubicBezTo>
                  <a:cubicBezTo>
                    <a:pt x="5275" y="3039"/>
                    <a:pt x="5311" y="3075"/>
                    <a:pt x="5358" y="3075"/>
                  </a:cubicBezTo>
                  <a:lnTo>
                    <a:pt x="5394" y="3075"/>
                  </a:lnTo>
                  <a:cubicBezTo>
                    <a:pt x="5430" y="3075"/>
                    <a:pt x="6644" y="2896"/>
                    <a:pt x="7370" y="2360"/>
                  </a:cubicBezTo>
                  <a:cubicBezTo>
                    <a:pt x="7442" y="2301"/>
                    <a:pt x="7454" y="2206"/>
                    <a:pt x="7394" y="2134"/>
                  </a:cubicBezTo>
                  <a:cubicBezTo>
                    <a:pt x="7360" y="2094"/>
                    <a:pt x="7319" y="2072"/>
                    <a:pt x="7276" y="2072"/>
                  </a:cubicBezTo>
                  <a:cubicBezTo>
                    <a:pt x="7244" y="2072"/>
                    <a:pt x="7211" y="2085"/>
                    <a:pt x="7180" y="2110"/>
                  </a:cubicBezTo>
                  <a:cubicBezTo>
                    <a:pt x="6716" y="2468"/>
                    <a:pt x="5965" y="2646"/>
                    <a:pt x="5596" y="2718"/>
                  </a:cubicBezTo>
                  <a:lnTo>
                    <a:pt x="5715" y="2265"/>
                  </a:lnTo>
                  <a:cubicBezTo>
                    <a:pt x="5727" y="2206"/>
                    <a:pt x="5715" y="2146"/>
                    <a:pt x="5656" y="2110"/>
                  </a:cubicBezTo>
                  <a:cubicBezTo>
                    <a:pt x="5628" y="2082"/>
                    <a:pt x="5592" y="2071"/>
                    <a:pt x="5555" y="2071"/>
                  </a:cubicBezTo>
                  <a:cubicBezTo>
                    <a:pt x="5529" y="2071"/>
                    <a:pt x="5502" y="2077"/>
                    <a:pt x="5477" y="2087"/>
                  </a:cubicBezTo>
                  <a:cubicBezTo>
                    <a:pt x="4891" y="2384"/>
                    <a:pt x="4113" y="2450"/>
                    <a:pt x="3585" y="2450"/>
                  </a:cubicBezTo>
                  <a:cubicBezTo>
                    <a:pt x="3394" y="2450"/>
                    <a:pt x="3236" y="2441"/>
                    <a:pt x="3132" y="2432"/>
                  </a:cubicBezTo>
                  <a:cubicBezTo>
                    <a:pt x="3203" y="2313"/>
                    <a:pt x="3287" y="2206"/>
                    <a:pt x="3382" y="2087"/>
                  </a:cubicBezTo>
                  <a:cubicBezTo>
                    <a:pt x="3977" y="1408"/>
                    <a:pt x="4822" y="1003"/>
                    <a:pt x="5727" y="1003"/>
                  </a:cubicBezTo>
                  <a:close/>
                  <a:moveTo>
                    <a:pt x="6215" y="8421"/>
                  </a:moveTo>
                  <a:cubicBezTo>
                    <a:pt x="6656" y="8421"/>
                    <a:pt x="7013" y="8730"/>
                    <a:pt x="7085" y="9147"/>
                  </a:cubicBezTo>
                  <a:lnTo>
                    <a:pt x="7108" y="9349"/>
                  </a:lnTo>
                  <a:cubicBezTo>
                    <a:pt x="7156" y="9564"/>
                    <a:pt x="7097" y="9766"/>
                    <a:pt x="6966" y="9921"/>
                  </a:cubicBezTo>
                  <a:cubicBezTo>
                    <a:pt x="6835" y="10088"/>
                    <a:pt x="6644" y="10171"/>
                    <a:pt x="6430" y="10171"/>
                  </a:cubicBezTo>
                  <a:lnTo>
                    <a:pt x="5013" y="10171"/>
                  </a:lnTo>
                  <a:cubicBezTo>
                    <a:pt x="4811" y="10171"/>
                    <a:pt x="4608" y="10076"/>
                    <a:pt x="4477" y="9921"/>
                  </a:cubicBezTo>
                  <a:cubicBezTo>
                    <a:pt x="4346" y="9754"/>
                    <a:pt x="4287" y="9552"/>
                    <a:pt x="4310" y="9349"/>
                  </a:cubicBezTo>
                  <a:lnTo>
                    <a:pt x="4346" y="9147"/>
                  </a:lnTo>
                  <a:cubicBezTo>
                    <a:pt x="4418" y="8730"/>
                    <a:pt x="4775" y="8421"/>
                    <a:pt x="5203" y="8421"/>
                  </a:cubicBezTo>
                  <a:close/>
                  <a:moveTo>
                    <a:pt x="1937" y="1"/>
                  </a:moveTo>
                  <a:cubicBezTo>
                    <a:pt x="1876" y="1"/>
                    <a:pt x="1817" y="34"/>
                    <a:pt x="1786" y="86"/>
                  </a:cubicBezTo>
                  <a:cubicBezTo>
                    <a:pt x="1774" y="98"/>
                    <a:pt x="1524" y="527"/>
                    <a:pt x="1489" y="1098"/>
                  </a:cubicBezTo>
                  <a:cubicBezTo>
                    <a:pt x="1465" y="1610"/>
                    <a:pt x="1620" y="2337"/>
                    <a:pt x="2513" y="2908"/>
                  </a:cubicBezTo>
                  <a:cubicBezTo>
                    <a:pt x="2477" y="3015"/>
                    <a:pt x="2441" y="3111"/>
                    <a:pt x="2417" y="3218"/>
                  </a:cubicBezTo>
                  <a:lnTo>
                    <a:pt x="477" y="2253"/>
                  </a:lnTo>
                  <a:cubicBezTo>
                    <a:pt x="453" y="2241"/>
                    <a:pt x="426" y="2235"/>
                    <a:pt x="401" y="2235"/>
                  </a:cubicBezTo>
                  <a:cubicBezTo>
                    <a:pt x="375" y="2235"/>
                    <a:pt x="352" y="2241"/>
                    <a:pt x="334" y="2253"/>
                  </a:cubicBezTo>
                  <a:cubicBezTo>
                    <a:pt x="286" y="2289"/>
                    <a:pt x="250" y="2313"/>
                    <a:pt x="239" y="2372"/>
                  </a:cubicBezTo>
                  <a:cubicBezTo>
                    <a:pt x="227" y="2432"/>
                    <a:pt x="0" y="3694"/>
                    <a:pt x="715" y="4384"/>
                  </a:cubicBezTo>
                  <a:cubicBezTo>
                    <a:pt x="1001" y="4646"/>
                    <a:pt x="1370" y="4789"/>
                    <a:pt x="1846" y="4789"/>
                  </a:cubicBezTo>
                  <a:cubicBezTo>
                    <a:pt x="2013" y="4789"/>
                    <a:pt x="2179" y="4765"/>
                    <a:pt x="2370" y="4742"/>
                  </a:cubicBezTo>
                  <a:lnTo>
                    <a:pt x="2786" y="7444"/>
                  </a:lnTo>
                  <a:cubicBezTo>
                    <a:pt x="2906" y="8242"/>
                    <a:pt x="3346" y="8956"/>
                    <a:pt x="3989" y="9409"/>
                  </a:cubicBezTo>
                  <a:cubicBezTo>
                    <a:pt x="3977" y="9659"/>
                    <a:pt x="4060" y="9921"/>
                    <a:pt x="4227" y="10123"/>
                  </a:cubicBezTo>
                  <a:cubicBezTo>
                    <a:pt x="4418" y="10349"/>
                    <a:pt x="4703" y="10480"/>
                    <a:pt x="5013" y="10480"/>
                  </a:cubicBezTo>
                  <a:lnTo>
                    <a:pt x="6430" y="10480"/>
                  </a:lnTo>
                  <a:cubicBezTo>
                    <a:pt x="6727" y="10480"/>
                    <a:pt x="7013" y="10349"/>
                    <a:pt x="7216" y="10123"/>
                  </a:cubicBezTo>
                  <a:cubicBezTo>
                    <a:pt x="7382" y="9933"/>
                    <a:pt x="7478" y="9683"/>
                    <a:pt x="7454" y="9409"/>
                  </a:cubicBezTo>
                  <a:cubicBezTo>
                    <a:pt x="8109" y="8945"/>
                    <a:pt x="8549" y="8242"/>
                    <a:pt x="8668" y="7444"/>
                  </a:cubicBezTo>
                  <a:lnTo>
                    <a:pt x="9085" y="4742"/>
                  </a:lnTo>
                  <a:cubicBezTo>
                    <a:pt x="9263" y="4765"/>
                    <a:pt x="9442" y="4789"/>
                    <a:pt x="9597" y="4789"/>
                  </a:cubicBezTo>
                  <a:cubicBezTo>
                    <a:pt x="10073" y="4789"/>
                    <a:pt x="10454" y="4646"/>
                    <a:pt x="10728" y="4384"/>
                  </a:cubicBezTo>
                  <a:cubicBezTo>
                    <a:pt x="11430" y="3694"/>
                    <a:pt x="11204" y="2420"/>
                    <a:pt x="11192" y="2372"/>
                  </a:cubicBezTo>
                  <a:cubicBezTo>
                    <a:pt x="11180" y="2325"/>
                    <a:pt x="11145" y="2289"/>
                    <a:pt x="11109" y="2253"/>
                  </a:cubicBezTo>
                  <a:cubicBezTo>
                    <a:pt x="11085" y="2241"/>
                    <a:pt x="11058" y="2235"/>
                    <a:pt x="11032" y="2235"/>
                  </a:cubicBezTo>
                  <a:cubicBezTo>
                    <a:pt x="11005" y="2235"/>
                    <a:pt x="10978" y="2241"/>
                    <a:pt x="10954" y="2253"/>
                  </a:cubicBezTo>
                  <a:lnTo>
                    <a:pt x="9025" y="3218"/>
                  </a:lnTo>
                  <a:cubicBezTo>
                    <a:pt x="8990" y="3122"/>
                    <a:pt x="8966" y="3015"/>
                    <a:pt x="8918" y="2908"/>
                  </a:cubicBezTo>
                  <a:cubicBezTo>
                    <a:pt x="9811" y="2337"/>
                    <a:pt x="9978" y="1610"/>
                    <a:pt x="9942" y="1098"/>
                  </a:cubicBezTo>
                  <a:cubicBezTo>
                    <a:pt x="9918" y="527"/>
                    <a:pt x="9656" y="98"/>
                    <a:pt x="9644" y="86"/>
                  </a:cubicBezTo>
                  <a:cubicBezTo>
                    <a:pt x="9624" y="34"/>
                    <a:pt x="9558" y="1"/>
                    <a:pt x="9494" y="1"/>
                  </a:cubicBezTo>
                  <a:cubicBezTo>
                    <a:pt x="9484" y="1"/>
                    <a:pt x="9475" y="1"/>
                    <a:pt x="9466" y="3"/>
                  </a:cubicBezTo>
                  <a:cubicBezTo>
                    <a:pt x="9394" y="27"/>
                    <a:pt x="9347" y="86"/>
                    <a:pt x="9347" y="158"/>
                  </a:cubicBezTo>
                  <a:cubicBezTo>
                    <a:pt x="9347" y="158"/>
                    <a:pt x="9347" y="467"/>
                    <a:pt x="9168" y="813"/>
                  </a:cubicBezTo>
                  <a:cubicBezTo>
                    <a:pt x="8966" y="1241"/>
                    <a:pt x="8609" y="1527"/>
                    <a:pt x="8132" y="1682"/>
                  </a:cubicBezTo>
                  <a:cubicBezTo>
                    <a:pt x="7489" y="1051"/>
                    <a:pt x="6620" y="694"/>
                    <a:pt x="5715" y="694"/>
                  </a:cubicBezTo>
                  <a:cubicBezTo>
                    <a:pt x="4811" y="694"/>
                    <a:pt x="3941" y="1051"/>
                    <a:pt x="3310" y="1682"/>
                  </a:cubicBezTo>
                  <a:cubicBezTo>
                    <a:pt x="2810" y="1527"/>
                    <a:pt x="2453" y="1241"/>
                    <a:pt x="2263" y="813"/>
                  </a:cubicBezTo>
                  <a:cubicBezTo>
                    <a:pt x="2096" y="467"/>
                    <a:pt x="2084" y="170"/>
                    <a:pt x="2084" y="158"/>
                  </a:cubicBezTo>
                  <a:cubicBezTo>
                    <a:pt x="2084" y="86"/>
                    <a:pt x="2036" y="27"/>
                    <a:pt x="1965" y="3"/>
                  </a:cubicBezTo>
                  <a:cubicBezTo>
                    <a:pt x="1956" y="1"/>
                    <a:pt x="1946" y="1"/>
                    <a:pt x="19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9" name="Google Shape;11889;p81"/>
            <p:cNvSpPr/>
            <p:nvPr/>
          </p:nvSpPr>
          <p:spPr>
            <a:xfrm>
              <a:off x="1498893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72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98" y="513"/>
                    <a:pt x="1203" y="513"/>
                  </a:cubicBezTo>
                  <a:cubicBezTo>
                    <a:pt x="1120" y="513"/>
                    <a:pt x="1036" y="596"/>
                    <a:pt x="1036" y="680"/>
                  </a:cubicBezTo>
                  <a:lnTo>
                    <a:pt x="1036" y="858"/>
                  </a:lnTo>
                  <a:cubicBezTo>
                    <a:pt x="1036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0" name="Google Shape;11890;p81"/>
            <p:cNvSpPr/>
            <p:nvPr/>
          </p:nvSpPr>
          <p:spPr>
            <a:xfrm>
              <a:off x="1620429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87" y="513"/>
                    <a:pt x="1203" y="513"/>
                  </a:cubicBezTo>
                  <a:cubicBezTo>
                    <a:pt x="1108" y="513"/>
                    <a:pt x="1037" y="596"/>
                    <a:pt x="1037" y="680"/>
                  </a:cubicBezTo>
                  <a:lnTo>
                    <a:pt x="1037" y="858"/>
                  </a:lnTo>
                  <a:cubicBezTo>
                    <a:pt x="1037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1" name="Google Shape;11891;p81"/>
            <p:cNvSpPr/>
            <p:nvPr/>
          </p:nvSpPr>
          <p:spPr>
            <a:xfrm>
              <a:off x="1548813" y="2263314"/>
              <a:ext cx="15264" cy="21088"/>
            </a:xfrm>
            <a:custGeom>
              <a:avLst/>
              <a:gdLst/>
              <a:ahLst/>
              <a:cxnLst/>
              <a:rect l="l" t="t" r="r" b="b"/>
              <a:pathLst>
                <a:path w="477" h="659" extrusionOk="0">
                  <a:moveTo>
                    <a:pt x="283" y="0"/>
                  </a:moveTo>
                  <a:cubicBezTo>
                    <a:pt x="240" y="0"/>
                    <a:pt x="200" y="19"/>
                    <a:pt x="167" y="51"/>
                  </a:cubicBezTo>
                  <a:cubicBezTo>
                    <a:pt x="48" y="182"/>
                    <a:pt x="0" y="337"/>
                    <a:pt x="0" y="492"/>
                  </a:cubicBezTo>
                  <a:cubicBezTo>
                    <a:pt x="0" y="587"/>
                    <a:pt x="72" y="659"/>
                    <a:pt x="167" y="659"/>
                  </a:cubicBezTo>
                  <a:cubicBezTo>
                    <a:pt x="250" y="659"/>
                    <a:pt x="334" y="587"/>
                    <a:pt x="334" y="492"/>
                  </a:cubicBezTo>
                  <a:cubicBezTo>
                    <a:pt x="334" y="408"/>
                    <a:pt x="358" y="337"/>
                    <a:pt x="417" y="254"/>
                  </a:cubicBezTo>
                  <a:cubicBezTo>
                    <a:pt x="477" y="194"/>
                    <a:pt x="465" y="99"/>
                    <a:pt x="393" y="39"/>
                  </a:cubicBezTo>
                  <a:cubicBezTo>
                    <a:pt x="356" y="13"/>
                    <a:pt x="318" y="0"/>
                    <a:pt x="2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2" name="Google Shape;11892;p81"/>
            <p:cNvSpPr/>
            <p:nvPr/>
          </p:nvSpPr>
          <p:spPr>
            <a:xfrm>
              <a:off x="1599469" y="2263186"/>
              <a:ext cx="15296" cy="21216"/>
            </a:xfrm>
            <a:custGeom>
              <a:avLst/>
              <a:gdLst/>
              <a:ahLst/>
              <a:cxnLst/>
              <a:rect l="l" t="t" r="r" b="b"/>
              <a:pathLst>
                <a:path w="478" h="663" extrusionOk="0">
                  <a:moveTo>
                    <a:pt x="180" y="0"/>
                  </a:moveTo>
                  <a:cubicBezTo>
                    <a:pt x="140" y="0"/>
                    <a:pt x="101" y="15"/>
                    <a:pt x="72" y="43"/>
                  </a:cubicBezTo>
                  <a:cubicBezTo>
                    <a:pt x="1" y="91"/>
                    <a:pt x="1" y="198"/>
                    <a:pt x="60" y="258"/>
                  </a:cubicBezTo>
                  <a:cubicBezTo>
                    <a:pt x="120" y="341"/>
                    <a:pt x="144" y="412"/>
                    <a:pt x="144" y="496"/>
                  </a:cubicBezTo>
                  <a:cubicBezTo>
                    <a:pt x="144" y="591"/>
                    <a:pt x="215" y="663"/>
                    <a:pt x="310" y="663"/>
                  </a:cubicBezTo>
                  <a:cubicBezTo>
                    <a:pt x="394" y="663"/>
                    <a:pt x="477" y="591"/>
                    <a:pt x="477" y="496"/>
                  </a:cubicBezTo>
                  <a:cubicBezTo>
                    <a:pt x="453" y="353"/>
                    <a:pt x="394" y="186"/>
                    <a:pt x="299" y="55"/>
                  </a:cubicBezTo>
                  <a:cubicBezTo>
                    <a:pt x="267" y="18"/>
                    <a:pt x="223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3" name="Google Shape;11893;p81"/>
            <p:cNvSpPr/>
            <p:nvPr/>
          </p:nvSpPr>
          <p:spPr>
            <a:xfrm>
              <a:off x="1631117" y="2062130"/>
              <a:ext cx="22496" cy="23392"/>
            </a:xfrm>
            <a:custGeom>
              <a:avLst/>
              <a:gdLst/>
              <a:ahLst/>
              <a:cxnLst/>
              <a:rect l="l" t="t" r="r" b="b"/>
              <a:pathLst>
                <a:path w="703" h="731" extrusionOk="0">
                  <a:moveTo>
                    <a:pt x="521" y="0"/>
                  </a:moveTo>
                  <a:cubicBezTo>
                    <a:pt x="470" y="0"/>
                    <a:pt x="422" y="24"/>
                    <a:pt x="393" y="76"/>
                  </a:cubicBezTo>
                  <a:cubicBezTo>
                    <a:pt x="286" y="207"/>
                    <a:pt x="179" y="338"/>
                    <a:pt x="60" y="457"/>
                  </a:cubicBezTo>
                  <a:cubicBezTo>
                    <a:pt x="0" y="516"/>
                    <a:pt x="0" y="623"/>
                    <a:pt x="60" y="683"/>
                  </a:cubicBezTo>
                  <a:cubicBezTo>
                    <a:pt x="95" y="707"/>
                    <a:pt x="143" y="730"/>
                    <a:pt x="179" y="730"/>
                  </a:cubicBezTo>
                  <a:cubicBezTo>
                    <a:pt x="226" y="730"/>
                    <a:pt x="274" y="707"/>
                    <a:pt x="298" y="683"/>
                  </a:cubicBezTo>
                  <a:cubicBezTo>
                    <a:pt x="441" y="552"/>
                    <a:pt x="560" y="397"/>
                    <a:pt x="655" y="254"/>
                  </a:cubicBezTo>
                  <a:cubicBezTo>
                    <a:pt x="703" y="195"/>
                    <a:pt x="691" y="88"/>
                    <a:pt x="619" y="28"/>
                  </a:cubicBezTo>
                  <a:cubicBezTo>
                    <a:pt x="587" y="10"/>
                    <a:pt x="553" y="0"/>
                    <a:pt x="5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94" name="Google Shape;11894;p81"/>
          <p:cNvGrpSpPr/>
          <p:nvPr/>
        </p:nvGrpSpPr>
        <p:grpSpPr>
          <a:xfrm>
            <a:off x="4032491" y="2773027"/>
            <a:ext cx="471467" cy="419669"/>
            <a:chOff x="3052237" y="2003570"/>
            <a:chExt cx="353600" cy="314752"/>
          </a:xfrm>
          <a:solidFill>
            <a:schemeClr val="tx1"/>
          </a:solidFill>
        </p:grpSpPr>
        <p:sp>
          <p:nvSpPr>
            <p:cNvPr id="11895" name="Google Shape;11895;p81"/>
            <p:cNvSpPr/>
            <p:nvPr/>
          </p:nvSpPr>
          <p:spPr>
            <a:xfrm>
              <a:off x="3261773" y="2108338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68"/>
                    <a:pt x="1489" y="549"/>
                    <a:pt x="1453" y="441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1" y="632"/>
                    <a:pt x="1215" y="691"/>
                    <a:pt x="1215" y="775"/>
                  </a:cubicBezTo>
                  <a:lnTo>
                    <a:pt x="1215" y="1108"/>
                  </a:lnTo>
                  <a:cubicBezTo>
                    <a:pt x="1215" y="1346"/>
                    <a:pt x="1013" y="1561"/>
                    <a:pt x="763" y="1561"/>
                  </a:cubicBezTo>
                  <a:cubicBezTo>
                    <a:pt x="525" y="1561"/>
                    <a:pt x="322" y="1370"/>
                    <a:pt x="322" y="1108"/>
                  </a:cubicBezTo>
                  <a:lnTo>
                    <a:pt x="322" y="775"/>
                  </a:lnTo>
                  <a:cubicBezTo>
                    <a:pt x="322" y="537"/>
                    <a:pt x="513" y="322"/>
                    <a:pt x="763" y="322"/>
                  </a:cubicBezTo>
                  <a:cubicBezTo>
                    <a:pt x="858" y="322"/>
                    <a:pt x="930" y="251"/>
                    <a:pt x="930" y="156"/>
                  </a:cubicBezTo>
                  <a:cubicBezTo>
                    <a:pt x="930" y="72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6" name="Google Shape;11896;p81"/>
            <p:cNvSpPr/>
            <p:nvPr/>
          </p:nvSpPr>
          <p:spPr>
            <a:xfrm>
              <a:off x="3146349" y="2108338"/>
              <a:ext cx="48416" cy="59488"/>
            </a:xfrm>
            <a:custGeom>
              <a:avLst/>
              <a:gdLst/>
              <a:ahLst/>
              <a:cxnLst/>
              <a:rect l="l" t="t" r="r" b="b"/>
              <a:pathLst>
                <a:path w="1513" h="1859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34" y="1858"/>
                    <a:pt x="750" y="1858"/>
                  </a:cubicBezTo>
                  <a:cubicBezTo>
                    <a:pt x="1167" y="1858"/>
                    <a:pt x="1512" y="1513"/>
                    <a:pt x="1512" y="1096"/>
                  </a:cubicBezTo>
                  <a:lnTo>
                    <a:pt x="1512" y="751"/>
                  </a:lnTo>
                  <a:cubicBezTo>
                    <a:pt x="1512" y="668"/>
                    <a:pt x="1489" y="549"/>
                    <a:pt x="1441" y="441"/>
                  </a:cubicBezTo>
                  <a:cubicBezTo>
                    <a:pt x="1407" y="390"/>
                    <a:pt x="1354" y="351"/>
                    <a:pt x="1296" y="351"/>
                  </a:cubicBezTo>
                  <a:cubicBezTo>
                    <a:pt x="1273" y="351"/>
                    <a:pt x="1250" y="357"/>
                    <a:pt x="1227" y="370"/>
                  </a:cubicBezTo>
                  <a:cubicBezTo>
                    <a:pt x="1155" y="418"/>
                    <a:pt x="1108" y="501"/>
                    <a:pt x="1155" y="572"/>
                  </a:cubicBezTo>
                  <a:cubicBezTo>
                    <a:pt x="1191" y="632"/>
                    <a:pt x="1203" y="691"/>
                    <a:pt x="1203" y="775"/>
                  </a:cubicBezTo>
                  <a:lnTo>
                    <a:pt x="1203" y="1108"/>
                  </a:lnTo>
                  <a:cubicBezTo>
                    <a:pt x="1203" y="1346"/>
                    <a:pt x="1012" y="1561"/>
                    <a:pt x="750" y="1561"/>
                  </a:cubicBezTo>
                  <a:cubicBezTo>
                    <a:pt x="512" y="1561"/>
                    <a:pt x="310" y="1370"/>
                    <a:pt x="310" y="1108"/>
                  </a:cubicBezTo>
                  <a:lnTo>
                    <a:pt x="310" y="775"/>
                  </a:lnTo>
                  <a:cubicBezTo>
                    <a:pt x="310" y="537"/>
                    <a:pt x="500" y="322"/>
                    <a:pt x="750" y="322"/>
                  </a:cubicBezTo>
                  <a:cubicBezTo>
                    <a:pt x="846" y="322"/>
                    <a:pt x="917" y="251"/>
                    <a:pt x="917" y="156"/>
                  </a:cubicBezTo>
                  <a:cubicBezTo>
                    <a:pt x="917" y="72"/>
                    <a:pt x="846" y="1"/>
                    <a:pt x="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7" name="Google Shape;11897;p81"/>
            <p:cNvSpPr/>
            <p:nvPr/>
          </p:nvSpPr>
          <p:spPr>
            <a:xfrm>
              <a:off x="3052237" y="2003570"/>
              <a:ext cx="353600" cy="314752"/>
            </a:xfrm>
            <a:custGeom>
              <a:avLst/>
              <a:gdLst/>
              <a:ahLst/>
              <a:cxnLst/>
              <a:rect l="l" t="t" r="r" b="b"/>
              <a:pathLst>
                <a:path w="11050" h="9836" extrusionOk="0">
                  <a:moveTo>
                    <a:pt x="2227" y="334"/>
                  </a:moveTo>
                  <a:cubicBezTo>
                    <a:pt x="2477" y="334"/>
                    <a:pt x="2786" y="429"/>
                    <a:pt x="3013" y="513"/>
                  </a:cubicBezTo>
                  <a:cubicBezTo>
                    <a:pt x="2144" y="989"/>
                    <a:pt x="2013" y="2049"/>
                    <a:pt x="1882" y="3061"/>
                  </a:cubicBezTo>
                  <a:cubicBezTo>
                    <a:pt x="1786" y="3894"/>
                    <a:pt x="1667" y="4763"/>
                    <a:pt x="1179" y="5275"/>
                  </a:cubicBezTo>
                  <a:cubicBezTo>
                    <a:pt x="1138" y="5316"/>
                    <a:pt x="1091" y="5329"/>
                    <a:pt x="1054" y="5329"/>
                  </a:cubicBezTo>
                  <a:cubicBezTo>
                    <a:pt x="1038" y="5329"/>
                    <a:pt x="1023" y="5326"/>
                    <a:pt x="1012" y="5323"/>
                  </a:cubicBezTo>
                  <a:cubicBezTo>
                    <a:pt x="953" y="5311"/>
                    <a:pt x="893" y="5263"/>
                    <a:pt x="881" y="5204"/>
                  </a:cubicBezTo>
                  <a:cubicBezTo>
                    <a:pt x="798" y="4906"/>
                    <a:pt x="691" y="4418"/>
                    <a:pt x="703" y="3668"/>
                  </a:cubicBezTo>
                  <a:cubicBezTo>
                    <a:pt x="715" y="2918"/>
                    <a:pt x="512" y="2620"/>
                    <a:pt x="346" y="2513"/>
                  </a:cubicBezTo>
                  <a:cubicBezTo>
                    <a:pt x="465" y="2037"/>
                    <a:pt x="1012" y="334"/>
                    <a:pt x="2227" y="334"/>
                  </a:cubicBezTo>
                  <a:close/>
                  <a:moveTo>
                    <a:pt x="5513" y="5847"/>
                  </a:moveTo>
                  <a:cubicBezTo>
                    <a:pt x="5977" y="5847"/>
                    <a:pt x="6370" y="6085"/>
                    <a:pt x="6370" y="6382"/>
                  </a:cubicBezTo>
                  <a:cubicBezTo>
                    <a:pt x="6370" y="6632"/>
                    <a:pt x="6001" y="6811"/>
                    <a:pt x="5739" y="6930"/>
                  </a:cubicBezTo>
                  <a:lnTo>
                    <a:pt x="5715" y="6930"/>
                  </a:lnTo>
                  <a:cubicBezTo>
                    <a:pt x="5650" y="6960"/>
                    <a:pt x="5576" y="6975"/>
                    <a:pt x="5501" y="6975"/>
                  </a:cubicBezTo>
                  <a:cubicBezTo>
                    <a:pt x="5427" y="6975"/>
                    <a:pt x="5352" y="6960"/>
                    <a:pt x="5287" y="6930"/>
                  </a:cubicBezTo>
                  <a:lnTo>
                    <a:pt x="5275" y="6930"/>
                  </a:lnTo>
                  <a:cubicBezTo>
                    <a:pt x="5001" y="6811"/>
                    <a:pt x="4632" y="6632"/>
                    <a:pt x="4632" y="6382"/>
                  </a:cubicBezTo>
                  <a:cubicBezTo>
                    <a:pt x="4632" y="6097"/>
                    <a:pt x="5037" y="5847"/>
                    <a:pt x="5513" y="5847"/>
                  </a:cubicBezTo>
                  <a:close/>
                  <a:moveTo>
                    <a:pt x="8847" y="298"/>
                  </a:moveTo>
                  <a:cubicBezTo>
                    <a:pt x="10061" y="298"/>
                    <a:pt x="10597" y="1989"/>
                    <a:pt x="10716" y="2465"/>
                  </a:cubicBezTo>
                  <a:cubicBezTo>
                    <a:pt x="10502" y="2620"/>
                    <a:pt x="10276" y="2918"/>
                    <a:pt x="10287" y="3656"/>
                  </a:cubicBezTo>
                  <a:cubicBezTo>
                    <a:pt x="10299" y="4406"/>
                    <a:pt x="10204" y="4894"/>
                    <a:pt x="10109" y="5192"/>
                  </a:cubicBezTo>
                  <a:cubicBezTo>
                    <a:pt x="10097" y="5251"/>
                    <a:pt x="10037" y="5299"/>
                    <a:pt x="9978" y="5311"/>
                  </a:cubicBezTo>
                  <a:cubicBezTo>
                    <a:pt x="9968" y="5311"/>
                    <a:pt x="9955" y="5312"/>
                    <a:pt x="9940" y="5312"/>
                  </a:cubicBezTo>
                  <a:cubicBezTo>
                    <a:pt x="9902" y="5312"/>
                    <a:pt x="9854" y="5306"/>
                    <a:pt x="9811" y="5263"/>
                  </a:cubicBezTo>
                  <a:cubicBezTo>
                    <a:pt x="9311" y="4739"/>
                    <a:pt x="9204" y="3882"/>
                    <a:pt x="9097" y="3049"/>
                  </a:cubicBezTo>
                  <a:cubicBezTo>
                    <a:pt x="9025" y="2501"/>
                    <a:pt x="8966" y="1918"/>
                    <a:pt x="8763" y="1441"/>
                  </a:cubicBezTo>
                  <a:cubicBezTo>
                    <a:pt x="8745" y="1369"/>
                    <a:pt x="8678" y="1337"/>
                    <a:pt x="8616" y="1337"/>
                  </a:cubicBezTo>
                  <a:cubicBezTo>
                    <a:pt x="8597" y="1337"/>
                    <a:pt x="8578" y="1340"/>
                    <a:pt x="8561" y="1346"/>
                  </a:cubicBezTo>
                  <a:cubicBezTo>
                    <a:pt x="8466" y="1382"/>
                    <a:pt x="8442" y="1489"/>
                    <a:pt x="8466" y="1560"/>
                  </a:cubicBezTo>
                  <a:cubicBezTo>
                    <a:pt x="8656" y="1989"/>
                    <a:pt x="8716" y="2525"/>
                    <a:pt x="8787" y="3072"/>
                  </a:cubicBezTo>
                  <a:cubicBezTo>
                    <a:pt x="8871" y="3787"/>
                    <a:pt x="8966" y="4513"/>
                    <a:pt x="9311" y="5097"/>
                  </a:cubicBezTo>
                  <a:cubicBezTo>
                    <a:pt x="9228" y="5739"/>
                    <a:pt x="8966" y="6251"/>
                    <a:pt x="8752" y="6561"/>
                  </a:cubicBezTo>
                  <a:cubicBezTo>
                    <a:pt x="8561" y="6847"/>
                    <a:pt x="8323" y="7085"/>
                    <a:pt x="8085" y="7263"/>
                  </a:cubicBezTo>
                  <a:cubicBezTo>
                    <a:pt x="8073" y="6978"/>
                    <a:pt x="7906" y="6704"/>
                    <a:pt x="7632" y="6513"/>
                  </a:cubicBezTo>
                  <a:cubicBezTo>
                    <a:pt x="7382" y="6323"/>
                    <a:pt x="7037" y="6216"/>
                    <a:pt x="6680" y="6204"/>
                  </a:cubicBezTo>
                  <a:cubicBezTo>
                    <a:pt x="6585" y="5799"/>
                    <a:pt x="6108" y="5513"/>
                    <a:pt x="5513" y="5513"/>
                  </a:cubicBezTo>
                  <a:cubicBezTo>
                    <a:pt x="4918" y="5513"/>
                    <a:pt x="4441" y="5811"/>
                    <a:pt x="4334" y="6204"/>
                  </a:cubicBezTo>
                  <a:cubicBezTo>
                    <a:pt x="4263" y="6204"/>
                    <a:pt x="4191" y="6216"/>
                    <a:pt x="4108" y="6216"/>
                  </a:cubicBezTo>
                  <a:cubicBezTo>
                    <a:pt x="4025" y="6228"/>
                    <a:pt x="3965" y="6311"/>
                    <a:pt x="3977" y="6394"/>
                  </a:cubicBezTo>
                  <a:cubicBezTo>
                    <a:pt x="3989" y="6466"/>
                    <a:pt x="4049" y="6525"/>
                    <a:pt x="4144" y="6525"/>
                  </a:cubicBezTo>
                  <a:lnTo>
                    <a:pt x="4168" y="6525"/>
                  </a:lnTo>
                  <a:cubicBezTo>
                    <a:pt x="4227" y="6513"/>
                    <a:pt x="4287" y="6513"/>
                    <a:pt x="4346" y="6513"/>
                  </a:cubicBezTo>
                  <a:cubicBezTo>
                    <a:pt x="4453" y="6871"/>
                    <a:pt x="4870" y="7061"/>
                    <a:pt x="5156" y="7192"/>
                  </a:cubicBezTo>
                  <a:lnTo>
                    <a:pt x="5168" y="7192"/>
                  </a:lnTo>
                  <a:cubicBezTo>
                    <a:pt x="5287" y="7240"/>
                    <a:pt x="5406" y="7275"/>
                    <a:pt x="5525" y="7275"/>
                  </a:cubicBezTo>
                  <a:cubicBezTo>
                    <a:pt x="5644" y="7275"/>
                    <a:pt x="5763" y="7240"/>
                    <a:pt x="5882" y="7192"/>
                  </a:cubicBezTo>
                  <a:lnTo>
                    <a:pt x="5894" y="7192"/>
                  </a:lnTo>
                  <a:cubicBezTo>
                    <a:pt x="6192" y="7061"/>
                    <a:pt x="6608" y="6871"/>
                    <a:pt x="6704" y="6513"/>
                  </a:cubicBezTo>
                  <a:cubicBezTo>
                    <a:pt x="7299" y="6525"/>
                    <a:pt x="7787" y="6882"/>
                    <a:pt x="7787" y="7299"/>
                  </a:cubicBezTo>
                  <a:cubicBezTo>
                    <a:pt x="7787" y="7728"/>
                    <a:pt x="7287" y="8085"/>
                    <a:pt x="6656" y="8085"/>
                  </a:cubicBezTo>
                  <a:cubicBezTo>
                    <a:pt x="6346" y="8085"/>
                    <a:pt x="6049" y="8002"/>
                    <a:pt x="5834" y="7835"/>
                  </a:cubicBezTo>
                  <a:cubicBezTo>
                    <a:pt x="5745" y="7769"/>
                    <a:pt x="5641" y="7737"/>
                    <a:pt x="5537" y="7737"/>
                  </a:cubicBezTo>
                  <a:cubicBezTo>
                    <a:pt x="5433" y="7737"/>
                    <a:pt x="5328" y="7769"/>
                    <a:pt x="5239" y="7835"/>
                  </a:cubicBezTo>
                  <a:cubicBezTo>
                    <a:pt x="5025" y="8002"/>
                    <a:pt x="4739" y="8085"/>
                    <a:pt x="4430" y="8085"/>
                  </a:cubicBezTo>
                  <a:cubicBezTo>
                    <a:pt x="3799" y="8085"/>
                    <a:pt x="3298" y="7740"/>
                    <a:pt x="3298" y="7299"/>
                  </a:cubicBezTo>
                  <a:cubicBezTo>
                    <a:pt x="3298" y="7109"/>
                    <a:pt x="3394" y="6930"/>
                    <a:pt x="3572" y="6775"/>
                  </a:cubicBezTo>
                  <a:cubicBezTo>
                    <a:pt x="3656" y="6716"/>
                    <a:pt x="3656" y="6621"/>
                    <a:pt x="3608" y="6561"/>
                  </a:cubicBezTo>
                  <a:cubicBezTo>
                    <a:pt x="3578" y="6523"/>
                    <a:pt x="3519" y="6500"/>
                    <a:pt x="3465" y="6500"/>
                  </a:cubicBezTo>
                  <a:cubicBezTo>
                    <a:pt x="3434" y="6500"/>
                    <a:pt x="3404" y="6508"/>
                    <a:pt x="3382" y="6525"/>
                  </a:cubicBezTo>
                  <a:cubicBezTo>
                    <a:pt x="3132" y="6716"/>
                    <a:pt x="2989" y="6978"/>
                    <a:pt x="2977" y="7240"/>
                  </a:cubicBezTo>
                  <a:cubicBezTo>
                    <a:pt x="2739" y="7061"/>
                    <a:pt x="2501" y="6823"/>
                    <a:pt x="2310" y="6549"/>
                  </a:cubicBezTo>
                  <a:cubicBezTo>
                    <a:pt x="2096" y="6228"/>
                    <a:pt x="1834" y="5739"/>
                    <a:pt x="1763" y="5085"/>
                  </a:cubicBezTo>
                  <a:cubicBezTo>
                    <a:pt x="2096" y="4513"/>
                    <a:pt x="2191" y="3775"/>
                    <a:pt x="2275" y="3061"/>
                  </a:cubicBezTo>
                  <a:cubicBezTo>
                    <a:pt x="2358" y="2489"/>
                    <a:pt x="2417" y="1953"/>
                    <a:pt x="2596" y="1513"/>
                  </a:cubicBezTo>
                  <a:cubicBezTo>
                    <a:pt x="2786" y="1048"/>
                    <a:pt x="3072" y="786"/>
                    <a:pt x="3489" y="632"/>
                  </a:cubicBezTo>
                  <a:cubicBezTo>
                    <a:pt x="3627" y="681"/>
                    <a:pt x="3748" y="700"/>
                    <a:pt x="3863" y="700"/>
                  </a:cubicBezTo>
                  <a:cubicBezTo>
                    <a:pt x="4027" y="700"/>
                    <a:pt x="4178" y="662"/>
                    <a:pt x="4346" y="620"/>
                  </a:cubicBezTo>
                  <a:cubicBezTo>
                    <a:pt x="4620" y="548"/>
                    <a:pt x="4953" y="453"/>
                    <a:pt x="5573" y="453"/>
                  </a:cubicBezTo>
                  <a:cubicBezTo>
                    <a:pt x="6180" y="453"/>
                    <a:pt x="6501" y="548"/>
                    <a:pt x="6787" y="620"/>
                  </a:cubicBezTo>
                  <a:cubicBezTo>
                    <a:pt x="6954" y="667"/>
                    <a:pt x="7120" y="715"/>
                    <a:pt x="7275" y="715"/>
                  </a:cubicBezTo>
                  <a:cubicBezTo>
                    <a:pt x="7394" y="715"/>
                    <a:pt x="7525" y="691"/>
                    <a:pt x="7656" y="632"/>
                  </a:cubicBezTo>
                  <a:cubicBezTo>
                    <a:pt x="7870" y="715"/>
                    <a:pt x="8073" y="834"/>
                    <a:pt x="8216" y="989"/>
                  </a:cubicBezTo>
                  <a:cubicBezTo>
                    <a:pt x="8245" y="1019"/>
                    <a:pt x="8287" y="1034"/>
                    <a:pt x="8329" y="1034"/>
                  </a:cubicBezTo>
                  <a:cubicBezTo>
                    <a:pt x="8371" y="1034"/>
                    <a:pt x="8412" y="1019"/>
                    <a:pt x="8442" y="989"/>
                  </a:cubicBezTo>
                  <a:cubicBezTo>
                    <a:pt x="8501" y="929"/>
                    <a:pt x="8501" y="822"/>
                    <a:pt x="8442" y="763"/>
                  </a:cubicBezTo>
                  <a:cubicBezTo>
                    <a:pt x="8323" y="644"/>
                    <a:pt x="8192" y="548"/>
                    <a:pt x="8049" y="465"/>
                  </a:cubicBezTo>
                  <a:cubicBezTo>
                    <a:pt x="8287" y="382"/>
                    <a:pt x="8585" y="298"/>
                    <a:pt x="8847" y="298"/>
                  </a:cubicBezTo>
                  <a:close/>
                  <a:moveTo>
                    <a:pt x="3929" y="8395"/>
                  </a:moveTo>
                  <a:lnTo>
                    <a:pt x="3929" y="8395"/>
                  </a:lnTo>
                  <a:cubicBezTo>
                    <a:pt x="4072" y="8418"/>
                    <a:pt x="4215" y="8430"/>
                    <a:pt x="4382" y="8430"/>
                  </a:cubicBezTo>
                  <a:lnTo>
                    <a:pt x="4489" y="8430"/>
                  </a:lnTo>
                  <a:lnTo>
                    <a:pt x="4489" y="8787"/>
                  </a:lnTo>
                  <a:lnTo>
                    <a:pt x="4489" y="8906"/>
                  </a:lnTo>
                  <a:cubicBezTo>
                    <a:pt x="4227" y="8764"/>
                    <a:pt x="4049" y="8585"/>
                    <a:pt x="3929" y="8395"/>
                  </a:cubicBezTo>
                  <a:close/>
                  <a:moveTo>
                    <a:pt x="7061" y="8395"/>
                  </a:moveTo>
                  <a:lnTo>
                    <a:pt x="7061" y="8395"/>
                  </a:lnTo>
                  <a:cubicBezTo>
                    <a:pt x="6942" y="8585"/>
                    <a:pt x="6763" y="8764"/>
                    <a:pt x="6513" y="8906"/>
                  </a:cubicBezTo>
                  <a:lnTo>
                    <a:pt x="6513" y="8787"/>
                  </a:lnTo>
                  <a:lnTo>
                    <a:pt x="6513" y="8430"/>
                  </a:lnTo>
                  <a:lnTo>
                    <a:pt x="6608" y="8430"/>
                  </a:lnTo>
                  <a:cubicBezTo>
                    <a:pt x="6763" y="8430"/>
                    <a:pt x="6906" y="8418"/>
                    <a:pt x="7061" y="8395"/>
                  </a:cubicBezTo>
                  <a:close/>
                  <a:moveTo>
                    <a:pt x="5656" y="8168"/>
                  </a:moveTo>
                  <a:cubicBezTo>
                    <a:pt x="5823" y="8275"/>
                    <a:pt x="6001" y="8347"/>
                    <a:pt x="6192" y="8395"/>
                  </a:cubicBezTo>
                  <a:lnTo>
                    <a:pt x="6192" y="8787"/>
                  </a:lnTo>
                  <a:cubicBezTo>
                    <a:pt x="6192" y="9180"/>
                    <a:pt x="5882" y="9490"/>
                    <a:pt x="5489" y="9490"/>
                  </a:cubicBezTo>
                  <a:cubicBezTo>
                    <a:pt x="5108" y="9490"/>
                    <a:pt x="4799" y="9180"/>
                    <a:pt x="4799" y="8787"/>
                  </a:cubicBezTo>
                  <a:lnTo>
                    <a:pt x="4799" y="8395"/>
                  </a:lnTo>
                  <a:cubicBezTo>
                    <a:pt x="4989" y="8347"/>
                    <a:pt x="5180" y="8275"/>
                    <a:pt x="5334" y="8168"/>
                  </a:cubicBezTo>
                  <a:lnTo>
                    <a:pt x="5334" y="8633"/>
                  </a:lnTo>
                  <a:cubicBezTo>
                    <a:pt x="5334" y="8716"/>
                    <a:pt x="5406" y="8787"/>
                    <a:pt x="5489" y="8787"/>
                  </a:cubicBezTo>
                  <a:cubicBezTo>
                    <a:pt x="5584" y="8787"/>
                    <a:pt x="5656" y="8716"/>
                    <a:pt x="5656" y="8633"/>
                  </a:cubicBezTo>
                  <a:lnTo>
                    <a:pt x="5656" y="8168"/>
                  </a:lnTo>
                  <a:close/>
                  <a:moveTo>
                    <a:pt x="2239" y="1"/>
                  </a:moveTo>
                  <a:cubicBezTo>
                    <a:pt x="1536" y="1"/>
                    <a:pt x="929" y="441"/>
                    <a:pt x="477" y="1287"/>
                  </a:cubicBezTo>
                  <a:cubicBezTo>
                    <a:pt x="155" y="1906"/>
                    <a:pt x="24" y="2513"/>
                    <a:pt x="24" y="2537"/>
                  </a:cubicBezTo>
                  <a:cubicBezTo>
                    <a:pt x="0" y="2584"/>
                    <a:pt x="0" y="2632"/>
                    <a:pt x="36" y="2680"/>
                  </a:cubicBezTo>
                  <a:cubicBezTo>
                    <a:pt x="60" y="2703"/>
                    <a:pt x="96" y="2727"/>
                    <a:pt x="143" y="2727"/>
                  </a:cubicBezTo>
                  <a:cubicBezTo>
                    <a:pt x="167" y="2751"/>
                    <a:pt x="405" y="2882"/>
                    <a:pt x="393" y="3656"/>
                  </a:cubicBezTo>
                  <a:cubicBezTo>
                    <a:pt x="381" y="4430"/>
                    <a:pt x="477" y="4977"/>
                    <a:pt x="584" y="5287"/>
                  </a:cubicBezTo>
                  <a:cubicBezTo>
                    <a:pt x="643" y="5466"/>
                    <a:pt x="774" y="5585"/>
                    <a:pt x="953" y="5632"/>
                  </a:cubicBezTo>
                  <a:cubicBezTo>
                    <a:pt x="1001" y="5656"/>
                    <a:pt x="1036" y="5656"/>
                    <a:pt x="1072" y="5656"/>
                  </a:cubicBezTo>
                  <a:cubicBezTo>
                    <a:pt x="1215" y="5656"/>
                    <a:pt x="1334" y="5597"/>
                    <a:pt x="1429" y="5501"/>
                  </a:cubicBezTo>
                  <a:lnTo>
                    <a:pt x="1453" y="5489"/>
                  </a:lnTo>
                  <a:cubicBezTo>
                    <a:pt x="1667" y="6549"/>
                    <a:pt x="2370" y="7371"/>
                    <a:pt x="3037" y="7716"/>
                  </a:cubicBezTo>
                  <a:cubicBezTo>
                    <a:pt x="3120" y="7871"/>
                    <a:pt x="3239" y="8014"/>
                    <a:pt x="3394" y="8133"/>
                  </a:cubicBezTo>
                  <a:lnTo>
                    <a:pt x="3537" y="8228"/>
                  </a:lnTo>
                  <a:cubicBezTo>
                    <a:pt x="3668" y="8633"/>
                    <a:pt x="4037" y="9121"/>
                    <a:pt x="4668" y="9347"/>
                  </a:cubicBezTo>
                  <a:cubicBezTo>
                    <a:pt x="4846" y="9645"/>
                    <a:pt x="5168" y="9835"/>
                    <a:pt x="5537" y="9835"/>
                  </a:cubicBezTo>
                  <a:cubicBezTo>
                    <a:pt x="5918" y="9835"/>
                    <a:pt x="6239" y="9645"/>
                    <a:pt x="6418" y="9347"/>
                  </a:cubicBezTo>
                  <a:cubicBezTo>
                    <a:pt x="7049" y="9121"/>
                    <a:pt x="7406" y="8633"/>
                    <a:pt x="7549" y="8228"/>
                  </a:cubicBezTo>
                  <a:lnTo>
                    <a:pt x="7680" y="8133"/>
                  </a:lnTo>
                  <a:cubicBezTo>
                    <a:pt x="7847" y="8014"/>
                    <a:pt x="7966" y="7883"/>
                    <a:pt x="8037" y="7716"/>
                  </a:cubicBezTo>
                  <a:cubicBezTo>
                    <a:pt x="8692" y="7371"/>
                    <a:pt x="9406" y="6549"/>
                    <a:pt x="9633" y="5489"/>
                  </a:cubicBezTo>
                  <a:lnTo>
                    <a:pt x="9644" y="5501"/>
                  </a:lnTo>
                  <a:cubicBezTo>
                    <a:pt x="9740" y="5608"/>
                    <a:pt x="9871" y="5656"/>
                    <a:pt x="10002" y="5656"/>
                  </a:cubicBezTo>
                  <a:cubicBezTo>
                    <a:pt x="10049" y="5656"/>
                    <a:pt x="10085" y="5656"/>
                    <a:pt x="10121" y="5632"/>
                  </a:cubicBezTo>
                  <a:cubicBezTo>
                    <a:pt x="10299" y="5585"/>
                    <a:pt x="10442" y="5454"/>
                    <a:pt x="10502" y="5287"/>
                  </a:cubicBezTo>
                  <a:cubicBezTo>
                    <a:pt x="10585" y="4977"/>
                    <a:pt x="10704" y="4442"/>
                    <a:pt x="10692" y="3656"/>
                  </a:cubicBezTo>
                  <a:cubicBezTo>
                    <a:pt x="10680" y="2882"/>
                    <a:pt x="10918" y="2751"/>
                    <a:pt x="10942" y="2727"/>
                  </a:cubicBezTo>
                  <a:cubicBezTo>
                    <a:pt x="10990" y="2727"/>
                    <a:pt x="11014" y="2703"/>
                    <a:pt x="11049" y="2680"/>
                  </a:cubicBezTo>
                  <a:cubicBezTo>
                    <a:pt x="11002" y="2644"/>
                    <a:pt x="11014" y="2596"/>
                    <a:pt x="11002" y="2537"/>
                  </a:cubicBezTo>
                  <a:cubicBezTo>
                    <a:pt x="11002" y="2513"/>
                    <a:pt x="10871" y="1906"/>
                    <a:pt x="10537" y="1287"/>
                  </a:cubicBezTo>
                  <a:cubicBezTo>
                    <a:pt x="10097" y="441"/>
                    <a:pt x="9490" y="1"/>
                    <a:pt x="8787" y="1"/>
                  </a:cubicBezTo>
                  <a:cubicBezTo>
                    <a:pt x="8263" y="1"/>
                    <a:pt x="7597" y="310"/>
                    <a:pt x="7525" y="358"/>
                  </a:cubicBezTo>
                  <a:cubicBezTo>
                    <a:pt x="7410" y="398"/>
                    <a:pt x="7314" y="415"/>
                    <a:pt x="7221" y="415"/>
                  </a:cubicBezTo>
                  <a:cubicBezTo>
                    <a:pt x="7093" y="415"/>
                    <a:pt x="6970" y="382"/>
                    <a:pt x="6811" y="334"/>
                  </a:cubicBezTo>
                  <a:cubicBezTo>
                    <a:pt x="6537" y="263"/>
                    <a:pt x="6156" y="155"/>
                    <a:pt x="5513" y="155"/>
                  </a:cubicBezTo>
                  <a:cubicBezTo>
                    <a:pt x="4870" y="155"/>
                    <a:pt x="4489" y="263"/>
                    <a:pt x="4215" y="334"/>
                  </a:cubicBezTo>
                  <a:cubicBezTo>
                    <a:pt x="4049" y="382"/>
                    <a:pt x="3932" y="415"/>
                    <a:pt x="3806" y="415"/>
                  </a:cubicBezTo>
                  <a:cubicBezTo>
                    <a:pt x="3716" y="415"/>
                    <a:pt x="3621" y="398"/>
                    <a:pt x="3501" y="358"/>
                  </a:cubicBezTo>
                  <a:cubicBezTo>
                    <a:pt x="3429" y="310"/>
                    <a:pt x="2763" y="1"/>
                    <a:pt x="2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98" name="Google Shape;11898;p81"/>
          <p:cNvGrpSpPr/>
          <p:nvPr/>
        </p:nvGrpSpPr>
        <p:grpSpPr>
          <a:xfrm>
            <a:off x="1834859" y="4045688"/>
            <a:ext cx="490795" cy="298624"/>
            <a:chOff x="1404013" y="2958066"/>
            <a:chExt cx="368096" cy="223968"/>
          </a:xfrm>
          <a:solidFill>
            <a:schemeClr val="tx1"/>
          </a:solidFill>
        </p:grpSpPr>
        <p:sp>
          <p:nvSpPr>
            <p:cNvPr id="11899" name="Google Shape;11899;p81"/>
            <p:cNvSpPr/>
            <p:nvPr/>
          </p:nvSpPr>
          <p:spPr>
            <a:xfrm>
              <a:off x="1426893" y="3073426"/>
              <a:ext cx="40032" cy="45760"/>
            </a:xfrm>
            <a:custGeom>
              <a:avLst/>
              <a:gdLst/>
              <a:ahLst/>
              <a:cxnLst/>
              <a:rect l="l" t="t" r="r" b="b"/>
              <a:pathLst>
                <a:path w="1251" h="1430" extrusionOk="0">
                  <a:moveTo>
                    <a:pt x="631" y="0"/>
                  </a:moveTo>
                  <a:cubicBezTo>
                    <a:pt x="286" y="0"/>
                    <a:pt x="0" y="286"/>
                    <a:pt x="0" y="631"/>
                  </a:cubicBezTo>
                  <a:lnTo>
                    <a:pt x="0" y="810"/>
                  </a:lnTo>
                  <a:cubicBezTo>
                    <a:pt x="0" y="1155"/>
                    <a:pt x="286" y="1429"/>
                    <a:pt x="631" y="1429"/>
                  </a:cubicBezTo>
                  <a:cubicBezTo>
                    <a:pt x="965" y="1429"/>
                    <a:pt x="1251" y="1155"/>
                    <a:pt x="1251" y="810"/>
                  </a:cubicBezTo>
                  <a:lnTo>
                    <a:pt x="1251" y="703"/>
                  </a:lnTo>
                  <a:cubicBezTo>
                    <a:pt x="1239" y="619"/>
                    <a:pt x="1167" y="536"/>
                    <a:pt x="1072" y="536"/>
                  </a:cubicBezTo>
                  <a:cubicBezTo>
                    <a:pt x="989" y="536"/>
                    <a:pt x="905" y="619"/>
                    <a:pt x="905" y="703"/>
                  </a:cubicBezTo>
                  <a:lnTo>
                    <a:pt x="905" y="798"/>
                  </a:lnTo>
                  <a:cubicBezTo>
                    <a:pt x="905" y="941"/>
                    <a:pt x="786" y="1072"/>
                    <a:pt x="631" y="1072"/>
                  </a:cubicBezTo>
                  <a:cubicBezTo>
                    <a:pt x="477" y="1072"/>
                    <a:pt x="346" y="953"/>
                    <a:pt x="346" y="798"/>
                  </a:cubicBezTo>
                  <a:lnTo>
                    <a:pt x="346" y="619"/>
                  </a:lnTo>
                  <a:cubicBezTo>
                    <a:pt x="346" y="465"/>
                    <a:pt x="465" y="334"/>
                    <a:pt x="631" y="334"/>
                  </a:cubicBezTo>
                  <a:cubicBezTo>
                    <a:pt x="715" y="334"/>
                    <a:pt x="786" y="262"/>
                    <a:pt x="786" y="167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00" name="Google Shape;11900;p81"/>
            <p:cNvSpPr/>
            <p:nvPr/>
          </p:nvSpPr>
          <p:spPr>
            <a:xfrm>
              <a:off x="1404013" y="2958066"/>
              <a:ext cx="368096" cy="223968"/>
            </a:xfrm>
            <a:custGeom>
              <a:avLst/>
              <a:gdLst/>
              <a:ahLst/>
              <a:cxnLst/>
              <a:rect l="l" t="t" r="r" b="b"/>
              <a:pathLst>
                <a:path w="11503" h="6999" extrusionOk="0">
                  <a:moveTo>
                    <a:pt x="7800" y="2593"/>
                  </a:moveTo>
                  <a:lnTo>
                    <a:pt x="7895" y="2855"/>
                  </a:lnTo>
                  <a:cubicBezTo>
                    <a:pt x="7811" y="2831"/>
                    <a:pt x="7740" y="2820"/>
                    <a:pt x="7669" y="2796"/>
                  </a:cubicBezTo>
                  <a:cubicBezTo>
                    <a:pt x="7716" y="2712"/>
                    <a:pt x="7752" y="2653"/>
                    <a:pt x="7800" y="2593"/>
                  </a:cubicBezTo>
                  <a:close/>
                  <a:moveTo>
                    <a:pt x="4656" y="2820"/>
                  </a:moveTo>
                  <a:lnTo>
                    <a:pt x="4656" y="2820"/>
                  </a:lnTo>
                  <a:cubicBezTo>
                    <a:pt x="4347" y="3212"/>
                    <a:pt x="3263" y="3582"/>
                    <a:pt x="2430" y="3772"/>
                  </a:cubicBezTo>
                  <a:cubicBezTo>
                    <a:pt x="2370" y="3570"/>
                    <a:pt x="2263" y="3379"/>
                    <a:pt x="2132" y="3248"/>
                  </a:cubicBezTo>
                  <a:cubicBezTo>
                    <a:pt x="2096" y="3224"/>
                    <a:pt x="2049" y="3177"/>
                    <a:pt x="2013" y="3141"/>
                  </a:cubicBezTo>
                  <a:cubicBezTo>
                    <a:pt x="2537" y="3010"/>
                    <a:pt x="3466" y="2831"/>
                    <a:pt x="4656" y="2820"/>
                  </a:cubicBezTo>
                  <a:close/>
                  <a:moveTo>
                    <a:pt x="5049" y="2820"/>
                  </a:moveTo>
                  <a:cubicBezTo>
                    <a:pt x="5371" y="2820"/>
                    <a:pt x="5704" y="2855"/>
                    <a:pt x="6061" y="2879"/>
                  </a:cubicBezTo>
                  <a:lnTo>
                    <a:pt x="4883" y="4224"/>
                  </a:lnTo>
                  <a:cubicBezTo>
                    <a:pt x="4097" y="4129"/>
                    <a:pt x="3490" y="4022"/>
                    <a:pt x="3073" y="3951"/>
                  </a:cubicBezTo>
                  <a:cubicBezTo>
                    <a:pt x="3251" y="3903"/>
                    <a:pt x="3454" y="3832"/>
                    <a:pt x="3644" y="3760"/>
                  </a:cubicBezTo>
                  <a:cubicBezTo>
                    <a:pt x="4454" y="3462"/>
                    <a:pt x="4918" y="3165"/>
                    <a:pt x="5049" y="2820"/>
                  </a:cubicBezTo>
                  <a:close/>
                  <a:moveTo>
                    <a:pt x="8431" y="3355"/>
                  </a:moveTo>
                  <a:lnTo>
                    <a:pt x="8431" y="3355"/>
                  </a:lnTo>
                  <a:cubicBezTo>
                    <a:pt x="9240" y="3605"/>
                    <a:pt x="10014" y="3951"/>
                    <a:pt x="10764" y="4367"/>
                  </a:cubicBezTo>
                  <a:cubicBezTo>
                    <a:pt x="10109" y="4379"/>
                    <a:pt x="9455" y="4415"/>
                    <a:pt x="8812" y="4415"/>
                  </a:cubicBezTo>
                  <a:lnTo>
                    <a:pt x="8431" y="3355"/>
                  </a:lnTo>
                  <a:close/>
                  <a:moveTo>
                    <a:pt x="9586" y="4725"/>
                  </a:moveTo>
                  <a:lnTo>
                    <a:pt x="9990" y="5070"/>
                  </a:lnTo>
                  <a:cubicBezTo>
                    <a:pt x="9752" y="5201"/>
                    <a:pt x="9466" y="5320"/>
                    <a:pt x="9181" y="5427"/>
                  </a:cubicBezTo>
                  <a:lnTo>
                    <a:pt x="8931" y="4736"/>
                  </a:lnTo>
                  <a:cubicBezTo>
                    <a:pt x="9157" y="4736"/>
                    <a:pt x="9359" y="4736"/>
                    <a:pt x="9586" y="4725"/>
                  </a:cubicBezTo>
                  <a:close/>
                  <a:moveTo>
                    <a:pt x="2489" y="4177"/>
                  </a:moveTo>
                  <a:cubicBezTo>
                    <a:pt x="2668" y="4224"/>
                    <a:pt x="2954" y="4284"/>
                    <a:pt x="3347" y="4355"/>
                  </a:cubicBezTo>
                  <a:cubicBezTo>
                    <a:pt x="3239" y="4594"/>
                    <a:pt x="2978" y="5153"/>
                    <a:pt x="2489" y="5689"/>
                  </a:cubicBezTo>
                  <a:cubicBezTo>
                    <a:pt x="2335" y="5665"/>
                    <a:pt x="2216" y="5653"/>
                    <a:pt x="2132" y="5629"/>
                  </a:cubicBezTo>
                  <a:cubicBezTo>
                    <a:pt x="2358" y="5248"/>
                    <a:pt x="2489" y="4772"/>
                    <a:pt x="2489" y="4320"/>
                  </a:cubicBezTo>
                  <a:lnTo>
                    <a:pt x="2489" y="4177"/>
                  </a:lnTo>
                  <a:close/>
                  <a:moveTo>
                    <a:pt x="3704" y="4403"/>
                  </a:moveTo>
                  <a:cubicBezTo>
                    <a:pt x="3978" y="4439"/>
                    <a:pt x="4275" y="4486"/>
                    <a:pt x="4621" y="4522"/>
                  </a:cubicBezTo>
                  <a:cubicBezTo>
                    <a:pt x="4597" y="4522"/>
                    <a:pt x="3454" y="5832"/>
                    <a:pt x="3454" y="5832"/>
                  </a:cubicBezTo>
                  <a:cubicBezTo>
                    <a:pt x="3251" y="5796"/>
                    <a:pt x="3049" y="5784"/>
                    <a:pt x="2894" y="5748"/>
                  </a:cubicBezTo>
                  <a:cubicBezTo>
                    <a:pt x="3370" y="5177"/>
                    <a:pt x="3632" y="4594"/>
                    <a:pt x="3704" y="4403"/>
                  </a:cubicBezTo>
                  <a:close/>
                  <a:moveTo>
                    <a:pt x="1251" y="3224"/>
                  </a:moveTo>
                  <a:cubicBezTo>
                    <a:pt x="1835" y="3224"/>
                    <a:pt x="2156" y="3605"/>
                    <a:pt x="2156" y="4308"/>
                  </a:cubicBezTo>
                  <a:cubicBezTo>
                    <a:pt x="2156" y="4713"/>
                    <a:pt x="2037" y="5129"/>
                    <a:pt x="1846" y="5451"/>
                  </a:cubicBezTo>
                  <a:cubicBezTo>
                    <a:pt x="1668" y="5748"/>
                    <a:pt x="1442" y="5927"/>
                    <a:pt x="1251" y="5927"/>
                  </a:cubicBezTo>
                  <a:cubicBezTo>
                    <a:pt x="1061" y="5927"/>
                    <a:pt x="834" y="5748"/>
                    <a:pt x="656" y="5451"/>
                  </a:cubicBezTo>
                  <a:cubicBezTo>
                    <a:pt x="465" y="5129"/>
                    <a:pt x="346" y="4713"/>
                    <a:pt x="346" y="4308"/>
                  </a:cubicBezTo>
                  <a:cubicBezTo>
                    <a:pt x="346" y="3605"/>
                    <a:pt x="668" y="3224"/>
                    <a:pt x="1251" y="3224"/>
                  </a:cubicBezTo>
                  <a:close/>
                  <a:moveTo>
                    <a:pt x="7454" y="3081"/>
                  </a:moveTo>
                  <a:cubicBezTo>
                    <a:pt x="7657" y="3129"/>
                    <a:pt x="7835" y="3177"/>
                    <a:pt x="8026" y="3224"/>
                  </a:cubicBezTo>
                  <a:lnTo>
                    <a:pt x="8454" y="4391"/>
                  </a:lnTo>
                  <a:lnTo>
                    <a:pt x="8264" y="4391"/>
                  </a:lnTo>
                  <a:cubicBezTo>
                    <a:pt x="8169" y="4391"/>
                    <a:pt x="8097" y="4474"/>
                    <a:pt x="8097" y="4558"/>
                  </a:cubicBezTo>
                  <a:cubicBezTo>
                    <a:pt x="8097" y="4653"/>
                    <a:pt x="8169" y="4725"/>
                    <a:pt x="8264" y="4725"/>
                  </a:cubicBezTo>
                  <a:lnTo>
                    <a:pt x="8573" y="4725"/>
                  </a:lnTo>
                  <a:lnTo>
                    <a:pt x="8859" y="5510"/>
                  </a:lnTo>
                  <a:cubicBezTo>
                    <a:pt x="8526" y="5629"/>
                    <a:pt x="8157" y="5725"/>
                    <a:pt x="7776" y="5796"/>
                  </a:cubicBezTo>
                  <a:cubicBezTo>
                    <a:pt x="7085" y="5915"/>
                    <a:pt x="6347" y="5975"/>
                    <a:pt x="5537" y="5975"/>
                  </a:cubicBezTo>
                  <a:cubicBezTo>
                    <a:pt x="5752" y="5677"/>
                    <a:pt x="6073" y="5201"/>
                    <a:pt x="6418" y="4701"/>
                  </a:cubicBezTo>
                  <a:cubicBezTo>
                    <a:pt x="6788" y="4713"/>
                    <a:pt x="7157" y="4736"/>
                    <a:pt x="7538" y="4736"/>
                  </a:cubicBezTo>
                  <a:cubicBezTo>
                    <a:pt x="7621" y="4736"/>
                    <a:pt x="7692" y="4665"/>
                    <a:pt x="7692" y="4570"/>
                  </a:cubicBezTo>
                  <a:cubicBezTo>
                    <a:pt x="7692" y="4486"/>
                    <a:pt x="7621" y="4415"/>
                    <a:pt x="7538" y="4391"/>
                  </a:cubicBezTo>
                  <a:cubicBezTo>
                    <a:pt x="7216" y="4379"/>
                    <a:pt x="6919" y="4379"/>
                    <a:pt x="6621" y="4355"/>
                  </a:cubicBezTo>
                  <a:cubicBezTo>
                    <a:pt x="6919" y="3903"/>
                    <a:pt x="7216" y="3462"/>
                    <a:pt x="7454" y="3081"/>
                  </a:cubicBezTo>
                  <a:close/>
                  <a:moveTo>
                    <a:pt x="7406" y="1933"/>
                  </a:moveTo>
                  <a:cubicBezTo>
                    <a:pt x="7423" y="1933"/>
                    <a:pt x="7435" y="1935"/>
                    <a:pt x="7442" y="1938"/>
                  </a:cubicBezTo>
                  <a:cubicBezTo>
                    <a:pt x="7466" y="1938"/>
                    <a:pt x="7550" y="1974"/>
                    <a:pt x="7597" y="2058"/>
                  </a:cubicBezTo>
                  <a:lnTo>
                    <a:pt x="7645" y="2212"/>
                  </a:lnTo>
                  <a:cubicBezTo>
                    <a:pt x="6978" y="3224"/>
                    <a:pt x="5323" y="5737"/>
                    <a:pt x="5073" y="5987"/>
                  </a:cubicBezTo>
                  <a:cubicBezTo>
                    <a:pt x="4940" y="6127"/>
                    <a:pt x="4780" y="6199"/>
                    <a:pt x="4592" y="6199"/>
                  </a:cubicBezTo>
                  <a:cubicBezTo>
                    <a:pt x="4477" y="6199"/>
                    <a:pt x="4351" y="6172"/>
                    <a:pt x="4216" y="6118"/>
                  </a:cubicBezTo>
                  <a:cubicBezTo>
                    <a:pt x="4049" y="6058"/>
                    <a:pt x="3918" y="5975"/>
                    <a:pt x="3823" y="5915"/>
                  </a:cubicBezTo>
                  <a:lnTo>
                    <a:pt x="7264" y="1998"/>
                  </a:lnTo>
                  <a:cubicBezTo>
                    <a:pt x="7306" y="1947"/>
                    <a:pt x="7366" y="1933"/>
                    <a:pt x="7406" y="1933"/>
                  </a:cubicBezTo>
                  <a:close/>
                  <a:moveTo>
                    <a:pt x="525" y="1"/>
                  </a:moveTo>
                  <a:cubicBezTo>
                    <a:pt x="480" y="1"/>
                    <a:pt x="436" y="16"/>
                    <a:pt x="406" y="45"/>
                  </a:cubicBezTo>
                  <a:cubicBezTo>
                    <a:pt x="394" y="69"/>
                    <a:pt x="1" y="462"/>
                    <a:pt x="1" y="1438"/>
                  </a:cubicBezTo>
                  <a:cubicBezTo>
                    <a:pt x="1" y="2248"/>
                    <a:pt x="394" y="2784"/>
                    <a:pt x="632" y="3046"/>
                  </a:cubicBezTo>
                  <a:cubicBezTo>
                    <a:pt x="537" y="3105"/>
                    <a:pt x="453" y="3165"/>
                    <a:pt x="370" y="3236"/>
                  </a:cubicBezTo>
                  <a:cubicBezTo>
                    <a:pt x="132" y="3486"/>
                    <a:pt x="13" y="3843"/>
                    <a:pt x="13" y="4320"/>
                  </a:cubicBezTo>
                  <a:cubicBezTo>
                    <a:pt x="13" y="4784"/>
                    <a:pt x="156" y="5260"/>
                    <a:pt x="370" y="5641"/>
                  </a:cubicBezTo>
                  <a:cubicBezTo>
                    <a:pt x="632" y="6058"/>
                    <a:pt x="942" y="6284"/>
                    <a:pt x="1263" y="6284"/>
                  </a:cubicBezTo>
                  <a:cubicBezTo>
                    <a:pt x="1501" y="6284"/>
                    <a:pt x="1739" y="6153"/>
                    <a:pt x="1942" y="5927"/>
                  </a:cubicBezTo>
                  <a:cubicBezTo>
                    <a:pt x="1966" y="5939"/>
                    <a:pt x="2037" y="5939"/>
                    <a:pt x="2132" y="5975"/>
                  </a:cubicBezTo>
                  <a:lnTo>
                    <a:pt x="1715" y="6677"/>
                  </a:lnTo>
                  <a:lnTo>
                    <a:pt x="715" y="6677"/>
                  </a:lnTo>
                  <a:cubicBezTo>
                    <a:pt x="632" y="6677"/>
                    <a:pt x="549" y="6749"/>
                    <a:pt x="549" y="6832"/>
                  </a:cubicBezTo>
                  <a:cubicBezTo>
                    <a:pt x="549" y="6927"/>
                    <a:pt x="632" y="6999"/>
                    <a:pt x="715" y="6999"/>
                  </a:cubicBezTo>
                  <a:lnTo>
                    <a:pt x="1704" y="6999"/>
                  </a:lnTo>
                  <a:cubicBezTo>
                    <a:pt x="1823" y="6999"/>
                    <a:pt x="1942" y="6939"/>
                    <a:pt x="2001" y="6832"/>
                  </a:cubicBezTo>
                  <a:lnTo>
                    <a:pt x="2477" y="6034"/>
                  </a:lnTo>
                  <a:cubicBezTo>
                    <a:pt x="2597" y="6046"/>
                    <a:pt x="2728" y="6082"/>
                    <a:pt x="2894" y="6094"/>
                  </a:cubicBezTo>
                  <a:lnTo>
                    <a:pt x="2894" y="6653"/>
                  </a:lnTo>
                  <a:cubicBezTo>
                    <a:pt x="2894" y="6653"/>
                    <a:pt x="2894" y="6677"/>
                    <a:pt x="2870" y="6677"/>
                  </a:cubicBezTo>
                  <a:lnTo>
                    <a:pt x="2513" y="6677"/>
                  </a:lnTo>
                  <a:cubicBezTo>
                    <a:pt x="2430" y="6677"/>
                    <a:pt x="2358" y="6749"/>
                    <a:pt x="2358" y="6832"/>
                  </a:cubicBezTo>
                  <a:cubicBezTo>
                    <a:pt x="2358" y="6927"/>
                    <a:pt x="2430" y="6999"/>
                    <a:pt x="2513" y="6999"/>
                  </a:cubicBezTo>
                  <a:lnTo>
                    <a:pt x="2870" y="6999"/>
                  </a:lnTo>
                  <a:cubicBezTo>
                    <a:pt x="3073" y="6999"/>
                    <a:pt x="3216" y="6856"/>
                    <a:pt x="3216" y="6653"/>
                  </a:cubicBezTo>
                  <a:lnTo>
                    <a:pt x="3216" y="6153"/>
                  </a:lnTo>
                  <a:cubicBezTo>
                    <a:pt x="3347" y="6165"/>
                    <a:pt x="3501" y="6177"/>
                    <a:pt x="3644" y="6201"/>
                  </a:cubicBezTo>
                  <a:cubicBezTo>
                    <a:pt x="3751" y="6272"/>
                    <a:pt x="3918" y="6356"/>
                    <a:pt x="4097" y="6439"/>
                  </a:cubicBezTo>
                  <a:cubicBezTo>
                    <a:pt x="4275" y="6510"/>
                    <a:pt x="4454" y="6534"/>
                    <a:pt x="4621" y="6534"/>
                  </a:cubicBezTo>
                  <a:cubicBezTo>
                    <a:pt x="4859" y="6534"/>
                    <a:pt x="5073" y="6451"/>
                    <a:pt x="5275" y="6296"/>
                  </a:cubicBezTo>
                  <a:lnTo>
                    <a:pt x="5609" y="6296"/>
                  </a:lnTo>
                  <a:cubicBezTo>
                    <a:pt x="6895" y="6296"/>
                    <a:pt x="8026" y="6153"/>
                    <a:pt x="8990" y="5856"/>
                  </a:cubicBezTo>
                  <a:lnTo>
                    <a:pt x="9288" y="6653"/>
                  </a:lnTo>
                  <a:cubicBezTo>
                    <a:pt x="9359" y="6868"/>
                    <a:pt x="9562" y="6999"/>
                    <a:pt x="9776" y="6999"/>
                  </a:cubicBezTo>
                  <a:lnTo>
                    <a:pt x="10788" y="6999"/>
                  </a:lnTo>
                  <a:cubicBezTo>
                    <a:pt x="10883" y="6999"/>
                    <a:pt x="10955" y="6927"/>
                    <a:pt x="10955" y="6832"/>
                  </a:cubicBezTo>
                  <a:cubicBezTo>
                    <a:pt x="10955" y="6749"/>
                    <a:pt x="10883" y="6677"/>
                    <a:pt x="10788" y="6677"/>
                  </a:cubicBezTo>
                  <a:lnTo>
                    <a:pt x="9776" y="6677"/>
                  </a:lnTo>
                  <a:cubicBezTo>
                    <a:pt x="9705" y="6677"/>
                    <a:pt x="9633" y="6630"/>
                    <a:pt x="9597" y="6558"/>
                  </a:cubicBezTo>
                  <a:lnTo>
                    <a:pt x="9300" y="5760"/>
                  </a:lnTo>
                  <a:cubicBezTo>
                    <a:pt x="9693" y="5629"/>
                    <a:pt x="10050" y="5463"/>
                    <a:pt x="10371" y="5272"/>
                  </a:cubicBezTo>
                  <a:cubicBezTo>
                    <a:pt x="10419" y="5248"/>
                    <a:pt x="10455" y="5201"/>
                    <a:pt x="10467" y="5141"/>
                  </a:cubicBezTo>
                  <a:cubicBezTo>
                    <a:pt x="10478" y="5082"/>
                    <a:pt x="10455" y="5034"/>
                    <a:pt x="10407" y="4986"/>
                  </a:cubicBezTo>
                  <a:lnTo>
                    <a:pt x="10109" y="4736"/>
                  </a:lnTo>
                  <a:cubicBezTo>
                    <a:pt x="10514" y="4725"/>
                    <a:pt x="10931" y="4713"/>
                    <a:pt x="11348" y="4677"/>
                  </a:cubicBezTo>
                  <a:cubicBezTo>
                    <a:pt x="11419" y="4677"/>
                    <a:pt x="11479" y="4617"/>
                    <a:pt x="11491" y="4558"/>
                  </a:cubicBezTo>
                  <a:cubicBezTo>
                    <a:pt x="11502" y="4463"/>
                    <a:pt x="11479" y="4379"/>
                    <a:pt x="11419" y="4355"/>
                  </a:cubicBezTo>
                  <a:cubicBezTo>
                    <a:pt x="10431" y="3736"/>
                    <a:pt x="9395" y="3272"/>
                    <a:pt x="8288" y="2950"/>
                  </a:cubicBezTo>
                  <a:lnTo>
                    <a:pt x="7919" y="1938"/>
                  </a:lnTo>
                  <a:cubicBezTo>
                    <a:pt x="7859" y="1760"/>
                    <a:pt x="7716" y="1641"/>
                    <a:pt x="7514" y="1617"/>
                  </a:cubicBezTo>
                  <a:cubicBezTo>
                    <a:pt x="7480" y="1610"/>
                    <a:pt x="7446" y="1607"/>
                    <a:pt x="7411" y="1607"/>
                  </a:cubicBezTo>
                  <a:cubicBezTo>
                    <a:pt x="7265" y="1607"/>
                    <a:pt x="7122" y="1668"/>
                    <a:pt x="7026" y="1784"/>
                  </a:cubicBezTo>
                  <a:lnTo>
                    <a:pt x="6323" y="2569"/>
                  </a:lnTo>
                  <a:cubicBezTo>
                    <a:pt x="5785" y="2506"/>
                    <a:pt x="5273" y="2481"/>
                    <a:pt x="4799" y="2481"/>
                  </a:cubicBezTo>
                  <a:cubicBezTo>
                    <a:pt x="3040" y="2481"/>
                    <a:pt x="1788" y="2833"/>
                    <a:pt x="1525" y="2927"/>
                  </a:cubicBezTo>
                  <a:cubicBezTo>
                    <a:pt x="1430" y="2903"/>
                    <a:pt x="1346" y="2891"/>
                    <a:pt x="1239" y="2891"/>
                  </a:cubicBezTo>
                  <a:lnTo>
                    <a:pt x="1168" y="2891"/>
                  </a:lnTo>
                  <a:cubicBezTo>
                    <a:pt x="989" y="2462"/>
                    <a:pt x="823" y="1879"/>
                    <a:pt x="942" y="1343"/>
                  </a:cubicBezTo>
                  <a:cubicBezTo>
                    <a:pt x="1013" y="998"/>
                    <a:pt x="1168" y="843"/>
                    <a:pt x="1180" y="843"/>
                  </a:cubicBezTo>
                  <a:cubicBezTo>
                    <a:pt x="1239" y="784"/>
                    <a:pt x="1239" y="664"/>
                    <a:pt x="1180" y="605"/>
                  </a:cubicBezTo>
                  <a:cubicBezTo>
                    <a:pt x="1150" y="575"/>
                    <a:pt x="1105" y="560"/>
                    <a:pt x="1061" y="560"/>
                  </a:cubicBezTo>
                  <a:cubicBezTo>
                    <a:pt x="1016" y="560"/>
                    <a:pt x="971" y="575"/>
                    <a:pt x="942" y="605"/>
                  </a:cubicBezTo>
                  <a:cubicBezTo>
                    <a:pt x="906" y="629"/>
                    <a:pt x="287" y="1272"/>
                    <a:pt x="727" y="2653"/>
                  </a:cubicBezTo>
                  <a:cubicBezTo>
                    <a:pt x="549" y="2415"/>
                    <a:pt x="334" y="2010"/>
                    <a:pt x="334" y="1438"/>
                  </a:cubicBezTo>
                  <a:cubicBezTo>
                    <a:pt x="334" y="629"/>
                    <a:pt x="644" y="307"/>
                    <a:pt x="644" y="283"/>
                  </a:cubicBezTo>
                  <a:cubicBezTo>
                    <a:pt x="703" y="224"/>
                    <a:pt x="703" y="105"/>
                    <a:pt x="644" y="45"/>
                  </a:cubicBezTo>
                  <a:cubicBezTo>
                    <a:pt x="614" y="16"/>
                    <a:pt x="569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01" name="Google Shape;11901;p81"/>
          <p:cNvSpPr/>
          <p:nvPr/>
        </p:nvSpPr>
        <p:spPr>
          <a:xfrm>
            <a:off x="5492971" y="3950072"/>
            <a:ext cx="490283" cy="490240"/>
          </a:xfrm>
          <a:custGeom>
            <a:avLst/>
            <a:gdLst/>
            <a:ahLst/>
            <a:cxnLst/>
            <a:rect l="l" t="t" r="r" b="b"/>
            <a:pathLst>
              <a:path w="11491" h="11490" extrusionOk="0">
                <a:moveTo>
                  <a:pt x="5585" y="1643"/>
                </a:moveTo>
                <a:lnTo>
                  <a:pt x="5585" y="3013"/>
                </a:lnTo>
                <a:cubicBezTo>
                  <a:pt x="5322" y="3482"/>
                  <a:pt x="4845" y="3751"/>
                  <a:pt x="4340" y="3751"/>
                </a:cubicBezTo>
                <a:cubicBezTo>
                  <a:pt x="4204" y="3751"/>
                  <a:pt x="4066" y="3732"/>
                  <a:pt x="3930" y="3691"/>
                </a:cubicBezTo>
                <a:lnTo>
                  <a:pt x="2966" y="2727"/>
                </a:lnTo>
                <a:lnTo>
                  <a:pt x="2966" y="2727"/>
                </a:lnTo>
                <a:cubicBezTo>
                  <a:pt x="3070" y="2737"/>
                  <a:pt x="3176" y="2742"/>
                  <a:pt x="3281" y="2742"/>
                </a:cubicBezTo>
                <a:cubicBezTo>
                  <a:pt x="3666" y="2742"/>
                  <a:pt x="4051" y="2672"/>
                  <a:pt x="4406" y="2513"/>
                </a:cubicBezTo>
                <a:cubicBezTo>
                  <a:pt x="4871" y="2322"/>
                  <a:pt x="5275" y="2024"/>
                  <a:pt x="5585" y="1643"/>
                </a:cubicBezTo>
                <a:close/>
                <a:moveTo>
                  <a:pt x="5573" y="3560"/>
                </a:moveTo>
                <a:lnTo>
                  <a:pt x="5573" y="5322"/>
                </a:lnTo>
                <a:lnTo>
                  <a:pt x="4323" y="4084"/>
                </a:lnTo>
                <a:cubicBezTo>
                  <a:pt x="4799" y="4084"/>
                  <a:pt x="5240" y="3882"/>
                  <a:pt x="5573" y="3560"/>
                </a:cubicBezTo>
                <a:close/>
                <a:moveTo>
                  <a:pt x="5918" y="3560"/>
                </a:moveTo>
                <a:cubicBezTo>
                  <a:pt x="6240" y="3882"/>
                  <a:pt x="6692" y="4084"/>
                  <a:pt x="7168" y="4084"/>
                </a:cubicBezTo>
                <a:lnTo>
                  <a:pt x="5918" y="5322"/>
                </a:lnTo>
                <a:lnTo>
                  <a:pt x="5918" y="3560"/>
                </a:lnTo>
                <a:close/>
                <a:moveTo>
                  <a:pt x="2727" y="2965"/>
                </a:moveTo>
                <a:lnTo>
                  <a:pt x="3692" y="3929"/>
                </a:lnTo>
                <a:cubicBezTo>
                  <a:pt x="3894" y="4572"/>
                  <a:pt x="3608" y="5251"/>
                  <a:pt x="3013" y="5584"/>
                </a:cubicBezTo>
                <a:lnTo>
                  <a:pt x="1644" y="5584"/>
                </a:lnTo>
                <a:cubicBezTo>
                  <a:pt x="2025" y="5275"/>
                  <a:pt x="2323" y="4870"/>
                  <a:pt x="2525" y="4406"/>
                </a:cubicBezTo>
                <a:cubicBezTo>
                  <a:pt x="2716" y="3941"/>
                  <a:pt x="2775" y="3453"/>
                  <a:pt x="2727" y="2965"/>
                </a:cubicBezTo>
                <a:close/>
                <a:moveTo>
                  <a:pt x="4085" y="4334"/>
                </a:moveTo>
                <a:lnTo>
                  <a:pt x="5335" y="5584"/>
                </a:lnTo>
                <a:lnTo>
                  <a:pt x="3561" y="5584"/>
                </a:lnTo>
                <a:cubicBezTo>
                  <a:pt x="3894" y="5251"/>
                  <a:pt x="4085" y="4799"/>
                  <a:pt x="4085" y="4334"/>
                </a:cubicBezTo>
                <a:close/>
                <a:moveTo>
                  <a:pt x="7407" y="4334"/>
                </a:moveTo>
                <a:cubicBezTo>
                  <a:pt x="7407" y="4810"/>
                  <a:pt x="7585" y="5251"/>
                  <a:pt x="7919" y="5584"/>
                </a:cubicBezTo>
                <a:lnTo>
                  <a:pt x="6156" y="5584"/>
                </a:lnTo>
                <a:lnTo>
                  <a:pt x="7407" y="4334"/>
                </a:lnTo>
                <a:close/>
                <a:moveTo>
                  <a:pt x="5918" y="1643"/>
                </a:moveTo>
                <a:cubicBezTo>
                  <a:pt x="6228" y="2024"/>
                  <a:pt x="6633" y="2322"/>
                  <a:pt x="7085" y="2513"/>
                </a:cubicBezTo>
                <a:cubicBezTo>
                  <a:pt x="7457" y="2665"/>
                  <a:pt x="7843" y="2741"/>
                  <a:pt x="8239" y="2741"/>
                </a:cubicBezTo>
                <a:cubicBezTo>
                  <a:pt x="8338" y="2741"/>
                  <a:pt x="8438" y="2736"/>
                  <a:pt x="8538" y="2727"/>
                </a:cubicBezTo>
                <a:lnTo>
                  <a:pt x="8538" y="2727"/>
                </a:lnTo>
                <a:lnTo>
                  <a:pt x="8502" y="2751"/>
                </a:lnTo>
                <a:cubicBezTo>
                  <a:pt x="8442" y="2810"/>
                  <a:pt x="8442" y="2929"/>
                  <a:pt x="8502" y="2989"/>
                </a:cubicBezTo>
                <a:cubicBezTo>
                  <a:pt x="8538" y="3025"/>
                  <a:pt x="8573" y="3036"/>
                  <a:pt x="8621" y="3036"/>
                </a:cubicBezTo>
                <a:cubicBezTo>
                  <a:pt x="8669" y="3036"/>
                  <a:pt x="8716" y="3025"/>
                  <a:pt x="8740" y="2989"/>
                </a:cubicBezTo>
                <a:lnTo>
                  <a:pt x="8764" y="2965"/>
                </a:lnTo>
                <a:lnTo>
                  <a:pt x="8764" y="2965"/>
                </a:lnTo>
                <a:cubicBezTo>
                  <a:pt x="8716" y="3453"/>
                  <a:pt x="8788" y="3941"/>
                  <a:pt x="8978" y="4406"/>
                </a:cubicBezTo>
                <a:cubicBezTo>
                  <a:pt x="9169" y="4870"/>
                  <a:pt x="9466" y="5275"/>
                  <a:pt x="9859" y="5584"/>
                </a:cubicBezTo>
                <a:lnTo>
                  <a:pt x="8490" y="5584"/>
                </a:lnTo>
                <a:cubicBezTo>
                  <a:pt x="7895" y="5251"/>
                  <a:pt x="7609" y="4572"/>
                  <a:pt x="7799" y="3929"/>
                </a:cubicBezTo>
                <a:lnTo>
                  <a:pt x="8204" y="3525"/>
                </a:lnTo>
                <a:cubicBezTo>
                  <a:pt x="8264" y="3465"/>
                  <a:pt x="8264" y="3346"/>
                  <a:pt x="8204" y="3286"/>
                </a:cubicBezTo>
                <a:cubicBezTo>
                  <a:pt x="8175" y="3257"/>
                  <a:pt x="8130" y="3242"/>
                  <a:pt x="8085" y="3242"/>
                </a:cubicBezTo>
                <a:cubicBezTo>
                  <a:pt x="8041" y="3242"/>
                  <a:pt x="7996" y="3257"/>
                  <a:pt x="7966" y="3286"/>
                </a:cubicBezTo>
                <a:lnTo>
                  <a:pt x="7561" y="3691"/>
                </a:lnTo>
                <a:cubicBezTo>
                  <a:pt x="7428" y="3731"/>
                  <a:pt x="7293" y="3750"/>
                  <a:pt x="7160" y="3750"/>
                </a:cubicBezTo>
                <a:cubicBezTo>
                  <a:pt x="6652" y="3750"/>
                  <a:pt x="6171" y="3472"/>
                  <a:pt x="5906" y="3001"/>
                </a:cubicBezTo>
                <a:lnTo>
                  <a:pt x="5906" y="1643"/>
                </a:lnTo>
                <a:close/>
                <a:moveTo>
                  <a:pt x="5347" y="5906"/>
                </a:moveTo>
                <a:lnTo>
                  <a:pt x="4097" y="7156"/>
                </a:lnTo>
                <a:cubicBezTo>
                  <a:pt x="4097" y="6680"/>
                  <a:pt x="3918" y="6239"/>
                  <a:pt x="3573" y="5906"/>
                </a:cubicBezTo>
                <a:close/>
                <a:moveTo>
                  <a:pt x="7942" y="5906"/>
                </a:moveTo>
                <a:cubicBezTo>
                  <a:pt x="7609" y="6239"/>
                  <a:pt x="7418" y="6704"/>
                  <a:pt x="7418" y="7156"/>
                </a:cubicBezTo>
                <a:lnTo>
                  <a:pt x="6168" y="5906"/>
                </a:lnTo>
                <a:close/>
                <a:moveTo>
                  <a:pt x="5585" y="6144"/>
                </a:moveTo>
                <a:lnTo>
                  <a:pt x="5585" y="7918"/>
                </a:lnTo>
                <a:cubicBezTo>
                  <a:pt x="5263" y="7585"/>
                  <a:pt x="4811" y="7394"/>
                  <a:pt x="4335" y="7394"/>
                </a:cubicBezTo>
                <a:lnTo>
                  <a:pt x="5585" y="6144"/>
                </a:lnTo>
                <a:close/>
                <a:moveTo>
                  <a:pt x="5918" y="6144"/>
                </a:moveTo>
                <a:lnTo>
                  <a:pt x="7168" y="7394"/>
                </a:lnTo>
                <a:cubicBezTo>
                  <a:pt x="6680" y="7394"/>
                  <a:pt x="6240" y="7573"/>
                  <a:pt x="5918" y="7918"/>
                </a:cubicBezTo>
                <a:lnTo>
                  <a:pt x="5918" y="6144"/>
                </a:lnTo>
                <a:close/>
                <a:moveTo>
                  <a:pt x="9859" y="5906"/>
                </a:moveTo>
                <a:cubicBezTo>
                  <a:pt x="9466" y="6215"/>
                  <a:pt x="9169" y="6620"/>
                  <a:pt x="8978" y="7085"/>
                </a:cubicBezTo>
                <a:cubicBezTo>
                  <a:pt x="8788" y="7549"/>
                  <a:pt x="8728" y="8037"/>
                  <a:pt x="8776" y="8525"/>
                </a:cubicBezTo>
                <a:lnTo>
                  <a:pt x="7799" y="7561"/>
                </a:lnTo>
                <a:cubicBezTo>
                  <a:pt x="7609" y="6918"/>
                  <a:pt x="7895" y="6239"/>
                  <a:pt x="8490" y="5906"/>
                </a:cubicBezTo>
                <a:close/>
                <a:moveTo>
                  <a:pt x="3001" y="5906"/>
                </a:moveTo>
                <a:cubicBezTo>
                  <a:pt x="3597" y="6239"/>
                  <a:pt x="3870" y="6918"/>
                  <a:pt x="3680" y="7561"/>
                </a:cubicBezTo>
                <a:lnTo>
                  <a:pt x="3275" y="7966"/>
                </a:lnTo>
                <a:cubicBezTo>
                  <a:pt x="3216" y="8025"/>
                  <a:pt x="3216" y="8144"/>
                  <a:pt x="3275" y="8204"/>
                </a:cubicBezTo>
                <a:cubicBezTo>
                  <a:pt x="3311" y="8228"/>
                  <a:pt x="3358" y="8251"/>
                  <a:pt x="3394" y="8251"/>
                </a:cubicBezTo>
                <a:cubicBezTo>
                  <a:pt x="3442" y="8251"/>
                  <a:pt x="3489" y="8228"/>
                  <a:pt x="3513" y="8204"/>
                </a:cubicBezTo>
                <a:lnTo>
                  <a:pt x="3918" y="7799"/>
                </a:lnTo>
                <a:cubicBezTo>
                  <a:pt x="4051" y="7759"/>
                  <a:pt x="4186" y="7740"/>
                  <a:pt x="4320" y="7740"/>
                </a:cubicBezTo>
                <a:cubicBezTo>
                  <a:pt x="4828" y="7740"/>
                  <a:pt x="5309" y="8018"/>
                  <a:pt x="5573" y="8490"/>
                </a:cubicBezTo>
                <a:lnTo>
                  <a:pt x="5573" y="9844"/>
                </a:lnTo>
                <a:lnTo>
                  <a:pt x="5573" y="9844"/>
                </a:lnTo>
                <a:cubicBezTo>
                  <a:pt x="5265" y="9458"/>
                  <a:pt x="4865" y="9166"/>
                  <a:pt x="4406" y="8978"/>
                </a:cubicBezTo>
                <a:cubicBezTo>
                  <a:pt x="4049" y="8823"/>
                  <a:pt x="3668" y="8751"/>
                  <a:pt x="3275" y="8751"/>
                </a:cubicBezTo>
                <a:cubicBezTo>
                  <a:pt x="3180" y="8751"/>
                  <a:pt x="3061" y="8751"/>
                  <a:pt x="2954" y="8763"/>
                </a:cubicBezTo>
                <a:lnTo>
                  <a:pt x="2977" y="8740"/>
                </a:lnTo>
                <a:cubicBezTo>
                  <a:pt x="3037" y="8680"/>
                  <a:pt x="3037" y="8561"/>
                  <a:pt x="2977" y="8501"/>
                </a:cubicBezTo>
                <a:cubicBezTo>
                  <a:pt x="2948" y="8472"/>
                  <a:pt x="2903" y="8457"/>
                  <a:pt x="2858" y="8457"/>
                </a:cubicBezTo>
                <a:cubicBezTo>
                  <a:pt x="2814" y="8457"/>
                  <a:pt x="2769" y="8472"/>
                  <a:pt x="2739" y="8501"/>
                </a:cubicBezTo>
                <a:lnTo>
                  <a:pt x="2716" y="8525"/>
                </a:lnTo>
                <a:cubicBezTo>
                  <a:pt x="2775" y="8037"/>
                  <a:pt x="2704" y="7549"/>
                  <a:pt x="2501" y="7085"/>
                </a:cubicBezTo>
                <a:cubicBezTo>
                  <a:pt x="2311" y="6620"/>
                  <a:pt x="2013" y="6227"/>
                  <a:pt x="1632" y="5906"/>
                </a:cubicBezTo>
                <a:close/>
                <a:moveTo>
                  <a:pt x="7165" y="7740"/>
                </a:moveTo>
                <a:cubicBezTo>
                  <a:pt x="7297" y="7740"/>
                  <a:pt x="7430" y="7759"/>
                  <a:pt x="7561" y="7799"/>
                </a:cubicBezTo>
                <a:lnTo>
                  <a:pt x="8538" y="8763"/>
                </a:lnTo>
                <a:cubicBezTo>
                  <a:pt x="8447" y="8757"/>
                  <a:pt x="8357" y="8754"/>
                  <a:pt x="8267" y="8754"/>
                </a:cubicBezTo>
                <a:cubicBezTo>
                  <a:pt x="7861" y="8754"/>
                  <a:pt x="7465" y="8822"/>
                  <a:pt x="7085" y="8978"/>
                </a:cubicBezTo>
                <a:cubicBezTo>
                  <a:pt x="6633" y="9168"/>
                  <a:pt x="6228" y="9466"/>
                  <a:pt x="5918" y="9847"/>
                </a:cubicBezTo>
                <a:lnTo>
                  <a:pt x="5918" y="8490"/>
                </a:lnTo>
                <a:cubicBezTo>
                  <a:pt x="6173" y="8018"/>
                  <a:pt x="6660" y="7740"/>
                  <a:pt x="7165" y="7740"/>
                </a:cubicBezTo>
                <a:close/>
                <a:moveTo>
                  <a:pt x="5752" y="0"/>
                </a:moveTo>
                <a:cubicBezTo>
                  <a:pt x="5656" y="0"/>
                  <a:pt x="5585" y="72"/>
                  <a:pt x="5585" y="167"/>
                </a:cubicBezTo>
                <a:lnTo>
                  <a:pt x="5585" y="1024"/>
                </a:lnTo>
                <a:cubicBezTo>
                  <a:pt x="5299" y="1560"/>
                  <a:pt x="4847" y="1977"/>
                  <a:pt x="4287" y="2203"/>
                </a:cubicBezTo>
                <a:cubicBezTo>
                  <a:pt x="3970" y="2334"/>
                  <a:pt x="3626" y="2397"/>
                  <a:pt x="3281" y="2397"/>
                </a:cubicBezTo>
                <a:cubicBezTo>
                  <a:pt x="3029" y="2397"/>
                  <a:pt x="2778" y="2364"/>
                  <a:pt x="2537" y="2298"/>
                </a:cubicBezTo>
                <a:lnTo>
                  <a:pt x="1918" y="1679"/>
                </a:lnTo>
                <a:cubicBezTo>
                  <a:pt x="1894" y="1649"/>
                  <a:pt x="1849" y="1634"/>
                  <a:pt x="1803" y="1634"/>
                </a:cubicBezTo>
                <a:cubicBezTo>
                  <a:pt x="1757" y="1634"/>
                  <a:pt x="1709" y="1649"/>
                  <a:pt x="1680" y="1679"/>
                </a:cubicBezTo>
                <a:cubicBezTo>
                  <a:pt x="1620" y="1739"/>
                  <a:pt x="1620" y="1858"/>
                  <a:pt x="1680" y="1917"/>
                </a:cubicBezTo>
                <a:lnTo>
                  <a:pt x="2299" y="2536"/>
                </a:lnTo>
                <a:cubicBezTo>
                  <a:pt x="2477" y="3108"/>
                  <a:pt x="2442" y="3727"/>
                  <a:pt x="2204" y="4287"/>
                </a:cubicBezTo>
                <a:cubicBezTo>
                  <a:pt x="1977" y="4834"/>
                  <a:pt x="1549" y="5299"/>
                  <a:pt x="1025" y="5584"/>
                </a:cubicBezTo>
                <a:lnTo>
                  <a:pt x="168" y="5584"/>
                </a:lnTo>
                <a:cubicBezTo>
                  <a:pt x="84" y="5584"/>
                  <a:pt x="1" y="5656"/>
                  <a:pt x="1" y="5751"/>
                </a:cubicBezTo>
                <a:cubicBezTo>
                  <a:pt x="1" y="5834"/>
                  <a:pt x="84" y="5906"/>
                  <a:pt x="168" y="5906"/>
                </a:cubicBezTo>
                <a:lnTo>
                  <a:pt x="1025" y="5906"/>
                </a:lnTo>
                <a:cubicBezTo>
                  <a:pt x="1573" y="6192"/>
                  <a:pt x="1977" y="6656"/>
                  <a:pt x="2204" y="7204"/>
                </a:cubicBezTo>
                <a:cubicBezTo>
                  <a:pt x="2430" y="7751"/>
                  <a:pt x="2465" y="8382"/>
                  <a:pt x="2299" y="8966"/>
                </a:cubicBezTo>
                <a:lnTo>
                  <a:pt x="1680" y="9573"/>
                </a:lnTo>
                <a:cubicBezTo>
                  <a:pt x="1620" y="9632"/>
                  <a:pt x="1620" y="9752"/>
                  <a:pt x="1680" y="9811"/>
                </a:cubicBezTo>
                <a:cubicBezTo>
                  <a:pt x="1715" y="9835"/>
                  <a:pt x="1763" y="9859"/>
                  <a:pt x="1799" y="9859"/>
                </a:cubicBezTo>
                <a:cubicBezTo>
                  <a:pt x="1846" y="9859"/>
                  <a:pt x="1894" y="9835"/>
                  <a:pt x="1918" y="9811"/>
                </a:cubicBezTo>
                <a:lnTo>
                  <a:pt x="2537" y="9204"/>
                </a:lnTo>
                <a:cubicBezTo>
                  <a:pt x="2786" y="9126"/>
                  <a:pt x="3044" y="9087"/>
                  <a:pt x="3302" y="9087"/>
                </a:cubicBezTo>
                <a:cubicBezTo>
                  <a:pt x="3636" y="9087"/>
                  <a:pt x="3971" y="9153"/>
                  <a:pt x="4287" y="9287"/>
                </a:cubicBezTo>
                <a:cubicBezTo>
                  <a:pt x="4835" y="9513"/>
                  <a:pt x="5299" y="9942"/>
                  <a:pt x="5585" y="10466"/>
                </a:cubicBezTo>
                <a:lnTo>
                  <a:pt x="5585" y="11323"/>
                </a:lnTo>
                <a:cubicBezTo>
                  <a:pt x="5585" y="11418"/>
                  <a:pt x="5656" y="11490"/>
                  <a:pt x="5752" y="11490"/>
                </a:cubicBezTo>
                <a:cubicBezTo>
                  <a:pt x="5835" y="11490"/>
                  <a:pt x="5906" y="11418"/>
                  <a:pt x="5906" y="11323"/>
                </a:cubicBezTo>
                <a:lnTo>
                  <a:pt x="5906" y="10466"/>
                </a:lnTo>
                <a:cubicBezTo>
                  <a:pt x="6192" y="9930"/>
                  <a:pt x="6656" y="9513"/>
                  <a:pt x="7204" y="9287"/>
                </a:cubicBezTo>
                <a:cubicBezTo>
                  <a:pt x="7522" y="9159"/>
                  <a:pt x="7859" y="9095"/>
                  <a:pt x="8198" y="9095"/>
                </a:cubicBezTo>
                <a:cubicBezTo>
                  <a:pt x="8456" y="9095"/>
                  <a:pt x="8714" y="9132"/>
                  <a:pt x="8966" y="9204"/>
                </a:cubicBezTo>
                <a:lnTo>
                  <a:pt x="9574" y="9811"/>
                </a:lnTo>
                <a:cubicBezTo>
                  <a:pt x="9609" y="9835"/>
                  <a:pt x="9645" y="9859"/>
                  <a:pt x="9693" y="9859"/>
                </a:cubicBezTo>
                <a:cubicBezTo>
                  <a:pt x="9740" y="9859"/>
                  <a:pt x="9776" y="9835"/>
                  <a:pt x="9812" y="9811"/>
                </a:cubicBezTo>
                <a:cubicBezTo>
                  <a:pt x="9871" y="9752"/>
                  <a:pt x="9871" y="9632"/>
                  <a:pt x="9812" y="9573"/>
                </a:cubicBezTo>
                <a:lnTo>
                  <a:pt x="9204" y="8966"/>
                </a:lnTo>
                <a:cubicBezTo>
                  <a:pt x="9026" y="8382"/>
                  <a:pt x="9050" y="7775"/>
                  <a:pt x="9288" y="7204"/>
                </a:cubicBezTo>
                <a:cubicBezTo>
                  <a:pt x="9514" y="6656"/>
                  <a:pt x="9943" y="6192"/>
                  <a:pt x="10466" y="5906"/>
                </a:cubicBezTo>
                <a:lnTo>
                  <a:pt x="11324" y="5906"/>
                </a:lnTo>
                <a:cubicBezTo>
                  <a:pt x="11419" y="5906"/>
                  <a:pt x="11490" y="5834"/>
                  <a:pt x="11490" y="5751"/>
                </a:cubicBezTo>
                <a:cubicBezTo>
                  <a:pt x="11490" y="5656"/>
                  <a:pt x="11419" y="5584"/>
                  <a:pt x="11336" y="5584"/>
                </a:cubicBezTo>
                <a:lnTo>
                  <a:pt x="10466" y="5584"/>
                </a:lnTo>
                <a:cubicBezTo>
                  <a:pt x="9931" y="5299"/>
                  <a:pt x="9514" y="4834"/>
                  <a:pt x="9288" y="4287"/>
                </a:cubicBezTo>
                <a:cubicBezTo>
                  <a:pt x="9073" y="3739"/>
                  <a:pt x="9038" y="3108"/>
                  <a:pt x="9204" y="2536"/>
                </a:cubicBezTo>
                <a:lnTo>
                  <a:pt x="9812" y="1917"/>
                </a:lnTo>
                <a:cubicBezTo>
                  <a:pt x="9871" y="1858"/>
                  <a:pt x="9871" y="1739"/>
                  <a:pt x="9812" y="1679"/>
                </a:cubicBezTo>
                <a:cubicBezTo>
                  <a:pt x="9782" y="1649"/>
                  <a:pt x="9737" y="1634"/>
                  <a:pt x="9693" y="1634"/>
                </a:cubicBezTo>
                <a:cubicBezTo>
                  <a:pt x="9648" y="1634"/>
                  <a:pt x="9603" y="1649"/>
                  <a:pt x="9574" y="1679"/>
                </a:cubicBezTo>
                <a:lnTo>
                  <a:pt x="8966" y="2298"/>
                </a:lnTo>
                <a:cubicBezTo>
                  <a:pt x="8720" y="2374"/>
                  <a:pt x="8470" y="2411"/>
                  <a:pt x="8220" y="2411"/>
                </a:cubicBezTo>
                <a:cubicBezTo>
                  <a:pt x="7877" y="2411"/>
                  <a:pt x="7535" y="2341"/>
                  <a:pt x="7204" y="2203"/>
                </a:cubicBezTo>
                <a:cubicBezTo>
                  <a:pt x="6656" y="1977"/>
                  <a:pt x="6192" y="1548"/>
                  <a:pt x="5918" y="1024"/>
                </a:cubicBezTo>
                <a:lnTo>
                  <a:pt x="5918" y="167"/>
                </a:lnTo>
                <a:cubicBezTo>
                  <a:pt x="5918" y="72"/>
                  <a:pt x="5835" y="0"/>
                  <a:pt x="575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902" name="Google Shape;11902;p81"/>
          <p:cNvSpPr/>
          <p:nvPr/>
        </p:nvSpPr>
        <p:spPr>
          <a:xfrm>
            <a:off x="1136363" y="3949987"/>
            <a:ext cx="431360" cy="489813"/>
          </a:xfrm>
          <a:custGeom>
            <a:avLst/>
            <a:gdLst/>
            <a:ahLst/>
            <a:cxnLst/>
            <a:rect l="l" t="t" r="r" b="b"/>
            <a:pathLst>
              <a:path w="10110" h="11480" extrusionOk="0">
                <a:moveTo>
                  <a:pt x="4240" y="2681"/>
                </a:moveTo>
                <a:cubicBezTo>
                  <a:pt x="4347" y="2681"/>
                  <a:pt x="4442" y="2777"/>
                  <a:pt x="4442" y="2872"/>
                </a:cubicBezTo>
                <a:cubicBezTo>
                  <a:pt x="4442" y="2979"/>
                  <a:pt x="4347" y="3062"/>
                  <a:pt x="4240" y="3062"/>
                </a:cubicBezTo>
                <a:cubicBezTo>
                  <a:pt x="4144" y="3050"/>
                  <a:pt x="4049" y="2979"/>
                  <a:pt x="4049" y="2872"/>
                </a:cubicBezTo>
                <a:cubicBezTo>
                  <a:pt x="4049" y="2765"/>
                  <a:pt x="4144" y="2681"/>
                  <a:pt x="4240" y="2681"/>
                </a:cubicBezTo>
                <a:close/>
                <a:moveTo>
                  <a:pt x="5692" y="2681"/>
                </a:moveTo>
                <a:cubicBezTo>
                  <a:pt x="5787" y="2681"/>
                  <a:pt x="5883" y="2777"/>
                  <a:pt x="5883" y="2872"/>
                </a:cubicBezTo>
                <a:cubicBezTo>
                  <a:pt x="5883" y="2979"/>
                  <a:pt x="5787" y="3062"/>
                  <a:pt x="5692" y="3062"/>
                </a:cubicBezTo>
                <a:cubicBezTo>
                  <a:pt x="5585" y="3062"/>
                  <a:pt x="5490" y="2979"/>
                  <a:pt x="5490" y="2872"/>
                </a:cubicBezTo>
                <a:cubicBezTo>
                  <a:pt x="5490" y="2777"/>
                  <a:pt x="5585" y="2681"/>
                  <a:pt x="5692" y="2681"/>
                </a:cubicBezTo>
                <a:close/>
                <a:moveTo>
                  <a:pt x="4978" y="1788"/>
                </a:moveTo>
                <a:cubicBezTo>
                  <a:pt x="5299" y="1788"/>
                  <a:pt x="5585" y="2038"/>
                  <a:pt x="5752" y="2348"/>
                </a:cubicBezTo>
                <a:lnTo>
                  <a:pt x="5692" y="2348"/>
                </a:lnTo>
                <a:cubicBezTo>
                  <a:pt x="5394" y="2348"/>
                  <a:pt x="5168" y="2598"/>
                  <a:pt x="5168" y="2872"/>
                </a:cubicBezTo>
                <a:cubicBezTo>
                  <a:pt x="5168" y="3158"/>
                  <a:pt x="5371" y="3384"/>
                  <a:pt x="5656" y="3396"/>
                </a:cubicBezTo>
                <a:cubicBezTo>
                  <a:pt x="5478" y="3539"/>
                  <a:pt x="5228" y="3598"/>
                  <a:pt x="4990" y="3598"/>
                </a:cubicBezTo>
                <a:cubicBezTo>
                  <a:pt x="4751" y="3598"/>
                  <a:pt x="4466" y="3539"/>
                  <a:pt x="4287" y="3396"/>
                </a:cubicBezTo>
                <a:cubicBezTo>
                  <a:pt x="4561" y="3384"/>
                  <a:pt x="4775" y="3146"/>
                  <a:pt x="4775" y="2872"/>
                </a:cubicBezTo>
                <a:cubicBezTo>
                  <a:pt x="4775" y="2574"/>
                  <a:pt x="4537" y="2348"/>
                  <a:pt x="4263" y="2348"/>
                </a:cubicBezTo>
                <a:lnTo>
                  <a:pt x="4204" y="2348"/>
                </a:lnTo>
                <a:cubicBezTo>
                  <a:pt x="4359" y="2038"/>
                  <a:pt x="4644" y="1788"/>
                  <a:pt x="4978" y="1788"/>
                </a:cubicBezTo>
                <a:close/>
                <a:moveTo>
                  <a:pt x="4978" y="3943"/>
                </a:moveTo>
                <a:cubicBezTo>
                  <a:pt x="5275" y="3943"/>
                  <a:pt x="5525" y="4455"/>
                  <a:pt x="5525" y="5039"/>
                </a:cubicBezTo>
                <a:cubicBezTo>
                  <a:pt x="5525" y="5610"/>
                  <a:pt x="5252" y="6122"/>
                  <a:pt x="4978" y="6122"/>
                </a:cubicBezTo>
                <a:cubicBezTo>
                  <a:pt x="4680" y="6122"/>
                  <a:pt x="4418" y="5610"/>
                  <a:pt x="4418" y="5039"/>
                </a:cubicBezTo>
                <a:cubicBezTo>
                  <a:pt x="4418" y="4455"/>
                  <a:pt x="4680" y="3943"/>
                  <a:pt x="4978" y="3943"/>
                </a:cubicBezTo>
                <a:close/>
                <a:moveTo>
                  <a:pt x="5064" y="6488"/>
                </a:moveTo>
                <a:cubicBezTo>
                  <a:pt x="5446" y="6488"/>
                  <a:pt x="5749" y="6618"/>
                  <a:pt x="6002" y="6848"/>
                </a:cubicBezTo>
                <a:cubicBezTo>
                  <a:pt x="6204" y="7063"/>
                  <a:pt x="6347" y="7360"/>
                  <a:pt x="6406" y="7706"/>
                </a:cubicBezTo>
                <a:cubicBezTo>
                  <a:pt x="6311" y="7789"/>
                  <a:pt x="6192" y="7860"/>
                  <a:pt x="6049" y="7920"/>
                </a:cubicBezTo>
                <a:cubicBezTo>
                  <a:pt x="5954" y="7956"/>
                  <a:pt x="5906" y="8051"/>
                  <a:pt x="5954" y="8146"/>
                </a:cubicBezTo>
                <a:cubicBezTo>
                  <a:pt x="5990" y="8206"/>
                  <a:pt x="6049" y="8253"/>
                  <a:pt x="6109" y="8253"/>
                </a:cubicBezTo>
                <a:cubicBezTo>
                  <a:pt x="6121" y="8253"/>
                  <a:pt x="6145" y="8253"/>
                  <a:pt x="6168" y="8230"/>
                </a:cubicBezTo>
                <a:cubicBezTo>
                  <a:pt x="6252" y="8194"/>
                  <a:pt x="6347" y="8158"/>
                  <a:pt x="6418" y="8111"/>
                </a:cubicBezTo>
                <a:lnTo>
                  <a:pt x="6418" y="8111"/>
                </a:lnTo>
                <a:cubicBezTo>
                  <a:pt x="6418" y="8408"/>
                  <a:pt x="6347" y="8753"/>
                  <a:pt x="6216" y="9063"/>
                </a:cubicBezTo>
                <a:cubicBezTo>
                  <a:pt x="6073" y="9158"/>
                  <a:pt x="5894" y="9230"/>
                  <a:pt x="5692" y="9289"/>
                </a:cubicBezTo>
                <a:cubicBezTo>
                  <a:pt x="5597" y="9325"/>
                  <a:pt x="5537" y="9408"/>
                  <a:pt x="5561" y="9492"/>
                </a:cubicBezTo>
                <a:cubicBezTo>
                  <a:pt x="5585" y="9575"/>
                  <a:pt x="5656" y="9611"/>
                  <a:pt x="5728" y="9611"/>
                </a:cubicBezTo>
                <a:lnTo>
                  <a:pt x="5775" y="9611"/>
                </a:lnTo>
                <a:cubicBezTo>
                  <a:pt x="5847" y="9599"/>
                  <a:pt x="5918" y="9575"/>
                  <a:pt x="6002" y="9539"/>
                </a:cubicBezTo>
                <a:lnTo>
                  <a:pt x="6002" y="9539"/>
                </a:lnTo>
                <a:cubicBezTo>
                  <a:pt x="5966" y="9599"/>
                  <a:pt x="5942" y="9646"/>
                  <a:pt x="5906" y="9706"/>
                </a:cubicBezTo>
                <a:cubicBezTo>
                  <a:pt x="5609" y="10170"/>
                  <a:pt x="5252" y="10444"/>
                  <a:pt x="4966" y="10444"/>
                </a:cubicBezTo>
                <a:cubicBezTo>
                  <a:pt x="4692" y="10444"/>
                  <a:pt x="4335" y="10170"/>
                  <a:pt x="4037" y="9706"/>
                </a:cubicBezTo>
                <a:cubicBezTo>
                  <a:pt x="4001" y="9646"/>
                  <a:pt x="3978" y="9599"/>
                  <a:pt x="3942" y="9539"/>
                </a:cubicBezTo>
                <a:lnTo>
                  <a:pt x="3942" y="9539"/>
                </a:lnTo>
                <a:cubicBezTo>
                  <a:pt x="4251" y="9646"/>
                  <a:pt x="4609" y="9706"/>
                  <a:pt x="4966" y="9706"/>
                </a:cubicBezTo>
                <a:cubicBezTo>
                  <a:pt x="5061" y="9706"/>
                  <a:pt x="5132" y="9634"/>
                  <a:pt x="5132" y="9539"/>
                </a:cubicBezTo>
                <a:cubicBezTo>
                  <a:pt x="5132" y="9456"/>
                  <a:pt x="5061" y="9373"/>
                  <a:pt x="4966" y="9373"/>
                </a:cubicBezTo>
                <a:cubicBezTo>
                  <a:pt x="4478" y="9373"/>
                  <a:pt x="4037" y="9277"/>
                  <a:pt x="3716" y="9063"/>
                </a:cubicBezTo>
                <a:cubicBezTo>
                  <a:pt x="3597" y="8753"/>
                  <a:pt x="3525" y="8408"/>
                  <a:pt x="3525" y="8111"/>
                </a:cubicBezTo>
                <a:lnTo>
                  <a:pt x="3525" y="8111"/>
                </a:lnTo>
                <a:cubicBezTo>
                  <a:pt x="3882" y="8325"/>
                  <a:pt x="4418" y="8456"/>
                  <a:pt x="4966" y="8456"/>
                </a:cubicBezTo>
                <a:cubicBezTo>
                  <a:pt x="5085" y="8456"/>
                  <a:pt x="5228" y="8456"/>
                  <a:pt x="5347" y="8444"/>
                </a:cubicBezTo>
                <a:cubicBezTo>
                  <a:pt x="5430" y="8420"/>
                  <a:pt x="5502" y="8349"/>
                  <a:pt x="5490" y="8265"/>
                </a:cubicBezTo>
                <a:cubicBezTo>
                  <a:pt x="5479" y="8177"/>
                  <a:pt x="5416" y="8109"/>
                  <a:pt x="5332" y="8109"/>
                </a:cubicBezTo>
                <a:cubicBezTo>
                  <a:pt x="5325" y="8109"/>
                  <a:pt x="5318" y="8110"/>
                  <a:pt x="5311" y="8111"/>
                </a:cubicBezTo>
                <a:cubicBezTo>
                  <a:pt x="5192" y="8122"/>
                  <a:pt x="5085" y="8122"/>
                  <a:pt x="4966" y="8122"/>
                </a:cubicBezTo>
                <a:cubicBezTo>
                  <a:pt x="4394" y="8122"/>
                  <a:pt x="3835" y="7980"/>
                  <a:pt x="3537" y="7741"/>
                </a:cubicBezTo>
                <a:cubicBezTo>
                  <a:pt x="3597" y="7384"/>
                  <a:pt x="3739" y="7087"/>
                  <a:pt x="3942" y="6872"/>
                </a:cubicBezTo>
                <a:cubicBezTo>
                  <a:pt x="4192" y="6622"/>
                  <a:pt x="4549" y="6491"/>
                  <a:pt x="4966" y="6491"/>
                </a:cubicBezTo>
                <a:cubicBezTo>
                  <a:pt x="4999" y="6489"/>
                  <a:pt x="5032" y="6488"/>
                  <a:pt x="5064" y="6488"/>
                </a:cubicBezTo>
                <a:close/>
                <a:moveTo>
                  <a:pt x="2134" y="1"/>
                </a:moveTo>
                <a:cubicBezTo>
                  <a:pt x="2057" y="1"/>
                  <a:pt x="1976" y="57"/>
                  <a:pt x="1965" y="133"/>
                </a:cubicBezTo>
                <a:cubicBezTo>
                  <a:pt x="1954" y="229"/>
                  <a:pt x="2013" y="312"/>
                  <a:pt x="2096" y="324"/>
                </a:cubicBezTo>
                <a:cubicBezTo>
                  <a:pt x="2644" y="431"/>
                  <a:pt x="3216" y="1145"/>
                  <a:pt x="3561" y="1776"/>
                </a:cubicBezTo>
                <a:cubicBezTo>
                  <a:pt x="3620" y="1884"/>
                  <a:pt x="3739" y="1955"/>
                  <a:pt x="3859" y="1955"/>
                </a:cubicBezTo>
                <a:lnTo>
                  <a:pt x="4085" y="1955"/>
                </a:lnTo>
                <a:cubicBezTo>
                  <a:pt x="3870" y="2217"/>
                  <a:pt x="3763" y="2550"/>
                  <a:pt x="3763" y="2860"/>
                </a:cubicBezTo>
                <a:cubicBezTo>
                  <a:pt x="3763" y="3205"/>
                  <a:pt x="3906" y="3467"/>
                  <a:pt x="4156" y="3669"/>
                </a:cubicBezTo>
                <a:cubicBezTo>
                  <a:pt x="4263" y="3741"/>
                  <a:pt x="4382" y="3800"/>
                  <a:pt x="4513" y="3848"/>
                </a:cubicBezTo>
                <a:cubicBezTo>
                  <a:pt x="4406" y="3967"/>
                  <a:pt x="4323" y="4110"/>
                  <a:pt x="4263" y="4289"/>
                </a:cubicBezTo>
                <a:lnTo>
                  <a:pt x="2513" y="3812"/>
                </a:lnTo>
                <a:cubicBezTo>
                  <a:pt x="2454" y="3800"/>
                  <a:pt x="2394" y="3765"/>
                  <a:pt x="2358" y="3729"/>
                </a:cubicBezTo>
                <a:lnTo>
                  <a:pt x="834" y="2205"/>
                </a:lnTo>
                <a:cubicBezTo>
                  <a:pt x="805" y="2175"/>
                  <a:pt x="760" y="2160"/>
                  <a:pt x="715" y="2160"/>
                </a:cubicBezTo>
                <a:cubicBezTo>
                  <a:pt x="671" y="2160"/>
                  <a:pt x="626" y="2175"/>
                  <a:pt x="596" y="2205"/>
                </a:cubicBezTo>
                <a:cubicBezTo>
                  <a:pt x="537" y="2265"/>
                  <a:pt x="537" y="2384"/>
                  <a:pt x="596" y="2443"/>
                </a:cubicBezTo>
                <a:lnTo>
                  <a:pt x="2120" y="3967"/>
                </a:lnTo>
                <a:cubicBezTo>
                  <a:pt x="2204" y="4050"/>
                  <a:pt x="2311" y="4110"/>
                  <a:pt x="2430" y="4146"/>
                </a:cubicBezTo>
                <a:lnTo>
                  <a:pt x="4180" y="4622"/>
                </a:lnTo>
                <a:cubicBezTo>
                  <a:pt x="4156" y="4753"/>
                  <a:pt x="4156" y="4884"/>
                  <a:pt x="4156" y="5015"/>
                </a:cubicBezTo>
                <a:cubicBezTo>
                  <a:pt x="4156" y="5074"/>
                  <a:pt x="4156" y="5158"/>
                  <a:pt x="4168" y="5217"/>
                </a:cubicBezTo>
                <a:lnTo>
                  <a:pt x="2501" y="5217"/>
                </a:lnTo>
                <a:cubicBezTo>
                  <a:pt x="2382" y="5217"/>
                  <a:pt x="2251" y="5241"/>
                  <a:pt x="2144" y="5301"/>
                </a:cubicBezTo>
                <a:lnTo>
                  <a:pt x="108" y="6491"/>
                </a:lnTo>
                <a:cubicBezTo>
                  <a:pt x="37" y="6539"/>
                  <a:pt x="1" y="6646"/>
                  <a:pt x="49" y="6717"/>
                </a:cubicBezTo>
                <a:cubicBezTo>
                  <a:pt x="72" y="6777"/>
                  <a:pt x="132" y="6801"/>
                  <a:pt x="191" y="6801"/>
                </a:cubicBezTo>
                <a:cubicBezTo>
                  <a:pt x="227" y="6801"/>
                  <a:pt x="251" y="6801"/>
                  <a:pt x="287" y="6777"/>
                </a:cubicBezTo>
                <a:lnTo>
                  <a:pt x="2323" y="5586"/>
                </a:lnTo>
                <a:cubicBezTo>
                  <a:pt x="2382" y="5551"/>
                  <a:pt x="2442" y="5539"/>
                  <a:pt x="2513" y="5539"/>
                </a:cubicBezTo>
                <a:lnTo>
                  <a:pt x="4240" y="5539"/>
                </a:lnTo>
                <a:cubicBezTo>
                  <a:pt x="4299" y="5789"/>
                  <a:pt x="4406" y="6015"/>
                  <a:pt x="4537" y="6170"/>
                </a:cubicBezTo>
                <a:cubicBezTo>
                  <a:pt x="4263" y="6241"/>
                  <a:pt x="4001" y="6384"/>
                  <a:pt x="3799" y="6587"/>
                </a:cubicBezTo>
                <a:cubicBezTo>
                  <a:pt x="3668" y="6717"/>
                  <a:pt x="3549" y="6884"/>
                  <a:pt x="3466" y="7075"/>
                </a:cubicBezTo>
                <a:lnTo>
                  <a:pt x="2418" y="7837"/>
                </a:lnTo>
                <a:cubicBezTo>
                  <a:pt x="2299" y="7920"/>
                  <a:pt x="2204" y="8039"/>
                  <a:pt x="2156" y="8194"/>
                </a:cubicBezTo>
                <a:lnTo>
                  <a:pt x="1132" y="11254"/>
                </a:lnTo>
                <a:cubicBezTo>
                  <a:pt x="1108" y="11349"/>
                  <a:pt x="1144" y="11432"/>
                  <a:pt x="1239" y="11468"/>
                </a:cubicBezTo>
                <a:cubicBezTo>
                  <a:pt x="1251" y="11468"/>
                  <a:pt x="1263" y="11480"/>
                  <a:pt x="1299" y="11480"/>
                </a:cubicBezTo>
                <a:cubicBezTo>
                  <a:pt x="1370" y="11480"/>
                  <a:pt x="1430" y="11432"/>
                  <a:pt x="1465" y="11361"/>
                </a:cubicBezTo>
                <a:lnTo>
                  <a:pt x="2489" y="8289"/>
                </a:lnTo>
                <a:cubicBezTo>
                  <a:pt x="2513" y="8218"/>
                  <a:pt x="2561" y="8158"/>
                  <a:pt x="2620" y="8111"/>
                </a:cubicBezTo>
                <a:lnTo>
                  <a:pt x="3323" y="7610"/>
                </a:lnTo>
                <a:lnTo>
                  <a:pt x="3323" y="7610"/>
                </a:lnTo>
                <a:cubicBezTo>
                  <a:pt x="3287" y="7741"/>
                  <a:pt x="3287" y="7896"/>
                  <a:pt x="3287" y="8039"/>
                </a:cubicBezTo>
                <a:cubicBezTo>
                  <a:pt x="3287" y="9301"/>
                  <a:pt x="4240" y="10766"/>
                  <a:pt x="5073" y="10766"/>
                </a:cubicBezTo>
                <a:cubicBezTo>
                  <a:pt x="5906" y="10766"/>
                  <a:pt x="6859" y="9325"/>
                  <a:pt x="6859" y="8039"/>
                </a:cubicBezTo>
                <a:cubicBezTo>
                  <a:pt x="6859" y="7896"/>
                  <a:pt x="6847" y="7741"/>
                  <a:pt x="6835" y="7610"/>
                </a:cubicBezTo>
                <a:lnTo>
                  <a:pt x="6835" y="7610"/>
                </a:lnTo>
                <a:lnTo>
                  <a:pt x="7538" y="8111"/>
                </a:lnTo>
                <a:cubicBezTo>
                  <a:pt x="7597" y="8158"/>
                  <a:pt x="7633" y="8218"/>
                  <a:pt x="7669" y="8289"/>
                </a:cubicBezTo>
                <a:lnTo>
                  <a:pt x="8692" y="11361"/>
                </a:lnTo>
                <a:cubicBezTo>
                  <a:pt x="8728" y="11432"/>
                  <a:pt x="8788" y="11480"/>
                  <a:pt x="8859" y="11480"/>
                </a:cubicBezTo>
                <a:cubicBezTo>
                  <a:pt x="8871" y="11480"/>
                  <a:pt x="8883" y="11480"/>
                  <a:pt x="8919" y="11468"/>
                </a:cubicBezTo>
                <a:cubicBezTo>
                  <a:pt x="9002" y="11432"/>
                  <a:pt x="9050" y="11349"/>
                  <a:pt x="9026" y="11254"/>
                </a:cubicBezTo>
                <a:lnTo>
                  <a:pt x="7990" y="8194"/>
                </a:lnTo>
                <a:cubicBezTo>
                  <a:pt x="7954" y="8039"/>
                  <a:pt x="7859" y="7920"/>
                  <a:pt x="7740" y="7837"/>
                </a:cubicBezTo>
                <a:lnTo>
                  <a:pt x="6680" y="7075"/>
                </a:lnTo>
                <a:cubicBezTo>
                  <a:pt x="6597" y="6884"/>
                  <a:pt x="6490" y="6717"/>
                  <a:pt x="6359" y="6587"/>
                </a:cubicBezTo>
                <a:cubicBezTo>
                  <a:pt x="6145" y="6372"/>
                  <a:pt x="5906" y="6241"/>
                  <a:pt x="5609" y="6170"/>
                </a:cubicBezTo>
                <a:cubicBezTo>
                  <a:pt x="5752" y="6003"/>
                  <a:pt x="5847" y="5789"/>
                  <a:pt x="5906" y="5539"/>
                </a:cubicBezTo>
                <a:lnTo>
                  <a:pt x="7633" y="5539"/>
                </a:lnTo>
                <a:cubicBezTo>
                  <a:pt x="7692" y="5539"/>
                  <a:pt x="7776" y="5551"/>
                  <a:pt x="7835" y="5586"/>
                </a:cubicBezTo>
                <a:lnTo>
                  <a:pt x="9871" y="6777"/>
                </a:lnTo>
                <a:cubicBezTo>
                  <a:pt x="9895" y="6789"/>
                  <a:pt x="9931" y="6801"/>
                  <a:pt x="9955" y="6801"/>
                </a:cubicBezTo>
                <a:cubicBezTo>
                  <a:pt x="10014" y="6801"/>
                  <a:pt x="10074" y="6777"/>
                  <a:pt x="10109" y="6717"/>
                </a:cubicBezTo>
                <a:cubicBezTo>
                  <a:pt x="10014" y="6658"/>
                  <a:pt x="9990" y="6551"/>
                  <a:pt x="9919" y="6503"/>
                </a:cubicBezTo>
                <a:lnTo>
                  <a:pt x="7871" y="5313"/>
                </a:lnTo>
                <a:cubicBezTo>
                  <a:pt x="7776" y="5253"/>
                  <a:pt x="7633" y="5229"/>
                  <a:pt x="7514" y="5229"/>
                </a:cubicBezTo>
                <a:lnTo>
                  <a:pt x="5847" y="5229"/>
                </a:lnTo>
                <a:cubicBezTo>
                  <a:pt x="5847" y="5170"/>
                  <a:pt x="5871" y="5110"/>
                  <a:pt x="5871" y="5039"/>
                </a:cubicBezTo>
                <a:cubicBezTo>
                  <a:pt x="5871" y="4896"/>
                  <a:pt x="5847" y="4765"/>
                  <a:pt x="5835" y="4634"/>
                </a:cubicBezTo>
                <a:lnTo>
                  <a:pt x="7597" y="4158"/>
                </a:lnTo>
                <a:cubicBezTo>
                  <a:pt x="7716" y="4122"/>
                  <a:pt x="7811" y="4062"/>
                  <a:pt x="7907" y="3979"/>
                </a:cubicBezTo>
                <a:lnTo>
                  <a:pt x="9419" y="2455"/>
                </a:lnTo>
                <a:cubicBezTo>
                  <a:pt x="9478" y="2396"/>
                  <a:pt x="9478" y="2276"/>
                  <a:pt x="9419" y="2217"/>
                </a:cubicBezTo>
                <a:cubicBezTo>
                  <a:pt x="9389" y="2187"/>
                  <a:pt x="9344" y="2172"/>
                  <a:pt x="9300" y="2172"/>
                </a:cubicBezTo>
                <a:cubicBezTo>
                  <a:pt x="9255" y="2172"/>
                  <a:pt x="9210" y="2187"/>
                  <a:pt x="9181" y="2217"/>
                </a:cubicBezTo>
                <a:lnTo>
                  <a:pt x="7657" y="3729"/>
                </a:lnTo>
                <a:cubicBezTo>
                  <a:pt x="7609" y="3765"/>
                  <a:pt x="7549" y="3800"/>
                  <a:pt x="7490" y="3812"/>
                </a:cubicBezTo>
                <a:lnTo>
                  <a:pt x="5752" y="4289"/>
                </a:lnTo>
                <a:cubicBezTo>
                  <a:pt x="5692" y="4110"/>
                  <a:pt x="5597" y="3967"/>
                  <a:pt x="5490" y="3848"/>
                </a:cubicBezTo>
                <a:cubicBezTo>
                  <a:pt x="5633" y="3800"/>
                  <a:pt x="5752" y="3741"/>
                  <a:pt x="5847" y="3669"/>
                </a:cubicBezTo>
                <a:cubicBezTo>
                  <a:pt x="6109" y="3467"/>
                  <a:pt x="6240" y="3193"/>
                  <a:pt x="6240" y="2860"/>
                </a:cubicBezTo>
                <a:cubicBezTo>
                  <a:pt x="6240" y="2550"/>
                  <a:pt x="6121" y="2217"/>
                  <a:pt x="5930" y="1955"/>
                </a:cubicBezTo>
                <a:lnTo>
                  <a:pt x="6145" y="1955"/>
                </a:lnTo>
                <a:cubicBezTo>
                  <a:pt x="6287" y="1955"/>
                  <a:pt x="6383" y="1884"/>
                  <a:pt x="6442" y="1776"/>
                </a:cubicBezTo>
                <a:cubicBezTo>
                  <a:pt x="6787" y="1145"/>
                  <a:pt x="7359" y="431"/>
                  <a:pt x="7907" y="324"/>
                </a:cubicBezTo>
                <a:cubicBezTo>
                  <a:pt x="7990" y="312"/>
                  <a:pt x="8050" y="229"/>
                  <a:pt x="8038" y="133"/>
                </a:cubicBezTo>
                <a:cubicBezTo>
                  <a:pt x="8027" y="57"/>
                  <a:pt x="7946" y="1"/>
                  <a:pt x="7869" y="1"/>
                </a:cubicBezTo>
                <a:cubicBezTo>
                  <a:pt x="7861" y="1"/>
                  <a:pt x="7854" y="1"/>
                  <a:pt x="7847" y="2"/>
                </a:cubicBezTo>
                <a:cubicBezTo>
                  <a:pt x="7490" y="74"/>
                  <a:pt x="7121" y="336"/>
                  <a:pt x="6740" y="764"/>
                </a:cubicBezTo>
                <a:cubicBezTo>
                  <a:pt x="6466" y="1086"/>
                  <a:pt x="6252" y="1431"/>
                  <a:pt x="6168" y="1610"/>
                </a:cubicBezTo>
                <a:lnTo>
                  <a:pt x="5585" y="1610"/>
                </a:lnTo>
                <a:cubicBezTo>
                  <a:pt x="5406" y="1491"/>
                  <a:pt x="5216" y="1431"/>
                  <a:pt x="5002" y="1431"/>
                </a:cubicBezTo>
                <a:cubicBezTo>
                  <a:pt x="4799" y="1431"/>
                  <a:pt x="4597" y="1491"/>
                  <a:pt x="4418" y="1610"/>
                </a:cubicBezTo>
                <a:lnTo>
                  <a:pt x="3847" y="1610"/>
                </a:lnTo>
                <a:cubicBezTo>
                  <a:pt x="3739" y="1431"/>
                  <a:pt x="3549" y="1086"/>
                  <a:pt x="3263" y="764"/>
                </a:cubicBezTo>
                <a:cubicBezTo>
                  <a:pt x="2894" y="336"/>
                  <a:pt x="2537" y="74"/>
                  <a:pt x="2156" y="2"/>
                </a:cubicBezTo>
                <a:cubicBezTo>
                  <a:pt x="2149" y="1"/>
                  <a:pt x="2142" y="1"/>
                  <a:pt x="213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03" name="Google Shape;11903;p81"/>
          <p:cNvGrpSpPr/>
          <p:nvPr/>
        </p:nvGrpSpPr>
        <p:grpSpPr>
          <a:xfrm>
            <a:off x="2564373" y="3948536"/>
            <a:ext cx="493824" cy="489771"/>
            <a:chOff x="1951149" y="2885202"/>
            <a:chExt cx="370368" cy="367328"/>
          </a:xfrm>
          <a:solidFill>
            <a:schemeClr val="tx1"/>
          </a:solidFill>
        </p:grpSpPr>
        <p:sp>
          <p:nvSpPr>
            <p:cNvPr id="11904" name="Google Shape;11904;p81"/>
            <p:cNvSpPr/>
            <p:nvPr/>
          </p:nvSpPr>
          <p:spPr>
            <a:xfrm>
              <a:off x="1951149" y="2885202"/>
              <a:ext cx="370368" cy="367328"/>
            </a:xfrm>
            <a:custGeom>
              <a:avLst/>
              <a:gdLst/>
              <a:ahLst/>
              <a:cxnLst/>
              <a:rect l="l" t="t" r="r" b="b"/>
              <a:pathLst>
                <a:path w="11574" h="11479" extrusionOk="0">
                  <a:moveTo>
                    <a:pt x="4632" y="1287"/>
                  </a:moveTo>
                  <a:cubicBezTo>
                    <a:pt x="4691" y="1358"/>
                    <a:pt x="4727" y="1465"/>
                    <a:pt x="4727" y="1548"/>
                  </a:cubicBezTo>
                  <a:cubicBezTo>
                    <a:pt x="4727" y="1810"/>
                    <a:pt x="4513" y="2013"/>
                    <a:pt x="4263" y="2013"/>
                  </a:cubicBezTo>
                  <a:cubicBezTo>
                    <a:pt x="4072" y="2013"/>
                    <a:pt x="3906" y="1894"/>
                    <a:pt x="3834" y="1715"/>
                  </a:cubicBezTo>
                  <a:cubicBezTo>
                    <a:pt x="4048" y="1537"/>
                    <a:pt x="4334" y="1394"/>
                    <a:pt x="4632" y="1287"/>
                  </a:cubicBezTo>
                  <a:close/>
                  <a:moveTo>
                    <a:pt x="6954" y="1287"/>
                  </a:moveTo>
                  <a:cubicBezTo>
                    <a:pt x="7263" y="1394"/>
                    <a:pt x="7537" y="1537"/>
                    <a:pt x="7763" y="1739"/>
                  </a:cubicBezTo>
                  <a:cubicBezTo>
                    <a:pt x="7680" y="1918"/>
                    <a:pt x="7513" y="2037"/>
                    <a:pt x="7323" y="2037"/>
                  </a:cubicBezTo>
                  <a:cubicBezTo>
                    <a:pt x="7073" y="2037"/>
                    <a:pt x="6870" y="1822"/>
                    <a:pt x="6870" y="1572"/>
                  </a:cubicBezTo>
                  <a:cubicBezTo>
                    <a:pt x="6870" y="1453"/>
                    <a:pt x="6894" y="1358"/>
                    <a:pt x="6954" y="1287"/>
                  </a:cubicBezTo>
                  <a:close/>
                  <a:moveTo>
                    <a:pt x="2477" y="5049"/>
                  </a:moveTo>
                  <a:cubicBezTo>
                    <a:pt x="2620" y="5049"/>
                    <a:pt x="2751" y="5168"/>
                    <a:pt x="2751" y="5335"/>
                  </a:cubicBezTo>
                  <a:cubicBezTo>
                    <a:pt x="2751" y="5501"/>
                    <a:pt x="2632" y="5620"/>
                    <a:pt x="2477" y="5620"/>
                  </a:cubicBezTo>
                  <a:cubicBezTo>
                    <a:pt x="2310" y="5620"/>
                    <a:pt x="2191" y="5489"/>
                    <a:pt x="2191" y="5335"/>
                  </a:cubicBezTo>
                  <a:cubicBezTo>
                    <a:pt x="2191" y="5192"/>
                    <a:pt x="2310" y="5049"/>
                    <a:pt x="2477" y="5049"/>
                  </a:cubicBezTo>
                  <a:close/>
                  <a:moveTo>
                    <a:pt x="9132" y="5049"/>
                  </a:moveTo>
                  <a:cubicBezTo>
                    <a:pt x="9275" y="5049"/>
                    <a:pt x="9406" y="5168"/>
                    <a:pt x="9406" y="5335"/>
                  </a:cubicBezTo>
                  <a:cubicBezTo>
                    <a:pt x="9406" y="5489"/>
                    <a:pt x="9287" y="5620"/>
                    <a:pt x="9132" y="5620"/>
                  </a:cubicBezTo>
                  <a:cubicBezTo>
                    <a:pt x="8978" y="5620"/>
                    <a:pt x="8847" y="5501"/>
                    <a:pt x="8847" y="5335"/>
                  </a:cubicBezTo>
                  <a:cubicBezTo>
                    <a:pt x="8847" y="5192"/>
                    <a:pt x="8966" y="5049"/>
                    <a:pt x="9132" y="5049"/>
                  </a:cubicBezTo>
                  <a:close/>
                  <a:moveTo>
                    <a:pt x="3453" y="9549"/>
                  </a:moveTo>
                  <a:cubicBezTo>
                    <a:pt x="3667" y="9549"/>
                    <a:pt x="3834" y="9716"/>
                    <a:pt x="3834" y="9919"/>
                  </a:cubicBezTo>
                  <a:cubicBezTo>
                    <a:pt x="3834" y="10073"/>
                    <a:pt x="3739" y="10204"/>
                    <a:pt x="3596" y="10264"/>
                  </a:cubicBezTo>
                  <a:cubicBezTo>
                    <a:pt x="3429" y="10109"/>
                    <a:pt x="3263" y="9930"/>
                    <a:pt x="3132" y="9740"/>
                  </a:cubicBezTo>
                  <a:cubicBezTo>
                    <a:pt x="3191" y="9621"/>
                    <a:pt x="3322" y="9549"/>
                    <a:pt x="3453" y="9549"/>
                  </a:cubicBezTo>
                  <a:close/>
                  <a:moveTo>
                    <a:pt x="8132" y="9549"/>
                  </a:moveTo>
                  <a:cubicBezTo>
                    <a:pt x="8263" y="9549"/>
                    <a:pt x="8394" y="9621"/>
                    <a:pt x="8454" y="9740"/>
                  </a:cubicBezTo>
                  <a:cubicBezTo>
                    <a:pt x="8323" y="9930"/>
                    <a:pt x="8156" y="10109"/>
                    <a:pt x="8001" y="10264"/>
                  </a:cubicBezTo>
                  <a:cubicBezTo>
                    <a:pt x="7858" y="10204"/>
                    <a:pt x="7763" y="10073"/>
                    <a:pt x="7763" y="9919"/>
                  </a:cubicBezTo>
                  <a:cubicBezTo>
                    <a:pt x="7763" y="9716"/>
                    <a:pt x="7918" y="9549"/>
                    <a:pt x="8132" y="9549"/>
                  </a:cubicBezTo>
                  <a:close/>
                  <a:moveTo>
                    <a:pt x="5775" y="1072"/>
                  </a:moveTo>
                  <a:cubicBezTo>
                    <a:pt x="6061" y="1072"/>
                    <a:pt x="6346" y="1108"/>
                    <a:pt x="6596" y="1167"/>
                  </a:cubicBezTo>
                  <a:cubicBezTo>
                    <a:pt x="6537" y="1287"/>
                    <a:pt x="6501" y="1406"/>
                    <a:pt x="6501" y="1537"/>
                  </a:cubicBezTo>
                  <a:cubicBezTo>
                    <a:pt x="6501" y="1989"/>
                    <a:pt x="6858" y="2346"/>
                    <a:pt x="7311" y="2346"/>
                  </a:cubicBezTo>
                  <a:cubicBezTo>
                    <a:pt x="7597" y="2346"/>
                    <a:pt x="7847" y="2191"/>
                    <a:pt x="7989" y="1965"/>
                  </a:cubicBezTo>
                  <a:cubicBezTo>
                    <a:pt x="8204" y="2227"/>
                    <a:pt x="8323" y="2501"/>
                    <a:pt x="8323" y="2799"/>
                  </a:cubicBezTo>
                  <a:cubicBezTo>
                    <a:pt x="8323" y="3001"/>
                    <a:pt x="8228" y="3144"/>
                    <a:pt x="8037" y="3275"/>
                  </a:cubicBezTo>
                  <a:cubicBezTo>
                    <a:pt x="7966" y="3322"/>
                    <a:pt x="7930" y="3430"/>
                    <a:pt x="7989" y="3513"/>
                  </a:cubicBezTo>
                  <a:cubicBezTo>
                    <a:pt x="8019" y="3565"/>
                    <a:pt x="8072" y="3594"/>
                    <a:pt x="8127" y="3594"/>
                  </a:cubicBezTo>
                  <a:cubicBezTo>
                    <a:pt x="8161" y="3594"/>
                    <a:pt x="8196" y="3583"/>
                    <a:pt x="8228" y="3561"/>
                  </a:cubicBezTo>
                  <a:cubicBezTo>
                    <a:pt x="8370" y="3477"/>
                    <a:pt x="8466" y="3370"/>
                    <a:pt x="8549" y="3251"/>
                  </a:cubicBezTo>
                  <a:cubicBezTo>
                    <a:pt x="8740" y="3263"/>
                    <a:pt x="8906" y="3382"/>
                    <a:pt x="8990" y="3549"/>
                  </a:cubicBezTo>
                  <a:cubicBezTo>
                    <a:pt x="9180" y="3930"/>
                    <a:pt x="9335" y="4346"/>
                    <a:pt x="9442" y="4787"/>
                  </a:cubicBezTo>
                  <a:cubicBezTo>
                    <a:pt x="9347" y="4739"/>
                    <a:pt x="9240" y="4704"/>
                    <a:pt x="9144" y="4704"/>
                  </a:cubicBezTo>
                  <a:cubicBezTo>
                    <a:pt x="8799" y="4704"/>
                    <a:pt x="8513" y="4989"/>
                    <a:pt x="8513" y="5335"/>
                  </a:cubicBezTo>
                  <a:cubicBezTo>
                    <a:pt x="8513" y="5680"/>
                    <a:pt x="8799" y="5954"/>
                    <a:pt x="9144" y="5954"/>
                  </a:cubicBezTo>
                  <a:cubicBezTo>
                    <a:pt x="9323" y="5954"/>
                    <a:pt x="9466" y="5882"/>
                    <a:pt x="9585" y="5763"/>
                  </a:cubicBezTo>
                  <a:cubicBezTo>
                    <a:pt x="9597" y="5918"/>
                    <a:pt x="9597" y="6073"/>
                    <a:pt x="9597" y="6240"/>
                  </a:cubicBezTo>
                  <a:cubicBezTo>
                    <a:pt x="9585" y="7466"/>
                    <a:pt x="9228" y="8597"/>
                    <a:pt x="8668" y="9454"/>
                  </a:cubicBezTo>
                  <a:cubicBezTo>
                    <a:pt x="8537" y="9311"/>
                    <a:pt x="8335" y="9204"/>
                    <a:pt x="8132" y="9204"/>
                  </a:cubicBezTo>
                  <a:cubicBezTo>
                    <a:pt x="7739" y="9204"/>
                    <a:pt x="7418" y="9514"/>
                    <a:pt x="7418" y="9919"/>
                  </a:cubicBezTo>
                  <a:cubicBezTo>
                    <a:pt x="7418" y="10157"/>
                    <a:pt x="7537" y="10359"/>
                    <a:pt x="7716" y="10502"/>
                  </a:cubicBezTo>
                  <a:cubicBezTo>
                    <a:pt x="7144" y="10942"/>
                    <a:pt x="6489" y="11192"/>
                    <a:pt x="5775" y="11192"/>
                  </a:cubicBezTo>
                  <a:cubicBezTo>
                    <a:pt x="5084" y="11192"/>
                    <a:pt x="4406" y="10942"/>
                    <a:pt x="3846" y="10502"/>
                  </a:cubicBezTo>
                  <a:cubicBezTo>
                    <a:pt x="4025" y="10359"/>
                    <a:pt x="4144" y="10157"/>
                    <a:pt x="4144" y="9919"/>
                  </a:cubicBezTo>
                  <a:cubicBezTo>
                    <a:pt x="4144" y="9526"/>
                    <a:pt x="3822" y="9204"/>
                    <a:pt x="3429" y="9204"/>
                  </a:cubicBezTo>
                  <a:cubicBezTo>
                    <a:pt x="3215" y="9204"/>
                    <a:pt x="3025" y="9288"/>
                    <a:pt x="2894" y="9454"/>
                  </a:cubicBezTo>
                  <a:cubicBezTo>
                    <a:pt x="2322" y="8597"/>
                    <a:pt x="1977" y="7466"/>
                    <a:pt x="1977" y="6228"/>
                  </a:cubicBezTo>
                  <a:cubicBezTo>
                    <a:pt x="1977" y="6061"/>
                    <a:pt x="1977" y="5918"/>
                    <a:pt x="2001" y="5751"/>
                  </a:cubicBezTo>
                  <a:cubicBezTo>
                    <a:pt x="2120" y="5870"/>
                    <a:pt x="2263" y="5942"/>
                    <a:pt x="2441" y="5942"/>
                  </a:cubicBezTo>
                  <a:cubicBezTo>
                    <a:pt x="2786" y="5942"/>
                    <a:pt x="3072" y="5656"/>
                    <a:pt x="3072" y="5323"/>
                  </a:cubicBezTo>
                  <a:cubicBezTo>
                    <a:pt x="3072" y="4977"/>
                    <a:pt x="2786" y="4692"/>
                    <a:pt x="2441" y="4692"/>
                  </a:cubicBezTo>
                  <a:cubicBezTo>
                    <a:pt x="2334" y="4692"/>
                    <a:pt x="2239" y="4727"/>
                    <a:pt x="2143" y="4763"/>
                  </a:cubicBezTo>
                  <a:cubicBezTo>
                    <a:pt x="2251" y="4335"/>
                    <a:pt x="2394" y="3918"/>
                    <a:pt x="2596" y="3537"/>
                  </a:cubicBezTo>
                  <a:cubicBezTo>
                    <a:pt x="2679" y="3370"/>
                    <a:pt x="2846" y="3251"/>
                    <a:pt x="3025" y="3239"/>
                  </a:cubicBezTo>
                  <a:cubicBezTo>
                    <a:pt x="3156" y="3453"/>
                    <a:pt x="3429" y="3632"/>
                    <a:pt x="3810" y="3751"/>
                  </a:cubicBezTo>
                  <a:cubicBezTo>
                    <a:pt x="4227" y="3870"/>
                    <a:pt x="4810" y="3954"/>
                    <a:pt x="5596" y="3954"/>
                  </a:cubicBezTo>
                  <a:lnTo>
                    <a:pt x="5596" y="10621"/>
                  </a:lnTo>
                  <a:cubicBezTo>
                    <a:pt x="5596" y="10704"/>
                    <a:pt x="5668" y="10776"/>
                    <a:pt x="5763" y="10776"/>
                  </a:cubicBezTo>
                  <a:cubicBezTo>
                    <a:pt x="5846" y="10776"/>
                    <a:pt x="5930" y="10704"/>
                    <a:pt x="5930" y="10621"/>
                  </a:cubicBezTo>
                  <a:lnTo>
                    <a:pt x="5930" y="3954"/>
                  </a:lnTo>
                  <a:cubicBezTo>
                    <a:pt x="6537" y="3954"/>
                    <a:pt x="7025" y="3906"/>
                    <a:pt x="7418" y="3834"/>
                  </a:cubicBezTo>
                  <a:cubicBezTo>
                    <a:pt x="7501" y="3811"/>
                    <a:pt x="7561" y="3727"/>
                    <a:pt x="7549" y="3632"/>
                  </a:cubicBezTo>
                  <a:cubicBezTo>
                    <a:pt x="7538" y="3556"/>
                    <a:pt x="7457" y="3500"/>
                    <a:pt x="7380" y="3500"/>
                  </a:cubicBezTo>
                  <a:cubicBezTo>
                    <a:pt x="7373" y="3500"/>
                    <a:pt x="7366" y="3500"/>
                    <a:pt x="7358" y="3501"/>
                  </a:cubicBezTo>
                  <a:cubicBezTo>
                    <a:pt x="6966" y="3573"/>
                    <a:pt x="6442" y="3620"/>
                    <a:pt x="5763" y="3620"/>
                  </a:cubicBezTo>
                  <a:cubicBezTo>
                    <a:pt x="4037" y="3620"/>
                    <a:pt x="3227" y="3358"/>
                    <a:pt x="3227" y="2799"/>
                  </a:cubicBezTo>
                  <a:cubicBezTo>
                    <a:pt x="3227" y="2501"/>
                    <a:pt x="3346" y="2203"/>
                    <a:pt x="3560" y="1965"/>
                  </a:cubicBezTo>
                  <a:cubicBezTo>
                    <a:pt x="3703" y="2191"/>
                    <a:pt x="3965" y="2346"/>
                    <a:pt x="4239" y="2346"/>
                  </a:cubicBezTo>
                  <a:cubicBezTo>
                    <a:pt x="4691" y="2346"/>
                    <a:pt x="5049" y="1989"/>
                    <a:pt x="5049" y="1537"/>
                  </a:cubicBezTo>
                  <a:cubicBezTo>
                    <a:pt x="5049" y="1406"/>
                    <a:pt x="5013" y="1287"/>
                    <a:pt x="4953" y="1167"/>
                  </a:cubicBezTo>
                  <a:cubicBezTo>
                    <a:pt x="5215" y="1108"/>
                    <a:pt x="5489" y="1072"/>
                    <a:pt x="5775" y="1072"/>
                  </a:cubicBezTo>
                  <a:close/>
                  <a:moveTo>
                    <a:pt x="3632" y="1"/>
                  </a:moveTo>
                  <a:cubicBezTo>
                    <a:pt x="3548" y="1"/>
                    <a:pt x="3465" y="84"/>
                    <a:pt x="3465" y="167"/>
                  </a:cubicBezTo>
                  <a:cubicBezTo>
                    <a:pt x="3465" y="263"/>
                    <a:pt x="3548" y="334"/>
                    <a:pt x="3632" y="334"/>
                  </a:cubicBezTo>
                  <a:cubicBezTo>
                    <a:pt x="3834" y="334"/>
                    <a:pt x="3906" y="334"/>
                    <a:pt x="3977" y="370"/>
                  </a:cubicBezTo>
                  <a:cubicBezTo>
                    <a:pt x="4048" y="394"/>
                    <a:pt x="4132" y="465"/>
                    <a:pt x="4287" y="608"/>
                  </a:cubicBezTo>
                  <a:cubicBezTo>
                    <a:pt x="4382" y="679"/>
                    <a:pt x="4501" y="786"/>
                    <a:pt x="4632" y="906"/>
                  </a:cubicBezTo>
                  <a:cubicBezTo>
                    <a:pt x="4322" y="1001"/>
                    <a:pt x="4037" y="1144"/>
                    <a:pt x="3787" y="1322"/>
                  </a:cubicBezTo>
                  <a:cubicBezTo>
                    <a:pt x="3441" y="1560"/>
                    <a:pt x="3191" y="1858"/>
                    <a:pt x="3060" y="2168"/>
                  </a:cubicBezTo>
                  <a:lnTo>
                    <a:pt x="2382" y="2168"/>
                  </a:lnTo>
                  <a:cubicBezTo>
                    <a:pt x="2322" y="2168"/>
                    <a:pt x="2263" y="2132"/>
                    <a:pt x="2239" y="2096"/>
                  </a:cubicBezTo>
                  <a:lnTo>
                    <a:pt x="1453" y="989"/>
                  </a:lnTo>
                  <a:cubicBezTo>
                    <a:pt x="1415" y="943"/>
                    <a:pt x="1357" y="922"/>
                    <a:pt x="1302" y="922"/>
                  </a:cubicBezTo>
                  <a:cubicBezTo>
                    <a:pt x="1271" y="922"/>
                    <a:pt x="1240" y="928"/>
                    <a:pt x="1215" y="941"/>
                  </a:cubicBezTo>
                  <a:cubicBezTo>
                    <a:pt x="1131" y="1001"/>
                    <a:pt x="1120" y="1108"/>
                    <a:pt x="1167" y="1179"/>
                  </a:cubicBezTo>
                  <a:lnTo>
                    <a:pt x="1953" y="2287"/>
                  </a:lnTo>
                  <a:cubicBezTo>
                    <a:pt x="2060" y="2418"/>
                    <a:pt x="2203" y="2513"/>
                    <a:pt x="2382" y="2513"/>
                  </a:cubicBezTo>
                  <a:lnTo>
                    <a:pt x="2953" y="2513"/>
                  </a:lnTo>
                  <a:cubicBezTo>
                    <a:pt x="2941" y="2596"/>
                    <a:pt x="2917" y="2703"/>
                    <a:pt x="2917" y="2787"/>
                  </a:cubicBezTo>
                  <a:lnTo>
                    <a:pt x="2917" y="2906"/>
                  </a:lnTo>
                  <a:cubicBezTo>
                    <a:pt x="2655" y="2953"/>
                    <a:pt x="2417" y="3132"/>
                    <a:pt x="2298" y="3382"/>
                  </a:cubicBezTo>
                  <a:cubicBezTo>
                    <a:pt x="2072" y="3846"/>
                    <a:pt x="1893" y="4358"/>
                    <a:pt x="1786" y="4870"/>
                  </a:cubicBezTo>
                  <a:lnTo>
                    <a:pt x="1572" y="4870"/>
                  </a:lnTo>
                  <a:cubicBezTo>
                    <a:pt x="1310" y="4870"/>
                    <a:pt x="1108" y="5037"/>
                    <a:pt x="1048" y="5287"/>
                  </a:cubicBezTo>
                  <a:lnTo>
                    <a:pt x="798" y="6466"/>
                  </a:lnTo>
                  <a:cubicBezTo>
                    <a:pt x="774" y="6525"/>
                    <a:pt x="750" y="6573"/>
                    <a:pt x="691" y="6597"/>
                  </a:cubicBezTo>
                  <a:lnTo>
                    <a:pt x="119" y="6882"/>
                  </a:lnTo>
                  <a:cubicBezTo>
                    <a:pt x="36" y="6930"/>
                    <a:pt x="0" y="7037"/>
                    <a:pt x="48" y="7109"/>
                  </a:cubicBezTo>
                  <a:cubicBezTo>
                    <a:pt x="84" y="7168"/>
                    <a:pt x="143" y="7192"/>
                    <a:pt x="203" y="7192"/>
                  </a:cubicBezTo>
                  <a:cubicBezTo>
                    <a:pt x="227" y="7192"/>
                    <a:pt x="238" y="7192"/>
                    <a:pt x="274" y="7180"/>
                  </a:cubicBezTo>
                  <a:lnTo>
                    <a:pt x="834" y="6894"/>
                  </a:lnTo>
                  <a:cubicBezTo>
                    <a:pt x="989" y="6823"/>
                    <a:pt x="1072" y="6692"/>
                    <a:pt x="1120" y="6537"/>
                  </a:cubicBezTo>
                  <a:lnTo>
                    <a:pt x="1370" y="5370"/>
                  </a:lnTo>
                  <a:cubicBezTo>
                    <a:pt x="1393" y="5275"/>
                    <a:pt x="1465" y="5216"/>
                    <a:pt x="1572" y="5216"/>
                  </a:cubicBezTo>
                  <a:lnTo>
                    <a:pt x="1727" y="5216"/>
                  </a:lnTo>
                  <a:cubicBezTo>
                    <a:pt x="1691" y="5549"/>
                    <a:pt x="1655" y="5882"/>
                    <a:pt x="1655" y="6216"/>
                  </a:cubicBezTo>
                  <a:cubicBezTo>
                    <a:pt x="1655" y="6799"/>
                    <a:pt x="1727" y="7359"/>
                    <a:pt x="1870" y="7894"/>
                  </a:cubicBezTo>
                  <a:lnTo>
                    <a:pt x="1489" y="8204"/>
                  </a:lnTo>
                  <a:cubicBezTo>
                    <a:pt x="1358" y="8311"/>
                    <a:pt x="1298" y="8490"/>
                    <a:pt x="1310" y="8656"/>
                  </a:cubicBezTo>
                  <a:lnTo>
                    <a:pt x="1477" y="10442"/>
                  </a:lnTo>
                  <a:cubicBezTo>
                    <a:pt x="1489" y="10526"/>
                    <a:pt x="1548" y="10585"/>
                    <a:pt x="1643" y="10585"/>
                  </a:cubicBezTo>
                  <a:lnTo>
                    <a:pt x="1655" y="10585"/>
                  </a:lnTo>
                  <a:cubicBezTo>
                    <a:pt x="1751" y="10573"/>
                    <a:pt x="1822" y="10502"/>
                    <a:pt x="1810" y="10407"/>
                  </a:cubicBezTo>
                  <a:lnTo>
                    <a:pt x="1643" y="8621"/>
                  </a:lnTo>
                  <a:cubicBezTo>
                    <a:pt x="1643" y="8561"/>
                    <a:pt x="1655" y="8502"/>
                    <a:pt x="1715" y="8466"/>
                  </a:cubicBezTo>
                  <a:lnTo>
                    <a:pt x="1965" y="8240"/>
                  </a:lnTo>
                  <a:cubicBezTo>
                    <a:pt x="2179" y="8859"/>
                    <a:pt x="2465" y="9430"/>
                    <a:pt x="2846" y="9919"/>
                  </a:cubicBezTo>
                  <a:cubicBezTo>
                    <a:pt x="3620" y="10931"/>
                    <a:pt x="4668" y="11478"/>
                    <a:pt x="5775" y="11478"/>
                  </a:cubicBezTo>
                  <a:cubicBezTo>
                    <a:pt x="6894" y="11478"/>
                    <a:pt x="7942" y="10931"/>
                    <a:pt x="8716" y="9919"/>
                  </a:cubicBezTo>
                  <a:cubicBezTo>
                    <a:pt x="9097" y="9430"/>
                    <a:pt x="9382" y="8847"/>
                    <a:pt x="9585" y="8240"/>
                  </a:cubicBezTo>
                  <a:lnTo>
                    <a:pt x="9847" y="8466"/>
                  </a:lnTo>
                  <a:cubicBezTo>
                    <a:pt x="9883" y="8502"/>
                    <a:pt x="9918" y="8561"/>
                    <a:pt x="9918" y="8621"/>
                  </a:cubicBezTo>
                  <a:lnTo>
                    <a:pt x="9752" y="10407"/>
                  </a:lnTo>
                  <a:cubicBezTo>
                    <a:pt x="9740" y="10502"/>
                    <a:pt x="9811" y="10585"/>
                    <a:pt x="9906" y="10585"/>
                  </a:cubicBezTo>
                  <a:lnTo>
                    <a:pt x="9918" y="10585"/>
                  </a:lnTo>
                  <a:cubicBezTo>
                    <a:pt x="10002" y="10585"/>
                    <a:pt x="10085" y="10526"/>
                    <a:pt x="10085" y="10442"/>
                  </a:cubicBezTo>
                  <a:lnTo>
                    <a:pt x="10240" y="8656"/>
                  </a:lnTo>
                  <a:cubicBezTo>
                    <a:pt x="10264" y="8478"/>
                    <a:pt x="10180" y="8311"/>
                    <a:pt x="10061" y="8204"/>
                  </a:cubicBezTo>
                  <a:lnTo>
                    <a:pt x="9692" y="7894"/>
                  </a:lnTo>
                  <a:cubicBezTo>
                    <a:pt x="9823" y="7359"/>
                    <a:pt x="9906" y="6799"/>
                    <a:pt x="9906" y="6216"/>
                  </a:cubicBezTo>
                  <a:cubicBezTo>
                    <a:pt x="9906" y="5870"/>
                    <a:pt x="9871" y="5549"/>
                    <a:pt x="9823" y="5216"/>
                  </a:cubicBezTo>
                  <a:lnTo>
                    <a:pt x="9990" y="5216"/>
                  </a:lnTo>
                  <a:cubicBezTo>
                    <a:pt x="10085" y="5216"/>
                    <a:pt x="10156" y="5275"/>
                    <a:pt x="10180" y="5370"/>
                  </a:cubicBezTo>
                  <a:lnTo>
                    <a:pt x="10442" y="6537"/>
                  </a:lnTo>
                  <a:cubicBezTo>
                    <a:pt x="10466" y="6692"/>
                    <a:pt x="10573" y="6823"/>
                    <a:pt x="10716" y="6894"/>
                  </a:cubicBezTo>
                  <a:lnTo>
                    <a:pt x="11287" y="7180"/>
                  </a:lnTo>
                  <a:cubicBezTo>
                    <a:pt x="11311" y="7192"/>
                    <a:pt x="11335" y="7192"/>
                    <a:pt x="11359" y="7192"/>
                  </a:cubicBezTo>
                  <a:cubicBezTo>
                    <a:pt x="11418" y="7192"/>
                    <a:pt x="11478" y="7168"/>
                    <a:pt x="11514" y="7109"/>
                  </a:cubicBezTo>
                  <a:cubicBezTo>
                    <a:pt x="11573" y="7037"/>
                    <a:pt x="11526" y="6930"/>
                    <a:pt x="11454" y="6882"/>
                  </a:cubicBezTo>
                  <a:lnTo>
                    <a:pt x="10883" y="6597"/>
                  </a:lnTo>
                  <a:cubicBezTo>
                    <a:pt x="10835" y="6573"/>
                    <a:pt x="10787" y="6525"/>
                    <a:pt x="10776" y="6466"/>
                  </a:cubicBezTo>
                  <a:lnTo>
                    <a:pt x="10525" y="5287"/>
                  </a:lnTo>
                  <a:cubicBezTo>
                    <a:pt x="10466" y="5049"/>
                    <a:pt x="10264" y="4870"/>
                    <a:pt x="10002" y="4870"/>
                  </a:cubicBezTo>
                  <a:lnTo>
                    <a:pt x="9787" y="4870"/>
                  </a:lnTo>
                  <a:cubicBezTo>
                    <a:pt x="9680" y="4358"/>
                    <a:pt x="9502" y="3846"/>
                    <a:pt x="9275" y="3382"/>
                  </a:cubicBezTo>
                  <a:cubicBezTo>
                    <a:pt x="9156" y="3132"/>
                    <a:pt x="8918" y="2965"/>
                    <a:pt x="8656" y="2906"/>
                  </a:cubicBezTo>
                  <a:lnTo>
                    <a:pt x="8656" y="2787"/>
                  </a:lnTo>
                  <a:cubicBezTo>
                    <a:pt x="8656" y="2703"/>
                    <a:pt x="8632" y="2596"/>
                    <a:pt x="8620" y="2513"/>
                  </a:cubicBezTo>
                  <a:lnTo>
                    <a:pt x="9192" y="2513"/>
                  </a:lnTo>
                  <a:cubicBezTo>
                    <a:pt x="9347" y="2513"/>
                    <a:pt x="9513" y="2418"/>
                    <a:pt x="9621" y="2287"/>
                  </a:cubicBezTo>
                  <a:lnTo>
                    <a:pt x="10406" y="1179"/>
                  </a:lnTo>
                  <a:cubicBezTo>
                    <a:pt x="10466" y="1108"/>
                    <a:pt x="10442" y="1001"/>
                    <a:pt x="10359" y="941"/>
                  </a:cubicBezTo>
                  <a:cubicBezTo>
                    <a:pt x="10334" y="920"/>
                    <a:pt x="10304" y="911"/>
                    <a:pt x="10274" y="911"/>
                  </a:cubicBezTo>
                  <a:cubicBezTo>
                    <a:pt x="10218" y="911"/>
                    <a:pt x="10159" y="942"/>
                    <a:pt x="10121" y="989"/>
                  </a:cubicBezTo>
                  <a:lnTo>
                    <a:pt x="9335" y="2096"/>
                  </a:lnTo>
                  <a:cubicBezTo>
                    <a:pt x="9311" y="2132"/>
                    <a:pt x="9252" y="2168"/>
                    <a:pt x="9192" y="2168"/>
                  </a:cubicBezTo>
                  <a:lnTo>
                    <a:pt x="8513" y="2168"/>
                  </a:lnTo>
                  <a:cubicBezTo>
                    <a:pt x="8382" y="1834"/>
                    <a:pt x="8132" y="1560"/>
                    <a:pt x="7787" y="1322"/>
                  </a:cubicBezTo>
                  <a:cubicBezTo>
                    <a:pt x="7537" y="1144"/>
                    <a:pt x="7251" y="1001"/>
                    <a:pt x="6942" y="906"/>
                  </a:cubicBezTo>
                  <a:cubicBezTo>
                    <a:pt x="7085" y="786"/>
                    <a:pt x="7204" y="679"/>
                    <a:pt x="7287" y="608"/>
                  </a:cubicBezTo>
                  <a:cubicBezTo>
                    <a:pt x="7442" y="465"/>
                    <a:pt x="7525" y="394"/>
                    <a:pt x="7597" y="370"/>
                  </a:cubicBezTo>
                  <a:cubicBezTo>
                    <a:pt x="7656" y="334"/>
                    <a:pt x="7739" y="334"/>
                    <a:pt x="7942" y="334"/>
                  </a:cubicBezTo>
                  <a:cubicBezTo>
                    <a:pt x="8025" y="334"/>
                    <a:pt x="8097" y="263"/>
                    <a:pt x="8097" y="167"/>
                  </a:cubicBezTo>
                  <a:cubicBezTo>
                    <a:pt x="8097" y="84"/>
                    <a:pt x="8025" y="1"/>
                    <a:pt x="7942" y="1"/>
                  </a:cubicBezTo>
                  <a:cubicBezTo>
                    <a:pt x="7489" y="1"/>
                    <a:pt x="7442" y="24"/>
                    <a:pt x="7073" y="346"/>
                  </a:cubicBezTo>
                  <a:cubicBezTo>
                    <a:pt x="6966" y="441"/>
                    <a:pt x="6751" y="632"/>
                    <a:pt x="6537" y="798"/>
                  </a:cubicBezTo>
                  <a:cubicBezTo>
                    <a:pt x="6299" y="751"/>
                    <a:pt x="6049" y="715"/>
                    <a:pt x="5775" y="715"/>
                  </a:cubicBezTo>
                  <a:cubicBezTo>
                    <a:pt x="5525" y="715"/>
                    <a:pt x="5275" y="751"/>
                    <a:pt x="5037" y="798"/>
                  </a:cubicBezTo>
                  <a:cubicBezTo>
                    <a:pt x="4822" y="632"/>
                    <a:pt x="4608" y="441"/>
                    <a:pt x="4501" y="346"/>
                  </a:cubicBezTo>
                  <a:cubicBezTo>
                    <a:pt x="4108" y="24"/>
                    <a:pt x="4084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05" name="Google Shape;11905;p81"/>
            <p:cNvSpPr/>
            <p:nvPr/>
          </p:nvSpPr>
          <p:spPr>
            <a:xfrm>
              <a:off x="206164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810" y="1608"/>
                  </a:cubicBezTo>
                  <a:cubicBezTo>
                    <a:pt x="1250" y="1608"/>
                    <a:pt x="1608" y="1251"/>
                    <a:pt x="1608" y="798"/>
                  </a:cubicBezTo>
                  <a:cubicBezTo>
                    <a:pt x="1608" y="727"/>
                    <a:pt x="1596" y="655"/>
                    <a:pt x="1584" y="584"/>
                  </a:cubicBezTo>
                  <a:cubicBezTo>
                    <a:pt x="1555" y="508"/>
                    <a:pt x="1496" y="454"/>
                    <a:pt x="1425" y="454"/>
                  </a:cubicBezTo>
                  <a:cubicBezTo>
                    <a:pt x="1407" y="454"/>
                    <a:pt x="1388" y="458"/>
                    <a:pt x="1369" y="465"/>
                  </a:cubicBezTo>
                  <a:cubicBezTo>
                    <a:pt x="1286" y="489"/>
                    <a:pt x="1227" y="584"/>
                    <a:pt x="1250" y="667"/>
                  </a:cubicBezTo>
                  <a:cubicBezTo>
                    <a:pt x="1274" y="715"/>
                    <a:pt x="1274" y="739"/>
                    <a:pt x="1274" y="786"/>
                  </a:cubicBezTo>
                  <a:cubicBezTo>
                    <a:pt x="1274" y="1036"/>
                    <a:pt x="1060" y="1251"/>
                    <a:pt x="810" y="1251"/>
                  </a:cubicBezTo>
                  <a:cubicBezTo>
                    <a:pt x="560" y="1251"/>
                    <a:pt x="345" y="1036"/>
                    <a:pt x="345" y="786"/>
                  </a:cubicBezTo>
                  <a:cubicBezTo>
                    <a:pt x="345" y="536"/>
                    <a:pt x="560" y="322"/>
                    <a:pt x="810" y="322"/>
                  </a:cubicBezTo>
                  <a:cubicBezTo>
                    <a:pt x="893" y="322"/>
                    <a:pt x="976" y="250"/>
                    <a:pt x="976" y="155"/>
                  </a:cubicBezTo>
                  <a:cubicBezTo>
                    <a:pt x="976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06" name="Google Shape;11906;p81"/>
            <p:cNvSpPr/>
            <p:nvPr/>
          </p:nvSpPr>
          <p:spPr>
            <a:xfrm>
              <a:off x="215956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798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798" y="1608"/>
                  </a:cubicBezTo>
                  <a:cubicBezTo>
                    <a:pt x="1250" y="1608"/>
                    <a:pt x="1607" y="1251"/>
                    <a:pt x="1607" y="798"/>
                  </a:cubicBezTo>
                  <a:cubicBezTo>
                    <a:pt x="1607" y="727"/>
                    <a:pt x="1607" y="655"/>
                    <a:pt x="1572" y="584"/>
                  </a:cubicBezTo>
                  <a:cubicBezTo>
                    <a:pt x="1553" y="508"/>
                    <a:pt x="1488" y="454"/>
                    <a:pt x="1420" y="454"/>
                  </a:cubicBezTo>
                  <a:cubicBezTo>
                    <a:pt x="1403" y="454"/>
                    <a:pt x="1386" y="458"/>
                    <a:pt x="1369" y="465"/>
                  </a:cubicBezTo>
                  <a:cubicBezTo>
                    <a:pt x="1274" y="489"/>
                    <a:pt x="1215" y="584"/>
                    <a:pt x="1250" y="667"/>
                  </a:cubicBezTo>
                  <a:cubicBezTo>
                    <a:pt x="1262" y="715"/>
                    <a:pt x="1262" y="739"/>
                    <a:pt x="1262" y="786"/>
                  </a:cubicBezTo>
                  <a:cubicBezTo>
                    <a:pt x="1262" y="1036"/>
                    <a:pt x="1048" y="1251"/>
                    <a:pt x="798" y="1251"/>
                  </a:cubicBezTo>
                  <a:cubicBezTo>
                    <a:pt x="548" y="1251"/>
                    <a:pt x="333" y="1036"/>
                    <a:pt x="333" y="786"/>
                  </a:cubicBezTo>
                  <a:cubicBezTo>
                    <a:pt x="333" y="536"/>
                    <a:pt x="548" y="322"/>
                    <a:pt x="798" y="322"/>
                  </a:cubicBezTo>
                  <a:cubicBezTo>
                    <a:pt x="893" y="322"/>
                    <a:pt x="964" y="250"/>
                    <a:pt x="964" y="155"/>
                  </a:cubicBezTo>
                  <a:cubicBezTo>
                    <a:pt x="964" y="72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07" name="Google Shape;11907;p81"/>
          <p:cNvGrpSpPr/>
          <p:nvPr/>
        </p:nvGrpSpPr>
        <p:grpSpPr>
          <a:xfrm>
            <a:off x="3298411" y="3976483"/>
            <a:ext cx="489771" cy="436395"/>
            <a:chOff x="2501677" y="2906162"/>
            <a:chExt cx="367328" cy="327296"/>
          </a:xfrm>
          <a:solidFill>
            <a:schemeClr val="tx1"/>
          </a:solidFill>
        </p:grpSpPr>
        <p:sp>
          <p:nvSpPr>
            <p:cNvPr id="11908" name="Google Shape;11908;p81"/>
            <p:cNvSpPr/>
            <p:nvPr/>
          </p:nvSpPr>
          <p:spPr>
            <a:xfrm>
              <a:off x="2670093" y="3049810"/>
              <a:ext cx="131488" cy="107456"/>
            </a:xfrm>
            <a:custGeom>
              <a:avLst/>
              <a:gdLst/>
              <a:ahLst/>
              <a:cxnLst/>
              <a:rect l="l" t="t" r="r" b="b"/>
              <a:pathLst>
                <a:path w="4109" h="3358" extrusionOk="0">
                  <a:moveTo>
                    <a:pt x="2263" y="0"/>
                  </a:moveTo>
                  <a:cubicBezTo>
                    <a:pt x="1012" y="0"/>
                    <a:pt x="0" y="1012"/>
                    <a:pt x="0" y="2262"/>
                  </a:cubicBezTo>
                  <a:cubicBezTo>
                    <a:pt x="0" y="2346"/>
                    <a:pt x="72" y="2429"/>
                    <a:pt x="155" y="2429"/>
                  </a:cubicBezTo>
                  <a:cubicBezTo>
                    <a:pt x="250" y="2429"/>
                    <a:pt x="322" y="2346"/>
                    <a:pt x="322" y="2262"/>
                  </a:cubicBezTo>
                  <a:cubicBezTo>
                    <a:pt x="322" y="1203"/>
                    <a:pt x="1191" y="345"/>
                    <a:pt x="2239" y="345"/>
                  </a:cubicBezTo>
                  <a:cubicBezTo>
                    <a:pt x="3072" y="345"/>
                    <a:pt x="3751" y="1012"/>
                    <a:pt x="3751" y="1846"/>
                  </a:cubicBezTo>
                  <a:cubicBezTo>
                    <a:pt x="3751" y="2489"/>
                    <a:pt x="3227" y="3024"/>
                    <a:pt x="2572" y="3024"/>
                  </a:cubicBezTo>
                  <a:cubicBezTo>
                    <a:pt x="2084" y="3024"/>
                    <a:pt x="1667" y="2620"/>
                    <a:pt x="1667" y="2108"/>
                  </a:cubicBezTo>
                  <a:cubicBezTo>
                    <a:pt x="1667" y="1727"/>
                    <a:pt x="1977" y="1429"/>
                    <a:pt x="2346" y="1429"/>
                  </a:cubicBezTo>
                  <a:cubicBezTo>
                    <a:pt x="2441" y="1429"/>
                    <a:pt x="2513" y="1357"/>
                    <a:pt x="2513" y="1262"/>
                  </a:cubicBezTo>
                  <a:cubicBezTo>
                    <a:pt x="2513" y="1167"/>
                    <a:pt x="2441" y="1096"/>
                    <a:pt x="2346" y="1096"/>
                  </a:cubicBezTo>
                  <a:cubicBezTo>
                    <a:pt x="1786" y="1096"/>
                    <a:pt x="1322" y="1560"/>
                    <a:pt x="1322" y="2119"/>
                  </a:cubicBezTo>
                  <a:cubicBezTo>
                    <a:pt x="1322" y="2810"/>
                    <a:pt x="1870" y="3358"/>
                    <a:pt x="2560" y="3358"/>
                  </a:cubicBezTo>
                  <a:cubicBezTo>
                    <a:pt x="3394" y="3358"/>
                    <a:pt x="4060" y="2691"/>
                    <a:pt x="4060" y="1858"/>
                  </a:cubicBezTo>
                  <a:cubicBezTo>
                    <a:pt x="4108" y="810"/>
                    <a:pt x="3287" y="0"/>
                    <a:pt x="2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09" name="Google Shape;11909;p81"/>
            <p:cNvSpPr/>
            <p:nvPr/>
          </p:nvSpPr>
          <p:spPr>
            <a:xfrm>
              <a:off x="2760397" y="3097522"/>
              <a:ext cx="13344" cy="19360"/>
            </a:xfrm>
            <a:custGeom>
              <a:avLst/>
              <a:gdLst/>
              <a:ahLst/>
              <a:cxnLst/>
              <a:rect l="l" t="t" r="r" b="b"/>
              <a:pathLst>
                <a:path w="417" h="605" extrusionOk="0">
                  <a:moveTo>
                    <a:pt x="186" y="1"/>
                  </a:moveTo>
                  <a:cubicBezTo>
                    <a:pt x="164" y="1"/>
                    <a:pt x="142" y="4"/>
                    <a:pt x="119" y="9"/>
                  </a:cubicBezTo>
                  <a:cubicBezTo>
                    <a:pt x="36" y="45"/>
                    <a:pt x="0" y="140"/>
                    <a:pt x="36" y="236"/>
                  </a:cubicBezTo>
                  <a:cubicBezTo>
                    <a:pt x="60" y="295"/>
                    <a:pt x="72" y="367"/>
                    <a:pt x="72" y="438"/>
                  </a:cubicBezTo>
                  <a:cubicBezTo>
                    <a:pt x="72" y="533"/>
                    <a:pt x="155" y="605"/>
                    <a:pt x="238" y="605"/>
                  </a:cubicBezTo>
                  <a:cubicBezTo>
                    <a:pt x="334" y="605"/>
                    <a:pt x="405" y="533"/>
                    <a:pt x="405" y="438"/>
                  </a:cubicBezTo>
                  <a:cubicBezTo>
                    <a:pt x="417" y="319"/>
                    <a:pt x="393" y="200"/>
                    <a:pt x="346" y="105"/>
                  </a:cubicBezTo>
                  <a:cubicBezTo>
                    <a:pt x="318" y="32"/>
                    <a:pt x="25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10" name="Google Shape;11910;p81"/>
            <p:cNvSpPr/>
            <p:nvPr/>
          </p:nvSpPr>
          <p:spPr>
            <a:xfrm>
              <a:off x="2501677" y="2906162"/>
              <a:ext cx="367328" cy="327296"/>
            </a:xfrm>
            <a:custGeom>
              <a:avLst/>
              <a:gdLst/>
              <a:ahLst/>
              <a:cxnLst/>
              <a:rect l="l" t="t" r="r" b="b"/>
              <a:pathLst>
                <a:path w="11479" h="10228" extrusionOk="0">
                  <a:moveTo>
                    <a:pt x="703" y="346"/>
                  </a:moveTo>
                  <a:cubicBezTo>
                    <a:pt x="811" y="346"/>
                    <a:pt x="894" y="441"/>
                    <a:pt x="894" y="548"/>
                  </a:cubicBezTo>
                  <a:cubicBezTo>
                    <a:pt x="894" y="643"/>
                    <a:pt x="811" y="739"/>
                    <a:pt x="703" y="739"/>
                  </a:cubicBezTo>
                  <a:cubicBezTo>
                    <a:pt x="596" y="739"/>
                    <a:pt x="513" y="643"/>
                    <a:pt x="513" y="548"/>
                  </a:cubicBezTo>
                  <a:cubicBezTo>
                    <a:pt x="513" y="441"/>
                    <a:pt x="596" y="346"/>
                    <a:pt x="703" y="346"/>
                  </a:cubicBezTo>
                  <a:close/>
                  <a:moveTo>
                    <a:pt x="2144" y="346"/>
                  </a:moveTo>
                  <a:cubicBezTo>
                    <a:pt x="2251" y="346"/>
                    <a:pt x="2335" y="441"/>
                    <a:pt x="2335" y="536"/>
                  </a:cubicBezTo>
                  <a:cubicBezTo>
                    <a:pt x="2335" y="643"/>
                    <a:pt x="2251" y="739"/>
                    <a:pt x="2144" y="739"/>
                  </a:cubicBezTo>
                  <a:cubicBezTo>
                    <a:pt x="2049" y="739"/>
                    <a:pt x="1954" y="643"/>
                    <a:pt x="1954" y="536"/>
                  </a:cubicBezTo>
                  <a:cubicBezTo>
                    <a:pt x="1954" y="441"/>
                    <a:pt x="2037" y="346"/>
                    <a:pt x="2144" y="346"/>
                  </a:cubicBezTo>
                  <a:close/>
                  <a:moveTo>
                    <a:pt x="7240" y="2167"/>
                  </a:moveTo>
                  <a:cubicBezTo>
                    <a:pt x="9395" y="2167"/>
                    <a:pt x="11145" y="3918"/>
                    <a:pt x="11145" y="6085"/>
                  </a:cubicBezTo>
                  <a:cubicBezTo>
                    <a:pt x="11145" y="7787"/>
                    <a:pt x="9764" y="9168"/>
                    <a:pt x="8050" y="9168"/>
                  </a:cubicBezTo>
                  <a:cubicBezTo>
                    <a:pt x="7514" y="9168"/>
                    <a:pt x="7014" y="9013"/>
                    <a:pt x="6597" y="8680"/>
                  </a:cubicBezTo>
                  <a:cubicBezTo>
                    <a:pt x="6180" y="8371"/>
                    <a:pt x="5883" y="7942"/>
                    <a:pt x="5716" y="7454"/>
                  </a:cubicBezTo>
                  <a:cubicBezTo>
                    <a:pt x="5692" y="7370"/>
                    <a:pt x="5633" y="7335"/>
                    <a:pt x="5561" y="7335"/>
                  </a:cubicBezTo>
                  <a:cubicBezTo>
                    <a:pt x="5537" y="7335"/>
                    <a:pt x="5525" y="7335"/>
                    <a:pt x="5513" y="7347"/>
                  </a:cubicBezTo>
                  <a:cubicBezTo>
                    <a:pt x="5418" y="7370"/>
                    <a:pt x="5383" y="7466"/>
                    <a:pt x="5406" y="7549"/>
                  </a:cubicBezTo>
                  <a:cubicBezTo>
                    <a:pt x="5454" y="7692"/>
                    <a:pt x="5502" y="7823"/>
                    <a:pt x="5561" y="7942"/>
                  </a:cubicBezTo>
                  <a:cubicBezTo>
                    <a:pt x="5190" y="8141"/>
                    <a:pt x="4851" y="8237"/>
                    <a:pt x="4541" y="8237"/>
                  </a:cubicBezTo>
                  <a:cubicBezTo>
                    <a:pt x="4314" y="8237"/>
                    <a:pt x="4103" y="8186"/>
                    <a:pt x="3906" y="8085"/>
                  </a:cubicBezTo>
                  <a:cubicBezTo>
                    <a:pt x="3347" y="7787"/>
                    <a:pt x="3097" y="7168"/>
                    <a:pt x="3073" y="6823"/>
                  </a:cubicBezTo>
                  <a:cubicBezTo>
                    <a:pt x="2930" y="5573"/>
                    <a:pt x="3323" y="4358"/>
                    <a:pt x="4120" y="3477"/>
                  </a:cubicBezTo>
                  <a:cubicBezTo>
                    <a:pt x="4906" y="2620"/>
                    <a:pt x="6002" y="2167"/>
                    <a:pt x="7240" y="2167"/>
                  </a:cubicBezTo>
                  <a:close/>
                  <a:moveTo>
                    <a:pt x="1430" y="2703"/>
                  </a:moveTo>
                  <a:cubicBezTo>
                    <a:pt x="1834" y="2703"/>
                    <a:pt x="2156" y="3025"/>
                    <a:pt x="2156" y="3429"/>
                  </a:cubicBezTo>
                  <a:lnTo>
                    <a:pt x="2156" y="5763"/>
                  </a:lnTo>
                  <a:cubicBezTo>
                    <a:pt x="2156" y="6180"/>
                    <a:pt x="2370" y="6573"/>
                    <a:pt x="2716" y="6811"/>
                  </a:cubicBezTo>
                  <a:lnTo>
                    <a:pt x="2716" y="6882"/>
                  </a:lnTo>
                  <a:cubicBezTo>
                    <a:pt x="2751" y="7299"/>
                    <a:pt x="3049" y="8061"/>
                    <a:pt x="3728" y="8418"/>
                  </a:cubicBezTo>
                  <a:cubicBezTo>
                    <a:pt x="3978" y="8549"/>
                    <a:pt x="4240" y="8609"/>
                    <a:pt x="4501" y="8609"/>
                  </a:cubicBezTo>
                  <a:cubicBezTo>
                    <a:pt x="4942" y="8609"/>
                    <a:pt x="5359" y="8442"/>
                    <a:pt x="5704" y="8263"/>
                  </a:cubicBezTo>
                  <a:cubicBezTo>
                    <a:pt x="5883" y="8549"/>
                    <a:pt x="6109" y="8787"/>
                    <a:pt x="6371" y="8990"/>
                  </a:cubicBezTo>
                  <a:cubicBezTo>
                    <a:pt x="6859" y="9347"/>
                    <a:pt x="7430" y="9549"/>
                    <a:pt x="8038" y="9549"/>
                  </a:cubicBezTo>
                  <a:cubicBezTo>
                    <a:pt x="8704" y="9549"/>
                    <a:pt x="9323" y="9359"/>
                    <a:pt x="9859" y="9025"/>
                  </a:cubicBezTo>
                  <a:lnTo>
                    <a:pt x="10705" y="9585"/>
                  </a:lnTo>
                  <a:cubicBezTo>
                    <a:pt x="10752" y="9621"/>
                    <a:pt x="10776" y="9680"/>
                    <a:pt x="10776" y="9740"/>
                  </a:cubicBezTo>
                  <a:cubicBezTo>
                    <a:pt x="10800" y="9811"/>
                    <a:pt x="10705" y="9906"/>
                    <a:pt x="10597" y="9906"/>
                  </a:cubicBezTo>
                  <a:lnTo>
                    <a:pt x="4478" y="9906"/>
                  </a:lnTo>
                  <a:cubicBezTo>
                    <a:pt x="2596" y="9906"/>
                    <a:pt x="1061" y="8371"/>
                    <a:pt x="1061" y="6477"/>
                  </a:cubicBezTo>
                  <a:lnTo>
                    <a:pt x="1061" y="4477"/>
                  </a:lnTo>
                  <a:cubicBezTo>
                    <a:pt x="1120" y="4489"/>
                    <a:pt x="1180" y="4489"/>
                    <a:pt x="1251" y="4489"/>
                  </a:cubicBezTo>
                  <a:cubicBezTo>
                    <a:pt x="1346" y="4489"/>
                    <a:pt x="1418" y="4418"/>
                    <a:pt x="1418" y="4322"/>
                  </a:cubicBezTo>
                  <a:cubicBezTo>
                    <a:pt x="1418" y="4239"/>
                    <a:pt x="1346" y="4156"/>
                    <a:pt x="1251" y="4156"/>
                  </a:cubicBezTo>
                  <a:cubicBezTo>
                    <a:pt x="751" y="4156"/>
                    <a:pt x="346" y="3763"/>
                    <a:pt x="346" y="3251"/>
                  </a:cubicBezTo>
                  <a:lnTo>
                    <a:pt x="346" y="3072"/>
                  </a:lnTo>
                  <a:cubicBezTo>
                    <a:pt x="346" y="2870"/>
                    <a:pt x="513" y="2703"/>
                    <a:pt x="715" y="2703"/>
                  </a:cubicBezTo>
                  <a:close/>
                  <a:moveTo>
                    <a:pt x="715" y="0"/>
                  </a:moveTo>
                  <a:cubicBezTo>
                    <a:pt x="418" y="0"/>
                    <a:pt x="203" y="239"/>
                    <a:pt x="203" y="524"/>
                  </a:cubicBezTo>
                  <a:cubicBezTo>
                    <a:pt x="203" y="810"/>
                    <a:pt x="418" y="1036"/>
                    <a:pt x="691" y="1048"/>
                  </a:cubicBezTo>
                  <a:lnTo>
                    <a:pt x="953" y="2322"/>
                  </a:lnTo>
                  <a:lnTo>
                    <a:pt x="715" y="2322"/>
                  </a:lnTo>
                  <a:cubicBezTo>
                    <a:pt x="334" y="2322"/>
                    <a:pt x="1" y="2644"/>
                    <a:pt x="1" y="3037"/>
                  </a:cubicBezTo>
                  <a:lnTo>
                    <a:pt x="1" y="3215"/>
                  </a:lnTo>
                  <a:cubicBezTo>
                    <a:pt x="1" y="3727"/>
                    <a:pt x="299" y="4156"/>
                    <a:pt x="715" y="4358"/>
                  </a:cubicBezTo>
                  <a:lnTo>
                    <a:pt x="715" y="6466"/>
                  </a:lnTo>
                  <a:cubicBezTo>
                    <a:pt x="715" y="8549"/>
                    <a:pt x="2418" y="10228"/>
                    <a:pt x="4478" y="10228"/>
                  </a:cubicBezTo>
                  <a:lnTo>
                    <a:pt x="10597" y="10228"/>
                  </a:lnTo>
                  <a:cubicBezTo>
                    <a:pt x="10883" y="10228"/>
                    <a:pt x="11121" y="9990"/>
                    <a:pt x="11121" y="9716"/>
                  </a:cubicBezTo>
                  <a:cubicBezTo>
                    <a:pt x="11121" y="9549"/>
                    <a:pt x="11038" y="9383"/>
                    <a:pt x="10895" y="9299"/>
                  </a:cubicBezTo>
                  <a:lnTo>
                    <a:pt x="10157" y="8799"/>
                  </a:lnTo>
                  <a:cubicBezTo>
                    <a:pt x="10955" y="8180"/>
                    <a:pt x="11479" y="7192"/>
                    <a:pt x="11479" y="6096"/>
                  </a:cubicBezTo>
                  <a:cubicBezTo>
                    <a:pt x="11479" y="3739"/>
                    <a:pt x="9574" y="1834"/>
                    <a:pt x="7216" y="1834"/>
                  </a:cubicBezTo>
                  <a:cubicBezTo>
                    <a:pt x="5894" y="1834"/>
                    <a:pt x="4704" y="2346"/>
                    <a:pt x="3859" y="3251"/>
                  </a:cubicBezTo>
                  <a:cubicBezTo>
                    <a:pt x="3108" y="4072"/>
                    <a:pt x="2692" y="5168"/>
                    <a:pt x="2680" y="6335"/>
                  </a:cubicBezTo>
                  <a:cubicBezTo>
                    <a:pt x="2549" y="6168"/>
                    <a:pt x="2477" y="5977"/>
                    <a:pt x="2477" y="5751"/>
                  </a:cubicBezTo>
                  <a:lnTo>
                    <a:pt x="2477" y="3418"/>
                  </a:lnTo>
                  <a:cubicBezTo>
                    <a:pt x="2477" y="3001"/>
                    <a:pt x="2215" y="2632"/>
                    <a:pt x="1882" y="2453"/>
                  </a:cubicBezTo>
                  <a:lnTo>
                    <a:pt x="2156" y="1060"/>
                  </a:lnTo>
                  <a:cubicBezTo>
                    <a:pt x="2442" y="1048"/>
                    <a:pt x="2656" y="810"/>
                    <a:pt x="2656" y="548"/>
                  </a:cubicBezTo>
                  <a:cubicBezTo>
                    <a:pt x="2656" y="251"/>
                    <a:pt x="2418" y="24"/>
                    <a:pt x="2132" y="24"/>
                  </a:cubicBezTo>
                  <a:cubicBezTo>
                    <a:pt x="1834" y="24"/>
                    <a:pt x="1608" y="262"/>
                    <a:pt x="1608" y="548"/>
                  </a:cubicBezTo>
                  <a:cubicBezTo>
                    <a:pt x="1608" y="727"/>
                    <a:pt x="1703" y="882"/>
                    <a:pt x="1846" y="977"/>
                  </a:cubicBezTo>
                  <a:lnTo>
                    <a:pt x="1561" y="2358"/>
                  </a:lnTo>
                  <a:cubicBezTo>
                    <a:pt x="1525" y="2358"/>
                    <a:pt x="1477" y="2346"/>
                    <a:pt x="1418" y="2346"/>
                  </a:cubicBezTo>
                  <a:lnTo>
                    <a:pt x="1287" y="2346"/>
                  </a:lnTo>
                  <a:lnTo>
                    <a:pt x="1001" y="977"/>
                  </a:lnTo>
                  <a:cubicBezTo>
                    <a:pt x="1144" y="882"/>
                    <a:pt x="1239" y="715"/>
                    <a:pt x="1239" y="524"/>
                  </a:cubicBezTo>
                  <a:cubicBezTo>
                    <a:pt x="1239" y="227"/>
                    <a:pt x="1001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11" name="Google Shape;11911;p81"/>
          <p:cNvSpPr/>
          <p:nvPr/>
        </p:nvSpPr>
        <p:spPr>
          <a:xfrm>
            <a:off x="4759957" y="4007459"/>
            <a:ext cx="491776" cy="375467"/>
          </a:xfrm>
          <a:custGeom>
            <a:avLst/>
            <a:gdLst/>
            <a:ahLst/>
            <a:cxnLst/>
            <a:rect l="l" t="t" r="r" b="b"/>
            <a:pathLst>
              <a:path w="11526" h="8800" extrusionOk="0">
                <a:moveTo>
                  <a:pt x="5787" y="3215"/>
                </a:moveTo>
                <a:cubicBezTo>
                  <a:pt x="5894" y="3215"/>
                  <a:pt x="5977" y="3299"/>
                  <a:pt x="5977" y="3406"/>
                </a:cubicBezTo>
                <a:cubicBezTo>
                  <a:pt x="5977" y="3501"/>
                  <a:pt x="5894" y="3596"/>
                  <a:pt x="5787" y="3596"/>
                </a:cubicBezTo>
                <a:cubicBezTo>
                  <a:pt x="5679" y="3596"/>
                  <a:pt x="5596" y="3501"/>
                  <a:pt x="5596" y="3406"/>
                </a:cubicBezTo>
                <a:cubicBezTo>
                  <a:pt x="5596" y="3299"/>
                  <a:pt x="5679" y="3215"/>
                  <a:pt x="5787" y="3215"/>
                </a:cubicBezTo>
                <a:close/>
                <a:moveTo>
                  <a:pt x="10632" y="346"/>
                </a:moveTo>
                <a:cubicBezTo>
                  <a:pt x="10894" y="346"/>
                  <a:pt x="11049" y="394"/>
                  <a:pt x="11133" y="489"/>
                </a:cubicBezTo>
                <a:cubicBezTo>
                  <a:pt x="11192" y="537"/>
                  <a:pt x="11192" y="620"/>
                  <a:pt x="11192" y="703"/>
                </a:cubicBezTo>
                <a:cubicBezTo>
                  <a:pt x="11192" y="858"/>
                  <a:pt x="11049" y="1084"/>
                  <a:pt x="10918" y="1334"/>
                </a:cubicBezTo>
                <a:lnTo>
                  <a:pt x="10787" y="1560"/>
                </a:lnTo>
                <a:cubicBezTo>
                  <a:pt x="10656" y="1346"/>
                  <a:pt x="10394" y="1096"/>
                  <a:pt x="9942" y="953"/>
                </a:cubicBezTo>
                <a:cubicBezTo>
                  <a:pt x="9922" y="945"/>
                  <a:pt x="9902" y="941"/>
                  <a:pt x="9882" y="941"/>
                </a:cubicBezTo>
                <a:cubicBezTo>
                  <a:pt x="9817" y="941"/>
                  <a:pt x="9755" y="982"/>
                  <a:pt x="9728" y="1037"/>
                </a:cubicBezTo>
                <a:cubicBezTo>
                  <a:pt x="9680" y="1132"/>
                  <a:pt x="9728" y="1227"/>
                  <a:pt x="9835" y="1275"/>
                </a:cubicBezTo>
                <a:cubicBezTo>
                  <a:pt x="10442" y="1489"/>
                  <a:pt x="10597" y="1882"/>
                  <a:pt x="10609" y="1941"/>
                </a:cubicBezTo>
                <a:cubicBezTo>
                  <a:pt x="10418" y="2394"/>
                  <a:pt x="10299" y="2894"/>
                  <a:pt x="10490" y="3477"/>
                </a:cubicBezTo>
                <a:cubicBezTo>
                  <a:pt x="10501" y="3537"/>
                  <a:pt x="10501" y="3585"/>
                  <a:pt x="10454" y="3632"/>
                </a:cubicBezTo>
                <a:cubicBezTo>
                  <a:pt x="10192" y="3977"/>
                  <a:pt x="8823" y="4108"/>
                  <a:pt x="8239" y="4132"/>
                </a:cubicBezTo>
                <a:cubicBezTo>
                  <a:pt x="7799" y="4156"/>
                  <a:pt x="7376" y="4165"/>
                  <a:pt x="7041" y="4165"/>
                </a:cubicBezTo>
                <a:cubicBezTo>
                  <a:pt x="6706" y="4165"/>
                  <a:pt x="6459" y="4156"/>
                  <a:pt x="6370" y="4144"/>
                </a:cubicBezTo>
                <a:cubicBezTo>
                  <a:pt x="6346" y="4108"/>
                  <a:pt x="6334" y="4073"/>
                  <a:pt x="6322" y="4037"/>
                </a:cubicBezTo>
                <a:cubicBezTo>
                  <a:pt x="6310" y="4025"/>
                  <a:pt x="6322" y="3966"/>
                  <a:pt x="6322" y="3966"/>
                </a:cubicBezTo>
                <a:cubicBezTo>
                  <a:pt x="6346" y="3835"/>
                  <a:pt x="6763" y="2906"/>
                  <a:pt x="7525" y="2037"/>
                </a:cubicBezTo>
                <a:cubicBezTo>
                  <a:pt x="7763" y="1751"/>
                  <a:pt x="8061" y="1465"/>
                  <a:pt x="8406" y="1203"/>
                </a:cubicBezTo>
                <a:cubicBezTo>
                  <a:pt x="8692" y="1156"/>
                  <a:pt x="8954" y="1156"/>
                  <a:pt x="9192" y="1156"/>
                </a:cubicBezTo>
                <a:cubicBezTo>
                  <a:pt x="9287" y="1156"/>
                  <a:pt x="9370" y="1096"/>
                  <a:pt x="9370" y="1001"/>
                </a:cubicBezTo>
                <a:cubicBezTo>
                  <a:pt x="9382" y="918"/>
                  <a:pt x="9311" y="822"/>
                  <a:pt x="9204" y="822"/>
                </a:cubicBezTo>
                <a:lnTo>
                  <a:pt x="8954" y="822"/>
                </a:lnTo>
                <a:cubicBezTo>
                  <a:pt x="9442" y="548"/>
                  <a:pt x="10013" y="346"/>
                  <a:pt x="10632" y="346"/>
                </a:cubicBezTo>
                <a:close/>
                <a:moveTo>
                  <a:pt x="917" y="334"/>
                </a:moveTo>
                <a:cubicBezTo>
                  <a:pt x="1548" y="334"/>
                  <a:pt x="2108" y="537"/>
                  <a:pt x="2596" y="810"/>
                </a:cubicBezTo>
                <a:lnTo>
                  <a:pt x="2358" y="810"/>
                </a:lnTo>
                <a:cubicBezTo>
                  <a:pt x="2274" y="810"/>
                  <a:pt x="2191" y="894"/>
                  <a:pt x="2191" y="989"/>
                </a:cubicBezTo>
                <a:cubicBezTo>
                  <a:pt x="2191" y="1084"/>
                  <a:pt x="2286" y="1156"/>
                  <a:pt x="2381" y="1156"/>
                </a:cubicBezTo>
                <a:cubicBezTo>
                  <a:pt x="2438" y="1153"/>
                  <a:pt x="2495" y="1151"/>
                  <a:pt x="2554" y="1151"/>
                </a:cubicBezTo>
                <a:cubicBezTo>
                  <a:pt x="2745" y="1151"/>
                  <a:pt x="2949" y="1167"/>
                  <a:pt x="3167" y="1203"/>
                </a:cubicBezTo>
                <a:cubicBezTo>
                  <a:pt x="3501" y="1465"/>
                  <a:pt x="3798" y="1763"/>
                  <a:pt x="4036" y="2037"/>
                </a:cubicBezTo>
                <a:cubicBezTo>
                  <a:pt x="4798" y="2918"/>
                  <a:pt x="5227" y="3823"/>
                  <a:pt x="5251" y="3966"/>
                </a:cubicBezTo>
                <a:lnTo>
                  <a:pt x="5251" y="4061"/>
                </a:lnTo>
                <a:cubicBezTo>
                  <a:pt x="5227" y="4085"/>
                  <a:pt x="5215" y="4120"/>
                  <a:pt x="5203" y="4168"/>
                </a:cubicBezTo>
                <a:cubicBezTo>
                  <a:pt x="5120" y="4168"/>
                  <a:pt x="4867" y="4174"/>
                  <a:pt x="4525" y="4174"/>
                </a:cubicBezTo>
                <a:cubicBezTo>
                  <a:pt x="4182" y="4174"/>
                  <a:pt x="3751" y="4168"/>
                  <a:pt x="3310" y="4144"/>
                </a:cubicBezTo>
                <a:cubicBezTo>
                  <a:pt x="2751" y="4085"/>
                  <a:pt x="1369" y="3966"/>
                  <a:pt x="1096" y="3608"/>
                </a:cubicBezTo>
                <a:cubicBezTo>
                  <a:pt x="1072" y="3573"/>
                  <a:pt x="1048" y="3525"/>
                  <a:pt x="1072" y="3465"/>
                </a:cubicBezTo>
                <a:cubicBezTo>
                  <a:pt x="1262" y="2894"/>
                  <a:pt x="1143" y="2382"/>
                  <a:pt x="953" y="1930"/>
                </a:cubicBezTo>
                <a:cubicBezTo>
                  <a:pt x="965" y="1870"/>
                  <a:pt x="1096" y="1465"/>
                  <a:pt x="1727" y="1263"/>
                </a:cubicBezTo>
                <a:cubicBezTo>
                  <a:pt x="1798" y="1227"/>
                  <a:pt x="1858" y="1156"/>
                  <a:pt x="1846" y="1072"/>
                </a:cubicBezTo>
                <a:cubicBezTo>
                  <a:pt x="1825" y="981"/>
                  <a:pt x="1753" y="924"/>
                  <a:pt x="1666" y="924"/>
                </a:cubicBezTo>
                <a:cubicBezTo>
                  <a:pt x="1651" y="924"/>
                  <a:pt x="1635" y="926"/>
                  <a:pt x="1619" y="929"/>
                </a:cubicBezTo>
                <a:cubicBezTo>
                  <a:pt x="1155" y="1084"/>
                  <a:pt x="905" y="1346"/>
                  <a:pt x="774" y="1549"/>
                </a:cubicBezTo>
                <a:lnTo>
                  <a:pt x="631" y="1322"/>
                </a:lnTo>
                <a:cubicBezTo>
                  <a:pt x="500" y="1072"/>
                  <a:pt x="369" y="846"/>
                  <a:pt x="369" y="691"/>
                </a:cubicBezTo>
                <a:cubicBezTo>
                  <a:pt x="369" y="620"/>
                  <a:pt x="369" y="537"/>
                  <a:pt x="429" y="477"/>
                </a:cubicBezTo>
                <a:cubicBezTo>
                  <a:pt x="500" y="382"/>
                  <a:pt x="667" y="334"/>
                  <a:pt x="917" y="334"/>
                </a:cubicBezTo>
                <a:close/>
                <a:moveTo>
                  <a:pt x="6680" y="4478"/>
                </a:moveTo>
                <a:lnTo>
                  <a:pt x="8751" y="5716"/>
                </a:lnTo>
                <a:lnTo>
                  <a:pt x="8751" y="5716"/>
                </a:lnTo>
                <a:lnTo>
                  <a:pt x="7108" y="5609"/>
                </a:lnTo>
                <a:lnTo>
                  <a:pt x="6501" y="4870"/>
                </a:lnTo>
                <a:lnTo>
                  <a:pt x="6453" y="4478"/>
                </a:lnTo>
                <a:close/>
                <a:moveTo>
                  <a:pt x="5120" y="4478"/>
                </a:moveTo>
                <a:cubicBezTo>
                  <a:pt x="5096" y="4597"/>
                  <a:pt x="5084" y="4728"/>
                  <a:pt x="5072" y="4882"/>
                </a:cubicBezTo>
                <a:lnTo>
                  <a:pt x="4441" y="5609"/>
                </a:lnTo>
                <a:lnTo>
                  <a:pt x="2810" y="5716"/>
                </a:lnTo>
                <a:lnTo>
                  <a:pt x="4882" y="4478"/>
                </a:lnTo>
                <a:close/>
                <a:moveTo>
                  <a:pt x="2322" y="4358"/>
                </a:moveTo>
                <a:cubicBezTo>
                  <a:pt x="2596" y="4394"/>
                  <a:pt x="2929" y="4430"/>
                  <a:pt x="3298" y="4442"/>
                </a:cubicBezTo>
                <a:cubicBezTo>
                  <a:pt x="3632" y="4466"/>
                  <a:pt x="3941" y="4478"/>
                  <a:pt x="4227" y="4478"/>
                </a:cubicBezTo>
                <a:lnTo>
                  <a:pt x="2060" y="5751"/>
                </a:lnTo>
                <a:lnTo>
                  <a:pt x="1381" y="5799"/>
                </a:lnTo>
                <a:cubicBezTo>
                  <a:pt x="1453" y="5275"/>
                  <a:pt x="1786" y="4775"/>
                  <a:pt x="2322" y="4358"/>
                </a:cubicBezTo>
                <a:close/>
                <a:moveTo>
                  <a:pt x="9239" y="4370"/>
                </a:moveTo>
                <a:cubicBezTo>
                  <a:pt x="9787" y="4775"/>
                  <a:pt x="10097" y="5275"/>
                  <a:pt x="10180" y="5811"/>
                </a:cubicBezTo>
                <a:lnTo>
                  <a:pt x="9489" y="5775"/>
                </a:lnTo>
                <a:lnTo>
                  <a:pt x="7334" y="4489"/>
                </a:lnTo>
                <a:cubicBezTo>
                  <a:pt x="7620" y="4489"/>
                  <a:pt x="7930" y="4478"/>
                  <a:pt x="8251" y="4466"/>
                </a:cubicBezTo>
                <a:cubicBezTo>
                  <a:pt x="8632" y="4442"/>
                  <a:pt x="8954" y="4418"/>
                  <a:pt x="9239" y="4370"/>
                </a:cubicBezTo>
                <a:close/>
                <a:moveTo>
                  <a:pt x="5787" y="3942"/>
                </a:moveTo>
                <a:cubicBezTo>
                  <a:pt x="5846" y="3942"/>
                  <a:pt x="5953" y="4025"/>
                  <a:pt x="6013" y="4180"/>
                </a:cubicBezTo>
                <a:cubicBezTo>
                  <a:pt x="6096" y="4370"/>
                  <a:pt x="6156" y="4656"/>
                  <a:pt x="6156" y="4930"/>
                </a:cubicBezTo>
                <a:cubicBezTo>
                  <a:pt x="6156" y="5216"/>
                  <a:pt x="6108" y="5501"/>
                  <a:pt x="6013" y="5692"/>
                </a:cubicBezTo>
                <a:cubicBezTo>
                  <a:pt x="5953" y="5847"/>
                  <a:pt x="5858" y="5930"/>
                  <a:pt x="5787" y="5930"/>
                </a:cubicBezTo>
                <a:cubicBezTo>
                  <a:pt x="5715" y="5930"/>
                  <a:pt x="5620" y="5847"/>
                  <a:pt x="5560" y="5692"/>
                </a:cubicBezTo>
                <a:cubicBezTo>
                  <a:pt x="5477" y="5501"/>
                  <a:pt x="5418" y="5216"/>
                  <a:pt x="5418" y="4930"/>
                </a:cubicBezTo>
                <a:cubicBezTo>
                  <a:pt x="5418" y="4656"/>
                  <a:pt x="5453" y="4370"/>
                  <a:pt x="5560" y="4180"/>
                </a:cubicBezTo>
                <a:cubicBezTo>
                  <a:pt x="5632" y="4025"/>
                  <a:pt x="5727" y="3942"/>
                  <a:pt x="5787" y="3942"/>
                </a:cubicBezTo>
                <a:close/>
                <a:moveTo>
                  <a:pt x="5096" y="5370"/>
                </a:moveTo>
                <a:cubicBezTo>
                  <a:pt x="5179" y="5787"/>
                  <a:pt x="5334" y="6097"/>
                  <a:pt x="5548" y="6216"/>
                </a:cubicBezTo>
                <a:cubicBezTo>
                  <a:pt x="5477" y="6442"/>
                  <a:pt x="5298" y="6859"/>
                  <a:pt x="5084" y="7275"/>
                </a:cubicBezTo>
                <a:cubicBezTo>
                  <a:pt x="4906" y="7633"/>
                  <a:pt x="4739" y="7895"/>
                  <a:pt x="4584" y="8109"/>
                </a:cubicBezTo>
                <a:cubicBezTo>
                  <a:pt x="4358" y="8407"/>
                  <a:pt x="4203" y="8442"/>
                  <a:pt x="4144" y="8466"/>
                </a:cubicBezTo>
                <a:cubicBezTo>
                  <a:pt x="4068" y="8471"/>
                  <a:pt x="3994" y="8474"/>
                  <a:pt x="3920" y="8474"/>
                </a:cubicBezTo>
                <a:cubicBezTo>
                  <a:pt x="3493" y="8474"/>
                  <a:pt x="3094" y="8384"/>
                  <a:pt x="2739" y="8180"/>
                </a:cubicBezTo>
                <a:lnTo>
                  <a:pt x="2977" y="7895"/>
                </a:lnTo>
                <a:cubicBezTo>
                  <a:pt x="3036" y="7823"/>
                  <a:pt x="3012" y="7716"/>
                  <a:pt x="2953" y="7656"/>
                </a:cubicBezTo>
                <a:cubicBezTo>
                  <a:pt x="2924" y="7632"/>
                  <a:pt x="2889" y="7622"/>
                  <a:pt x="2854" y="7622"/>
                </a:cubicBezTo>
                <a:cubicBezTo>
                  <a:pt x="2803" y="7622"/>
                  <a:pt x="2750" y="7645"/>
                  <a:pt x="2715" y="7680"/>
                </a:cubicBezTo>
                <a:lnTo>
                  <a:pt x="2453" y="7990"/>
                </a:lnTo>
                <a:cubicBezTo>
                  <a:pt x="2215" y="7811"/>
                  <a:pt x="1989" y="7573"/>
                  <a:pt x="1786" y="7275"/>
                </a:cubicBezTo>
                <a:cubicBezTo>
                  <a:pt x="1524" y="6918"/>
                  <a:pt x="1393" y="6525"/>
                  <a:pt x="1369" y="6156"/>
                </a:cubicBezTo>
                <a:lnTo>
                  <a:pt x="4144" y="5978"/>
                </a:lnTo>
                <a:lnTo>
                  <a:pt x="3179" y="7121"/>
                </a:lnTo>
                <a:cubicBezTo>
                  <a:pt x="3120" y="7204"/>
                  <a:pt x="3132" y="7299"/>
                  <a:pt x="3191" y="7359"/>
                </a:cubicBezTo>
                <a:cubicBezTo>
                  <a:pt x="3227" y="7395"/>
                  <a:pt x="3274" y="7406"/>
                  <a:pt x="3298" y="7406"/>
                </a:cubicBezTo>
                <a:cubicBezTo>
                  <a:pt x="3346" y="7406"/>
                  <a:pt x="3393" y="7395"/>
                  <a:pt x="3429" y="7347"/>
                </a:cubicBezTo>
                <a:lnTo>
                  <a:pt x="5096" y="5370"/>
                </a:lnTo>
                <a:close/>
                <a:moveTo>
                  <a:pt x="6465" y="5370"/>
                </a:moveTo>
                <a:lnTo>
                  <a:pt x="8132" y="7335"/>
                </a:lnTo>
                <a:cubicBezTo>
                  <a:pt x="8168" y="7371"/>
                  <a:pt x="8215" y="7395"/>
                  <a:pt x="8275" y="7395"/>
                </a:cubicBezTo>
                <a:cubicBezTo>
                  <a:pt x="8311" y="7395"/>
                  <a:pt x="8346" y="7371"/>
                  <a:pt x="8370" y="7347"/>
                </a:cubicBezTo>
                <a:cubicBezTo>
                  <a:pt x="8454" y="7287"/>
                  <a:pt x="8454" y="7180"/>
                  <a:pt x="8394" y="7109"/>
                </a:cubicBezTo>
                <a:lnTo>
                  <a:pt x="7418" y="5966"/>
                </a:lnTo>
                <a:lnTo>
                  <a:pt x="10204" y="6144"/>
                </a:lnTo>
                <a:cubicBezTo>
                  <a:pt x="10180" y="6513"/>
                  <a:pt x="10037" y="6906"/>
                  <a:pt x="9787" y="7275"/>
                </a:cubicBezTo>
                <a:cubicBezTo>
                  <a:pt x="9585" y="7573"/>
                  <a:pt x="9358" y="7811"/>
                  <a:pt x="9120" y="7990"/>
                </a:cubicBezTo>
                <a:lnTo>
                  <a:pt x="8847" y="7668"/>
                </a:lnTo>
                <a:cubicBezTo>
                  <a:pt x="8815" y="7631"/>
                  <a:pt x="8774" y="7613"/>
                  <a:pt x="8731" y="7613"/>
                </a:cubicBezTo>
                <a:cubicBezTo>
                  <a:pt x="8691" y="7613"/>
                  <a:pt x="8648" y="7628"/>
                  <a:pt x="8608" y="7656"/>
                </a:cubicBezTo>
                <a:cubicBezTo>
                  <a:pt x="8537" y="7716"/>
                  <a:pt x="8537" y="7823"/>
                  <a:pt x="8596" y="7895"/>
                </a:cubicBezTo>
                <a:lnTo>
                  <a:pt x="8835" y="8180"/>
                </a:lnTo>
                <a:cubicBezTo>
                  <a:pt x="8479" y="8384"/>
                  <a:pt x="8080" y="8474"/>
                  <a:pt x="7645" y="8474"/>
                </a:cubicBezTo>
                <a:cubicBezTo>
                  <a:pt x="7571" y="8474"/>
                  <a:pt x="7495" y="8471"/>
                  <a:pt x="7418" y="8466"/>
                </a:cubicBezTo>
                <a:cubicBezTo>
                  <a:pt x="7358" y="8466"/>
                  <a:pt x="7215" y="8407"/>
                  <a:pt x="6989" y="8109"/>
                </a:cubicBezTo>
                <a:cubicBezTo>
                  <a:pt x="6822" y="7895"/>
                  <a:pt x="6668" y="7609"/>
                  <a:pt x="6489" y="7275"/>
                </a:cubicBezTo>
                <a:cubicBezTo>
                  <a:pt x="6275" y="6859"/>
                  <a:pt x="6096" y="6442"/>
                  <a:pt x="6013" y="6216"/>
                </a:cubicBezTo>
                <a:cubicBezTo>
                  <a:pt x="6227" y="6097"/>
                  <a:pt x="6394" y="5763"/>
                  <a:pt x="6465" y="5370"/>
                </a:cubicBezTo>
                <a:close/>
                <a:moveTo>
                  <a:pt x="869" y="1"/>
                </a:moveTo>
                <a:cubicBezTo>
                  <a:pt x="500" y="1"/>
                  <a:pt x="262" y="84"/>
                  <a:pt x="119" y="263"/>
                </a:cubicBezTo>
                <a:cubicBezTo>
                  <a:pt x="0" y="429"/>
                  <a:pt x="0" y="608"/>
                  <a:pt x="0" y="703"/>
                </a:cubicBezTo>
                <a:cubicBezTo>
                  <a:pt x="0" y="953"/>
                  <a:pt x="143" y="1203"/>
                  <a:pt x="310" y="1501"/>
                </a:cubicBezTo>
                <a:cubicBezTo>
                  <a:pt x="595" y="2001"/>
                  <a:pt x="965" y="2644"/>
                  <a:pt x="715" y="3358"/>
                </a:cubicBezTo>
                <a:cubicBezTo>
                  <a:pt x="655" y="3525"/>
                  <a:pt x="679" y="3680"/>
                  <a:pt x="786" y="3823"/>
                </a:cubicBezTo>
                <a:cubicBezTo>
                  <a:pt x="929" y="4025"/>
                  <a:pt x="1286" y="4192"/>
                  <a:pt x="1822" y="4299"/>
                </a:cubicBezTo>
                <a:cubicBezTo>
                  <a:pt x="857" y="5156"/>
                  <a:pt x="715" y="6394"/>
                  <a:pt x="1453" y="7466"/>
                </a:cubicBezTo>
                <a:cubicBezTo>
                  <a:pt x="1858" y="8026"/>
                  <a:pt x="2322" y="8418"/>
                  <a:pt x="2834" y="8621"/>
                </a:cubicBezTo>
                <a:cubicBezTo>
                  <a:pt x="3155" y="8740"/>
                  <a:pt x="3477" y="8799"/>
                  <a:pt x="3834" y="8799"/>
                </a:cubicBezTo>
                <a:cubicBezTo>
                  <a:pt x="3929" y="8799"/>
                  <a:pt x="4024" y="8799"/>
                  <a:pt x="4120" y="8788"/>
                </a:cubicBezTo>
                <a:cubicBezTo>
                  <a:pt x="4322" y="8776"/>
                  <a:pt x="4548" y="8609"/>
                  <a:pt x="4786" y="8311"/>
                </a:cubicBezTo>
                <a:cubicBezTo>
                  <a:pt x="4953" y="8085"/>
                  <a:pt x="5144" y="7787"/>
                  <a:pt x="5322" y="7418"/>
                </a:cubicBezTo>
                <a:cubicBezTo>
                  <a:pt x="5418" y="7252"/>
                  <a:pt x="5489" y="7097"/>
                  <a:pt x="5548" y="6942"/>
                </a:cubicBezTo>
                <a:lnTo>
                  <a:pt x="5548" y="7537"/>
                </a:lnTo>
                <a:cubicBezTo>
                  <a:pt x="5548" y="7633"/>
                  <a:pt x="5620" y="7704"/>
                  <a:pt x="5715" y="7704"/>
                </a:cubicBezTo>
                <a:cubicBezTo>
                  <a:pt x="5799" y="7704"/>
                  <a:pt x="5870" y="7633"/>
                  <a:pt x="5870" y="7537"/>
                </a:cubicBezTo>
                <a:lnTo>
                  <a:pt x="5870" y="6954"/>
                </a:lnTo>
                <a:cubicBezTo>
                  <a:pt x="5929" y="7109"/>
                  <a:pt x="6013" y="7252"/>
                  <a:pt x="6096" y="7418"/>
                </a:cubicBezTo>
                <a:cubicBezTo>
                  <a:pt x="6287" y="7787"/>
                  <a:pt x="6465" y="8085"/>
                  <a:pt x="6632" y="8311"/>
                </a:cubicBezTo>
                <a:cubicBezTo>
                  <a:pt x="6870" y="8621"/>
                  <a:pt x="7096" y="8776"/>
                  <a:pt x="7299" y="8788"/>
                </a:cubicBezTo>
                <a:cubicBezTo>
                  <a:pt x="7406" y="8799"/>
                  <a:pt x="7501" y="8799"/>
                  <a:pt x="7584" y="8799"/>
                </a:cubicBezTo>
                <a:cubicBezTo>
                  <a:pt x="7942" y="8799"/>
                  <a:pt x="8275" y="8740"/>
                  <a:pt x="8585" y="8621"/>
                </a:cubicBezTo>
                <a:cubicBezTo>
                  <a:pt x="9108" y="8418"/>
                  <a:pt x="9585" y="8026"/>
                  <a:pt x="9966" y="7466"/>
                </a:cubicBezTo>
                <a:cubicBezTo>
                  <a:pt x="10728" y="6394"/>
                  <a:pt x="10561" y="5156"/>
                  <a:pt x="9597" y="4299"/>
                </a:cubicBezTo>
                <a:cubicBezTo>
                  <a:pt x="10144" y="4192"/>
                  <a:pt x="10490" y="4025"/>
                  <a:pt x="10632" y="3823"/>
                </a:cubicBezTo>
                <a:cubicBezTo>
                  <a:pt x="10740" y="3680"/>
                  <a:pt x="10775" y="3525"/>
                  <a:pt x="10716" y="3358"/>
                </a:cubicBezTo>
                <a:cubicBezTo>
                  <a:pt x="10478" y="2644"/>
                  <a:pt x="10835" y="2001"/>
                  <a:pt x="11109" y="1501"/>
                </a:cubicBezTo>
                <a:cubicBezTo>
                  <a:pt x="11275" y="1203"/>
                  <a:pt x="11430" y="941"/>
                  <a:pt x="11430" y="703"/>
                </a:cubicBezTo>
                <a:cubicBezTo>
                  <a:pt x="11525" y="608"/>
                  <a:pt x="11525" y="406"/>
                  <a:pt x="11394" y="263"/>
                </a:cubicBezTo>
                <a:cubicBezTo>
                  <a:pt x="11252" y="84"/>
                  <a:pt x="11013" y="1"/>
                  <a:pt x="10632" y="1"/>
                </a:cubicBezTo>
                <a:cubicBezTo>
                  <a:pt x="9120" y="1"/>
                  <a:pt x="7942" y="989"/>
                  <a:pt x="7215" y="1846"/>
                </a:cubicBezTo>
                <a:cubicBezTo>
                  <a:pt x="6787" y="2346"/>
                  <a:pt x="6465" y="2834"/>
                  <a:pt x="6287" y="3144"/>
                </a:cubicBezTo>
                <a:cubicBezTo>
                  <a:pt x="6275" y="3168"/>
                  <a:pt x="6275" y="3180"/>
                  <a:pt x="6263" y="3204"/>
                </a:cubicBezTo>
                <a:cubicBezTo>
                  <a:pt x="6227" y="3132"/>
                  <a:pt x="6180" y="3061"/>
                  <a:pt x="6120" y="3013"/>
                </a:cubicBezTo>
                <a:cubicBezTo>
                  <a:pt x="6168" y="2846"/>
                  <a:pt x="6287" y="2442"/>
                  <a:pt x="6441" y="2013"/>
                </a:cubicBezTo>
                <a:cubicBezTo>
                  <a:pt x="6775" y="1084"/>
                  <a:pt x="6977" y="1049"/>
                  <a:pt x="6977" y="1049"/>
                </a:cubicBezTo>
                <a:cubicBezTo>
                  <a:pt x="6977" y="1049"/>
                  <a:pt x="7001" y="1060"/>
                  <a:pt x="7049" y="1144"/>
                </a:cubicBezTo>
                <a:cubicBezTo>
                  <a:pt x="7081" y="1193"/>
                  <a:pt x="7136" y="1225"/>
                  <a:pt x="7195" y="1225"/>
                </a:cubicBezTo>
                <a:cubicBezTo>
                  <a:pt x="7221" y="1225"/>
                  <a:pt x="7249" y="1218"/>
                  <a:pt x="7275" y="1203"/>
                </a:cubicBezTo>
                <a:cubicBezTo>
                  <a:pt x="7346" y="1156"/>
                  <a:pt x="7382" y="1049"/>
                  <a:pt x="7334" y="977"/>
                </a:cubicBezTo>
                <a:cubicBezTo>
                  <a:pt x="7205" y="779"/>
                  <a:pt x="7068" y="721"/>
                  <a:pt x="6971" y="721"/>
                </a:cubicBezTo>
                <a:cubicBezTo>
                  <a:pt x="6951" y="721"/>
                  <a:pt x="6934" y="723"/>
                  <a:pt x="6918" y="727"/>
                </a:cubicBezTo>
                <a:cubicBezTo>
                  <a:pt x="6561" y="763"/>
                  <a:pt x="6287" y="1394"/>
                  <a:pt x="6096" y="1930"/>
                </a:cubicBezTo>
                <a:cubicBezTo>
                  <a:pt x="5965" y="2311"/>
                  <a:pt x="5858" y="2692"/>
                  <a:pt x="5799" y="2870"/>
                </a:cubicBezTo>
                <a:lnTo>
                  <a:pt x="5715" y="2870"/>
                </a:lnTo>
                <a:cubicBezTo>
                  <a:pt x="5668" y="2668"/>
                  <a:pt x="5548" y="2299"/>
                  <a:pt x="5418" y="1930"/>
                </a:cubicBezTo>
                <a:cubicBezTo>
                  <a:pt x="5215" y="1394"/>
                  <a:pt x="4953" y="763"/>
                  <a:pt x="4596" y="727"/>
                </a:cubicBezTo>
                <a:cubicBezTo>
                  <a:pt x="4576" y="723"/>
                  <a:pt x="4555" y="721"/>
                  <a:pt x="4533" y="721"/>
                </a:cubicBezTo>
                <a:cubicBezTo>
                  <a:pt x="4422" y="721"/>
                  <a:pt x="4288" y="779"/>
                  <a:pt x="4179" y="977"/>
                </a:cubicBezTo>
                <a:cubicBezTo>
                  <a:pt x="4132" y="1049"/>
                  <a:pt x="4167" y="1156"/>
                  <a:pt x="4239" y="1203"/>
                </a:cubicBezTo>
                <a:cubicBezTo>
                  <a:pt x="4261" y="1214"/>
                  <a:pt x="4286" y="1220"/>
                  <a:pt x="4313" y="1220"/>
                </a:cubicBezTo>
                <a:cubicBezTo>
                  <a:pt x="4371" y="1220"/>
                  <a:pt x="4432" y="1193"/>
                  <a:pt x="4465" y="1144"/>
                </a:cubicBezTo>
                <a:cubicBezTo>
                  <a:pt x="4501" y="1049"/>
                  <a:pt x="4536" y="1049"/>
                  <a:pt x="4536" y="1049"/>
                </a:cubicBezTo>
                <a:cubicBezTo>
                  <a:pt x="4536" y="1049"/>
                  <a:pt x="4727" y="1084"/>
                  <a:pt x="5072" y="2013"/>
                </a:cubicBezTo>
                <a:cubicBezTo>
                  <a:pt x="5215" y="2430"/>
                  <a:pt x="5334" y="2846"/>
                  <a:pt x="5382" y="3013"/>
                </a:cubicBezTo>
                <a:cubicBezTo>
                  <a:pt x="5322" y="3073"/>
                  <a:pt x="5275" y="3132"/>
                  <a:pt x="5251" y="3204"/>
                </a:cubicBezTo>
                <a:cubicBezTo>
                  <a:pt x="5239" y="3180"/>
                  <a:pt x="5215" y="3168"/>
                  <a:pt x="5215" y="3144"/>
                </a:cubicBezTo>
                <a:cubicBezTo>
                  <a:pt x="5037" y="2834"/>
                  <a:pt x="4727" y="2346"/>
                  <a:pt x="4298" y="1846"/>
                </a:cubicBezTo>
                <a:cubicBezTo>
                  <a:pt x="3584" y="989"/>
                  <a:pt x="2393" y="1"/>
                  <a:pt x="86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12" name="Google Shape;11912;p81"/>
          <p:cNvGrpSpPr/>
          <p:nvPr/>
        </p:nvGrpSpPr>
        <p:grpSpPr>
          <a:xfrm>
            <a:off x="4029931" y="3959885"/>
            <a:ext cx="490283" cy="472320"/>
            <a:chOff x="3050317" y="2893714"/>
            <a:chExt cx="367712" cy="354240"/>
          </a:xfrm>
          <a:solidFill>
            <a:schemeClr val="tx1"/>
          </a:solidFill>
        </p:grpSpPr>
        <p:sp>
          <p:nvSpPr>
            <p:cNvPr id="11913" name="Google Shape;11913;p81"/>
            <p:cNvSpPr/>
            <p:nvPr/>
          </p:nvSpPr>
          <p:spPr>
            <a:xfrm>
              <a:off x="3079661" y="2945010"/>
              <a:ext cx="33184" cy="33184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46"/>
                  </a:moveTo>
                  <a:cubicBezTo>
                    <a:pt x="620" y="346"/>
                    <a:pt x="703" y="430"/>
                    <a:pt x="703" y="537"/>
                  </a:cubicBezTo>
                  <a:cubicBezTo>
                    <a:pt x="691" y="644"/>
                    <a:pt x="620" y="727"/>
                    <a:pt x="513" y="727"/>
                  </a:cubicBezTo>
                  <a:cubicBezTo>
                    <a:pt x="405" y="727"/>
                    <a:pt x="322" y="644"/>
                    <a:pt x="322" y="537"/>
                  </a:cubicBezTo>
                  <a:cubicBezTo>
                    <a:pt x="322" y="430"/>
                    <a:pt x="417" y="346"/>
                    <a:pt x="513" y="346"/>
                  </a:cubicBezTo>
                  <a:close/>
                  <a:moveTo>
                    <a:pt x="513" y="1"/>
                  </a:moveTo>
                  <a:cubicBezTo>
                    <a:pt x="215" y="1"/>
                    <a:pt x="1" y="239"/>
                    <a:pt x="1" y="513"/>
                  </a:cubicBezTo>
                  <a:cubicBezTo>
                    <a:pt x="1" y="811"/>
                    <a:pt x="239" y="1037"/>
                    <a:pt x="513" y="1037"/>
                  </a:cubicBezTo>
                  <a:cubicBezTo>
                    <a:pt x="810" y="1037"/>
                    <a:pt x="1037" y="799"/>
                    <a:pt x="1037" y="513"/>
                  </a:cubicBezTo>
                  <a:cubicBezTo>
                    <a:pt x="1037" y="239"/>
                    <a:pt x="798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14" name="Google Shape;11914;p81"/>
            <p:cNvSpPr/>
            <p:nvPr/>
          </p:nvSpPr>
          <p:spPr>
            <a:xfrm>
              <a:off x="3050317" y="2893714"/>
              <a:ext cx="367712" cy="354240"/>
            </a:xfrm>
            <a:custGeom>
              <a:avLst/>
              <a:gdLst/>
              <a:ahLst/>
              <a:cxnLst/>
              <a:rect l="l" t="t" r="r" b="b"/>
              <a:pathLst>
                <a:path w="11491" h="11070" extrusionOk="0">
                  <a:moveTo>
                    <a:pt x="4156" y="5604"/>
                  </a:moveTo>
                  <a:lnTo>
                    <a:pt x="4156" y="5676"/>
                  </a:lnTo>
                  <a:cubicBezTo>
                    <a:pt x="4156" y="5795"/>
                    <a:pt x="4168" y="5902"/>
                    <a:pt x="4192" y="6021"/>
                  </a:cubicBezTo>
                  <a:lnTo>
                    <a:pt x="3847" y="5914"/>
                  </a:lnTo>
                  <a:cubicBezTo>
                    <a:pt x="3799" y="5902"/>
                    <a:pt x="3787" y="5854"/>
                    <a:pt x="3787" y="5843"/>
                  </a:cubicBezTo>
                  <a:cubicBezTo>
                    <a:pt x="3787" y="5831"/>
                    <a:pt x="3787" y="5783"/>
                    <a:pt x="3835" y="5771"/>
                  </a:cubicBezTo>
                  <a:lnTo>
                    <a:pt x="4156" y="5604"/>
                  </a:lnTo>
                  <a:close/>
                  <a:moveTo>
                    <a:pt x="4430" y="8748"/>
                  </a:moveTo>
                  <a:cubicBezTo>
                    <a:pt x="4501" y="8867"/>
                    <a:pt x="4585" y="8986"/>
                    <a:pt x="4692" y="9069"/>
                  </a:cubicBezTo>
                  <a:lnTo>
                    <a:pt x="4335" y="9188"/>
                  </a:lnTo>
                  <a:cubicBezTo>
                    <a:pt x="4323" y="9194"/>
                    <a:pt x="4313" y="9196"/>
                    <a:pt x="4304" y="9196"/>
                  </a:cubicBezTo>
                  <a:cubicBezTo>
                    <a:pt x="4276" y="9196"/>
                    <a:pt x="4260" y="9173"/>
                    <a:pt x="4251" y="9164"/>
                  </a:cubicBezTo>
                  <a:cubicBezTo>
                    <a:pt x="4228" y="9141"/>
                    <a:pt x="4216" y="9117"/>
                    <a:pt x="4251" y="9069"/>
                  </a:cubicBezTo>
                  <a:lnTo>
                    <a:pt x="4430" y="8748"/>
                  </a:lnTo>
                  <a:close/>
                  <a:moveTo>
                    <a:pt x="10657" y="9295"/>
                  </a:moveTo>
                  <a:lnTo>
                    <a:pt x="10681" y="9545"/>
                  </a:lnTo>
                  <a:cubicBezTo>
                    <a:pt x="10693" y="9593"/>
                    <a:pt x="10645" y="9605"/>
                    <a:pt x="10633" y="9629"/>
                  </a:cubicBezTo>
                  <a:cubicBezTo>
                    <a:pt x="10628" y="9629"/>
                    <a:pt x="10618" y="9631"/>
                    <a:pt x="10605" y="9631"/>
                  </a:cubicBezTo>
                  <a:cubicBezTo>
                    <a:pt x="10585" y="9631"/>
                    <a:pt x="10559" y="9626"/>
                    <a:pt x="10538" y="9605"/>
                  </a:cubicBezTo>
                  <a:lnTo>
                    <a:pt x="10347" y="9426"/>
                  </a:lnTo>
                  <a:cubicBezTo>
                    <a:pt x="10455" y="9402"/>
                    <a:pt x="10562" y="9355"/>
                    <a:pt x="10657" y="9295"/>
                  </a:cubicBezTo>
                  <a:close/>
                  <a:moveTo>
                    <a:pt x="3847" y="1128"/>
                  </a:moveTo>
                  <a:cubicBezTo>
                    <a:pt x="4454" y="1128"/>
                    <a:pt x="4978" y="1556"/>
                    <a:pt x="5097" y="2152"/>
                  </a:cubicBezTo>
                  <a:cubicBezTo>
                    <a:pt x="5097" y="2175"/>
                    <a:pt x="5097" y="2235"/>
                    <a:pt x="5073" y="2330"/>
                  </a:cubicBezTo>
                  <a:cubicBezTo>
                    <a:pt x="5061" y="2414"/>
                    <a:pt x="5121" y="2509"/>
                    <a:pt x="5216" y="2521"/>
                  </a:cubicBezTo>
                  <a:lnTo>
                    <a:pt x="5240" y="2521"/>
                  </a:lnTo>
                  <a:cubicBezTo>
                    <a:pt x="5311" y="2521"/>
                    <a:pt x="5394" y="2461"/>
                    <a:pt x="5406" y="2390"/>
                  </a:cubicBezTo>
                  <a:cubicBezTo>
                    <a:pt x="5418" y="2330"/>
                    <a:pt x="5418" y="2283"/>
                    <a:pt x="5418" y="2259"/>
                  </a:cubicBezTo>
                  <a:cubicBezTo>
                    <a:pt x="5549" y="2211"/>
                    <a:pt x="5692" y="2199"/>
                    <a:pt x="5823" y="2199"/>
                  </a:cubicBezTo>
                  <a:cubicBezTo>
                    <a:pt x="6526" y="2199"/>
                    <a:pt x="7085" y="2759"/>
                    <a:pt x="7085" y="3461"/>
                  </a:cubicBezTo>
                  <a:cubicBezTo>
                    <a:pt x="7085" y="3854"/>
                    <a:pt x="6907" y="4223"/>
                    <a:pt x="6597" y="4461"/>
                  </a:cubicBezTo>
                  <a:cubicBezTo>
                    <a:pt x="6537" y="4473"/>
                    <a:pt x="6490" y="4497"/>
                    <a:pt x="6430" y="4521"/>
                  </a:cubicBezTo>
                  <a:cubicBezTo>
                    <a:pt x="6347" y="4545"/>
                    <a:pt x="6299" y="4640"/>
                    <a:pt x="6311" y="4723"/>
                  </a:cubicBezTo>
                  <a:cubicBezTo>
                    <a:pt x="6335" y="4795"/>
                    <a:pt x="6406" y="4842"/>
                    <a:pt x="6478" y="4842"/>
                  </a:cubicBezTo>
                  <a:lnTo>
                    <a:pt x="6526" y="4842"/>
                  </a:lnTo>
                  <a:cubicBezTo>
                    <a:pt x="6573" y="4831"/>
                    <a:pt x="6597" y="4819"/>
                    <a:pt x="6645" y="4795"/>
                  </a:cubicBezTo>
                  <a:cubicBezTo>
                    <a:pt x="6895" y="5045"/>
                    <a:pt x="7049" y="5366"/>
                    <a:pt x="7049" y="5723"/>
                  </a:cubicBezTo>
                  <a:cubicBezTo>
                    <a:pt x="7049" y="6081"/>
                    <a:pt x="6895" y="6426"/>
                    <a:pt x="6609" y="6676"/>
                  </a:cubicBezTo>
                  <a:lnTo>
                    <a:pt x="6478" y="6724"/>
                  </a:lnTo>
                  <a:cubicBezTo>
                    <a:pt x="6395" y="6747"/>
                    <a:pt x="6347" y="6843"/>
                    <a:pt x="6371" y="6926"/>
                  </a:cubicBezTo>
                  <a:cubicBezTo>
                    <a:pt x="6406" y="6997"/>
                    <a:pt x="6466" y="7045"/>
                    <a:pt x="6537" y="7045"/>
                  </a:cubicBezTo>
                  <a:cubicBezTo>
                    <a:pt x="6549" y="7045"/>
                    <a:pt x="6573" y="7045"/>
                    <a:pt x="6597" y="7033"/>
                  </a:cubicBezTo>
                  <a:cubicBezTo>
                    <a:pt x="6633" y="7021"/>
                    <a:pt x="6656" y="7021"/>
                    <a:pt x="6692" y="6997"/>
                  </a:cubicBezTo>
                  <a:cubicBezTo>
                    <a:pt x="6847" y="7164"/>
                    <a:pt x="6966" y="7355"/>
                    <a:pt x="7026" y="7581"/>
                  </a:cubicBezTo>
                  <a:lnTo>
                    <a:pt x="7026" y="7759"/>
                  </a:lnTo>
                  <a:cubicBezTo>
                    <a:pt x="7026" y="7855"/>
                    <a:pt x="7109" y="7938"/>
                    <a:pt x="7192" y="7938"/>
                  </a:cubicBezTo>
                  <a:lnTo>
                    <a:pt x="7204" y="7938"/>
                  </a:lnTo>
                  <a:cubicBezTo>
                    <a:pt x="7299" y="7938"/>
                    <a:pt x="7371" y="7867"/>
                    <a:pt x="7371" y="7771"/>
                  </a:cubicBezTo>
                  <a:lnTo>
                    <a:pt x="7371" y="7652"/>
                  </a:lnTo>
                  <a:cubicBezTo>
                    <a:pt x="7538" y="7581"/>
                    <a:pt x="7704" y="7557"/>
                    <a:pt x="7883" y="7557"/>
                  </a:cubicBezTo>
                  <a:cubicBezTo>
                    <a:pt x="8073" y="7557"/>
                    <a:pt x="8264" y="7593"/>
                    <a:pt x="8442" y="7688"/>
                  </a:cubicBezTo>
                  <a:cubicBezTo>
                    <a:pt x="8442" y="7688"/>
                    <a:pt x="8550" y="7736"/>
                    <a:pt x="8681" y="7855"/>
                  </a:cubicBezTo>
                  <a:cubicBezTo>
                    <a:pt x="8716" y="7879"/>
                    <a:pt x="8752" y="7890"/>
                    <a:pt x="8800" y="7890"/>
                  </a:cubicBezTo>
                  <a:cubicBezTo>
                    <a:pt x="8847" y="7890"/>
                    <a:pt x="8895" y="7879"/>
                    <a:pt x="8919" y="7831"/>
                  </a:cubicBezTo>
                  <a:cubicBezTo>
                    <a:pt x="8978" y="7759"/>
                    <a:pt x="8978" y="7652"/>
                    <a:pt x="8907" y="7593"/>
                  </a:cubicBezTo>
                  <a:cubicBezTo>
                    <a:pt x="8823" y="7533"/>
                    <a:pt x="8776" y="7474"/>
                    <a:pt x="8716" y="7450"/>
                  </a:cubicBezTo>
                  <a:cubicBezTo>
                    <a:pt x="8907" y="6974"/>
                    <a:pt x="9371" y="6640"/>
                    <a:pt x="9883" y="6640"/>
                  </a:cubicBezTo>
                  <a:cubicBezTo>
                    <a:pt x="10586" y="6640"/>
                    <a:pt x="11157" y="7212"/>
                    <a:pt x="11157" y="7914"/>
                  </a:cubicBezTo>
                  <a:cubicBezTo>
                    <a:pt x="11157" y="8605"/>
                    <a:pt x="10586" y="9164"/>
                    <a:pt x="9883" y="9164"/>
                  </a:cubicBezTo>
                  <a:cubicBezTo>
                    <a:pt x="9728" y="9164"/>
                    <a:pt x="9574" y="9129"/>
                    <a:pt x="9431" y="9069"/>
                  </a:cubicBezTo>
                  <a:cubicBezTo>
                    <a:pt x="9454" y="8807"/>
                    <a:pt x="9431" y="8533"/>
                    <a:pt x="9371" y="8319"/>
                  </a:cubicBezTo>
                  <a:cubicBezTo>
                    <a:pt x="9342" y="8240"/>
                    <a:pt x="9279" y="8194"/>
                    <a:pt x="9205" y="8194"/>
                  </a:cubicBezTo>
                  <a:cubicBezTo>
                    <a:pt x="9189" y="8194"/>
                    <a:pt x="9173" y="8196"/>
                    <a:pt x="9157" y="8200"/>
                  </a:cubicBezTo>
                  <a:cubicBezTo>
                    <a:pt x="9073" y="8224"/>
                    <a:pt x="9026" y="8319"/>
                    <a:pt x="9038" y="8402"/>
                  </a:cubicBezTo>
                  <a:cubicBezTo>
                    <a:pt x="9097" y="8629"/>
                    <a:pt x="9109" y="8867"/>
                    <a:pt x="9085" y="9129"/>
                  </a:cubicBezTo>
                  <a:cubicBezTo>
                    <a:pt x="8931" y="9664"/>
                    <a:pt x="8431" y="10057"/>
                    <a:pt x="7859" y="10057"/>
                  </a:cubicBezTo>
                  <a:cubicBezTo>
                    <a:pt x="7323" y="10057"/>
                    <a:pt x="6847" y="9712"/>
                    <a:pt x="6668" y="9212"/>
                  </a:cubicBezTo>
                  <a:cubicBezTo>
                    <a:pt x="6811" y="9093"/>
                    <a:pt x="7026" y="8867"/>
                    <a:pt x="7180" y="8510"/>
                  </a:cubicBezTo>
                  <a:cubicBezTo>
                    <a:pt x="7204" y="8414"/>
                    <a:pt x="7180" y="8331"/>
                    <a:pt x="7085" y="8283"/>
                  </a:cubicBezTo>
                  <a:cubicBezTo>
                    <a:pt x="7063" y="8274"/>
                    <a:pt x="7041" y="8270"/>
                    <a:pt x="7019" y="8270"/>
                  </a:cubicBezTo>
                  <a:cubicBezTo>
                    <a:pt x="6956" y="8270"/>
                    <a:pt x="6897" y="8305"/>
                    <a:pt x="6871" y="8367"/>
                  </a:cubicBezTo>
                  <a:cubicBezTo>
                    <a:pt x="6704" y="8760"/>
                    <a:pt x="6430" y="8962"/>
                    <a:pt x="6395" y="9010"/>
                  </a:cubicBezTo>
                  <a:cubicBezTo>
                    <a:pt x="6204" y="9105"/>
                    <a:pt x="6002" y="9164"/>
                    <a:pt x="5799" y="9164"/>
                  </a:cubicBezTo>
                  <a:cubicBezTo>
                    <a:pt x="5097" y="9164"/>
                    <a:pt x="4525" y="8593"/>
                    <a:pt x="4525" y="7890"/>
                  </a:cubicBezTo>
                  <a:cubicBezTo>
                    <a:pt x="4525" y="7557"/>
                    <a:pt x="4656" y="7236"/>
                    <a:pt x="4906" y="6997"/>
                  </a:cubicBezTo>
                  <a:cubicBezTo>
                    <a:pt x="5049" y="7057"/>
                    <a:pt x="5347" y="7152"/>
                    <a:pt x="5740" y="7152"/>
                  </a:cubicBezTo>
                  <a:lnTo>
                    <a:pt x="5847" y="7152"/>
                  </a:lnTo>
                  <a:cubicBezTo>
                    <a:pt x="5942" y="7152"/>
                    <a:pt x="6014" y="7057"/>
                    <a:pt x="6014" y="6974"/>
                  </a:cubicBezTo>
                  <a:cubicBezTo>
                    <a:pt x="6014" y="6878"/>
                    <a:pt x="5930" y="6807"/>
                    <a:pt x="5835" y="6807"/>
                  </a:cubicBezTo>
                  <a:cubicBezTo>
                    <a:pt x="5814" y="6807"/>
                    <a:pt x="5794" y="6808"/>
                    <a:pt x="5774" y="6808"/>
                  </a:cubicBezTo>
                  <a:cubicBezTo>
                    <a:pt x="5331" y="6808"/>
                    <a:pt x="5034" y="6687"/>
                    <a:pt x="4954" y="6664"/>
                  </a:cubicBezTo>
                  <a:cubicBezTo>
                    <a:pt x="4680" y="6426"/>
                    <a:pt x="4513" y="6069"/>
                    <a:pt x="4513" y="5688"/>
                  </a:cubicBezTo>
                  <a:cubicBezTo>
                    <a:pt x="4513" y="5319"/>
                    <a:pt x="4680" y="4973"/>
                    <a:pt x="4942" y="4735"/>
                  </a:cubicBezTo>
                  <a:cubicBezTo>
                    <a:pt x="5097" y="4795"/>
                    <a:pt x="5371" y="4878"/>
                    <a:pt x="5752" y="4902"/>
                  </a:cubicBezTo>
                  <a:lnTo>
                    <a:pt x="5764" y="4902"/>
                  </a:lnTo>
                  <a:cubicBezTo>
                    <a:pt x="5847" y="4902"/>
                    <a:pt x="5930" y="4831"/>
                    <a:pt x="5930" y="4735"/>
                  </a:cubicBezTo>
                  <a:cubicBezTo>
                    <a:pt x="5930" y="4652"/>
                    <a:pt x="5847" y="4557"/>
                    <a:pt x="5764" y="4557"/>
                  </a:cubicBezTo>
                  <a:cubicBezTo>
                    <a:pt x="5371" y="4545"/>
                    <a:pt x="5073" y="4426"/>
                    <a:pt x="5002" y="4402"/>
                  </a:cubicBezTo>
                  <a:cubicBezTo>
                    <a:pt x="4799" y="4223"/>
                    <a:pt x="4656" y="3997"/>
                    <a:pt x="4585" y="3747"/>
                  </a:cubicBezTo>
                  <a:cubicBezTo>
                    <a:pt x="4811" y="3545"/>
                    <a:pt x="4990" y="3330"/>
                    <a:pt x="5121" y="3092"/>
                  </a:cubicBezTo>
                  <a:cubicBezTo>
                    <a:pt x="5168" y="3009"/>
                    <a:pt x="5144" y="2914"/>
                    <a:pt x="5061" y="2866"/>
                  </a:cubicBezTo>
                  <a:cubicBezTo>
                    <a:pt x="5039" y="2851"/>
                    <a:pt x="5013" y="2844"/>
                    <a:pt x="4987" y="2844"/>
                  </a:cubicBezTo>
                  <a:cubicBezTo>
                    <a:pt x="4929" y="2844"/>
                    <a:pt x="4871" y="2876"/>
                    <a:pt x="4847" y="2926"/>
                  </a:cubicBezTo>
                  <a:cubicBezTo>
                    <a:pt x="4704" y="3152"/>
                    <a:pt x="4549" y="3354"/>
                    <a:pt x="4323" y="3545"/>
                  </a:cubicBezTo>
                  <a:cubicBezTo>
                    <a:pt x="4168" y="3604"/>
                    <a:pt x="4013" y="3640"/>
                    <a:pt x="3847" y="3640"/>
                  </a:cubicBezTo>
                  <a:cubicBezTo>
                    <a:pt x="3513" y="3640"/>
                    <a:pt x="3204" y="3521"/>
                    <a:pt x="2966" y="3295"/>
                  </a:cubicBezTo>
                  <a:cubicBezTo>
                    <a:pt x="3013" y="3033"/>
                    <a:pt x="3025" y="2771"/>
                    <a:pt x="3025" y="2556"/>
                  </a:cubicBezTo>
                  <a:cubicBezTo>
                    <a:pt x="3025" y="2461"/>
                    <a:pt x="2954" y="2390"/>
                    <a:pt x="2858" y="2390"/>
                  </a:cubicBezTo>
                  <a:cubicBezTo>
                    <a:pt x="2775" y="2390"/>
                    <a:pt x="2692" y="2461"/>
                    <a:pt x="2692" y="2556"/>
                  </a:cubicBezTo>
                  <a:cubicBezTo>
                    <a:pt x="2692" y="2771"/>
                    <a:pt x="2668" y="3033"/>
                    <a:pt x="2632" y="3295"/>
                  </a:cubicBezTo>
                  <a:cubicBezTo>
                    <a:pt x="2394" y="3604"/>
                    <a:pt x="2025" y="3807"/>
                    <a:pt x="1620" y="3807"/>
                  </a:cubicBezTo>
                  <a:cubicBezTo>
                    <a:pt x="930" y="3807"/>
                    <a:pt x="358" y="3235"/>
                    <a:pt x="358" y="2533"/>
                  </a:cubicBezTo>
                  <a:cubicBezTo>
                    <a:pt x="358" y="1842"/>
                    <a:pt x="930" y="1271"/>
                    <a:pt x="1620" y="1271"/>
                  </a:cubicBezTo>
                  <a:cubicBezTo>
                    <a:pt x="1965" y="1271"/>
                    <a:pt x="2299" y="1402"/>
                    <a:pt x="2549" y="1663"/>
                  </a:cubicBezTo>
                  <a:cubicBezTo>
                    <a:pt x="2561" y="1675"/>
                    <a:pt x="2596" y="1747"/>
                    <a:pt x="2620" y="1854"/>
                  </a:cubicBezTo>
                  <a:cubicBezTo>
                    <a:pt x="2644" y="1925"/>
                    <a:pt x="2716" y="1973"/>
                    <a:pt x="2787" y="1973"/>
                  </a:cubicBezTo>
                  <a:lnTo>
                    <a:pt x="2835" y="1973"/>
                  </a:lnTo>
                  <a:cubicBezTo>
                    <a:pt x="2918" y="1937"/>
                    <a:pt x="2977" y="1854"/>
                    <a:pt x="2954" y="1759"/>
                  </a:cubicBezTo>
                  <a:cubicBezTo>
                    <a:pt x="2918" y="1675"/>
                    <a:pt x="2906" y="1616"/>
                    <a:pt x="2870" y="1568"/>
                  </a:cubicBezTo>
                  <a:cubicBezTo>
                    <a:pt x="3108" y="1282"/>
                    <a:pt x="3466" y="1128"/>
                    <a:pt x="3847" y="1128"/>
                  </a:cubicBezTo>
                  <a:close/>
                  <a:moveTo>
                    <a:pt x="7490" y="10367"/>
                  </a:moveTo>
                  <a:lnTo>
                    <a:pt x="7490" y="10367"/>
                  </a:lnTo>
                  <a:cubicBezTo>
                    <a:pt x="7609" y="10403"/>
                    <a:pt x="7728" y="10415"/>
                    <a:pt x="7859" y="10415"/>
                  </a:cubicBezTo>
                  <a:lnTo>
                    <a:pt x="7716" y="10665"/>
                  </a:lnTo>
                  <a:cubicBezTo>
                    <a:pt x="7680" y="10712"/>
                    <a:pt x="7657" y="10712"/>
                    <a:pt x="7645" y="10712"/>
                  </a:cubicBezTo>
                  <a:cubicBezTo>
                    <a:pt x="7621" y="10712"/>
                    <a:pt x="7585" y="10700"/>
                    <a:pt x="7561" y="10653"/>
                  </a:cubicBezTo>
                  <a:lnTo>
                    <a:pt x="7490" y="10367"/>
                  </a:lnTo>
                  <a:close/>
                  <a:moveTo>
                    <a:pt x="1449" y="1"/>
                  </a:moveTo>
                  <a:cubicBezTo>
                    <a:pt x="1407" y="1"/>
                    <a:pt x="1362" y="16"/>
                    <a:pt x="1322" y="44"/>
                  </a:cubicBezTo>
                  <a:cubicBezTo>
                    <a:pt x="1251" y="104"/>
                    <a:pt x="1251" y="199"/>
                    <a:pt x="1311" y="282"/>
                  </a:cubicBezTo>
                  <a:cubicBezTo>
                    <a:pt x="1489" y="485"/>
                    <a:pt x="1561" y="735"/>
                    <a:pt x="1608" y="901"/>
                  </a:cubicBezTo>
                  <a:cubicBezTo>
                    <a:pt x="1549" y="901"/>
                    <a:pt x="1477" y="901"/>
                    <a:pt x="1418" y="913"/>
                  </a:cubicBezTo>
                  <a:cubicBezTo>
                    <a:pt x="1156" y="532"/>
                    <a:pt x="787" y="378"/>
                    <a:pt x="775" y="378"/>
                  </a:cubicBezTo>
                  <a:cubicBezTo>
                    <a:pt x="760" y="373"/>
                    <a:pt x="745" y="371"/>
                    <a:pt x="730" y="371"/>
                  </a:cubicBezTo>
                  <a:cubicBezTo>
                    <a:pt x="660" y="371"/>
                    <a:pt x="590" y="414"/>
                    <a:pt x="560" y="473"/>
                  </a:cubicBezTo>
                  <a:cubicBezTo>
                    <a:pt x="525" y="556"/>
                    <a:pt x="572" y="651"/>
                    <a:pt x="644" y="699"/>
                  </a:cubicBezTo>
                  <a:cubicBezTo>
                    <a:pt x="644" y="699"/>
                    <a:pt x="858" y="782"/>
                    <a:pt x="1049" y="1009"/>
                  </a:cubicBezTo>
                  <a:cubicBezTo>
                    <a:pt x="441" y="1235"/>
                    <a:pt x="1" y="1830"/>
                    <a:pt x="1" y="2509"/>
                  </a:cubicBezTo>
                  <a:cubicBezTo>
                    <a:pt x="1" y="3402"/>
                    <a:pt x="715" y="4116"/>
                    <a:pt x="1608" y="4116"/>
                  </a:cubicBezTo>
                  <a:cubicBezTo>
                    <a:pt x="2061" y="4116"/>
                    <a:pt x="2489" y="3926"/>
                    <a:pt x="2799" y="3592"/>
                  </a:cubicBezTo>
                  <a:cubicBezTo>
                    <a:pt x="3085" y="3830"/>
                    <a:pt x="3454" y="3985"/>
                    <a:pt x="3847" y="3985"/>
                  </a:cubicBezTo>
                  <a:cubicBezTo>
                    <a:pt x="3989" y="3985"/>
                    <a:pt x="4144" y="3973"/>
                    <a:pt x="4287" y="3926"/>
                  </a:cubicBezTo>
                  <a:cubicBezTo>
                    <a:pt x="4370" y="4164"/>
                    <a:pt x="4501" y="4390"/>
                    <a:pt x="4668" y="4569"/>
                  </a:cubicBezTo>
                  <a:cubicBezTo>
                    <a:pt x="4466" y="4747"/>
                    <a:pt x="4335" y="4985"/>
                    <a:pt x="4251" y="5223"/>
                  </a:cubicBezTo>
                  <a:lnTo>
                    <a:pt x="3692" y="5485"/>
                  </a:lnTo>
                  <a:cubicBezTo>
                    <a:pt x="3549" y="5557"/>
                    <a:pt x="3442" y="5723"/>
                    <a:pt x="3454" y="5890"/>
                  </a:cubicBezTo>
                  <a:cubicBezTo>
                    <a:pt x="3478" y="6069"/>
                    <a:pt x="3573" y="6200"/>
                    <a:pt x="3751" y="6259"/>
                  </a:cubicBezTo>
                  <a:lnTo>
                    <a:pt x="4347" y="6450"/>
                  </a:lnTo>
                  <a:cubicBezTo>
                    <a:pt x="4430" y="6593"/>
                    <a:pt x="4513" y="6724"/>
                    <a:pt x="4621" y="6843"/>
                  </a:cubicBezTo>
                  <a:cubicBezTo>
                    <a:pt x="4347" y="7140"/>
                    <a:pt x="4192" y="7521"/>
                    <a:pt x="4192" y="7926"/>
                  </a:cubicBezTo>
                  <a:cubicBezTo>
                    <a:pt x="4192" y="8093"/>
                    <a:pt x="4216" y="8260"/>
                    <a:pt x="4263" y="8402"/>
                  </a:cubicBezTo>
                  <a:lnTo>
                    <a:pt x="3966" y="8938"/>
                  </a:lnTo>
                  <a:cubicBezTo>
                    <a:pt x="3870" y="9093"/>
                    <a:pt x="3894" y="9272"/>
                    <a:pt x="4013" y="9402"/>
                  </a:cubicBezTo>
                  <a:cubicBezTo>
                    <a:pt x="4085" y="9510"/>
                    <a:pt x="4204" y="9545"/>
                    <a:pt x="4335" y="9545"/>
                  </a:cubicBezTo>
                  <a:cubicBezTo>
                    <a:pt x="4382" y="9545"/>
                    <a:pt x="4430" y="9545"/>
                    <a:pt x="4454" y="9533"/>
                  </a:cubicBezTo>
                  <a:lnTo>
                    <a:pt x="5061" y="9343"/>
                  </a:lnTo>
                  <a:cubicBezTo>
                    <a:pt x="5287" y="9462"/>
                    <a:pt x="5537" y="9522"/>
                    <a:pt x="5811" y="9522"/>
                  </a:cubicBezTo>
                  <a:cubicBezTo>
                    <a:pt x="6002" y="9522"/>
                    <a:pt x="6216" y="9486"/>
                    <a:pt x="6395" y="9414"/>
                  </a:cubicBezTo>
                  <a:cubicBezTo>
                    <a:pt x="6537" y="9772"/>
                    <a:pt x="6787" y="10057"/>
                    <a:pt x="7121" y="10236"/>
                  </a:cubicBezTo>
                  <a:lnTo>
                    <a:pt x="7252" y="10760"/>
                  </a:lnTo>
                  <a:cubicBezTo>
                    <a:pt x="7299" y="10915"/>
                    <a:pt x="7430" y="11034"/>
                    <a:pt x="7609" y="11069"/>
                  </a:cubicBezTo>
                  <a:lnTo>
                    <a:pt x="7657" y="11069"/>
                  </a:lnTo>
                  <a:cubicBezTo>
                    <a:pt x="7799" y="11069"/>
                    <a:pt x="7954" y="10974"/>
                    <a:pt x="8026" y="10843"/>
                  </a:cubicBezTo>
                  <a:lnTo>
                    <a:pt x="8276" y="10367"/>
                  </a:lnTo>
                  <a:cubicBezTo>
                    <a:pt x="8752" y="10236"/>
                    <a:pt x="9157" y="9891"/>
                    <a:pt x="9347" y="9426"/>
                  </a:cubicBezTo>
                  <a:cubicBezTo>
                    <a:pt x="9526" y="9486"/>
                    <a:pt x="9704" y="9522"/>
                    <a:pt x="9883" y="9522"/>
                  </a:cubicBezTo>
                  <a:lnTo>
                    <a:pt x="9931" y="9522"/>
                  </a:lnTo>
                  <a:lnTo>
                    <a:pt x="10312" y="9879"/>
                  </a:lnTo>
                  <a:cubicBezTo>
                    <a:pt x="10395" y="9950"/>
                    <a:pt x="10502" y="9986"/>
                    <a:pt x="10597" y="9986"/>
                  </a:cubicBezTo>
                  <a:cubicBezTo>
                    <a:pt x="10657" y="9986"/>
                    <a:pt x="10717" y="9962"/>
                    <a:pt x="10776" y="9938"/>
                  </a:cubicBezTo>
                  <a:cubicBezTo>
                    <a:pt x="10931" y="9867"/>
                    <a:pt x="11038" y="9700"/>
                    <a:pt x="11014" y="9533"/>
                  </a:cubicBezTo>
                  <a:lnTo>
                    <a:pt x="10990" y="9069"/>
                  </a:lnTo>
                  <a:cubicBezTo>
                    <a:pt x="11300" y="8760"/>
                    <a:pt x="11490" y="8343"/>
                    <a:pt x="11490" y="7902"/>
                  </a:cubicBezTo>
                  <a:cubicBezTo>
                    <a:pt x="11490" y="7009"/>
                    <a:pt x="10776" y="6295"/>
                    <a:pt x="9883" y="6295"/>
                  </a:cubicBezTo>
                  <a:cubicBezTo>
                    <a:pt x="9228" y="6295"/>
                    <a:pt x="8657" y="6688"/>
                    <a:pt x="8395" y="7283"/>
                  </a:cubicBezTo>
                  <a:cubicBezTo>
                    <a:pt x="8216" y="7224"/>
                    <a:pt x="8038" y="7200"/>
                    <a:pt x="7859" y="7200"/>
                  </a:cubicBezTo>
                  <a:cubicBezTo>
                    <a:pt x="7669" y="7200"/>
                    <a:pt x="7466" y="7224"/>
                    <a:pt x="7288" y="7307"/>
                  </a:cubicBezTo>
                  <a:cubicBezTo>
                    <a:pt x="7204" y="7105"/>
                    <a:pt x="7085" y="6926"/>
                    <a:pt x="6954" y="6783"/>
                  </a:cubicBezTo>
                  <a:cubicBezTo>
                    <a:pt x="7228" y="6485"/>
                    <a:pt x="7383" y="6093"/>
                    <a:pt x="7383" y="5700"/>
                  </a:cubicBezTo>
                  <a:cubicBezTo>
                    <a:pt x="7383" y="5283"/>
                    <a:pt x="7228" y="4878"/>
                    <a:pt x="6942" y="4580"/>
                  </a:cubicBezTo>
                  <a:cubicBezTo>
                    <a:pt x="7252" y="4283"/>
                    <a:pt x="7430" y="3866"/>
                    <a:pt x="7430" y="3437"/>
                  </a:cubicBezTo>
                  <a:cubicBezTo>
                    <a:pt x="7430" y="2545"/>
                    <a:pt x="6716" y="1830"/>
                    <a:pt x="5823" y="1830"/>
                  </a:cubicBezTo>
                  <a:cubicBezTo>
                    <a:pt x="5680" y="1830"/>
                    <a:pt x="5525" y="1842"/>
                    <a:pt x="5383" y="1890"/>
                  </a:cubicBezTo>
                  <a:cubicBezTo>
                    <a:pt x="5168" y="1211"/>
                    <a:pt x="4561" y="759"/>
                    <a:pt x="3847" y="759"/>
                  </a:cubicBezTo>
                  <a:cubicBezTo>
                    <a:pt x="3394" y="759"/>
                    <a:pt x="2966" y="949"/>
                    <a:pt x="2656" y="1271"/>
                  </a:cubicBezTo>
                  <a:cubicBezTo>
                    <a:pt x="2442" y="1116"/>
                    <a:pt x="2204" y="997"/>
                    <a:pt x="1954" y="937"/>
                  </a:cubicBezTo>
                  <a:cubicBezTo>
                    <a:pt x="1918" y="735"/>
                    <a:pt x="1834" y="366"/>
                    <a:pt x="1561" y="56"/>
                  </a:cubicBezTo>
                  <a:cubicBezTo>
                    <a:pt x="1536" y="19"/>
                    <a:pt x="1495" y="1"/>
                    <a:pt x="14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15" name="Google Shape;11915;p81"/>
          <p:cNvSpPr/>
          <p:nvPr/>
        </p:nvSpPr>
        <p:spPr>
          <a:xfrm>
            <a:off x="6222485" y="3947512"/>
            <a:ext cx="493824" cy="490795"/>
          </a:xfrm>
          <a:custGeom>
            <a:avLst/>
            <a:gdLst/>
            <a:ahLst/>
            <a:cxnLst/>
            <a:rect l="l" t="t" r="r" b="b"/>
            <a:pathLst>
              <a:path w="11574" h="11503" extrusionOk="0">
                <a:moveTo>
                  <a:pt x="5799" y="4168"/>
                </a:moveTo>
                <a:cubicBezTo>
                  <a:pt x="6001" y="4168"/>
                  <a:pt x="6168" y="4335"/>
                  <a:pt x="6168" y="4537"/>
                </a:cubicBezTo>
                <a:cubicBezTo>
                  <a:pt x="6168" y="4632"/>
                  <a:pt x="6144" y="4704"/>
                  <a:pt x="6096" y="4775"/>
                </a:cubicBezTo>
                <a:cubicBezTo>
                  <a:pt x="6001" y="4751"/>
                  <a:pt x="5906" y="4740"/>
                  <a:pt x="5811" y="4740"/>
                </a:cubicBezTo>
                <a:cubicBezTo>
                  <a:pt x="5703" y="4740"/>
                  <a:pt x="5620" y="4751"/>
                  <a:pt x="5525" y="4775"/>
                </a:cubicBezTo>
                <a:cubicBezTo>
                  <a:pt x="5465" y="4716"/>
                  <a:pt x="5453" y="4632"/>
                  <a:pt x="5453" y="4537"/>
                </a:cubicBezTo>
                <a:cubicBezTo>
                  <a:pt x="5430" y="4347"/>
                  <a:pt x="5608" y="4168"/>
                  <a:pt x="5799" y="4168"/>
                </a:cubicBezTo>
                <a:close/>
                <a:moveTo>
                  <a:pt x="5822" y="5085"/>
                </a:moveTo>
                <a:cubicBezTo>
                  <a:pt x="6227" y="5085"/>
                  <a:pt x="6549" y="5418"/>
                  <a:pt x="6549" y="5823"/>
                </a:cubicBezTo>
                <a:cubicBezTo>
                  <a:pt x="6549" y="5942"/>
                  <a:pt x="6525" y="6037"/>
                  <a:pt x="6477" y="6144"/>
                </a:cubicBezTo>
                <a:cubicBezTo>
                  <a:pt x="6430" y="6168"/>
                  <a:pt x="6406" y="6192"/>
                  <a:pt x="6394" y="6240"/>
                </a:cubicBezTo>
                <a:cubicBezTo>
                  <a:pt x="6358" y="6323"/>
                  <a:pt x="6406" y="6418"/>
                  <a:pt x="6489" y="6466"/>
                </a:cubicBezTo>
                <a:cubicBezTo>
                  <a:pt x="6977" y="6645"/>
                  <a:pt x="7251" y="7026"/>
                  <a:pt x="7251" y="7549"/>
                </a:cubicBezTo>
                <a:cubicBezTo>
                  <a:pt x="7251" y="8323"/>
                  <a:pt x="6620" y="9228"/>
                  <a:pt x="5811" y="9228"/>
                </a:cubicBezTo>
                <a:cubicBezTo>
                  <a:pt x="5001" y="9228"/>
                  <a:pt x="4370" y="8323"/>
                  <a:pt x="4370" y="7549"/>
                </a:cubicBezTo>
                <a:cubicBezTo>
                  <a:pt x="4370" y="7168"/>
                  <a:pt x="4513" y="6859"/>
                  <a:pt x="4787" y="6656"/>
                </a:cubicBezTo>
                <a:cubicBezTo>
                  <a:pt x="5037" y="6442"/>
                  <a:pt x="5406" y="6323"/>
                  <a:pt x="5822" y="6323"/>
                </a:cubicBezTo>
                <a:cubicBezTo>
                  <a:pt x="5918" y="6323"/>
                  <a:pt x="5989" y="6252"/>
                  <a:pt x="5989" y="6156"/>
                </a:cubicBezTo>
                <a:cubicBezTo>
                  <a:pt x="5989" y="6073"/>
                  <a:pt x="5918" y="6002"/>
                  <a:pt x="5822" y="6002"/>
                </a:cubicBezTo>
                <a:cubicBezTo>
                  <a:pt x="5584" y="6002"/>
                  <a:pt x="5358" y="6025"/>
                  <a:pt x="5156" y="6097"/>
                </a:cubicBezTo>
                <a:cubicBezTo>
                  <a:pt x="5108" y="6013"/>
                  <a:pt x="5096" y="5906"/>
                  <a:pt x="5096" y="5823"/>
                </a:cubicBezTo>
                <a:cubicBezTo>
                  <a:pt x="5096" y="5418"/>
                  <a:pt x="5418" y="5085"/>
                  <a:pt x="5822" y="5085"/>
                </a:cubicBezTo>
                <a:close/>
                <a:moveTo>
                  <a:pt x="3798" y="1"/>
                </a:moveTo>
                <a:cubicBezTo>
                  <a:pt x="3715" y="1"/>
                  <a:pt x="3620" y="72"/>
                  <a:pt x="3620" y="168"/>
                </a:cubicBezTo>
                <a:lnTo>
                  <a:pt x="3620" y="2930"/>
                </a:lnTo>
                <a:cubicBezTo>
                  <a:pt x="3620" y="3037"/>
                  <a:pt x="3655" y="3120"/>
                  <a:pt x="3715" y="3216"/>
                </a:cubicBezTo>
                <a:lnTo>
                  <a:pt x="4918" y="5109"/>
                </a:lnTo>
                <a:cubicBezTo>
                  <a:pt x="4906" y="5121"/>
                  <a:pt x="4894" y="5132"/>
                  <a:pt x="4870" y="5168"/>
                </a:cubicBezTo>
                <a:lnTo>
                  <a:pt x="2536" y="3335"/>
                </a:lnTo>
                <a:cubicBezTo>
                  <a:pt x="2512" y="3323"/>
                  <a:pt x="2489" y="3287"/>
                  <a:pt x="2477" y="3263"/>
                </a:cubicBezTo>
                <a:lnTo>
                  <a:pt x="1620" y="1013"/>
                </a:lnTo>
                <a:cubicBezTo>
                  <a:pt x="1593" y="942"/>
                  <a:pt x="1527" y="904"/>
                  <a:pt x="1460" y="904"/>
                </a:cubicBezTo>
                <a:cubicBezTo>
                  <a:pt x="1437" y="904"/>
                  <a:pt x="1415" y="908"/>
                  <a:pt x="1393" y="918"/>
                </a:cubicBezTo>
                <a:cubicBezTo>
                  <a:pt x="1298" y="965"/>
                  <a:pt x="1262" y="1060"/>
                  <a:pt x="1298" y="1144"/>
                </a:cubicBezTo>
                <a:lnTo>
                  <a:pt x="2167" y="3394"/>
                </a:lnTo>
                <a:cubicBezTo>
                  <a:pt x="2191" y="3489"/>
                  <a:pt x="2251" y="3561"/>
                  <a:pt x="2334" y="3620"/>
                </a:cubicBezTo>
                <a:lnTo>
                  <a:pt x="4739" y="5513"/>
                </a:lnTo>
                <a:cubicBezTo>
                  <a:pt x="4739" y="5525"/>
                  <a:pt x="4727" y="5537"/>
                  <a:pt x="4727" y="5549"/>
                </a:cubicBezTo>
                <a:lnTo>
                  <a:pt x="3429" y="5275"/>
                </a:lnTo>
                <a:cubicBezTo>
                  <a:pt x="3384" y="5263"/>
                  <a:pt x="3339" y="5256"/>
                  <a:pt x="3294" y="5256"/>
                </a:cubicBezTo>
                <a:cubicBezTo>
                  <a:pt x="3209" y="5256"/>
                  <a:pt x="3126" y="5280"/>
                  <a:pt x="3048" y="5335"/>
                </a:cubicBezTo>
                <a:lnTo>
                  <a:pt x="1108" y="6466"/>
                </a:lnTo>
                <a:cubicBezTo>
                  <a:pt x="1000" y="6525"/>
                  <a:pt x="929" y="6609"/>
                  <a:pt x="881" y="6716"/>
                </a:cubicBezTo>
                <a:lnTo>
                  <a:pt x="36" y="8764"/>
                </a:lnTo>
                <a:cubicBezTo>
                  <a:pt x="0" y="8859"/>
                  <a:pt x="36" y="8942"/>
                  <a:pt x="131" y="8990"/>
                </a:cubicBezTo>
                <a:cubicBezTo>
                  <a:pt x="143" y="9002"/>
                  <a:pt x="167" y="9002"/>
                  <a:pt x="191" y="9002"/>
                </a:cubicBezTo>
                <a:cubicBezTo>
                  <a:pt x="250" y="9002"/>
                  <a:pt x="322" y="8966"/>
                  <a:pt x="334" y="8907"/>
                </a:cubicBezTo>
                <a:lnTo>
                  <a:pt x="1179" y="6847"/>
                </a:lnTo>
                <a:cubicBezTo>
                  <a:pt x="1203" y="6799"/>
                  <a:pt x="1227" y="6775"/>
                  <a:pt x="1262" y="6764"/>
                </a:cubicBezTo>
                <a:lnTo>
                  <a:pt x="3191" y="5632"/>
                </a:lnTo>
                <a:cubicBezTo>
                  <a:pt x="3221" y="5610"/>
                  <a:pt x="3252" y="5602"/>
                  <a:pt x="3279" y="5602"/>
                </a:cubicBezTo>
                <a:cubicBezTo>
                  <a:pt x="3294" y="5602"/>
                  <a:pt x="3309" y="5604"/>
                  <a:pt x="3322" y="5609"/>
                </a:cubicBezTo>
                <a:lnTo>
                  <a:pt x="4679" y="5906"/>
                </a:lnTo>
                <a:cubicBezTo>
                  <a:pt x="4679" y="5942"/>
                  <a:pt x="4691" y="5966"/>
                  <a:pt x="4691" y="6002"/>
                </a:cubicBezTo>
                <a:lnTo>
                  <a:pt x="3882" y="6264"/>
                </a:lnTo>
                <a:cubicBezTo>
                  <a:pt x="3727" y="6311"/>
                  <a:pt x="3596" y="6430"/>
                  <a:pt x="3548" y="6597"/>
                </a:cubicBezTo>
                <a:lnTo>
                  <a:pt x="2727" y="8871"/>
                </a:lnTo>
                <a:cubicBezTo>
                  <a:pt x="2703" y="8942"/>
                  <a:pt x="2703" y="9014"/>
                  <a:pt x="2703" y="9097"/>
                </a:cubicBezTo>
                <a:lnTo>
                  <a:pt x="2882" y="11359"/>
                </a:lnTo>
                <a:cubicBezTo>
                  <a:pt x="2882" y="11443"/>
                  <a:pt x="2953" y="11502"/>
                  <a:pt x="3048" y="11502"/>
                </a:cubicBezTo>
                <a:lnTo>
                  <a:pt x="3060" y="11502"/>
                </a:lnTo>
                <a:cubicBezTo>
                  <a:pt x="3144" y="11502"/>
                  <a:pt x="3227" y="11419"/>
                  <a:pt x="3203" y="11324"/>
                </a:cubicBezTo>
                <a:lnTo>
                  <a:pt x="3024" y="9061"/>
                </a:lnTo>
                <a:cubicBezTo>
                  <a:pt x="3024" y="9038"/>
                  <a:pt x="3024" y="9002"/>
                  <a:pt x="3048" y="8990"/>
                </a:cubicBezTo>
                <a:lnTo>
                  <a:pt x="3858" y="6716"/>
                </a:lnTo>
                <a:cubicBezTo>
                  <a:pt x="3882" y="6656"/>
                  <a:pt x="3917" y="6609"/>
                  <a:pt x="3977" y="6597"/>
                </a:cubicBezTo>
                <a:lnTo>
                  <a:pt x="4370" y="6466"/>
                </a:lnTo>
                <a:lnTo>
                  <a:pt x="4370" y="6466"/>
                </a:lnTo>
                <a:cubicBezTo>
                  <a:pt x="4096" y="6728"/>
                  <a:pt x="3953" y="7097"/>
                  <a:pt x="3953" y="7514"/>
                </a:cubicBezTo>
                <a:cubicBezTo>
                  <a:pt x="3953" y="7990"/>
                  <a:pt x="4144" y="8502"/>
                  <a:pt x="4453" y="8883"/>
                </a:cubicBezTo>
                <a:cubicBezTo>
                  <a:pt x="4810" y="9300"/>
                  <a:pt x="5263" y="9538"/>
                  <a:pt x="5739" y="9538"/>
                </a:cubicBezTo>
                <a:cubicBezTo>
                  <a:pt x="6215" y="9538"/>
                  <a:pt x="6656" y="9300"/>
                  <a:pt x="7013" y="8883"/>
                </a:cubicBezTo>
                <a:cubicBezTo>
                  <a:pt x="7346" y="8502"/>
                  <a:pt x="7525" y="7990"/>
                  <a:pt x="7525" y="7514"/>
                </a:cubicBezTo>
                <a:cubicBezTo>
                  <a:pt x="7525" y="7097"/>
                  <a:pt x="7370" y="6728"/>
                  <a:pt x="7108" y="6466"/>
                </a:cubicBezTo>
                <a:lnTo>
                  <a:pt x="7108" y="6466"/>
                </a:lnTo>
                <a:lnTo>
                  <a:pt x="7489" y="6597"/>
                </a:lnTo>
                <a:cubicBezTo>
                  <a:pt x="7549" y="6609"/>
                  <a:pt x="7596" y="6656"/>
                  <a:pt x="7608" y="6716"/>
                </a:cubicBezTo>
                <a:lnTo>
                  <a:pt x="8430" y="8990"/>
                </a:lnTo>
                <a:cubicBezTo>
                  <a:pt x="8442" y="9014"/>
                  <a:pt x="8442" y="9038"/>
                  <a:pt x="8442" y="9061"/>
                </a:cubicBezTo>
                <a:lnTo>
                  <a:pt x="8263" y="11324"/>
                </a:lnTo>
                <a:cubicBezTo>
                  <a:pt x="8263" y="11419"/>
                  <a:pt x="8323" y="11502"/>
                  <a:pt x="8418" y="11502"/>
                </a:cubicBezTo>
                <a:lnTo>
                  <a:pt x="8430" y="11502"/>
                </a:lnTo>
                <a:cubicBezTo>
                  <a:pt x="8513" y="11502"/>
                  <a:pt x="8597" y="11431"/>
                  <a:pt x="8597" y="11359"/>
                </a:cubicBezTo>
                <a:lnTo>
                  <a:pt x="8775" y="9097"/>
                </a:lnTo>
                <a:cubicBezTo>
                  <a:pt x="8775" y="9014"/>
                  <a:pt x="8775" y="8942"/>
                  <a:pt x="8739" y="8871"/>
                </a:cubicBezTo>
                <a:lnTo>
                  <a:pt x="7918" y="6597"/>
                </a:lnTo>
                <a:cubicBezTo>
                  <a:pt x="7858" y="6442"/>
                  <a:pt x="7739" y="6323"/>
                  <a:pt x="7596" y="6264"/>
                </a:cubicBezTo>
                <a:lnTo>
                  <a:pt x="6775" y="6002"/>
                </a:lnTo>
                <a:cubicBezTo>
                  <a:pt x="6775" y="5966"/>
                  <a:pt x="6787" y="5942"/>
                  <a:pt x="6787" y="5906"/>
                </a:cubicBezTo>
                <a:lnTo>
                  <a:pt x="8144" y="5609"/>
                </a:lnTo>
                <a:cubicBezTo>
                  <a:pt x="8157" y="5605"/>
                  <a:pt x="8170" y="5604"/>
                  <a:pt x="8182" y="5604"/>
                </a:cubicBezTo>
                <a:cubicBezTo>
                  <a:pt x="8216" y="5604"/>
                  <a:pt x="8249" y="5615"/>
                  <a:pt x="8275" y="5632"/>
                </a:cubicBezTo>
                <a:lnTo>
                  <a:pt x="10216" y="6764"/>
                </a:lnTo>
                <a:cubicBezTo>
                  <a:pt x="10240" y="6775"/>
                  <a:pt x="10275" y="6823"/>
                  <a:pt x="10287" y="6847"/>
                </a:cubicBezTo>
                <a:lnTo>
                  <a:pt x="11133" y="8907"/>
                </a:lnTo>
                <a:cubicBezTo>
                  <a:pt x="11168" y="8954"/>
                  <a:pt x="11228" y="9002"/>
                  <a:pt x="11287" y="9002"/>
                </a:cubicBezTo>
                <a:cubicBezTo>
                  <a:pt x="11299" y="9002"/>
                  <a:pt x="11335" y="9002"/>
                  <a:pt x="11347" y="8990"/>
                </a:cubicBezTo>
                <a:cubicBezTo>
                  <a:pt x="11526" y="8978"/>
                  <a:pt x="11573" y="8883"/>
                  <a:pt x="11526" y="8800"/>
                </a:cubicBezTo>
                <a:lnTo>
                  <a:pt x="10680" y="6740"/>
                </a:lnTo>
                <a:cubicBezTo>
                  <a:pt x="10633" y="6645"/>
                  <a:pt x="10561" y="6549"/>
                  <a:pt x="10454" y="6490"/>
                </a:cubicBezTo>
                <a:lnTo>
                  <a:pt x="8525" y="5359"/>
                </a:lnTo>
                <a:cubicBezTo>
                  <a:pt x="8442" y="5309"/>
                  <a:pt x="8348" y="5288"/>
                  <a:pt x="8253" y="5288"/>
                </a:cubicBezTo>
                <a:cubicBezTo>
                  <a:pt x="8213" y="5288"/>
                  <a:pt x="8172" y="5292"/>
                  <a:pt x="8132" y="5299"/>
                </a:cubicBezTo>
                <a:lnTo>
                  <a:pt x="6834" y="5585"/>
                </a:lnTo>
                <a:cubicBezTo>
                  <a:pt x="6834" y="5573"/>
                  <a:pt x="6834" y="5549"/>
                  <a:pt x="6823" y="5537"/>
                </a:cubicBezTo>
                <a:lnTo>
                  <a:pt x="9240" y="3644"/>
                </a:lnTo>
                <a:cubicBezTo>
                  <a:pt x="9311" y="3585"/>
                  <a:pt x="9370" y="3513"/>
                  <a:pt x="9394" y="3430"/>
                </a:cubicBezTo>
                <a:lnTo>
                  <a:pt x="10263" y="1180"/>
                </a:lnTo>
                <a:cubicBezTo>
                  <a:pt x="10287" y="1084"/>
                  <a:pt x="10252" y="1001"/>
                  <a:pt x="10168" y="953"/>
                </a:cubicBezTo>
                <a:cubicBezTo>
                  <a:pt x="10149" y="945"/>
                  <a:pt x="10129" y="941"/>
                  <a:pt x="10110" y="941"/>
                </a:cubicBezTo>
                <a:cubicBezTo>
                  <a:pt x="10044" y="941"/>
                  <a:pt x="9981" y="984"/>
                  <a:pt x="9954" y="1049"/>
                </a:cubicBezTo>
                <a:lnTo>
                  <a:pt x="9085" y="3287"/>
                </a:lnTo>
                <a:cubicBezTo>
                  <a:pt x="9073" y="3323"/>
                  <a:pt x="9061" y="3346"/>
                  <a:pt x="9025" y="3370"/>
                </a:cubicBezTo>
                <a:lnTo>
                  <a:pt x="6692" y="5192"/>
                </a:lnTo>
                <a:cubicBezTo>
                  <a:pt x="6680" y="5180"/>
                  <a:pt x="6656" y="5156"/>
                  <a:pt x="6644" y="5132"/>
                </a:cubicBezTo>
                <a:lnTo>
                  <a:pt x="7846" y="3251"/>
                </a:lnTo>
                <a:cubicBezTo>
                  <a:pt x="7906" y="3156"/>
                  <a:pt x="7942" y="3061"/>
                  <a:pt x="7942" y="2965"/>
                </a:cubicBezTo>
                <a:lnTo>
                  <a:pt x="7942" y="191"/>
                </a:lnTo>
                <a:cubicBezTo>
                  <a:pt x="7942" y="108"/>
                  <a:pt x="7858" y="13"/>
                  <a:pt x="7775" y="13"/>
                </a:cubicBezTo>
                <a:cubicBezTo>
                  <a:pt x="7692" y="13"/>
                  <a:pt x="7596" y="84"/>
                  <a:pt x="7596" y="179"/>
                </a:cubicBezTo>
                <a:lnTo>
                  <a:pt x="7596" y="2954"/>
                </a:lnTo>
                <a:cubicBezTo>
                  <a:pt x="7596" y="2977"/>
                  <a:pt x="7585" y="3025"/>
                  <a:pt x="7561" y="3049"/>
                </a:cubicBezTo>
                <a:lnTo>
                  <a:pt x="6406" y="4882"/>
                </a:lnTo>
                <a:lnTo>
                  <a:pt x="6394" y="4870"/>
                </a:lnTo>
                <a:cubicBezTo>
                  <a:pt x="6465" y="4751"/>
                  <a:pt x="6501" y="4632"/>
                  <a:pt x="6501" y="4489"/>
                </a:cubicBezTo>
                <a:lnTo>
                  <a:pt x="6501" y="3597"/>
                </a:lnTo>
                <a:cubicBezTo>
                  <a:pt x="6501" y="3466"/>
                  <a:pt x="6453" y="3346"/>
                  <a:pt x="6406" y="3275"/>
                </a:cubicBezTo>
                <a:cubicBezTo>
                  <a:pt x="6377" y="3223"/>
                  <a:pt x="6322" y="3196"/>
                  <a:pt x="6267" y="3196"/>
                </a:cubicBezTo>
                <a:cubicBezTo>
                  <a:pt x="6209" y="3196"/>
                  <a:pt x="6151" y="3226"/>
                  <a:pt x="6120" y="3287"/>
                </a:cubicBezTo>
                <a:cubicBezTo>
                  <a:pt x="6096" y="3335"/>
                  <a:pt x="6096" y="3406"/>
                  <a:pt x="6120" y="3454"/>
                </a:cubicBezTo>
                <a:cubicBezTo>
                  <a:pt x="6144" y="3489"/>
                  <a:pt x="6156" y="3525"/>
                  <a:pt x="6156" y="3597"/>
                </a:cubicBezTo>
                <a:lnTo>
                  <a:pt x="6156" y="3894"/>
                </a:lnTo>
                <a:cubicBezTo>
                  <a:pt x="6049" y="3847"/>
                  <a:pt x="5918" y="3799"/>
                  <a:pt x="5787" y="3799"/>
                </a:cubicBezTo>
                <a:cubicBezTo>
                  <a:pt x="5644" y="3799"/>
                  <a:pt x="5513" y="3835"/>
                  <a:pt x="5406" y="3894"/>
                </a:cubicBezTo>
                <a:lnTo>
                  <a:pt x="5406" y="3597"/>
                </a:lnTo>
                <a:cubicBezTo>
                  <a:pt x="5406" y="3525"/>
                  <a:pt x="5430" y="3489"/>
                  <a:pt x="5441" y="3454"/>
                </a:cubicBezTo>
                <a:cubicBezTo>
                  <a:pt x="5465" y="3406"/>
                  <a:pt x="5465" y="3346"/>
                  <a:pt x="5441" y="3287"/>
                </a:cubicBezTo>
                <a:cubicBezTo>
                  <a:pt x="5411" y="3226"/>
                  <a:pt x="5352" y="3196"/>
                  <a:pt x="5294" y="3196"/>
                </a:cubicBezTo>
                <a:cubicBezTo>
                  <a:pt x="5239" y="3196"/>
                  <a:pt x="5185" y="3223"/>
                  <a:pt x="5156" y="3275"/>
                </a:cubicBezTo>
                <a:cubicBezTo>
                  <a:pt x="5108" y="3358"/>
                  <a:pt x="5072" y="3466"/>
                  <a:pt x="5072" y="3597"/>
                </a:cubicBezTo>
                <a:lnTo>
                  <a:pt x="5072" y="4489"/>
                </a:lnTo>
                <a:cubicBezTo>
                  <a:pt x="5072" y="4632"/>
                  <a:pt x="5108" y="4763"/>
                  <a:pt x="5168" y="4870"/>
                </a:cubicBezTo>
                <a:lnTo>
                  <a:pt x="5156" y="4882"/>
                </a:lnTo>
                <a:lnTo>
                  <a:pt x="4001" y="3049"/>
                </a:lnTo>
                <a:cubicBezTo>
                  <a:pt x="3977" y="3025"/>
                  <a:pt x="3965" y="2989"/>
                  <a:pt x="3965" y="2954"/>
                </a:cubicBezTo>
                <a:lnTo>
                  <a:pt x="3965" y="179"/>
                </a:lnTo>
                <a:cubicBezTo>
                  <a:pt x="3965" y="84"/>
                  <a:pt x="3894" y="1"/>
                  <a:pt x="379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916" name="Google Shape;11916;p81"/>
          <p:cNvSpPr/>
          <p:nvPr/>
        </p:nvSpPr>
        <p:spPr>
          <a:xfrm>
            <a:off x="10691350" y="3949987"/>
            <a:ext cx="337877" cy="488320"/>
          </a:xfrm>
          <a:custGeom>
            <a:avLst/>
            <a:gdLst/>
            <a:ahLst/>
            <a:cxnLst/>
            <a:rect l="l" t="t" r="r" b="b"/>
            <a:pathLst>
              <a:path w="7919" h="11445" extrusionOk="0">
                <a:moveTo>
                  <a:pt x="3644" y="443"/>
                </a:moveTo>
                <a:lnTo>
                  <a:pt x="3644" y="443"/>
                </a:lnTo>
                <a:cubicBezTo>
                  <a:pt x="4001" y="586"/>
                  <a:pt x="4513" y="860"/>
                  <a:pt x="4787" y="1443"/>
                </a:cubicBezTo>
                <a:cubicBezTo>
                  <a:pt x="4823" y="1514"/>
                  <a:pt x="4846" y="1598"/>
                  <a:pt x="4870" y="1669"/>
                </a:cubicBezTo>
                <a:cubicBezTo>
                  <a:pt x="4727" y="1788"/>
                  <a:pt x="4608" y="1919"/>
                  <a:pt x="4513" y="2074"/>
                </a:cubicBezTo>
                <a:cubicBezTo>
                  <a:pt x="4346" y="2324"/>
                  <a:pt x="4227" y="2634"/>
                  <a:pt x="4168" y="2943"/>
                </a:cubicBezTo>
                <a:cubicBezTo>
                  <a:pt x="3180" y="1824"/>
                  <a:pt x="2025" y="1122"/>
                  <a:pt x="1417" y="812"/>
                </a:cubicBezTo>
                <a:cubicBezTo>
                  <a:pt x="1594" y="775"/>
                  <a:pt x="1818" y="743"/>
                  <a:pt x="2064" y="743"/>
                </a:cubicBezTo>
                <a:cubicBezTo>
                  <a:pt x="2446" y="743"/>
                  <a:pt x="2879" y="820"/>
                  <a:pt x="3263" y="1074"/>
                </a:cubicBezTo>
                <a:cubicBezTo>
                  <a:pt x="3525" y="1253"/>
                  <a:pt x="3799" y="1514"/>
                  <a:pt x="3953" y="1788"/>
                </a:cubicBezTo>
                <a:cubicBezTo>
                  <a:pt x="3986" y="1837"/>
                  <a:pt x="4047" y="1870"/>
                  <a:pt x="4109" y="1870"/>
                </a:cubicBezTo>
                <a:cubicBezTo>
                  <a:pt x="4137" y="1870"/>
                  <a:pt x="4165" y="1863"/>
                  <a:pt x="4192" y="1848"/>
                </a:cubicBezTo>
                <a:cubicBezTo>
                  <a:pt x="4275" y="1800"/>
                  <a:pt x="4299" y="1693"/>
                  <a:pt x="4251" y="1610"/>
                </a:cubicBezTo>
                <a:cubicBezTo>
                  <a:pt x="4192" y="1514"/>
                  <a:pt x="4120" y="1419"/>
                  <a:pt x="4049" y="1324"/>
                </a:cubicBezTo>
                <a:cubicBezTo>
                  <a:pt x="3918" y="955"/>
                  <a:pt x="3763" y="657"/>
                  <a:pt x="3644" y="443"/>
                </a:cubicBezTo>
                <a:close/>
                <a:moveTo>
                  <a:pt x="6120" y="1562"/>
                </a:moveTo>
                <a:cubicBezTo>
                  <a:pt x="6597" y="1562"/>
                  <a:pt x="7013" y="1741"/>
                  <a:pt x="7287" y="1895"/>
                </a:cubicBezTo>
                <a:cubicBezTo>
                  <a:pt x="6716" y="2015"/>
                  <a:pt x="5620" y="2336"/>
                  <a:pt x="4489" y="3038"/>
                </a:cubicBezTo>
                <a:cubicBezTo>
                  <a:pt x="4608" y="2241"/>
                  <a:pt x="5144" y="1753"/>
                  <a:pt x="5656" y="1622"/>
                </a:cubicBezTo>
                <a:cubicBezTo>
                  <a:pt x="5799" y="1586"/>
                  <a:pt x="5966" y="1562"/>
                  <a:pt x="6120" y="1562"/>
                </a:cubicBezTo>
                <a:close/>
                <a:moveTo>
                  <a:pt x="2565" y="2490"/>
                </a:moveTo>
                <a:cubicBezTo>
                  <a:pt x="2926" y="2490"/>
                  <a:pt x="3255" y="2578"/>
                  <a:pt x="3513" y="2753"/>
                </a:cubicBezTo>
                <a:cubicBezTo>
                  <a:pt x="3513" y="2753"/>
                  <a:pt x="3525" y="2753"/>
                  <a:pt x="3525" y="2777"/>
                </a:cubicBezTo>
                <a:cubicBezTo>
                  <a:pt x="3656" y="2907"/>
                  <a:pt x="3799" y="3050"/>
                  <a:pt x="3930" y="3205"/>
                </a:cubicBezTo>
                <a:cubicBezTo>
                  <a:pt x="3683" y="3183"/>
                  <a:pt x="3444" y="3173"/>
                  <a:pt x="3214" y="3173"/>
                </a:cubicBezTo>
                <a:cubicBezTo>
                  <a:pt x="2468" y="3173"/>
                  <a:pt x="1822" y="3277"/>
                  <a:pt x="1358" y="3396"/>
                </a:cubicBezTo>
                <a:cubicBezTo>
                  <a:pt x="1036" y="3467"/>
                  <a:pt x="774" y="3539"/>
                  <a:pt x="560" y="3622"/>
                </a:cubicBezTo>
                <a:cubicBezTo>
                  <a:pt x="834" y="3229"/>
                  <a:pt x="1334" y="2681"/>
                  <a:pt x="2084" y="2538"/>
                </a:cubicBezTo>
                <a:cubicBezTo>
                  <a:pt x="2248" y="2506"/>
                  <a:pt x="2410" y="2490"/>
                  <a:pt x="2565" y="2490"/>
                </a:cubicBezTo>
                <a:close/>
                <a:moveTo>
                  <a:pt x="3418" y="3515"/>
                </a:moveTo>
                <a:cubicBezTo>
                  <a:pt x="3691" y="3515"/>
                  <a:pt x="3989" y="3539"/>
                  <a:pt x="4275" y="3574"/>
                </a:cubicBezTo>
                <a:cubicBezTo>
                  <a:pt x="4477" y="3646"/>
                  <a:pt x="4668" y="3741"/>
                  <a:pt x="4846" y="3836"/>
                </a:cubicBezTo>
                <a:cubicBezTo>
                  <a:pt x="4704" y="4027"/>
                  <a:pt x="4465" y="4134"/>
                  <a:pt x="4227" y="4134"/>
                </a:cubicBezTo>
                <a:cubicBezTo>
                  <a:pt x="3834" y="4134"/>
                  <a:pt x="3513" y="3872"/>
                  <a:pt x="3418" y="3515"/>
                </a:cubicBezTo>
                <a:close/>
                <a:moveTo>
                  <a:pt x="5379" y="3205"/>
                </a:moveTo>
                <a:cubicBezTo>
                  <a:pt x="5749" y="3205"/>
                  <a:pt x="6090" y="3348"/>
                  <a:pt x="6394" y="3634"/>
                </a:cubicBezTo>
                <a:cubicBezTo>
                  <a:pt x="6859" y="4062"/>
                  <a:pt x="6966" y="4729"/>
                  <a:pt x="6978" y="5193"/>
                </a:cubicBezTo>
                <a:cubicBezTo>
                  <a:pt x="6597" y="4705"/>
                  <a:pt x="5835" y="3896"/>
                  <a:pt x="4692" y="3384"/>
                </a:cubicBezTo>
                <a:cubicBezTo>
                  <a:pt x="4787" y="3336"/>
                  <a:pt x="4906" y="3277"/>
                  <a:pt x="5049" y="3241"/>
                </a:cubicBezTo>
                <a:cubicBezTo>
                  <a:pt x="5161" y="3217"/>
                  <a:pt x="5271" y="3205"/>
                  <a:pt x="5379" y="3205"/>
                </a:cubicBezTo>
                <a:close/>
                <a:moveTo>
                  <a:pt x="3751" y="4360"/>
                </a:moveTo>
                <a:cubicBezTo>
                  <a:pt x="3834" y="4408"/>
                  <a:pt x="3942" y="4431"/>
                  <a:pt x="4049" y="4455"/>
                </a:cubicBezTo>
                <a:cubicBezTo>
                  <a:pt x="3691" y="5586"/>
                  <a:pt x="3537" y="7063"/>
                  <a:pt x="3584" y="8849"/>
                </a:cubicBezTo>
                <a:cubicBezTo>
                  <a:pt x="3620" y="9896"/>
                  <a:pt x="3703" y="10777"/>
                  <a:pt x="3763" y="11147"/>
                </a:cubicBezTo>
                <a:lnTo>
                  <a:pt x="3037" y="11147"/>
                </a:lnTo>
                <a:cubicBezTo>
                  <a:pt x="2989" y="10349"/>
                  <a:pt x="2858" y="6658"/>
                  <a:pt x="3751" y="4360"/>
                </a:cubicBezTo>
                <a:close/>
                <a:moveTo>
                  <a:pt x="3294" y="0"/>
                </a:moveTo>
                <a:cubicBezTo>
                  <a:pt x="3233" y="0"/>
                  <a:pt x="3176" y="32"/>
                  <a:pt x="3156" y="74"/>
                </a:cubicBezTo>
                <a:cubicBezTo>
                  <a:pt x="3120" y="133"/>
                  <a:pt x="3120" y="205"/>
                  <a:pt x="3156" y="252"/>
                </a:cubicBezTo>
                <a:cubicBezTo>
                  <a:pt x="3156" y="252"/>
                  <a:pt x="3287" y="443"/>
                  <a:pt x="3453" y="764"/>
                </a:cubicBezTo>
                <a:cubicBezTo>
                  <a:pt x="3001" y="466"/>
                  <a:pt x="2506" y="376"/>
                  <a:pt x="2072" y="376"/>
                </a:cubicBezTo>
                <a:cubicBezTo>
                  <a:pt x="1433" y="376"/>
                  <a:pt x="929" y="572"/>
                  <a:pt x="894" y="586"/>
                </a:cubicBezTo>
                <a:cubicBezTo>
                  <a:pt x="834" y="610"/>
                  <a:pt x="786" y="669"/>
                  <a:pt x="786" y="729"/>
                </a:cubicBezTo>
                <a:cubicBezTo>
                  <a:pt x="786" y="800"/>
                  <a:pt x="834" y="860"/>
                  <a:pt x="894" y="895"/>
                </a:cubicBezTo>
                <a:cubicBezTo>
                  <a:pt x="905" y="895"/>
                  <a:pt x="1858" y="1312"/>
                  <a:pt x="2882" y="2145"/>
                </a:cubicBezTo>
                <a:cubicBezTo>
                  <a:pt x="2768" y="2130"/>
                  <a:pt x="2646" y="2121"/>
                  <a:pt x="2521" y="2121"/>
                </a:cubicBezTo>
                <a:cubicBezTo>
                  <a:pt x="2360" y="2121"/>
                  <a:pt x="2192" y="2136"/>
                  <a:pt x="2025" y="2169"/>
                </a:cubicBezTo>
                <a:cubicBezTo>
                  <a:pt x="679" y="2443"/>
                  <a:pt x="60" y="3800"/>
                  <a:pt x="24" y="3860"/>
                </a:cubicBezTo>
                <a:cubicBezTo>
                  <a:pt x="1" y="3920"/>
                  <a:pt x="12" y="3991"/>
                  <a:pt x="60" y="4050"/>
                </a:cubicBezTo>
                <a:cubicBezTo>
                  <a:pt x="84" y="4074"/>
                  <a:pt x="132" y="4098"/>
                  <a:pt x="179" y="4098"/>
                </a:cubicBezTo>
                <a:cubicBezTo>
                  <a:pt x="203" y="4098"/>
                  <a:pt x="227" y="4098"/>
                  <a:pt x="251" y="4074"/>
                </a:cubicBezTo>
                <a:cubicBezTo>
                  <a:pt x="262" y="4074"/>
                  <a:pt x="1453" y="3527"/>
                  <a:pt x="3084" y="3479"/>
                </a:cubicBezTo>
                <a:cubicBezTo>
                  <a:pt x="3120" y="3753"/>
                  <a:pt x="3263" y="3991"/>
                  <a:pt x="3453" y="4158"/>
                </a:cubicBezTo>
                <a:cubicBezTo>
                  <a:pt x="3001" y="5253"/>
                  <a:pt x="2751" y="6777"/>
                  <a:pt x="2679" y="8682"/>
                </a:cubicBezTo>
                <a:cubicBezTo>
                  <a:pt x="2632" y="9789"/>
                  <a:pt x="2679" y="10742"/>
                  <a:pt x="2691" y="11123"/>
                </a:cubicBezTo>
                <a:lnTo>
                  <a:pt x="2513" y="11123"/>
                </a:lnTo>
                <a:cubicBezTo>
                  <a:pt x="2429" y="11123"/>
                  <a:pt x="2346" y="11194"/>
                  <a:pt x="2346" y="11278"/>
                </a:cubicBezTo>
                <a:cubicBezTo>
                  <a:pt x="2346" y="11373"/>
                  <a:pt x="2429" y="11444"/>
                  <a:pt x="2513" y="11444"/>
                </a:cubicBezTo>
                <a:lnTo>
                  <a:pt x="4311" y="11444"/>
                </a:lnTo>
                <a:cubicBezTo>
                  <a:pt x="4406" y="11444"/>
                  <a:pt x="4477" y="11373"/>
                  <a:pt x="4477" y="11278"/>
                </a:cubicBezTo>
                <a:cubicBezTo>
                  <a:pt x="4477" y="11194"/>
                  <a:pt x="4406" y="11123"/>
                  <a:pt x="4311" y="11123"/>
                </a:cubicBezTo>
                <a:lnTo>
                  <a:pt x="4108" y="11123"/>
                </a:lnTo>
                <a:cubicBezTo>
                  <a:pt x="4013" y="10361"/>
                  <a:pt x="3608" y="6801"/>
                  <a:pt x="4406" y="4420"/>
                </a:cubicBezTo>
                <a:cubicBezTo>
                  <a:pt x="4704" y="4372"/>
                  <a:pt x="4977" y="4217"/>
                  <a:pt x="5156" y="3979"/>
                </a:cubicBezTo>
                <a:cubicBezTo>
                  <a:pt x="6347" y="4717"/>
                  <a:pt x="6978" y="5717"/>
                  <a:pt x="6990" y="5729"/>
                </a:cubicBezTo>
                <a:cubicBezTo>
                  <a:pt x="7025" y="5777"/>
                  <a:pt x="7085" y="5801"/>
                  <a:pt x="7144" y="5801"/>
                </a:cubicBezTo>
                <a:lnTo>
                  <a:pt x="7168" y="5801"/>
                </a:lnTo>
                <a:cubicBezTo>
                  <a:pt x="7240" y="5789"/>
                  <a:pt x="7287" y="5729"/>
                  <a:pt x="7299" y="5670"/>
                </a:cubicBezTo>
                <a:cubicBezTo>
                  <a:pt x="7299" y="5658"/>
                  <a:pt x="7359" y="5289"/>
                  <a:pt x="7299" y="4824"/>
                </a:cubicBezTo>
                <a:cubicBezTo>
                  <a:pt x="7228" y="4193"/>
                  <a:pt x="7001" y="3693"/>
                  <a:pt x="6632" y="3348"/>
                </a:cubicBezTo>
                <a:cubicBezTo>
                  <a:pt x="6251" y="2991"/>
                  <a:pt x="5847" y="2860"/>
                  <a:pt x="5501" y="2848"/>
                </a:cubicBezTo>
                <a:cubicBezTo>
                  <a:pt x="6739" y="2253"/>
                  <a:pt x="7752" y="2098"/>
                  <a:pt x="7763" y="2098"/>
                </a:cubicBezTo>
                <a:cubicBezTo>
                  <a:pt x="7823" y="2086"/>
                  <a:pt x="7882" y="2038"/>
                  <a:pt x="7906" y="1979"/>
                </a:cubicBezTo>
                <a:cubicBezTo>
                  <a:pt x="7918" y="1955"/>
                  <a:pt x="7882" y="1884"/>
                  <a:pt x="7847" y="1836"/>
                </a:cubicBezTo>
                <a:cubicBezTo>
                  <a:pt x="7807" y="1806"/>
                  <a:pt x="7083" y="1226"/>
                  <a:pt x="6150" y="1226"/>
                </a:cubicBezTo>
                <a:cubicBezTo>
                  <a:pt x="5968" y="1226"/>
                  <a:pt x="5779" y="1248"/>
                  <a:pt x="5585" y="1300"/>
                </a:cubicBezTo>
                <a:cubicBezTo>
                  <a:pt x="5430" y="1336"/>
                  <a:pt x="5299" y="1383"/>
                  <a:pt x="5168" y="1455"/>
                </a:cubicBezTo>
                <a:cubicBezTo>
                  <a:pt x="5144" y="1407"/>
                  <a:pt x="5132" y="1360"/>
                  <a:pt x="5108" y="1300"/>
                </a:cubicBezTo>
                <a:cubicBezTo>
                  <a:pt x="4584" y="181"/>
                  <a:pt x="3382" y="2"/>
                  <a:pt x="3322" y="2"/>
                </a:cubicBezTo>
                <a:cubicBezTo>
                  <a:pt x="3313" y="1"/>
                  <a:pt x="3304" y="0"/>
                  <a:pt x="329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17" name="Google Shape;11917;p81"/>
          <p:cNvGrpSpPr/>
          <p:nvPr/>
        </p:nvGrpSpPr>
        <p:grpSpPr>
          <a:xfrm>
            <a:off x="10004544" y="3950072"/>
            <a:ext cx="246912" cy="489728"/>
            <a:chOff x="7531277" y="2886354"/>
            <a:chExt cx="185184" cy="367296"/>
          </a:xfrm>
          <a:solidFill>
            <a:schemeClr val="tx1"/>
          </a:solidFill>
        </p:grpSpPr>
        <p:sp>
          <p:nvSpPr>
            <p:cNvPr id="11918" name="Google Shape;11918;p81"/>
            <p:cNvSpPr/>
            <p:nvPr/>
          </p:nvSpPr>
          <p:spPr>
            <a:xfrm>
              <a:off x="7531277" y="2886354"/>
              <a:ext cx="185184" cy="367296"/>
            </a:xfrm>
            <a:custGeom>
              <a:avLst/>
              <a:gdLst/>
              <a:ahLst/>
              <a:cxnLst/>
              <a:rect l="l" t="t" r="r" b="b"/>
              <a:pathLst>
                <a:path w="5787" h="11478" extrusionOk="0">
                  <a:moveTo>
                    <a:pt x="2894" y="667"/>
                  </a:moveTo>
                  <a:lnTo>
                    <a:pt x="4810" y="5775"/>
                  </a:lnTo>
                  <a:lnTo>
                    <a:pt x="3977" y="5775"/>
                  </a:lnTo>
                  <a:cubicBezTo>
                    <a:pt x="3894" y="5775"/>
                    <a:pt x="3822" y="5846"/>
                    <a:pt x="3822" y="5942"/>
                  </a:cubicBezTo>
                  <a:cubicBezTo>
                    <a:pt x="3822" y="6025"/>
                    <a:pt x="3894" y="6096"/>
                    <a:pt x="3977" y="6096"/>
                  </a:cubicBezTo>
                  <a:lnTo>
                    <a:pt x="4179" y="6096"/>
                  </a:lnTo>
                  <a:lnTo>
                    <a:pt x="5156" y="8287"/>
                  </a:lnTo>
                  <a:lnTo>
                    <a:pt x="4513" y="8287"/>
                  </a:lnTo>
                  <a:cubicBezTo>
                    <a:pt x="4429" y="8287"/>
                    <a:pt x="4358" y="8359"/>
                    <a:pt x="4358" y="8454"/>
                  </a:cubicBezTo>
                  <a:cubicBezTo>
                    <a:pt x="4358" y="8549"/>
                    <a:pt x="4429" y="8620"/>
                    <a:pt x="4513" y="8620"/>
                  </a:cubicBezTo>
                  <a:lnTo>
                    <a:pt x="4632" y="8620"/>
                  </a:lnTo>
                  <a:lnTo>
                    <a:pt x="5310" y="9716"/>
                  </a:lnTo>
                  <a:lnTo>
                    <a:pt x="500" y="9716"/>
                  </a:lnTo>
                  <a:lnTo>
                    <a:pt x="1167" y="8620"/>
                  </a:lnTo>
                  <a:lnTo>
                    <a:pt x="2894" y="8620"/>
                  </a:lnTo>
                  <a:cubicBezTo>
                    <a:pt x="2977" y="8620"/>
                    <a:pt x="3060" y="8549"/>
                    <a:pt x="3060" y="8454"/>
                  </a:cubicBezTo>
                  <a:cubicBezTo>
                    <a:pt x="3060" y="8359"/>
                    <a:pt x="2977" y="8287"/>
                    <a:pt x="2894" y="8287"/>
                  </a:cubicBezTo>
                  <a:lnTo>
                    <a:pt x="631" y="8287"/>
                  </a:lnTo>
                  <a:lnTo>
                    <a:pt x="1608" y="6096"/>
                  </a:lnTo>
                  <a:lnTo>
                    <a:pt x="2346" y="6096"/>
                  </a:lnTo>
                  <a:cubicBezTo>
                    <a:pt x="2429" y="6096"/>
                    <a:pt x="2501" y="6025"/>
                    <a:pt x="2501" y="5942"/>
                  </a:cubicBezTo>
                  <a:cubicBezTo>
                    <a:pt x="2501" y="5846"/>
                    <a:pt x="2429" y="5775"/>
                    <a:pt x="2346" y="5775"/>
                  </a:cubicBezTo>
                  <a:lnTo>
                    <a:pt x="977" y="5775"/>
                  </a:lnTo>
                  <a:lnTo>
                    <a:pt x="2894" y="667"/>
                  </a:lnTo>
                  <a:close/>
                  <a:moveTo>
                    <a:pt x="3263" y="10049"/>
                  </a:moveTo>
                  <a:lnTo>
                    <a:pt x="3263" y="11145"/>
                  </a:lnTo>
                  <a:lnTo>
                    <a:pt x="2524" y="11145"/>
                  </a:lnTo>
                  <a:lnTo>
                    <a:pt x="2524" y="10049"/>
                  </a:lnTo>
                  <a:close/>
                  <a:moveTo>
                    <a:pt x="2882" y="0"/>
                  </a:moveTo>
                  <a:cubicBezTo>
                    <a:pt x="2810" y="0"/>
                    <a:pt x="2751" y="48"/>
                    <a:pt x="2715" y="108"/>
                  </a:cubicBezTo>
                  <a:lnTo>
                    <a:pt x="560" y="5870"/>
                  </a:lnTo>
                  <a:cubicBezTo>
                    <a:pt x="548" y="5906"/>
                    <a:pt x="548" y="5965"/>
                    <a:pt x="572" y="6013"/>
                  </a:cubicBezTo>
                  <a:cubicBezTo>
                    <a:pt x="596" y="6061"/>
                    <a:pt x="667" y="6084"/>
                    <a:pt x="703" y="6084"/>
                  </a:cubicBezTo>
                  <a:lnTo>
                    <a:pt x="1227" y="6084"/>
                  </a:lnTo>
                  <a:lnTo>
                    <a:pt x="203" y="8359"/>
                  </a:lnTo>
                  <a:cubicBezTo>
                    <a:pt x="167" y="8406"/>
                    <a:pt x="191" y="8478"/>
                    <a:pt x="215" y="8525"/>
                  </a:cubicBezTo>
                  <a:cubicBezTo>
                    <a:pt x="250" y="8573"/>
                    <a:pt x="298" y="8597"/>
                    <a:pt x="369" y="8597"/>
                  </a:cubicBezTo>
                  <a:lnTo>
                    <a:pt x="750" y="8597"/>
                  </a:lnTo>
                  <a:lnTo>
                    <a:pt x="36" y="9787"/>
                  </a:lnTo>
                  <a:cubicBezTo>
                    <a:pt x="0" y="9835"/>
                    <a:pt x="0" y="9906"/>
                    <a:pt x="36" y="9954"/>
                  </a:cubicBezTo>
                  <a:cubicBezTo>
                    <a:pt x="72" y="10013"/>
                    <a:pt x="119" y="10049"/>
                    <a:pt x="191" y="10049"/>
                  </a:cubicBezTo>
                  <a:lnTo>
                    <a:pt x="2179" y="10049"/>
                  </a:lnTo>
                  <a:lnTo>
                    <a:pt x="2179" y="11145"/>
                  </a:lnTo>
                  <a:lnTo>
                    <a:pt x="1989" y="11145"/>
                  </a:lnTo>
                  <a:cubicBezTo>
                    <a:pt x="1893" y="11145"/>
                    <a:pt x="1822" y="11228"/>
                    <a:pt x="1822" y="11311"/>
                  </a:cubicBezTo>
                  <a:cubicBezTo>
                    <a:pt x="1822" y="11407"/>
                    <a:pt x="1893" y="11478"/>
                    <a:pt x="1989" y="11478"/>
                  </a:cubicBezTo>
                  <a:lnTo>
                    <a:pt x="3786" y="11478"/>
                  </a:lnTo>
                  <a:cubicBezTo>
                    <a:pt x="3870" y="11478"/>
                    <a:pt x="3953" y="11407"/>
                    <a:pt x="3953" y="11311"/>
                  </a:cubicBezTo>
                  <a:cubicBezTo>
                    <a:pt x="3953" y="11228"/>
                    <a:pt x="3870" y="11145"/>
                    <a:pt x="3786" y="11145"/>
                  </a:cubicBezTo>
                  <a:lnTo>
                    <a:pt x="3596" y="11145"/>
                  </a:lnTo>
                  <a:lnTo>
                    <a:pt x="3596" y="10049"/>
                  </a:lnTo>
                  <a:lnTo>
                    <a:pt x="5584" y="10049"/>
                  </a:lnTo>
                  <a:cubicBezTo>
                    <a:pt x="5644" y="10049"/>
                    <a:pt x="5703" y="10013"/>
                    <a:pt x="5739" y="9954"/>
                  </a:cubicBezTo>
                  <a:cubicBezTo>
                    <a:pt x="5787" y="9918"/>
                    <a:pt x="5787" y="9859"/>
                    <a:pt x="5739" y="9787"/>
                  </a:cubicBezTo>
                  <a:lnTo>
                    <a:pt x="5025" y="8597"/>
                  </a:lnTo>
                  <a:lnTo>
                    <a:pt x="5406" y="8597"/>
                  </a:lnTo>
                  <a:cubicBezTo>
                    <a:pt x="5465" y="8597"/>
                    <a:pt x="5513" y="8573"/>
                    <a:pt x="5549" y="8525"/>
                  </a:cubicBezTo>
                  <a:cubicBezTo>
                    <a:pt x="5572" y="8490"/>
                    <a:pt x="5572" y="8418"/>
                    <a:pt x="5561" y="8359"/>
                  </a:cubicBezTo>
                  <a:lnTo>
                    <a:pt x="4537" y="6084"/>
                  </a:lnTo>
                  <a:lnTo>
                    <a:pt x="5049" y="6084"/>
                  </a:lnTo>
                  <a:cubicBezTo>
                    <a:pt x="5108" y="6084"/>
                    <a:pt x="5156" y="6061"/>
                    <a:pt x="5191" y="6013"/>
                  </a:cubicBezTo>
                  <a:cubicBezTo>
                    <a:pt x="5215" y="5965"/>
                    <a:pt x="5227" y="5906"/>
                    <a:pt x="5203" y="5870"/>
                  </a:cubicBezTo>
                  <a:lnTo>
                    <a:pt x="3048" y="108"/>
                  </a:lnTo>
                  <a:cubicBezTo>
                    <a:pt x="3013" y="48"/>
                    <a:pt x="2953" y="0"/>
                    <a:pt x="2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19" name="Google Shape;11919;p81"/>
            <p:cNvSpPr/>
            <p:nvPr/>
          </p:nvSpPr>
          <p:spPr>
            <a:xfrm>
              <a:off x="7642157" y="3151154"/>
              <a:ext cx="16032" cy="10688"/>
            </a:xfrm>
            <a:custGeom>
              <a:avLst/>
              <a:gdLst/>
              <a:ahLst/>
              <a:cxnLst/>
              <a:rect l="l" t="t" r="r" b="b"/>
              <a:pathLst>
                <a:path w="501" h="334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34"/>
                    <a:pt x="155" y="334"/>
                  </a:cubicBezTo>
                  <a:lnTo>
                    <a:pt x="333" y="334"/>
                  </a:lnTo>
                  <a:cubicBezTo>
                    <a:pt x="429" y="334"/>
                    <a:pt x="500" y="250"/>
                    <a:pt x="500" y="167"/>
                  </a:cubicBezTo>
                  <a:cubicBezTo>
                    <a:pt x="500" y="72"/>
                    <a:pt x="429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20" name="Google Shape;11920;p81"/>
            <p:cNvSpPr/>
            <p:nvPr/>
          </p:nvSpPr>
          <p:spPr>
            <a:xfrm>
              <a:off x="7625005" y="3070738"/>
              <a:ext cx="16032" cy="10336"/>
            </a:xfrm>
            <a:custGeom>
              <a:avLst/>
              <a:gdLst/>
              <a:ahLst/>
              <a:cxnLst/>
              <a:rect l="l" t="t" r="r" b="b"/>
              <a:pathLst>
                <a:path w="50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334" y="322"/>
                  </a:lnTo>
                  <a:cubicBezTo>
                    <a:pt x="429" y="322"/>
                    <a:pt x="500" y="251"/>
                    <a:pt x="500" y="168"/>
                  </a:cubicBezTo>
                  <a:cubicBezTo>
                    <a:pt x="500" y="72"/>
                    <a:pt x="429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21" name="Google Shape;11921;p81"/>
          <p:cNvGrpSpPr/>
          <p:nvPr/>
        </p:nvGrpSpPr>
        <p:grpSpPr>
          <a:xfrm>
            <a:off x="9198358" y="3950584"/>
            <a:ext cx="396245" cy="489728"/>
            <a:chOff x="6926637" y="2886738"/>
            <a:chExt cx="297184" cy="367296"/>
          </a:xfrm>
          <a:solidFill>
            <a:schemeClr val="tx1"/>
          </a:solidFill>
        </p:grpSpPr>
        <p:sp>
          <p:nvSpPr>
            <p:cNvPr id="11922" name="Google Shape;11922;p81"/>
            <p:cNvSpPr/>
            <p:nvPr/>
          </p:nvSpPr>
          <p:spPr>
            <a:xfrm>
              <a:off x="7006637" y="2961202"/>
              <a:ext cx="106720" cy="100064"/>
            </a:xfrm>
            <a:custGeom>
              <a:avLst/>
              <a:gdLst/>
              <a:ahLst/>
              <a:cxnLst/>
              <a:rect l="l" t="t" r="r" b="b"/>
              <a:pathLst>
                <a:path w="3335" h="3127" extrusionOk="0">
                  <a:moveTo>
                    <a:pt x="2155" y="1"/>
                  </a:moveTo>
                  <a:cubicBezTo>
                    <a:pt x="1646" y="1"/>
                    <a:pt x="1141" y="200"/>
                    <a:pt x="762" y="578"/>
                  </a:cubicBezTo>
                  <a:cubicBezTo>
                    <a:pt x="108" y="1233"/>
                    <a:pt x="0" y="2281"/>
                    <a:pt x="512" y="3055"/>
                  </a:cubicBezTo>
                  <a:cubicBezTo>
                    <a:pt x="536" y="3091"/>
                    <a:pt x="596" y="3126"/>
                    <a:pt x="643" y="3126"/>
                  </a:cubicBezTo>
                  <a:cubicBezTo>
                    <a:pt x="667" y="3126"/>
                    <a:pt x="703" y="3114"/>
                    <a:pt x="727" y="3091"/>
                  </a:cubicBezTo>
                  <a:cubicBezTo>
                    <a:pt x="810" y="3055"/>
                    <a:pt x="834" y="2948"/>
                    <a:pt x="774" y="2852"/>
                  </a:cubicBezTo>
                  <a:cubicBezTo>
                    <a:pt x="346" y="2221"/>
                    <a:pt x="429" y="1352"/>
                    <a:pt x="989" y="805"/>
                  </a:cubicBezTo>
                  <a:cubicBezTo>
                    <a:pt x="1306" y="488"/>
                    <a:pt x="1726" y="322"/>
                    <a:pt x="2149" y="322"/>
                  </a:cubicBezTo>
                  <a:cubicBezTo>
                    <a:pt x="2457" y="322"/>
                    <a:pt x="2766" y="410"/>
                    <a:pt x="3036" y="590"/>
                  </a:cubicBezTo>
                  <a:cubicBezTo>
                    <a:pt x="3065" y="609"/>
                    <a:pt x="3099" y="619"/>
                    <a:pt x="3134" y="619"/>
                  </a:cubicBezTo>
                  <a:cubicBezTo>
                    <a:pt x="3186" y="619"/>
                    <a:pt x="3239" y="597"/>
                    <a:pt x="3275" y="555"/>
                  </a:cubicBezTo>
                  <a:cubicBezTo>
                    <a:pt x="3334" y="471"/>
                    <a:pt x="3310" y="376"/>
                    <a:pt x="3227" y="328"/>
                  </a:cubicBezTo>
                  <a:cubicBezTo>
                    <a:pt x="2900" y="107"/>
                    <a:pt x="2527" y="1"/>
                    <a:pt x="2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23" name="Google Shape;11923;p81"/>
            <p:cNvSpPr/>
            <p:nvPr/>
          </p:nvSpPr>
          <p:spPr>
            <a:xfrm>
              <a:off x="7037485" y="2986738"/>
              <a:ext cx="106720" cy="100800"/>
            </a:xfrm>
            <a:custGeom>
              <a:avLst/>
              <a:gdLst/>
              <a:ahLst/>
              <a:cxnLst/>
              <a:rect l="l" t="t" r="r" b="b"/>
              <a:pathLst>
                <a:path w="3335" h="3150" extrusionOk="0">
                  <a:moveTo>
                    <a:pt x="2689" y="0"/>
                  </a:moveTo>
                  <a:cubicBezTo>
                    <a:pt x="2658" y="0"/>
                    <a:pt x="2626" y="10"/>
                    <a:pt x="2596" y="30"/>
                  </a:cubicBezTo>
                  <a:cubicBezTo>
                    <a:pt x="2525" y="78"/>
                    <a:pt x="2489" y="185"/>
                    <a:pt x="2549" y="269"/>
                  </a:cubicBezTo>
                  <a:cubicBezTo>
                    <a:pt x="2977" y="911"/>
                    <a:pt x="2894" y="1781"/>
                    <a:pt x="2346" y="2328"/>
                  </a:cubicBezTo>
                  <a:cubicBezTo>
                    <a:pt x="2025" y="2643"/>
                    <a:pt x="1605" y="2808"/>
                    <a:pt x="1183" y="2808"/>
                  </a:cubicBezTo>
                  <a:cubicBezTo>
                    <a:pt x="872" y="2808"/>
                    <a:pt x="560" y="2718"/>
                    <a:pt x="287" y="2531"/>
                  </a:cubicBezTo>
                  <a:cubicBezTo>
                    <a:pt x="261" y="2518"/>
                    <a:pt x="231" y="2511"/>
                    <a:pt x="200" y="2511"/>
                  </a:cubicBezTo>
                  <a:cubicBezTo>
                    <a:pt x="144" y="2511"/>
                    <a:pt x="87" y="2533"/>
                    <a:pt x="48" y="2578"/>
                  </a:cubicBezTo>
                  <a:cubicBezTo>
                    <a:pt x="1" y="2650"/>
                    <a:pt x="25" y="2757"/>
                    <a:pt x="96" y="2816"/>
                  </a:cubicBezTo>
                  <a:cubicBezTo>
                    <a:pt x="418" y="3043"/>
                    <a:pt x="799" y="3150"/>
                    <a:pt x="1180" y="3150"/>
                  </a:cubicBezTo>
                  <a:cubicBezTo>
                    <a:pt x="1691" y="3150"/>
                    <a:pt x="2192" y="2947"/>
                    <a:pt x="2584" y="2566"/>
                  </a:cubicBezTo>
                  <a:cubicBezTo>
                    <a:pt x="3239" y="1888"/>
                    <a:pt x="3335" y="852"/>
                    <a:pt x="2834" y="78"/>
                  </a:cubicBezTo>
                  <a:cubicBezTo>
                    <a:pt x="2804" y="32"/>
                    <a:pt x="2748" y="0"/>
                    <a:pt x="26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24" name="Google Shape;11924;p81"/>
            <p:cNvSpPr/>
            <p:nvPr/>
          </p:nvSpPr>
          <p:spPr>
            <a:xfrm>
              <a:off x="6926637" y="2886738"/>
              <a:ext cx="297184" cy="367296"/>
            </a:xfrm>
            <a:custGeom>
              <a:avLst/>
              <a:gdLst/>
              <a:ahLst/>
              <a:cxnLst/>
              <a:rect l="l" t="t" r="r" b="b"/>
              <a:pathLst>
                <a:path w="9287" h="11478" extrusionOk="0">
                  <a:moveTo>
                    <a:pt x="4644" y="441"/>
                  </a:moveTo>
                  <a:cubicBezTo>
                    <a:pt x="4822" y="691"/>
                    <a:pt x="5108" y="1191"/>
                    <a:pt x="4989" y="1631"/>
                  </a:cubicBezTo>
                  <a:cubicBezTo>
                    <a:pt x="4882" y="1608"/>
                    <a:pt x="4763" y="1608"/>
                    <a:pt x="4644" y="1608"/>
                  </a:cubicBezTo>
                  <a:cubicBezTo>
                    <a:pt x="4524" y="1608"/>
                    <a:pt x="4417" y="1608"/>
                    <a:pt x="4298" y="1631"/>
                  </a:cubicBezTo>
                  <a:cubicBezTo>
                    <a:pt x="4179" y="1191"/>
                    <a:pt x="4465" y="691"/>
                    <a:pt x="4644" y="441"/>
                  </a:cubicBezTo>
                  <a:close/>
                  <a:moveTo>
                    <a:pt x="3167" y="738"/>
                  </a:moveTo>
                  <a:lnTo>
                    <a:pt x="3167" y="738"/>
                  </a:lnTo>
                  <a:cubicBezTo>
                    <a:pt x="3441" y="893"/>
                    <a:pt x="3905" y="1250"/>
                    <a:pt x="3941" y="1703"/>
                  </a:cubicBezTo>
                  <a:cubicBezTo>
                    <a:pt x="3727" y="1762"/>
                    <a:pt x="3512" y="1846"/>
                    <a:pt x="3322" y="1965"/>
                  </a:cubicBezTo>
                  <a:cubicBezTo>
                    <a:pt x="3036" y="1608"/>
                    <a:pt x="3108" y="1036"/>
                    <a:pt x="3167" y="738"/>
                  </a:cubicBezTo>
                  <a:close/>
                  <a:moveTo>
                    <a:pt x="6120" y="738"/>
                  </a:moveTo>
                  <a:lnTo>
                    <a:pt x="6120" y="738"/>
                  </a:lnTo>
                  <a:cubicBezTo>
                    <a:pt x="6179" y="1048"/>
                    <a:pt x="6251" y="1608"/>
                    <a:pt x="5965" y="1965"/>
                  </a:cubicBezTo>
                  <a:cubicBezTo>
                    <a:pt x="5775" y="1846"/>
                    <a:pt x="5572" y="1774"/>
                    <a:pt x="5346" y="1703"/>
                  </a:cubicBezTo>
                  <a:cubicBezTo>
                    <a:pt x="5406" y="1250"/>
                    <a:pt x="5870" y="893"/>
                    <a:pt x="6120" y="738"/>
                  </a:cubicBezTo>
                  <a:close/>
                  <a:moveTo>
                    <a:pt x="1917" y="1572"/>
                  </a:moveTo>
                  <a:lnTo>
                    <a:pt x="1917" y="1572"/>
                  </a:lnTo>
                  <a:cubicBezTo>
                    <a:pt x="2024" y="1584"/>
                    <a:pt x="2155" y="1608"/>
                    <a:pt x="2310" y="1667"/>
                  </a:cubicBezTo>
                  <a:cubicBezTo>
                    <a:pt x="2548" y="1762"/>
                    <a:pt x="2858" y="1905"/>
                    <a:pt x="3012" y="2179"/>
                  </a:cubicBezTo>
                  <a:cubicBezTo>
                    <a:pt x="2834" y="2310"/>
                    <a:pt x="2667" y="2477"/>
                    <a:pt x="2536" y="2655"/>
                  </a:cubicBezTo>
                  <a:cubicBezTo>
                    <a:pt x="2143" y="2441"/>
                    <a:pt x="1977" y="1881"/>
                    <a:pt x="1917" y="1572"/>
                  </a:cubicBezTo>
                  <a:close/>
                  <a:moveTo>
                    <a:pt x="7382" y="1572"/>
                  </a:moveTo>
                  <a:cubicBezTo>
                    <a:pt x="7370" y="1667"/>
                    <a:pt x="7334" y="1810"/>
                    <a:pt x="7275" y="1953"/>
                  </a:cubicBezTo>
                  <a:cubicBezTo>
                    <a:pt x="7191" y="2191"/>
                    <a:pt x="7037" y="2501"/>
                    <a:pt x="6775" y="2655"/>
                  </a:cubicBezTo>
                  <a:cubicBezTo>
                    <a:pt x="6632" y="2477"/>
                    <a:pt x="6477" y="2310"/>
                    <a:pt x="6298" y="2179"/>
                  </a:cubicBezTo>
                  <a:cubicBezTo>
                    <a:pt x="6501" y="1774"/>
                    <a:pt x="7072" y="1631"/>
                    <a:pt x="7382" y="1572"/>
                  </a:cubicBezTo>
                  <a:close/>
                  <a:moveTo>
                    <a:pt x="1642" y="2755"/>
                  </a:moveTo>
                  <a:cubicBezTo>
                    <a:pt x="1872" y="2755"/>
                    <a:pt x="2131" y="2801"/>
                    <a:pt x="2322" y="2953"/>
                  </a:cubicBezTo>
                  <a:cubicBezTo>
                    <a:pt x="2203" y="3144"/>
                    <a:pt x="2131" y="3358"/>
                    <a:pt x="2060" y="3572"/>
                  </a:cubicBezTo>
                  <a:cubicBezTo>
                    <a:pt x="1607" y="3548"/>
                    <a:pt x="1250" y="3084"/>
                    <a:pt x="1084" y="2822"/>
                  </a:cubicBezTo>
                  <a:cubicBezTo>
                    <a:pt x="1191" y="2786"/>
                    <a:pt x="1322" y="2774"/>
                    <a:pt x="1476" y="2763"/>
                  </a:cubicBezTo>
                  <a:cubicBezTo>
                    <a:pt x="1529" y="2758"/>
                    <a:pt x="1585" y="2755"/>
                    <a:pt x="1642" y="2755"/>
                  </a:cubicBezTo>
                  <a:close/>
                  <a:moveTo>
                    <a:pt x="7670" y="2763"/>
                  </a:moveTo>
                  <a:cubicBezTo>
                    <a:pt x="7877" y="2763"/>
                    <a:pt x="8075" y="2795"/>
                    <a:pt x="8215" y="2822"/>
                  </a:cubicBezTo>
                  <a:cubicBezTo>
                    <a:pt x="8156" y="2905"/>
                    <a:pt x="8084" y="3013"/>
                    <a:pt x="7977" y="3132"/>
                  </a:cubicBezTo>
                  <a:cubicBezTo>
                    <a:pt x="7799" y="3322"/>
                    <a:pt x="7549" y="3560"/>
                    <a:pt x="7239" y="3596"/>
                  </a:cubicBezTo>
                  <a:cubicBezTo>
                    <a:pt x="7180" y="3370"/>
                    <a:pt x="7084" y="3155"/>
                    <a:pt x="6965" y="2965"/>
                  </a:cubicBezTo>
                  <a:cubicBezTo>
                    <a:pt x="7160" y="2809"/>
                    <a:pt x="7422" y="2763"/>
                    <a:pt x="7670" y="2763"/>
                  </a:cubicBezTo>
                  <a:close/>
                  <a:moveTo>
                    <a:pt x="7544" y="3920"/>
                  </a:moveTo>
                  <a:cubicBezTo>
                    <a:pt x="7912" y="3920"/>
                    <a:pt x="8297" y="4139"/>
                    <a:pt x="8513" y="4287"/>
                  </a:cubicBezTo>
                  <a:cubicBezTo>
                    <a:pt x="8430" y="4346"/>
                    <a:pt x="8311" y="4417"/>
                    <a:pt x="8168" y="4477"/>
                  </a:cubicBezTo>
                  <a:cubicBezTo>
                    <a:pt x="7983" y="4569"/>
                    <a:pt x="7748" y="4655"/>
                    <a:pt x="7512" y="4655"/>
                  </a:cubicBezTo>
                  <a:cubicBezTo>
                    <a:pt x="7445" y="4655"/>
                    <a:pt x="7377" y="4648"/>
                    <a:pt x="7311" y="4632"/>
                  </a:cubicBezTo>
                  <a:cubicBezTo>
                    <a:pt x="7322" y="4525"/>
                    <a:pt x="7322" y="4406"/>
                    <a:pt x="7322" y="4287"/>
                  </a:cubicBezTo>
                  <a:cubicBezTo>
                    <a:pt x="7322" y="4167"/>
                    <a:pt x="7322" y="4072"/>
                    <a:pt x="7311" y="3953"/>
                  </a:cubicBezTo>
                  <a:cubicBezTo>
                    <a:pt x="7386" y="3930"/>
                    <a:pt x="7465" y="3920"/>
                    <a:pt x="7544" y="3920"/>
                  </a:cubicBezTo>
                  <a:close/>
                  <a:moveTo>
                    <a:pt x="1744" y="3920"/>
                  </a:moveTo>
                  <a:cubicBezTo>
                    <a:pt x="1823" y="3920"/>
                    <a:pt x="1901" y="3930"/>
                    <a:pt x="1977" y="3953"/>
                  </a:cubicBezTo>
                  <a:cubicBezTo>
                    <a:pt x="1965" y="4048"/>
                    <a:pt x="1965" y="4167"/>
                    <a:pt x="1965" y="4287"/>
                  </a:cubicBezTo>
                  <a:cubicBezTo>
                    <a:pt x="1965" y="4406"/>
                    <a:pt x="1965" y="4513"/>
                    <a:pt x="1977" y="4632"/>
                  </a:cubicBezTo>
                  <a:cubicBezTo>
                    <a:pt x="1903" y="4654"/>
                    <a:pt x="1827" y="4664"/>
                    <a:pt x="1751" y="4664"/>
                  </a:cubicBezTo>
                  <a:cubicBezTo>
                    <a:pt x="1383" y="4664"/>
                    <a:pt x="1003" y="4434"/>
                    <a:pt x="786" y="4287"/>
                  </a:cubicBezTo>
                  <a:cubicBezTo>
                    <a:pt x="1002" y="4139"/>
                    <a:pt x="1379" y="3920"/>
                    <a:pt x="1744" y="3920"/>
                  </a:cubicBezTo>
                  <a:close/>
                  <a:moveTo>
                    <a:pt x="7251" y="5001"/>
                  </a:moveTo>
                  <a:cubicBezTo>
                    <a:pt x="7680" y="5049"/>
                    <a:pt x="8037" y="5513"/>
                    <a:pt x="8215" y="5763"/>
                  </a:cubicBezTo>
                  <a:cubicBezTo>
                    <a:pt x="8108" y="5799"/>
                    <a:pt x="7977" y="5811"/>
                    <a:pt x="7834" y="5822"/>
                  </a:cubicBezTo>
                  <a:cubicBezTo>
                    <a:pt x="7790" y="5824"/>
                    <a:pt x="7743" y="5826"/>
                    <a:pt x="7695" y="5826"/>
                  </a:cubicBezTo>
                  <a:cubicBezTo>
                    <a:pt x="7451" y="5826"/>
                    <a:pt x="7176" y="5791"/>
                    <a:pt x="6977" y="5632"/>
                  </a:cubicBezTo>
                  <a:cubicBezTo>
                    <a:pt x="7096" y="5441"/>
                    <a:pt x="7180" y="5227"/>
                    <a:pt x="7251" y="5001"/>
                  </a:cubicBezTo>
                  <a:close/>
                  <a:moveTo>
                    <a:pt x="2072" y="4989"/>
                  </a:moveTo>
                  <a:cubicBezTo>
                    <a:pt x="2131" y="5215"/>
                    <a:pt x="2215" y="5418"/>
                    <a:pt x="2334" y="5608"/>
                  </a:cubicBezTo>
                  <a:cubicBezTo>
                    <a:pt x="2127" y="5775"/>
                    <a:pt x="1853" y="5826"/>
                    <a:pt x="1600" y="5826"/>
                  </a:cubicBezTo>
                  <a:cubicBezTo>
                    <a:pt x="1401" y="5826"/>
                    <a:pt x="1214" y="5794"/>
                    <a:pt x="1084" y="5763"/>
                  </a:cubicBezTo>
                  <a:cubicBezTo>
                    <a:pt x="1143" y="5668"/>
                    <a:pt x="1226" y="5572"/>
                    <a:pt x="1322" y="5453"/>
                  </a:cubicBezTo>
                  <a:cubicBezTo>
                    <a:pt x="1500" y="5263"/>
                    <a:pt x="1762" y="5013"/>
                    <a:pt x="2072" y="4989"/>
                  </a:cubicBezTo>
                  <a:close/>
                  <a:moveTo>
                    <a:pt x="4644" y="1941"/>
                  </a:moveTo>
                  <a:cubicBezTo>
                    <a:pt x="5941" y="1941"/>
                    <a:pt x="6989" y="3001"/>
                    <a:pt x="6989" y="4287"/>
                  </a:cubicBezTo>
                  <a:cubicBezTo>
                    <a:pt x="6989" y="5584"/>
                    <a:pt x="5941" y="6644"/>
                    <a:pt x="4644" y="6644"/>
                  </a:cubicBezTo>
                  <a:cubicBezTo>
                    <a:pt x="3346" y="6644"/>
                    <a:pt x="2298" y="5584"/>
                    <a:pt x="2298" y="4287"/>
                  </a:cubicBezTo>
                  <a:cubicBezTo>
                    <a:pt x="2298" y="2989"/>
                    <a:pt x="3346" y="1941"/>
                    <a:pt x="4644" y="1941"/>
                  </a:cubicBezTo>
                  <a:close/>
                  <a:moveTo>
                    <a:pt x="2512" y="5941"/>
                  </a:moveTo>
                  <a:cubicBezTo>
                    <a:pt x="2655" y="6120"/>
                    <a:pt x="2810" y="6287"/>
                    <a:pt x="2989" y="6418"/>
                  </a:cubicBezTo>
                  <a:cubicBezTo>
                    <a:pt x="2798" y="6799"/>
                    <a:pt x="2238" y="6965"/>
                    <a:pt x="1917" y="7025"/>
                  </a:cubicBezTo>
                  <a:cubicBezTo>
                    <a:pt x="1929" y="6918"/>
                    <a:pt x="1965" y="6787"/>
                    <a:pt x="2012" y="6656"/>
                  </a:cubicBezTo>
                  <a:cubicBezTo>
                    <a:pt x="2096" y="6406"/>
                    <a:pt x="2250" y="6096"/>
                    <a:pt x="2512" y="5941"/>
                  </a:cubicBezTo>
                  <a:close/>
                  <a:moveTo>
                    <a:pt x="6763" y="5941"/>
                  </a:moveTo>
                  <a:cubicBezTo>
                    <a:pt x="7144" y="6156"/>
                    <a:pt x="7311" y="6715"/>
                    <a:pt x="7370" y="7025"/>
                  </a:cubicBezTo>
                  <a:cubicBezTo>
                    <a:pt x="7275" y="7001"/>
                    <a:pt x="7144" y="6965"/>
                    <a:pt x="7001" y="6930"/>
                  </a:cubicBezTo>
                  <a:cubicBezTo>
                    <a:pt x="6739" y="6834"/>
                    <a:pt x="6429" y="6692"/>
                    <a:pt x="6287" y="6418"/>
                  </a:cubicBezTo>
                  <a:cubicBezTo>
                    <a:pt x="6465" y="6287"/>
                    <a:pt x="6620" y="6120"/>
                    <a:pt x="6763" y="5941"/>
                  </a:cubicBezTo>
                  <a:close/>
                  <a:moveTo>
                    <a:pt x="3322" y="6632"/>
                  </a:moveTo>
                  <a:cubicBezTo>
                    <a:pt x="3512" y="6751"/>
                    <a:pt x="3727" y="6823"/>
                    <a:pt x="3941" y="6894"/>
                  </a:cubicBezTo>
                  <a:cubicBezTo>
                    <a:pt x="3905" y="7323"/>
                    <a:pt x="3441" y="7680"/>
                    <a:pt x="3167" y="7858"/>
                  </a:cubicBezTo>
                  <a:cubicBezTo>
                    <a:pt x="3108" y="7549"/>
                    <a:pt x="3036" y="6989"/>
                    <a:pt x="3322" y="6632"/>
                  </a:cubicBezTo>
                  <a:close/>
                  <a:moveTo>
                    <a:pt x="5965" y="6608"/>
                  </a:moveTo>
                  <a:cubicBezTo>
                    <a:pt x="6263" y="6965"/>
                    <a:pt x="6191" y="7549"/>
                    <a:pt x="6120" y="7858"/>
                  </a:cubicBezTo>
                  <a:cubicBezTo>
                    <a:pt x="6025" y="7799"/>
                    <a:pt x="5929" y="7727"/>
                    <a:pt x="5810" y="7620"/>
                  </a:cubicBezTo>
                  <a:cubicBezTo>
                    <a:pt x="5608" y="7442"/>
                    <a:pt x="5370" y="7192"/>
                    <a:pt x="5346" y="6882"/>
                  </a:cubicBezTo>
                  <a:cubicBezTo>
                    <a:pt x="5572" y="6823"/>
                    <a:pt x="5775" y="6727"/>
                    <a:pt x="5965" y="6608"/>
                  </a:cubicBezTo>
                  <a:close/>
                  <a:moveTo>
                    <a:pt x="4989" y="6954"/>
                  </a:moveTo>
                  <a:cubicBezTo>
                    <a:pt x="5120" y="7382"/>
                    <a:pt x="4822" y="7894"/>
                    <a:pt x="4644" y="8156"/>
                  </a:cubicBezTo>
                  <a:cubicBezTo>
                    <a:pt x="4584" y="8073"/>
                    <a:pt x="4513" y="7954"/>
                    <a:pt x="4453" y="7823"/>
                  </a:cubicBezTo>
                  <a:cubicBezTo>
                    <a:pt x="4334" y="7585"/>
                    <a:pt x="4227" y="7251"/>
                    <a:pt x="4298" y="6954"/>
                  </a:cubicBezTo>
                  <a:lnTo>
                    <a:pt x="4298" y="6954"/>
                  </a:lnTo>
                  <a:cubicBezTo>
                    <a:pt x="4405" y="6965"/>
                    <a:pt x="4524" y="6965"/>
                    <a:pt x="4644" y="6965"/>
                  </a:cubicBezTo>
                  <a:cubicBezTo>
                    <a:pt x="4763" y="6965"/>
                    <a:pt x="4870" y="6965"/>
                    <a:pt x="4989" y="6954"/>
                  </a:cubicBezTo>
                  <a:close/>
                  <a:moveTo>
                    <a:pt x="488" y="7787"/>
                  </a:moveTo>
                  <a:lnTo>
                    <a:pt x="488" y="7787"/>
                  </a:lnTo>
                  <a:cubicBezTo>
                    <a:pt x="1774" y="8132"/>
                    <a:pt x="2608" y="8728"/>
                    <a:pt x="3084" y="9204"/>
                  </a:cubicBezTo>
                  <a:cubicBezTo>
                    <a:pt x="3370" y="9490"/>
                    <a:pt x="3572" y="9751"/>
                    <a:pt x="3691" y="9930"/>
                  </a:cubicBezTo>
                  <a:cubicBezTo>
                    <a:pt x="2322" y="9668"/>
                    <a:pt x="1500" y="9049"/>
                    <a:pt x="1060" y="8573"/>
                  </a:cubicBezTo>
                  <a:cubicBezTo>
                    <a:pt x="774" y="8275"/>
                    <a:pt x="595" y="8001"/>
                    <a:pt x="488" y="7787"/>
                  </a:cubicBezTo>
                  <a:close/>
                  <a:moveTo>
                    <a:pt x="8811" y="7787"/>
                  </a:moveTo>
                  <a:lnTo>
                    <a:pt x="8811" y="7787"/>
                  </a:lnTo>
                  <a:cubicBezTo>
                    <a:pt x="8704" y="7989"/>
                    <a:pt x="8525" y="8275"/>
                    <a:pt x="8251" y="8573"/>
                  </a:cubicBezTo>
                  <a:cubicBezTo>
                    <a:pt x="7787" y="9049"/>
                    <a:pt x="6977" y="9668"/>
                    <a:pt x="5632" y="9930"/>
                  </a:cubicBezTo>
                  <a:cubicBezTo>
                    <a:pt x="5965" y="9394"/>
                    <a:pt x="6894" y="8299"/>
                    <a:pt x="8811" y="7787"/>
                  </a:cubicBezTo>
                  <a:close/>
                  <a:moveTo>
                    <a:pt x="4644" y="0"/>
                  </a:moveTo>
                  <a:cubicBezTo>
                    <a:pt x="4584" y="0"/>
                    <a:pt x="4548" y="24"/>
                    <a:pt x="4513" y="60"/>
                  </a:cubicBezTo>
                  <a:cubicBezTo>
                    <a:pt x="4477" y="96"/>
                    <a:pt x="4120" y="512"/>
                    <a:pt x="3989" y="1036"/>
                  </a:cubicBezTo>
                  <a:cubicBezTo>
                    <a:pt x="3655" y="596"/>
                    <a:pt x="3167" y="346"/>
                    <a:pt x="3143" y="334"/>
                  </a:cubicBezTo>
                  <a:cubicBezTo>
                    <a:pt x="3114" y="326"/>
                    <a:pt x="3085" y="315"/>
                    <a:pt x="3057" y="315"/>
                  </a:cubicBezTo>
                  <a:cubicBezTo>
                    <a:pt x="3038" y="315"/>
                    <a:pt x="3019" y="320"/>
                    <a:pt x="3000" y="334"/>
                  </a:cubicBezTo>
                  <a:cubicBezTo>
                    <a:pt x="2965" y="346"/>
                    <a:pt x="2929" y="393"/>
                    <a:pt x="2917" y="441"/>
                  </a:cubicBezTo>
                  <a:cubicBezTo>
                    <a:pt x="2905" y="465"/>
                    <a:pt x="2739" y="1000"/>
                    <a:pt x="2798" y="1536"/>
                  </a:cubicBezTo>
                  <a:cubicBezTo>
                    <a:pt x="2334" y="1274"/>
                    <a:pt x="1774" y="1227"/>
                    <a:pt x="1738" y="1227"/>
                  </a:cubicBezTo>
                  <a:cubicBezTo>
                    <a:pt x="1691" y="1227"/>
                    <a:pt x="1655" y="1239"/>
                    <a:pt x="1607" y="1274"/>
                  </a:cubicBezTo>
                  <a:cubicBezTo>
                    <a:pt x="1572" y="1298"/>
                    <a:pt x="1548" y="1358"/>
                    <a:pt x="1560" y="1405"/>
                  </a:cubicBezTo>
                  <a:cubicBezTo>
                    <a:pt x="1560" y="1429"/>
                    <a:pt x="1607" y="2001"/>
                    <a:pt x="1869" y="2465"/>
                  </a:cubicBezTo>
                  <a:cubicBezTo>
                    <a:pt x="1769" y="2449"/>
                    <a:pt x="1670" y="2443"/>
                    <a:pt x="1574" y="2443"/>
                  </a:cubicBezTo>
                  <a:cubicBezTo>
                    <a:pt x="1158" y="2443"/>
                    <a:pt x="813" y="2565"/>
                    <a:pt x="774" y="2584"/>
                  </a:cubicBezTo>
                  <a:cubicBezTo>
                    <a:pt x="726" y="2596"/>
                    <a:pt x="679" y="2620"/>
                    <a:pt x="667" y="2667"/>
                  </a:cubicBezTo>
                  <a:cubicBezTo>
                    <a:pt x="655" y="2715"/>
                    <a:pt x="655" y="2763"/>
                    <a:pt x="667" y="2798"/>
                  </a:cubicBezTo>
                  <a:cubicBezTo>
                    <a:pt x="679" y="2834"/>
                    <a:pt x="941" y="3322"/>
                    <a:pt x="1369" y="3655"/>
                  </a:cubicBezTo>
                  <a:cubicBezTo>
                    <a:pt x="845" y="3786"/>
                    <a:pt x="429" y="4156"/>
                    <a:pt x="405" y="4167"/>
                  </a:cubicBezTo>
                  <a:cubicBezTo>
                    <a:pt x="369" y="4203"/>
                    <a:pt x="345" y="4251"/>
                    <a:pt x="345" y="4310"/>
                  </a:cubicBezTo>
                  <a:cubicBezTo>
                    <a:pt x="345" y="4346"/>
                    <a:pt x="357" y="4394"/>
                    <a:pt x="405" y="4441"/>
                  </a:cubicBezTo>
                  <a:cubicBezTo>
                    <a:pt x="429" y="4465"/>
                    <a:pt x="845" y="4822"/>
                    <a:pt x="1369" y="4965"/>
                  </a:cubicBezTo>
                  <a:cubicBezTo>
                    <a:pt x="941" y="5287"/>
                    <a:pt x="679" y="5775"/>
                    <a:pt x="667" y="5811"/>
                  </a:cubicBezTo>
                  <a:cubicBezTo>
                    <a:pt x="655" y="5858"/>
                    <a:pt x="643" y="5894"/>
                    <a:pt x="667" y="5941"/>
                  </a:cubicBezTo>
                  <a:cubicBezTo>
                    <a:pt x="679" y="5989"/>
                    <a:pt x="726" y="6013"/>
                    <a:pt x="774" y="6037"/>
                  </a:cubicBezTo>
                  <a:cubicBezTo>
                    <a:pt x="798" y="6049"/>
                    <a:pt x="1179" y="6168"/>
                    <a:pt x="1607" y="6168"/>
                  </a:cubicBezTo>
                  <a:cubicBezTo>
                    <a:pt x="1691" y="6168"/>
                    <a:pt x="1786" y="6168"/>
                    <a:pt x="1869" y="6156"/>
                  </a:cubicBezTo>
                  <a:lnTo>
                    <a:pt x="1869" y="6156"/>
                  </a:lnTo>
                  <a:cubicBezTo>
                    <a:pt x="1607" y="6608"/>
                    <a:pt x="1560" y="7180"/>
                    <a:pt x="1560" y="7204"/>
                  </a:cubicBezTo>
                  <a:cubicBezTo>
                    <a:pt x="1560" y="7251"/>
                    <a:pt x="1572" y="7299"/>
                    <a:pt x="1607" y="7346"/>
                  </a:cubicBezTo>
                  <a:cubicBezTo>
                    <a:pt x="1631" y="7370"/>
                    <a:pt x="1679" y="7382"/>
                    <a:pt x="1726" y="7382"/>
                  </a:cubicBezTo>
                  <a:lnTo>
                    <a:pt x="1738" y="7382"/>
                  </a:lnTo>
                  <a:cubicBezTo>
                    <a:pt x="1774" y="7382"/>
                    <a:pt x="2334" y="7346"/>
                    <a:pt x="2798" y="7073"/>
                  </a:cubicBezTo>
                  <a:lnTo>
                    <a:pt x="2798" y="7073"/>
                  </a:lnTo>
                  <a:cubicBezTo>
                    <a:pt x="2727" y="7608"/>
                    <a:pt x="2905" y="8132"/>
                    <a:pt x="2917" y="8180"/>
                  </a:cubicBezTo>
                  <a:cubicBezTo>
                    <a:pt x="2929" y="8216"/>
                    <a:pt x="2965" y="8263"/>
                    <a:pt x="3000" y="8275"/>
                  </a:cubicBezTo>
                  <a:cubicBezTo>
                    <a:pt x="3024" y="8299"/>
                    <a:pt x="3048" y="8299"/>
                    <a:pt x="3060" y="8299"/>
                  </a:cubicBezTo>
                  <a:cubicBezTo>
                    <a:pt x="3096" y="8299"/>
                    <a:pt x="3108" y="8299"/>
                    <a:pt x="3143" y="8275"/>
                  </a:cubicBezTo>
                  <a:cubicBezTo>
                    <a:pt x="3167" y="8263"/>
                    <a:pt x="3655" y="8013"/>
                    <a:pt x="3989" y="7585"/>
                  </a:cubicBezTo>
                  <a:cubicBezTo>
                    <a:pt x="4108" y="8013"/>
                    <a:pt x="4370" y="8370"/>
                    <a:pt x="4477" y="8501"/>
                  </a:cubicBezTo>
                  <a:lnTo>
                    <a:pt x="4477" y="10466"/>
                  </a:lnTo>
                  <a:cubicBezTo>
                    <a:pt x="4334" y="10287"/>
                    <a:pt x="4179" y="10121"/>
                    <a:pt x="4132" y="10085"/>
                  </a:cubicBezTo>
                  <a:cubicBezTo>
                    <a:pt x="4072" y="9966"/>
                    <a:pt x="3834" y="9501"/>
                    <a:pt x="3322" y="8978"/>
                  </a:cubicBezTo>
                  <a:cubicBezTo>
                    <a:pt x="2762" y="8442"/>
                    <a:pt x="1786" y="7727"/>
                    <a:pt x="226" y="7382"/>
                  </a:cubicBezTo>
                  <a:cubicBezTo>
                    <a:pt x="212" y="7379"/>
                    <a:pt x="198" y="7378"/>
                    <a:pt x="184" y="7378"/>
                  </a:cubicBezTo>
                  <a:cubicBezTo>
                    <a:pt x="139" y="7378"/>
                    <a:pt x="96" y="7393"/>
                    <a:pt x="60" y="7430"/>
                  </a:cubicBezTo>
                  <a:cubicBezTo>
                    <a:pt x="12" y="7477"/>
                    <a:pt x="0" y="7537"/>
                    <a:pt x="24" y="7596"/>
                  </a:cubicBezTo>
                  <a:cubicBezTo>
                    <a:pt x="24" y="7620"/>
                    <a:pt x="202" y="8180"/>
                    <a:pt x="786" y="8799"/>
                  </a:cubicBezTo>
                  <a:cubicBezTo>
                    <a:pt x="1310" y="9347"/>
                    <a:pt x="2274" y="10061"/>
                    <a:pt x="3893" y="10323"/>
                  </a:cubicBezTo>
                  <a:cubicBezTo>
                    <a:pt x="4001" y="10442"/>
                    <a:pt x="4334" y="10799"/>
                    <a:pt x="4465" y="11014"/>
                  </a:cubicBezTo>
                  <a:lnTo>
                    <a:pt x="4465" y="11311"/>
                  </a:lnTo>
                  <a:cubicBezTo>
                    <a:pt x="4465" y="11406"/>
                    <a:pt x="4536" y="11478"/>
                    <a:pt x="4632" y="11478"/>
                  </a:cubicBezTo>
                  <a:cubicBezTo>
                    <a:pt x="4715" y="11478"/>
                    <a:pt x="4786" y="11406"/>
                    <a:pt x="4786" y="11311"/>
                  </a:cubicBezTo>
                  <a:lnTo>
                    <a:pt x="4786" y="11014"/>
                  </a:lnTo>
                  <a:cubicBezTo>
                    <a:pt x="4941" y="10799"/>
                    <a:pt x="5251" y="10442"/>
                    <a:pt x="5358" y="10323"/>
                  </a:cubicBezTo>
                  <a:cubicBezTo>
                    <a:pt x="6989" y="10061"/>
                    <a:pt x="7942" y="9347"/>
                    <a:pt x="8465" y="8799"/>
                  </a:cubicBezTo>
                  <a:cubicBezTo>
                    <a:pt x="9049" y="8192"/>
                    <a:pt x="9227" y="7620"/>
                    <a:pt x="9227" y="7596"/>
                  </a:cubicBezTo>
                  <a:cubicBezTo>
                    <a:pt x="9287" y="7537"/>
                    <a:pt x="9275" y="7477"/>
                    <a:pt x="9227" y="7430"/>
                  </a:cubicBezTo>
                  <a:cubicBezTo>
                    <a:pt x="9191" y="7393"/>
                    <a:pt x="9148" y="7378"/>
                    <a:pt x="9103" y="7378"/>
                  </a:cubicBezTo>
                  <a:cubicBezTo>
                    <a:pt x="9089" y="7378"/>
                    <a:pt x="9075" y="7379"/>
                    <a:pt x="9061" y="7382"/>
                  </a:cubicBezTo>
                  <a:cubicBezTo>
                    <a:pt x="7501" y="7716"/>
                    <a:pt x="6525" y="8430"/>
                    <a:pt x="5965" y="8978"/>
                  </a:cubicBezTo>
                  <a:cubicBezTo>
                    <a:pt x="5453" y="9501"/>
                    <a:pt x="5215" y="9966"/>
                    <a:pt x="5155" y="10085"/>
                  </a:cubicBezTo>
                  <a:cubicBezTo>
                    <a:pt x="5108" y="10144"/>
                    <a:pt x="4953" y="10287"/>
                    <a:pt x="4810" y="10466"/>
                  </a:cubicBezTo>
                  <a:lnTo>
                    <a:pt x="4810" y="8501"/>
                  </a:lnTo>
                  <a:cubicBezTo>
                    <a:pt x="4917" y="8370"/>
                    <a:pt x="5179" y="8013"/>
                    <a:pt x="5298" y="7585"/>
                  </a:cubicBezTo>
                  <a:cubicBezTo>
                    <a:pt x="5632" y="8013"/>
                    <a:pt x="6120" y="8263"/>
                    <a:pt x="6144" y="8275"/>
                  </a:cubicBezTo>
                  <a:cubicBezTo>
                    <a:pt x="6179" y="8299"/>
                    <a:pt x="6191" y="8299"/>
                    <a:pt x="6227" y="8299"/>
                  </a:cubicBezTo>
                  <a:cubicBezTo>
                    <a:pt x="6239" y="8299"/>
                    <a:pt x="6263" y="8299"/>
                    <a:pt x="6287" y="8275"/>
                  </a:cubicBezTo>
                  <a:cubicBezTo>
                    <a:pt x="6322" y="8263"/>
                    <a:pt x="6358" y="8216"/>
                    <a:pt x="6370" y="8180"/>
                  </a:cubicBezTo>
                  <a:cubicBezTo>
                    <a:pt x="6382" y="8144"/>
                    <a:pt x="6549" y="7608"/>
                    <a:pt x="6489" y="7073"/>
                  </a:cubicBezTo>
                  <a:lnTo>
                    <a:pt x="6489" y="7073"/>
                  </a:lnTo>
                  <a:cubicBezTo>
                    <a:pt x="6953" y="7346"/>
                    <a:pt x="7513" y="7382"/>
                    <a:pt x="7549" y="7382"/>
                  </a:cubicBezTo>
                  <a:lnTo>
                    <a:pt x="7561" y="7382"/>
                  </a:lnTo>
                  <a:cubicBezTo>
                    <a:pt x="7608" y="7382"/>
                    <a:pt x="7656" y="7370"/>
                    <a:pt x="7680" y="7346"/>
                  </a:cubicBezTo>
                  <a:cubicBezTo>
                    <a:pt x="7715" y="7311"/>
                    <a:pt x="7739" y="7251"/>
                    <a:pt x="7727" y="7204"/>
                  </a:cubicBezTo>
                  <a:cubicBezTo>
                    <a:pt x="7727" y="7180"/>
                    <a:pt x="7680" y="6608"/>
                    <a:pt x="7418" y="6156"/>
                  </a:cubicBezTo>
                  <a:lnTo>
                    <a:pt x="7418" y="6156"/>
                  </a:lnTo>
                  <a:cubicBezTo>
                    <a:pt x="7501" y="6168"/>
                    <a:pt x="7596" y="6168"/>
                    <a:pt x="7680" y="6168"/>
                  </a:cubicBezTo>
                  <a:cubicBezTo>
                    <a:pt x="8108" y="6168"/>
                    <a:pt x="8489" y="6049"/>
                    <a:pt x="8513" y="6037"/>
                  </a:cubicBezTo>
                  <a:cubicBezTo>
                    <a:pt x="8561" y="6013"/>
                    <a:pt x="8596" y="5989"/>
                    <a:pt x="8620" y="5941"/>
                  </a:cubicBezTo>
                  <a:cubicBezTo>
                    <a:pt x="8632" y="5894"/>
                    <a:pt x="8632" y="5858"/>
                    <a:pt x="8620" y="5811"/>
                  </a:cubicBezTo>
                  <a:cubicBezTo>
                    <a:pt x="8608" y="5775"/>
                    <a:pt x="8346" y="5287"/>
                    <a:pt x="7918" y="4965"/>
                  </a:cubicBezTo>
                  <a:cubicBezTo>
                    <a:pt x="8442" y="4822"/>
                    <a:pt x="8858" y="4453"/>
                    <a:pt x="8882" y="4441"/>
                  </a:cubicBezTo>
                  <a:cubicBezTo>
                    <a:pt x="8918" y="4406"/>
                    <a:pt x="8942" y="4370"/>
                    <a:pt x="8942" y="4310"/>
                  </a:cubicBezTo>
                  <a:cubicBezTo>
                    <a:pt x="8942" y="4263"/>
                    <a:pt x="8930" y="4215"/>
                    <a:pt x="8882" y="4167"/>
                  </a:cubicBezTo>
                  <a:cubicBezTo>
                    <a:pt x="8858" y="4144"/>
                    <a:pt x="8442" y="3786"/>
                    <a:pt x="7918" y="3655"/>
                  </a:cubicBezTo>
                  <a:cubicBezTo>
                    <a:pt x="8346" y="3322"/>
                    <a:pt x="8596" y="2834"/>
                    <a:pt x="8620" y="2798"/>
                  </a:cubicBezTo>
                  <a:cubicBezTo>
                    <a:pt x="8632" y="2763"/>
                    <a:pt x="8644" y="2715"/>
                    <a:pt x="8620" y="2667"/>
                  </a:cubicBezTo>
                  <a:cubicBezTo>
                    <a:pt x="8608" y="2620"/>
                    <a:pt x="8561" y="2596"/>
                    <a:pt x="8513" y="2584"/>
                  </a:cubicBezTo>
                  <a:cubicBezTo>
                    <a:pt x="8483" y="2564"/>
                    <a:pt x="8108" y="2451"/>
                    <a:pt x="7664" y="2451"/>
                  </a:cubicBezTo>
                  <a:cubicBezTo>
                    <a:pt x="7580" y="2451"/>
                    <a:pt x="7493" y="2455"/>
                    <a:pt x="7406" y="2465"/>
                  </a:cubicBezTo>
                  <a:cubicBezTo>
                    <a:pt x="7680" y="2001"/>
                    <a:pt x="7727" y="1429"/>
                    <a:pt x="7727" y="1405"/>
                  </a:cubicBezTo>
                  <a:cubicBezTo>
                    <a:pt x="7727" y="1358"/>
                    <a:pt x="7703" y="1310"/>
                    <a:pt x="7680" y="1274"/>
                  </a:cubicBezTo>
                  <a:cubicBezTo>
                    <a:pt x="7650" y="1245"/>
                    <a:pt x="7605" y="1224"/>
                    <a:pt x="7570" y="1224"/>
                  </a:cubicBezTo>
                  <a:cubicBezTo>
                    <a:pt x="7562" y="1224"/>
                    <a:pt x="7555" y="1225"/>
                    <a:pt x="7549" y="1227"/>
                  </a:cubicBezTo>
                  <a:cubicBezTo>
                    <a:pt x="7513" y="1227"/>
                    <a:pt x="6953" y="1274"/>
                    <a:pt x="6489" y="1536"/>
                  </a:cubicBezTo>
                  <a:cubicBezTo>
                    <a:pt x="6560" y="1000"/>
                    <a:pt x="6382" y="477"/>
                    <a:pt x="6370" y="441"/>
                  </a:cubicBezTo>
                  <a:cubicBezTo>
                    <a:pt x="6358" y="393"/>
                    <a:pt x="6322" y="346"/>
                    <a:pt x="6287" y="334"/>
                  </a:cubicBezTo>
                  <a:cubicBezTo>
                    <a:pt x="6263" y="328"/>
                    <a:pt x="6239" y="325"/>
                    <a:pt x="6215" y="325"/>
                  </a:cubicBezTo>
                  <a:cubicBezTo>
                    <a:pt x="6191" y="325"/>
                    <a:pt x="6168" y="328"/>
                    <a:pt x="6144" y="334"/>
                  </a:cubicBezTo>
                  <a:cubicBezTo>
                    <a:pt x="6120" y="346"/>
                    <a:pt x="5620" y="596"/>
                    <a:pt x="5298" y="1036"/>
                  </a:cubicBezTo>
                  <a:cubicBezTo>
                    <a:pt x="5167" y="512"/>
                    <a:pt x="4786" y="96"/>
                    <a:pt x="4774" y="60"/>
                  </a:cubicBezTo>
                  <a:cubicBezTo>
                    <a:pt x="4751" y="36"/>
                    <a:pt x="4703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25" name="Google Shape;11925;p81"/>
          <p:cNvSpPr/>
          <p:nvPr/>
        </p:nvSpPr>
        <p:spPr>
          <a:xfrm>
            <a:off x="6970261" y="3949560"/>
            <a:ext cx="461824" cy="490752"/>
          </a:xfrm>
          <a:custGeom>
            <a:avLst/>
            <a:gdLst/>
            <a:ahLst/>
            <a:cxnLst/>
            <a:rect l="l" t="t" r="r" b="b"/>
            <a:pathLst>
              <a:path w="10824" h="11502" extrusionOk="0">
                <a:moveTo>
                  <a:pt x="5430" y="441"/>
                </a:moveTo>
                <a:cubicBezTo>
                  <a:pt x="5584" y="620"/>
                  <a:pt x="5846" y="977"/>
                  <a:pt x="6192" y="1453"/>
                </a:cubicBezTo>
                <a:cubicBezTo>
                  <a:pt x="5906" y="1727"/>
                  <a:pt x="5656" y="2013"/>
                  <a:pt x="5430" y="2275"/>
                </a:cubicBezTo>
                <a:cubicBezTo>
                  <a:pt x="5203" y="2013"/>
                  <a:pt x="4953" y="1727"/>
                  <a:pt x="4668" y="1453"/>
                </a:cubicBezTo>
                <a:cubicBezTo>
                  <a:pt x="5001" y="977"/>
                  <a:pt x="5287" y="643"/>
                  <a:pt x="5430" y="441"/>
                </a:cubicBezTo>
                <a:close/>
                <a:moveTo>
                  <a:pt x="6906" y="1274"/>
                </a:moveTo>
                <a:cubicBezTo>
                  <a:pt x="7204" y="1846"/>
                  <a:pt x="8061" y="3596"/>
                  <a:pt x="8061" y="4775"/>
                </a:cubicBezTo>
                <a:cubicBezTo>
                  <a:pt x="8061" y="5811"/>
                  <a:pt x="7454" y="6704"/>
                  <a:pt x="6596" y="7120"/>
                </a:cubicBezTo>
                <a:cubicBezTo>
                  <a:pt x="6632" y="7061"/>
                  <a:pt x="6680" y="7001"/>
                  <a:pt x="6715" y="6930"/>
                </a:cubicBezTo>
                <a:cubicBezTo>
                  <a:pt x="6954" y="6513"/>
                  <a:pt x="7037" y="5989"/>
                  <a:pt x="6977" y="5394"/>
                </a:cubicBezTo>
                <a:cubicBezTo>
                  <a:pt x="6906" y="4739"/>
                  <a:pt x="6656" y="4049"/>
                  <a:pt x="6215" y="3334"/>
                </a:cubicBezTo>
                <a:cubicBezTo>
                  <a:pt x="6192" y="3279"/>
                  <a:pt x="6138" y="3250"/>
                  <a:pt x="6076" y="3250"/>
                </a:cubicBezTo>
                <a:cubicBezTo>
                  <a:pt x="6044" y="3250"/>
                  <a:pt x="6010" y="3258"/>
                  <a:pt x="5977" y="3275"/>
                </a:cubicBezTo>
                <a:cubicBezTo>
                  <a:pt x="5906" y="3310"/>
                  <a:pt x="5882" y="3418"/>
                  <a:pt x="5918" y="3513"/>
                </a:cubicBezTo>
                <a:cubicBezTo>
                  <a:pt x="6680" y="4763"/>
                  <a:pt x="6858" y="5965"/>
                  <a:pt x="6418" y="6775"/>
                </a:cubicBezTo>
                <a:cubicBezTo>
                  <a:pt x="6180" y="7156"/>
                  <a:pt x="5822" y="7394"/>
                  <a:pt x="5430" y="7394"/>
                </a:cubicBezTo>
                <a:cubicBezTo>
                  <a:pt x="3989" y="7394"/>
                  <a:pt x="2810" y="6216"/>
                  <a:pt x="2810" y="4775"/>
                </a:cubicBezTo>
                <a:cubicBezTo>
                  <a:pt x="2810" y="3596"/>
                  <a:pt x="3679" y="1846"/>
                  <a:pt x="3977" y="1274"/>
                </a:cubicBezTo>
                <a:cubicBezTo>
                  <a:pt x="4584" y="1834"/>
                  <a:pt x="5096" y="2394"/>
                  <a:pt x="5525" y="2941"/>
                </a:cubicBezTo>
                <a:cubicBezTo>
                  <a:pt x="5549" y="2989"/>
                  <a:pt x="5608" y="3025"/>
                  <a:pt x="5656" y="3025"/>
                </a:cubicBezTo>
                <a:cubicBezTo>
                  <a:pt x="5680" y="3025"/>
                  <a:pt x="5727" y="3001"/>
                  <a:pt x="5763" y="2989"/>
                </a:cubicBezTo>
                <a:cubicBezTo>
                  <a:pt x="5834" y="2929"/>
                  <a:pt x="5846" y="2822"/>
                  <a:pt x="5787" y="2751"/>
                </a:cubicBezTo>
                <a:lnTo>
                  <a:pt x="5656" y="2572"/>
                </a:lnTo>
                <a:cubicBezTo>
                  <a:pt x="6013" y="2144"/>
                  <a:pt x="6430" y="1715"/>
                  <a:pt x="6906" y="1274"/>
                </a:cubicBezTo>
                <a:close/>
                <a:moveTo>
                  <a:pt x="5608" y="7716"/>
                </a:moveTo>
                <a:lnTo>
                  <a:pt x="5608" y="10061"/>
                </a:lnTo>
                <a:cubicBezTo>
                  <a:pt x="5501" y="9883"/>
                  <a:pt x="5382" y="9668"/>
                  <a:pt x="5227" y="9454"/>
                </a:cubicBezTo>
                <a:lnTo>
                  <a:pt x="5227" y="7716"/>
                </a:lnTo>
                <a:close/>
                <a:moveTo>
                  <a:pt x="10347" y="5906"/>
                </a:moveTo>
                <a:cubicBezTo>
                  <a:pt x="10228" y="6204"/>
                  <a:pt x="9990" y="6680"/>
                  <a:pt x="9597" y="7228"/>
                </a:cubicBezTo>
                <a:cubicBezTo>
                  <a:pt x="8989" y="8085"/>
                  <a:pt x="7870" y="9275"/>
                  <a:pt x="5953" y="10228"/>
                </a:cubicBezTo>
                <a:lnTo>
                  <a:pt x="5953" y="9549"/>
                </a:lnTo>
                <a:cubicBezTo>
                  <a:pt x="6680" y="8513"/>
                  <a:pt x="8037" y="7049"/>
                  <a:pt x="10347" y="5906"/>
                </a:cubicBezTo>
                <a:close/>
                <a:moveTo>
                  <a:pt x="488" y="5906"/>
                </a:moveTo>
                <a:lnTo>
                  <a:pt x="488" y="5906"/>
                </a:lnTo>
                <a:cubicBezTo>
                  <a:pt x="2512" y="6906"/>
                  <a:pt x="3775" y="8156"/>
                  <a:pt x="4489" y="9049"/>
                </a:cubicBezTo>
                <a:cubicBezTo>
                  <a:pt x="4941" y="9609"/>
                  <a:pt x="5251" y="10133"/>
                  <a:pt x="5441" y="10490"/>
                </a:cubicBezTo>
                <a:cubicBezTo>
                  <a:pt x="4548" y="10085"/>
                  <a:pt x="3751" y="9609"/>
                  <a:pt x="3036" y="9073"/>
                </a:cubicBezTo>
                <a:cubicBezTo>
                  <a:pt x="2393" y="8585"/>
                  <a:pt x="1834" y="8013"/>
                  <a:pt x="1369" y="7406"/>
                </a:cubicBezTo>
                <a:cubicBezTo>
                  <a:pt x="905" y="6799"/>
                  <a:pt x="631" y="6251"/>
                  <a:pt x="488" y="5906"/>
                </a:cubicBezTo>
                <a:close/>
                <a:moveTo>
                  <a:pt x="5418" y="0"/>
                </a:moveTo>
                <a:cubicBezTo>
                  <a:pt x="5358" y="0"/>
                  <a:pt x="5322" y="12"/>
                  <a:pt x="5275" y="60"/>
                </a:cubicBezTo>
                <a:cubicBezTo>
                  <a:pt x="5263" y="72"/>
                  <a:pt x="4918" y="477"/>
                  <a:pt x="4406" y="1215"/>
                </a:cubicBezTo>
                <a:cubicBezTo>
                  <a:pt x="4263" y="1096"/>
                  <a:pt x="4144" y="977"/>
                  <a:pt x="4001" y="858"/>
                </a:cubicBezTo>
                <a:cubicBezTo>
                  <a:pt x="3989" y="846"/>
                  <a:pt x="3989" y="846"/>
                  <a:pt x="3965" y="846"/>
                </a:cubicBezTo>
                <a:cubicBezTo>
                  <a:pt x="3943" y="831"/>
                  <a:pt x="3917" y="824"/>
                  <a:pt x="3891" y="824"/>
                </a:cubicBezTo>
                <a:cubicBezTo>
                  <a:pt x="3833" y="824"/>
                  <a:pt x="3775" y="856"/>
                  <a:pt x="3751" y="905"/>
                </a:cubicBezTo>
                <a:cubicBezTo>
                  <a:pt x="3727" y="941"/>
                  <a:pt x="3417" y="1501"/>
                  <a:pt x="3108" y="2263"/>
                </a:cubicBezTo>
                <a:cubicBezTo>
                  <a:pt x="2679" y="3287"/>
                  <a:pt x="2453" y="4132"/>
                  <a:pt x="2453" y="4763"/>
                </a:cubicBezTo>
                <a:cubicBezTo>
                  <a:pt x="2453" y="6204"/>
                  <a:pt x="3489" y="7418"/>
                  <a:pt x="4882" y="7668"/>
                </a:cubicBezTo>
                <a:lnTo>
                  <a:pt x="4882" y="8966"/>
                </a:lnTo>
                <a:cubicBezTo>
                  <a:pt x="4846" y="8930"/>
                  <a:pt x="4798" y="8883"/>
                  <a:pt x="4763" y="8823"/>
                </a:cubicBezTo>
                <a:cubicBezTo>
                  <a:pt x="3989" y="7859"/>
                  <a:pt x="2572" y="6477"/>
                  <a:pt x="250" y="5394"/>
                </a:cubicBezTo>
                <a:cubicBezTo>
                  <a:pt x="230" y="5386"/>
                  <a:pt x="209" y="5382"/>
                  <a:pt x="188" y="5382"/>
                </a:cubicBezTo>
                <a:cubicBezTo>
                  <a:pt x="146" y="5382"/>
                  <a:pt x="103" y="5398"/>
                  <a:pt x="72" y="5430"/>
                </a:cubicBezTo>
                <a:cubicBezTo>
                  <a:pt x="24" y="5477"/>
                  <a:pt x="0" y="5537"/>
                  <a:pt x="12" y="5608"/>
                </a:cubicBezTo>
                <a:cubicBezTo>
                  <a:pt x="24" y="5644"/>
                  <a:pt x="250" y="6489"/>
                  <a:pt x="1072" y="7573"/>
                </a:cubicBezTo>
                <a:cubicBezTo>
                  <a:pt x="1548" y="8216"/>
                  <a:pt x="2120" y="8799"/>
                  <a:pt x="2798" y="9311"/>
                </a:cubicBezTo>
                <a:cubicBezTo>
                  <a:pt x="3405" y="9787"/>
                  <a:pt x="4108" y="10228"/>
                  <a:pt x="4858" y="10585"/>
                </a:cubicBezTo>
                <a:lnTo>
                  <a:pt x="4858" y="11323"/>
                </a:lnTo>
                <a:cubicBezTo>
                  <a:pt x="4858" y="11419"/>
                  <a:pt x="4941" y="11490"/>
                  <a:pt x="5025" y="11490"/>
                </a:cubicBezTo>
                <a:cubicBezTo>
                  <a:pt x="5120" y="11490"/>
                  <a:pt x="5191" y="11419"/>
                  <a:pt x="5191" y="11323"/>
                </a:cubicBezTo>
                <a:lnTo>
                  <a:pt x="5191" y="10740"/>
                </a:lnTo>
                <a:cubicBezTo>
                  <a:pt x="5310" y="10799"/>
                  <a:pt x="5441" y="10847"/>
                  <a:pt x="5572" y="10907"/>
                </a:cubicBezTo>
                <a:lnTo>
                  <a:pt x="5572" y="11335"/>
                </a:lnTo>
                <a:cubicBezTo>
                  <a:pt x="5572" y="11430"/>
                  <a:pt x="5656" y="11502"/>
                  <a:pt x="5739" y="11502"/>
                </a:cubicBezTo>
                <a:cubicBezTo>
                  <a:pt x="5834" y="11502"/>
                  <a:pt x="5906" y="11430"/>
                  <a:pt x="5906" y="11335"/>
                </a:cubicBezTo>
                <a:lnTo>
                  <a:pt x="5906" y="10597"/>
                </a:lnTo>
                <a:cubicBezTo>
                  <a:pt x="7989" y="9597"/>
                  <a:pt x="9192" y="8323"/>
                  <a:pt x="9835" y="7406"/>
                </a:cubicBezTo>
                <a:cubicBezTo>
                  <a:pt x="10549" y="6418"/>
                  <a:pt x="10740" y="5656"/>
                  <a:pt x="10752" y="5620"/>
                </a:cubicBezTo>
                <a:cubicBezTo>
                  <a:pt x="10823" y="5549"/>
                  <a:pt x="10799" y="5489"/>
                  <a:pt x="10740" y="5442"/>
                </a:cubicBezTo>
                <a:cubicBezTo>
                  <a:pt x="10717" y="5419"/>
                  <a:pt x="10675" y="5411"/>
                  <a:pt x="10633" y="5411"/>
                </a:cubicBezTo>
                <a:cubicBezTo>
                  <a:pt x="10608" y="5411"/>
                  <a:pt x="10583" y="5413"/>
                  <a:pt x="10561" y="5418"/>
                </a:cubicBezTo>
                <a:cubicBezTo>
                  <a:pt x="8227" y="6489"/>
                  <a:pt x="6799" y="7882"/>
                  <a:pt x="5953" y="8966"/>
                </a:cubicBezTo>
                <a:lnTo>
                  <a:pt x="5953" y="7668"/>
                </a:lnTo>
                <a:cubicBezTo>
                  <a:pt x="7335" y="7406"/>
                  <a:pt x="8370" y="6204"/>
                  <a:pt x="8370" y="4763"/>
                </a:cubicBezTo>
                <a:cubicBezTo>
                  <a:pt x="8370" y="4120"/>
                  <a:pt x="8156" y="3287"/>
                  <a:pt x="7716" y="2263"/>
                </a:cubicBezTo>
                <a:cubicBezTo>
                  <a:pt x="7406" y="1501"/>
                  <a:pt x="7084" y="941"/>
                  <a:pt x="7084" y="905"/>
                </a:cubicBezTo>
                <a:cubicBezTo>
                  <a:pt x="7052" y="856"/>
                  <a:pt x="6991" y="824"/>
                  <a:pt x="6933" y="824"/>
                </a:cubicBezTo>
                <a:cubicBezTo>
                  <a:pt x="6907" y="824"/>
                  <a:pt x="6881" y="831"/>
                  <a:pt x="6858" y="846"/>
                </a:cubicBezTo>
                <a:cubicBezTo>
                  <a:pt x="6846" y="846"/>
                  <a:pt x="6846" y="858"/>
                  <a:pt x="6823" y="858"/>
                </a:cubicBezTo>
                <a:lnTo>
                  <a:pt x="6430" y="1215"/>
                </a:lnTo>
                <a:cubicBezTo>
                  <a:pt x="5906" y="477"/>
                  <a:pt x="5560" y="72"/>
                  <a:pt x="5549" y="60"/>
                </a:cubicBezTo>
                <a:cubicBezTo>
                  <a:pt x="5513" y="12"/>
                  <a:pt x="5477" y="0"/>
                  <a:pt x="541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926" name="Google Shape;11926;p81"/>
          <p:cNvSpPr/>
          <p:nvPr/>
        </p:nvSpPr>
        <p:spPr>
          <a:xfrm>
            <a:off x="7741888" y="3950499"/>
            <a:ext cx="385621" cy="491349"/>
          </a:xfrm>
          <a:custGeom>
            <a:avLst/>
            <a:gdLst/>
            <a:ahLst/>
            <a:cxnLst/>
            <a:rect l="l" t="t" r="r" b="b"/>
            <a:pathLst>
              <a:path w="9038" h="11516" extrusionOk="0">
                <a:moveTo>
                  <a:pt x="6103" y="573"/>
                </a:moveTo>
                <a:cubicBezTo>
                  <a:pt x="6692" y="573"/>
                  <a:pt x="7223" y="753"/>
                  <a:pt x="7645" y="1110"/>
                </a:cubicBezTo>
                <a:cubicBezTo>
                  <a:pt x="8252" y="1633"/>
                  <a:pt x="8585" y="2479"/>
                  <a:pt x="8597" y="3515"/>
                </a:cubicBezTo>
                <a:cubicBezTo>
                  <a:pt x="8192" y="2788"/>
                  <a:pt x="7585" y="2122"/>
                  <a:pt x="6847" y="1633"/>
                </a:cubicBezTo>
                <a:cubicBezTo>
                  <a:pt x="6144" y="1169"/>
                  <a:pt x="5382" y="919"/>
                  <a:pt x="4728" y="895"/>
                </a:cubicBezTo>
                <a:cubicBezTo>
                  <a:pt x="4894" y="812"/>
                  <a:pt x="5061" y="752"/>
                  <a:pt x="5240" y="693"/>
                </a:cubicBezTo>
                <a:cubicBezTo>
                  <a:pt x="5537" y="613"/>
                  <a:pt x="5826" y="573"/>
                  <a:pt x="6103" y="573"/>
                </a:cubicBezTo>
                <a:close/>
                <a:moveTo>
                  <a:pt x="1394" y="1205"/>
                </a:moveTo>
                <a:cubicBezTo>
                  <a:pt x="1465" y="2598"/>
                  <a:pt x="1680" y="5098"/>
                  <a:pt x="2263" y="7063"/>
                </a:cubicBezTo>
                <a:cubicBezTo>
                  <a:pt x="2144" y="7360"/>
                  <a:pt x="2084" y="7670"/>
                  <a:pt x="2037" y="7944"/>
                </a:cubicBezTo>
                <a:cubicBezTo>
                  <a:pt x="1739" y="7051"/>
                  <a:pt x="1465" y="6194"/>
                  <a:pt x="1263" y="5455"/>
                </a:cubicBezTo>
                <a:cubicBezTo>
                  <a:pt x="1049" y="3705"/>
                  <a:pt x="1168" y="2384"/>
                  <a:pt x="1322" y="1586"/>
                </a:cubicBezTo>
                <a:cubicBezTo>
                  <a:pt x="1346" y="1443"/>
                  <a:pt x="1370" y="1324"/>
                  <a:pt x="1394" y="1205"/>
                </a:cubicBezTo>
                <a:close/>
                <a:moveTo>
                  <a:pt x="1503" y="0"/>
                </a:moveTo>
                <a:cubicBezTo>
                  <a:pt x="1439" y="0"/>
                  <a:pt x="1377" y="45"/>
                  <a:pt x="1334" y="109"/>
                </a:cubicBezTo>
                <a:cubicBezTo>
                  <a:pt x="1322" y="121"/>
                  <a:pt x="1108" y="598"/>
                  <a:pt x="965" y="1526"/>
                </a:cubicBezTo>
                <a:cubicBezTo>
                  <a:pt x="870" y="2074"/>
                  <a:pt x="787" y="2848"/>
                  <a:pt x="799" y="3836"/>
                </a:cubicBezTo>
                <a:cubicBezTo>
                  <a:pt x="537" y="2788"/>
                  <a:pt x="418" y="2145"/>
                  <a:pt x="394" y="2133"/>
                </a:cubicBezTo>
                <a:cubicBezTo>
                  <a:pt x="382" y="2050"/>
                  <a:pt x="310" y="2003"/>
                  <a:pt x="215" y="2003"/>
                </a:cubicBezTo>
                <a:cubicBezTo>
                  <a:pt x="132" y="2003"/>
                  <a:pt x="72" y="2074"/>
                  <a:pt x="60" y="2169"/>
                </a:cubicBezTo>
                <a:cubicBezTo>
                  <a:pt x="60" y="2181"/>
                  <a:pt x="1" y="3324"/>
                  <a:pt x="144" y="5039"/>
                </a:cubicBezTo>
                <a:cubicBezTo>
                  <a:pt x="299" y="6610"/>
                  <a:pt x="668" y="8991"/>
                  <a:pt x="1608" y="11408"/>
                </a:cubicBezTo>
                <a:cubicBezTo>
                  <a:pt x="1632" y="11468"/>
                  <a:pt x="1692" y="11516"/>
                  <a:pt x="1763" y="11516"/>
                </a:cubicBezTo>
                <a:cubicBezTo>
                  <a:pt x="1787" y="11516"/>
                  <a:pt x="1811" y="11516"/>
                  <a:pt x="1823" y="11492"/>
                </a:cubicBezTo>
                <a:cubicBezTo>
                  <a:pt x="1918" y="11468"/>
                  <a:pt x="1965" y="11361"/>
                  <a:pt x="1918" y="11277"/>
                </a:cubicBezTo>
                <a:cubicBezTo>
                  <a:pt x="989" y="8908"/>
                  <a:pt x="620" y="6551"/>
                  <a:pt x="477" y="5003"/>
                </a:cubicBezTo>
                <a:cubicBezTo>
                  <a:pt x="429" y="4503"/>
                  <a:pt x="394" y="4050"/>
                  <a:pt x="382" y="3669"/>
                </a:cubicBezTo>
                <a:lnTo>
                  <a:pt x="382" y="3669"/>
                </a:lnTo>
                <a:cubicBezTo>
                  <a:pt x="691" y="4931"/>
                  <a:pt x="1227" y="6896"/>
                  <a:pt x="2037" y="9099"/>
                </a:cubicBezTo>
                <a:cubicBezTo>
                  <a:pt x="2056" y="9175"/>
                  <a:pt x="2128" y="9213"/>
                  <a:pt x="2193" y="9213"/>
                </a:cubicBezTo>
                <a:cubicBezTo>
                  <a:pt x="2209" y="9213"/>
                  <a:pt x="2225" y="9211"/>
                  <a:pt x="2239" y="9206"/>
                </a:cubicBezTo>
                <a:cubicBezTo>
                  <a:pt x="2334" y="9170"/>
                  <a:pt x="2382" y="9075"/>
                  <a:pt x="2346" y="8991"/>
                </a:cubicBezTo>
                <a:lnTo>
                  <a:pt x="2263" y="8730"/>
                </a:lnTo>
                <a:cubicBezTo>
                  <a:pt x="2263" y="8670"/>
                  <a:pt x="2287" y="8075"/>
                  <a:pt x="2454" y="7467"/>
                </a:cubicBezTo>
                <a:cubicBezTo>
                  <a:pt x="2596" y="6896"/>
                  <a:pt x="2894" y="6194"/>
                  <a:pt x="3466" y="6098"/>
                </a:cubicBezTo>
                <a:cubicBezTo>
                  <a:pt x="3510" y="6089"/>
                  <a:pt x="3557" y="6084"/>
                  <a:pt x="3607" y="6084"/>
                </a:cubicBezTo>
                <a:cubicBezTo>
                  <a:pt x="4169" y="6084"/>
                  <a:pt x="5061" y="6699"/>
                  <a:pt x="6144" y="7837"/>
                </a:cubicBezTo>
                <a:cubicBezTo>
                  <a:pt x="6430" y="8134"/>
                  <a:pt x="6680" y="8432"/>
                  <a:pt x="6918" y="8694"/>
                </a:cubicBezTo>
                <a:cubicBezTo>
                  <a:pt x="6692" y="8539"/>
                  <a:pt x="6454" y="8337"/>
                  <a:pt x="6216" y="8158"/>
                </a:cubicBezTo>
                <a:cubicBezTo>
                  <a:pt x="5656" y="7741"/>
                  <a:pt x="5180" y="7420"/>
                  <a:pt x="4787" y="7194"/>
                </a:cubicBezTo>
                <a:cubicBezTo>
                  <a:pt x="4227" y="6854"/>
                  <a:pt x="3961" y="6782"/>
                  <a:pt x="3806" y="6782"/>
                </a:cubicBezTo>
                <a:cubicBezTo>
                  <a:pt x="3776" y="6782"/>
                  <a:pt x="3750" y="6785"/>
                  <a:pt x="3728" y="6789"/>
                </a:cubicBezTo>
                <a:cubicBezTo>
                  <a:pt x="3489" y="6836"/>
                  <a:pt x="3239" y="7122"/>
                  <a:pt x="2954" y="8872"/>
                </a:cubicBezTo>
                <a:cubicBezTo>
                  <a:pt x="2882" y="9325"/>
                  <a:pt x="2823" y="9765"/>
                  <a:pt x="2775" y="10111"/>
                </a:cubicBezTo>
                <a:cubicBezTo>
                  <a:pt x="2715" y="9968"/>
                  <a:pt x="2680" y="9825"/>
                  <a:pt x="2620" y="9682"/>
                </a:cubicBezTo>
                <a:cubicBezTo>
                  <a:pt x="2592" y="9606"/>
                  <a:pt x="2517" y="9568"/>
                  <a:pt x="2446" y="9568"/>
                </a:cubicBezTo>
                <a:cubicBezTo>
                  <a:pt x="2428" y="9568"/>
                  <a:pt x="2411" y="9570"/>
                  <a:pt x="2394" y="9575"/>
                </a:cubicBezTo>
                <a:cubicBezTo>
                  <a:pt x="2299" y="9611"/>
                  <a:pt x="2263" y="9706"/>
                  <a:pt x="2287" y="9801"/>
                </a:cubicBezTo>
                <a:cubicBezTo>
                  <a:pt x="2501" y="10349"/>
                  <a:pt x="2715" y="10885"/>
                  <a:pt x="2930" y="11408"/>
                </a:cubicBezTo>
                <a:cubicBezTo>
                  <a:pt x="2954" y="11468"/>
                  <a:pt x="3013" y="11516"/>
                  <a:pt x="3073" y="11516"/>
                </a:cubicBezTo>
                <a:cubicBezTo>
                  <a:pt x="3096" y="11516"/>
                  <a:pt x="3120" y="11516"/>
                  <a:pt x="3132" y="11492"/>
                </a:cubicBezTo>
                <a:cubicBezTo>
                  <a:pt x="3227" y="11468"/>
                  <a:pt x="3251" y="11361"/>
                  <a:pt x="3227" y="11277"/>
                </a:cubicBezTo>
                <a:cubicBezTo>
                  <a:pt x="3156" y="11111"/>
                  <a:pt x="3096" y="10932"/>
                  <a:pt x="3013" y="10765"/>
                </a:cubicBezTo>
                <a:cubicBezTo>
                  <a:pt x="3037" y="10646"/>
                  <a:pt x="3108" y="9825"/>
                  <a:pt x="3239" y="8980"/>
                </a:cubicBezTo>
                <a:cubicBezTo>
                  <a:pt x="3513" y="7325"/>
                  <a:pt x="3728" y="7122"/>
                  <a:pt x="3763" y="7086"/>
                </a:cubicBezTo>
                <a:cubicBezTo>
                  <a:pt x="3811" y="7086"/>
                  <a:pt x="3989" y="7110"/>
                  <a:pt x="4585" y="7444"/>
                </a:cubicBezTo>
                <a:cubicBezTo>
                  <a:pt x="4954" y="7670"/>
                  <a:pt x="5430" y="8003"/>
                  <a:pt x="5978" y="8396"/>
                </a:cubicBezTo>
                <a:cubicBezTo>
                  <a:pt x="6930" y="9099"/>
                  <a:pt x="7811" y="9825"/>
                  <a:pt x="7823" y="9825"/>
                </a:cubicBezTo>
                <a:cubicBezTo>
                  <a:pt x="7851" y="9853"/>
                  <a:pt x="7890" y="9865"/>
                  <a:pt x="7929" y="9865"/>
                </a:cubicBezTo>
                <a:cubicBezTo>
                  <a:pt x="7973" y="9865"/>
                  <a:pt x="8018" y="9850"/>
                  <a:pt x="8049" y="9825"/>
                </a:cubicBezTo>
                <a:cubicBezTo>
                  <a:pt x="8109" y="9765"/>
                  <a:pt x="8121" y="9682"/>
                  <a:pt x="8061" y="9611"/>
                </a:cubicBezTo>
                <a:cubicBezTo>
                  <a:pt x="8049" y="9587"/>
                  <a:pt x="7287" y="8551"/>
                  <a:pt x="6371" y="7563"/>
                </a:cubicBezTo>
                <a:cubicBezTo>
                  <a:pt x="5203" y="6341"/>
                  <a:pt x="4276" y="5718"/>
                  <a:pt x="3591" y="5718"/>
                </a:cubicBezTo>
                <a:cubicBezTo>
                  <a:pt x="3514" y="5718"/>
                  <a:pt x="3441" y="5726"/>
                  <a:pt x="3370" y="5741"/>
                </a:cubicBezTo>
                <a:cubicBezTo>
                  <a:pt x="3013" y="5813"/>
                  <a:pt x="2751" y="6051"/>
                  <a:pt x="2537" y="6348"/>
                </a:cubicBezTo>
                <a:cubicBezTo>
                  <a:pt x="2537" y="6253"/>
                  <a:pt x="2537" y="6170"/>
                  <a:pt x="2561" y="6063"/>
                </a:cubicBezTo>
                <a:cubicBezTo>
                  <a:pt x="2680" y="5693"/>
                  <a:pt x="3108" y="4527"/>
                  <a:pt x="3835" y="3753"/>
                </a:cubicBezTo>
                <a:cubicBezTo>
                  <a:pt x="4035" y="3686"/>
                  <a:pt x="4236" y="3648"/>
                  <a:pt x="4428" y="3648"/>
                </a:cubicBezTo>
                <a:cubicBezTo>
                  <a:pt x="4510" y="3648"/>
                  <a:pt x="4590" y="3655"/>
                  <a:pt x="4668" y="3669"/>
                </a:cubicBezTo>
                <a:cubicBezTo>
                  <a:pt x="4676" y="3670"/>
                  <a:pt x="4684" y="3671"/>
                  <a:pt x="4692" y="3671"/>
                </a:cubicBezTo>
                <a:cubicBezTo>
                  <a:pt x="4777" y="3671"/>
                  <a:pt x="4848" y="3613"/>
                  <a:pt x="4859" y="3515"/>
                </a:cubicBezTo>
                <a:cubicBezTo>
                  <a:pt x="4871" y="3431"/>
                  <a:pt x="4823" y="3336"/>
                  <a:pt x="4716" y="3324"/>
                </a:cubicBezTo>
                <a:cubicBezTo>
                  <a:pt x="4632" y="3316"/>
                  <a:pt x="4547" y="3307"/>
                  <a:pt x="4463" y="3307"/>
                </a:cubicBezTo>
                <a:cubicBezTo>
                  <a:pt x="4428" y="3307"/>
                  <a:pt x="4393" y="3309"/>
                  <a:pt x="4359" y="3312"/>
                </a:cubicBezTo>
                <a:cubicBezTo>
                  <a:pt x="4597" y="3157"/>
                  <a:pt x="4847" y="3074"/>
                  <a:pt x="5109" y="3038"/>
                </a:cubicBezTo>
                <a:cubicBezTo>
                  <a:pt x="5184" y="3031"/>
                  <a:pt x="5258" y="3027"/>
                  <a:pt x="5330" y="3027"/>
                </a:cubicBezTo>
                <a:cubicBezTo>
                  <a:pt x="5831" y="3027"/>
                  <a:pt x="6264" y="3205"/>
                  <a:pt x="6597" y="3538"/>
                </a:cubicBezTo>
                <a:cubicBezTo>
                  <a:pt x="7335" y="4265"/>
                  <a:pt x="7538" y="5622"/>
                  <a:pt x="7585" y="6551"/>
                </a:cubicBezTo>
                <a:cubicBezTo>
                  <a:pt x="7514" y="6348"/>
                  <a:pt x="7407" y="6122"/>
                  <a:pt x="7299" y="5896"/>
                </a:cubicBezTo>
                <a:cubicBezTo>
                  <a:pt x="6752" y="4741"/>
                  <a:pt x="6121" y="3967"/>
                  <a:pt x="5430" y="3574"/>
                </a:cubicBezTo>
                <a:cubicBezTo>
                  <a:pt x="5404" y="3563"/>
                  <a:pt x="5377" y="3558"/>
                  <a:pt x="5351" y="3558"/>
                </a:cubicBezTo>
                <a:cubicBezTo>
                  <a:pt x="5292" y="3558"/>
                  <a:pt x="5237" y="3584"/>
                  <a:pt x="5204" y="3634"/>
                </a:cubicBezTo>
                <a:cubicBezTo>
                  <a:pt x="5156" y="3717"/>
                  <a:pt x="5192" y="3812"/>
                  <a:pt x="5263" y="3860"/>
                </a:cubicBezTo>
                <a:cubicBezTo>
                  <a:pt x="6776" y="4693"/>
                  <a:pt x="7585" y="7563"/>
                  <a:pt x="7597" y="7598"/>
                </a:cubicBezTo>
                <a:cubicBezTo>
                  <a:pt x="7609" y="7670"/>
                  <a:pt x="7692" y="7718"/>
                  <a:pt x="7764" y="7718"/>
                </a:cubicBezTo>
                <a:lnTo>
                  <a:pt x="7776" y="7718"/>
                </a:lnTo>
                <a:cubicBezTo>
                  <a:pt x="7847" y="7694"/>
                  <a:pt x="7930" y="7646"/>
                  <a:pt x="7930" y="7563"/>
                </a:cubicBezTo>
                <a:cubicBezTo>
                  <a:pt x="7930" y="7539"/>
                  <a:pt x="7990" y="6825"/>
                  <a:pt x="7883" y="5932"/>
                </a:cubicBezTo>
                <a:cubicBezTo>
                  <a:pt x="7752" y="4717"/>
                  <a:pt x="7395" y="3824"/>
                  <a:pt x="6835" y="3288"/>
                </a:cubicBezTo>
                <a:cubicBezTo>
                  <a:pt x="6432" y="2896"/>
                  <a:pt x="5926" y="2683"/>
                  <a:pt x="5315" y="2683"/>
                </a:cubicBezTo>
                <a:cubicBezTo>
                  <a:pt x="5240" y="2683"/>
                  <a:pt x="5163" y="2687"/>
                  <a:pt x="5085" y="2693"/>
                </a:cubicBezTo>
                <a:cubicBezTo>
                  <a:pt x="4620" y="2741"/>
                  <a:pt x="4192" y="2955"/>
                  <a:pt x="3787" y="3324"/>
                </a:cubicBezTo>
                <a:cubicBezTo>
                  <a:pt x="3477" y="3610"/>
                  <a:pt x="3180" y="3991"/>
                  <a:pt x="2894" y="4467"/>
                </a:cubicBezTo>
                <a:cubicBezTo>
                  <a:pt x="2811" y="4622"/>
                  <a:pt x="2727" y="4765"/>
                  <a:pt x="2656" y="4920"/>
                </a:cubicBezTo>
                <a:cubicBezTo>
                  <a:pt x="2692" y="4670"/>
                  <a:pt x="2727" y="4408"/>
                  <a:pt x="2787" y="4146"/>
                </a:cubicBezTo>
                <a:cubicBezTo>
                  <a:pt x="2977" y="3276"/>
                  <a:pt x="3239" y="2562"/>
                  <a:pt x="3585" y="2014"/>
                </a:cubicBezTo>
                <a:cubicBezTo>
                  <a:pt x="3739" y="1752"/>
                  <a:pt x="3918" y="1526"/>
                  <a:pt x="4132" y="1336"/>
                </a:cubicBezTo>
                <a:cubicBezTo>
                  <a:pt x="4291" y="1291"/>
                  <a:pt x="4463" y="1270"/>
                  <a:pt x="4645" y="1270"/>
                </a:cubicBezTo>
                <a:cubicBezTo>
                  <a:pt x="5245" y="1270"/>
                  <a:pt x="5949" y="1505"/>
                  <a:pt x="6597" y="1943"/>
                </a:cubicBezTo>
                <a:cubicBezTo>
                  <a:pt x="7526" y="2550"/>
                  <a:pt x="8204" y="3431"/>
                  <a:pt x="8490" y="4372"/>
                </a:cubicBezTo>
                <a:cubicBezTo>
                  <a:pt x="8520" y="4432"/>
                  <a:pt x="8568" y="4484"/>
                  <a:pt x="8632" y="4484"/>
                </a:cubicBezTo>
                <a:cubicBezTo>
                  <a:pt x="8644" y="4484"/>
                  <a:pt x="8656" y="4483"/>
                  <a:pt x="8669" y="4479"/>
                </a:cubicBezTo>
                <a:cubicBezTo>
                  <a:pt x="8740" y="4479"/>
                  <a:pt x="8823" y="4408"/>
                  <a:pt x="8823" y="4336"/>
                </a:cubicBezTo>
                <a:cubicBezTo>
                  <a:pt x="9038" y="2824"/>
                  <a:pt x="8669" y="1586"/>
                  <a:pt x="7835" y="871"/>
                </a:cubicBezTo>
                <a:cubicBezTo>
                  <a:pt x="7351" y="452"/>
                  <a:pt x="6757" y="240"/>
                  <a:pt x="6102" y="240"/>
                </a:cubicBezTo>
                <a:cubicBezTo>
                  <a:pt x="5791" y="240"/>
                  <a:pt x="5466" y="287"/>
                  <a:pt x="5132" y="383"/>
                </a:cubicBezTo>
                <a:cubicBezTo>
                  <a:pt x="4394" y="574"/>
                  <a:pt x="3799" y="1062"/>
                  <a:pt x="3347" y="1824"/>
                </a:cubicBezTo>
                <a:cubicBezTo>
                  <a:pt x="2989" y="2419"/>
                  <a:pt x="2704" y="3157"/>
                  <a:pt x="2513" y="4074"/>
                </a:cubicBezTo>
                <a:cubicBezTo>
                  <a:pt x="2382" y="4693"/>
                  <a:pt x="2323" y="5301"/>
                  <a:pt x="2275" y="5801"/>
                </a:cubicBezTo>
                <a:cubicBezTo>
                  <a:pt x="1727" y="3181"/>
                  <a:pt x="1668" y="205"/>
                  <a:pt x="1668" y="169"/>
                </a:cubicBezTo>
                <a:cubicBezTo>
                  <a:pt x="1668" y="98"/>
                  <a:pt x="1608" y="26"/>
                  <a:pt x="1525" y="2"/>
                </a:cubicBezTo>
                <a:cubicBezTo>
                  <a:pt x="1517" y="1"/>
                  <a:pt x="1510" y="0"/>
                  <a:pt x="150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27" name="Google Shape;11927;p81"/>
          <p:cNvGrpSpPr/>
          <p:nvPr/>
        </p:nvGrpSpPr>
        <p:grpSpPr>
          <a:xfrm>
            <a:off x="8417045" y="3950072"/>
            <a:ext cx="493824" cy="490752"/>
            <a:chOff x="6340653" y="2886354"/>
            <a:chExt cx="370368" cy="368064"/>
          </a:xfrm>
          <a:solidFill>
            <a:schemeClr val="tx1"/>
          </a:solidFill>
        </p:grpSpPr>
        <p:sp>
          <p:nvSpPr>
            <p:cNvPr id="11928" name="Google Shape;11928;p81"/>
            <p:cNvSpPr/>
            <p:nvPr/>
          </p:nvSpPr>
          <p:spPr>
            <a:xfrm>
              <a:off x="6521229" y="2938162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3"/>
                    <a:pt x="168" y="513"/>
                  </a:cubicBezTo>
                  <a:cubicBezTo>
                    <a:pt x="263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29" name="Google Shape;11929;p81"/>
            <p:cNvSpPr/>
            <p:nvPr/>
          </p:nvSpPr>
          <p:spPr>
            <a:xfrm>
              <a:off x="6647725" y="3010258"/>
              <a:ext cx="17568" cy="16704"/>
            </a:xfrm>
            <a:custGeom>
              <a:avLst/>
              <a:gdLst/>
              <a:ahLst/>
              <a:cxnLst/>
              <a:rect l="l" t="t" r="r" b="b"/>
              <a:pathLst>
                <a:path w="549" h="522" extrusionOk="0">
                  <a:moveTo>
                    <a:pt x="349" y="1"/>
                  </a:moveTo>
                  <a:cubicBezTo>
                    <a:pt x="307" y="1"/>
                    <a:pt x="269" y="16"/>
                    <a:pt x="239" y="46"/>
                  </a:cubicBezTo>
                  <a:lnTo>
                    <a:pt x="60" y="236"/>
                  </a:lnTo>
                  <a:cubicBezTo>
                    <a:pt x="1" y="307"/>
                    <a:pt x="1" y="415"/>
                    <a:pt x="60" y="474"/>
                  </a:cubicBezTo>
                  <a:cubicBezTo>
                    <a:pt x="84" y="510"/>
                    <a:pt x="132" y="522"/>
                    <a:pt x="179" y="522"/>
                  </a:cubicBezTo>
                  <a:cubicBezTo>
                    <a:pt x="215" y="522"/>
                    <a:pt x="263" y="498"/>
                    <a:pt x="298" y="462"/>
                  </a:cubicBezTo>
                  <a:lnTo>
                    <a:pt x="477" y="260"/>
                  </a:lnTo>
                  <a:cubicBezTo>
                    <a:pt x="548" y="224"/>
                    <a:pt x="536" y="105"/>
                    <a:pt x="477" y="46"/>
                  </a:cubicBezTo>
                  <a:cubicBezTo>
                    <a:pt x="435" y="16"/>
                    <a:pt x="391" y="1"/>
                    <a:pt x="3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0" name="Google Shape;11930;p81"/>
            <p:cNvSpPr/>
            <p:nvPr/>
          </p:nvSpPr>
          <p:spPr>
            <a:xfrm>
              <a:off x="6635533" y="3166354"/>
              <a:ext cx="17952" cy="11872"/>
            </a:xfrm>
            <a:custGeom>
              <a:avLst/>
              <a:gdLst/>
              <a:ahLst/>
              <a:cxnLst/>
              <a:rect l="l" t="t" r="r" b="b"/>
              <a:pathLst>
                <a:path w="561" h="371" extrusionOk="0">
                  <a:moveTo>
                    <a:pt x="194" y="0"/>
                  </a:moveTo>
                  <a:cubicBezTo>
                    <a:pt x="108" y="0"/>
                    <a:pt x="36" y="67"/>
                    <a:pt x="25" y="144"/>
                  </a:cubicBezTo>
                  <a:cubicBezTo>
                    <a:pt x="1" y="240"/>
                    <a:pt x="84" y="335"/>
                    <a:pt x="167" y="347"/>
                  </a:cubicBezTo>
                  <a:lnTo>
                    <a:pt x="358" y="371"/>
                  </a:lnTo>
                  <a:lnTo>
                    <a:pt x="394" y="371"/>
                  </a:lnTo>
                  <a:cubicBezTo>
                    <a:pt x="477" y="371"/>
                    <a:pt x="536" y="311"/>
                    <a:pt x="560" y="228"/>
                  </a:cubicBezTo>
                  <a:cubicBezTo>
                    <a:pt x="560" y="121"/>
                    <a:pt x="501" y="37"/>
                    <a:pt x="406" y="37"/>
                  </a:cubicBezTo>
                  <a:lnTo>
                    <a:pt x="215" y="1"/>
                  </a:ln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1" name="Google Shape;11931;p81"/>
            <p:cNvSpPr/>
            <p:nvPr/>
          </p:nvSpPr>
          <p:spPr>
            <a:xfrm>
              <a:off x="6387885" y="3009970"/>
              <a:ext cx="18336" cy="17376"/>
            </a:xfrm>
            <a:custGeom>
              <a:avLst/>
              <a:gdLst/>
              <a:ahLst/>
              <a:cxnLst/>
              <a:rect l="l" t="t" r="r" b="b"/>
              <a:pathLst>
                <a:path w="573" h="543" extrusionOk="0">
                  <a:moveTo>
                    <a:pt x="208" y="1"/>
                  </a:moveTo>
                  <a:cubicBezTo>
                    <a:pt x="164" y="1"/>
                    <a:pt x="120" y="19"/>
                    <a:pt x="84" y="55"/>
                  </a:cubicBezTo>
                  <a:cubicBezTo>
                    <a:pt x="1" y="114"/>
                    <a:pt x="1" y="221"/>
                    <a:pt x="84" y="293"/>
                  </a:cubicBezTo>
                  <a:lnTo>
                    <a:pt x="263" y="483"/>
                  </a:lnTo>
                  <a:cubicBezTo>
                    <a:pt x="286" y="519"/>
                    <a:pt x="334" y="543"/>
                    <a:pt x="382" y="543"/>
                  </a:cubicBezTo>
                  <a:cubicBezTo>
                    <a:pt x="417" y="543"/>
                    <a:pt x="465" y="531"/>
                    <a:pt x="501" y="495"/>
                  </a:cubicBezTo>
                  <a:cubicBezTo>
                    <a:pt x="560" y="424"/>
                    <a:pt x="572" y="316"/>
                    <a:pt x="501" y="245"/>
                  </a:cubicBezTo>
                  <a:lnTo>
                    <a:pt x="322" y="55"/>
                  </a:lnTo>
                  <a:cubicBezTo>
                    <a:pt x="292" y="19"/>
                    <a:pt x="251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2" name="Google Shape;11932;p81"/>
            <p:cNvSpPr/>
            <p:nvPr/>
          </p:nvSpPr>
          <p:spPr>
            <a:xfrm>
              <a:off x="6398925" y="3166354"/>
              <a:ext cx="18336" cy="11872"/>
            </a:xfrm>
            <a:custGeom>
              <a:avLst/>
              <a:gdLst/>
              <a:ahLst/>
              <a:cxnLst/>
              <a:rect l="l" t="t" r="r" b="b"/>
              <a:pathLst>
                <a:path w="573" h="371" extrusionOk="0">
                  <a:moveTo>
                    <a:pt x="379" y="0"/>
                  </a:moveTo>
                  <a:cubicBezTo>
                    <a:pt x="372" y="0"/>
                    <a:pt x="365" y="1"/>
                    <a:pt x="358" y="1"/>
                  </a:cubicBezTo>
                  <a:lnTo>
                    <a:pt x="168" y="37"/>
                  </a:lnTo>
                  <a:cubicBezTo>
                    <a:pt x="72" y="49"/>
                    <a:pt x="1" y="132"/>
                    <a:pt x="13" y="228"/>
                  </a:cubicBezTo>
                  <a:cubicBezTo>
                    <a:pt x="37" y="311"/>
                    <a:pt x="108" y="371"/>
                    <a:pt x="180" y="371"/>
                  </a:cubicBezTo>
                  <a:lnTo>
                    <a:pt x="215" y="371"/>
                  </a:lnTo>
                  <a:lnTo>
                    <a:pt x="406" y="347"/>
                  </a:lnTo>
                  <a:cubicBezTo>
                    <a:pt x="513" y="311"/>
                    <a:pt x="572" y="240"/>
                    <a:pt x="549" y="144"/>
                  </a:cubicBezTo>
                  <a:cubicBezTo>
                    <a:pt x="538" y="67"/>
                    <a:pt x="465" y="0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3" name="Google Shape;11933;p81"/>
            <p:cNvSpPr/>
            <p:nvPr/>
          </p:nvSpPr>
          <p:spPr>
            <a:xfrm>
              <a:off x="6340653" y="2886354"/>
              <a:ext cx="370368" cy="368064"/>
            </a:xfrm>
            <a:custGeom>
              <a:avLst/>
              <a:gdLst/>
              <a:ahLst/>
              <a:cxnLst/>
              <a:rect l="l" t="t" r="r" b="b"/>
              <a:pathLst>
                <a:path w="11574" h="11502" extrusionOk="0">
                  <a:moveTo>
                    <a:pt x="5811" y="489"/>
                  </a:moveTo>
                  <a:lnTo>
                    <a:pt x="6751" y="2060"/>
                  </a:lnTo>
                  <a:cubicBezTo>
                    <a:pt x="6775" y="2096"/>
                    <a:pt x="6823" y="2132"/>
                    <a:pt x="6870" y="2132"/>
                  </a:cubicBezTo>
                  <a:lnTo>
                    <a:pt x="7644" y="2263"/>
                  </a:lnTo>
                  <a:lnTo>
                    <a:pt x="5989" y="4048"/>
                  </a:lnTo>
                  <a:lnTo>
                    <a:pt x="5989" y="2679"/>
                  </a:lnTo>
                  <a:cubicBezTo>
                    <a:pt x="5977" y="2596"/>
                    <a:pt x="5906" y="2513"/>
                    <a:pt x="5811" y="2513"/>
                  </a:cubicBezTo>
                  <a:cubicBezTo>
                    <a:pt x="5727" y="2513"/>
                    <a:pt x="5644" y="2596"/>
                    <a:pt x="5644" y="2679"/>
                  </a:cubicBezTo>
                  <a:lnTo>
                    <a:pt x="5644" y="4025"/>
                  </a:lnTo>
                  <a:lnTo>
                    <a:pt x="4144" y="2251"/>
                  </a:lnTo>
                  <a:lnTo>
                    <a:pt x="4775" y="2132"/>
                  </a:lnTo>
                  <a:cubicBezTo>
                    <a:pt x="4810" y="2120"/>
                    <a:pt x="4858" y="2084"/>
                    <a:pt x="4870" y="2060"/>
                  </a:cubicBezTo>
                  <a:lnTo>
                    <a:pt x="5811" y="489"/>
                  </a:lnTo>
                  <a:close/>
                  <a:moveTo>
                    <a:pt x="4096" y="2727"/>
                  </a:moveTo>
                  <a:lnTo>
                    <a:pt x="5644" y="4549"/>
                  </a:lnTo>
                  <a:lnTo>
                    <a:pt x="5644" y="6192"/>
                  </a:lnTo>
                  <a:lnTo>
                    <a:pt x="4429" y="4763"/>
                  </a:lnTo>
                  <a:lnTo>
                    <a:pt x="4096" y="2727"/>
                  </a:lnTo>
                  <a:close/>
                  <a:moveTo>
                    <a:pt x="7668" y="2727"/>
                  </a:moveTo>
                  <a:lnTo>
                    <a:pt x="7215" y="4751"/>
                  </a:lnTo>
                  <a:lnTo>
                    <a:pt x="5989" y="6192"/>
                  </a:lnTo>
                  <a:lnTo>
                    <a:pt x="5989" y="4560"/>
                  </a:lnTo>
                  <a:lnTo>
                    <a:pt x="7668" y="2727"/>
                  </a:lnTo>
                  <a:close/>
                  <a:moveTo>
                    <a:pt x="11025" y="2858"/>
                  </a:moveTo>
                  <a:lnTo>
                    <a:pt x="10335" y="4596"/>
                  </a:lnTo>
                  <a:cubicBezTo>
                    <a:pt x="10311" y="4656"/>
                    <a:pt x="10323" y="4727"/>
                    <a:pt x="10371" y="4775"/>
                  </a:cubicBezTo>
                  <a:lnTo>
                    <a:pt x="10906" y="5311"/>
                  </a:lnTo>
                  <a:lnTo>
                    <a:pt x="10228" y="5584"/>
                  </a:lnTo>
                  <a:cubicBezTo>
                    <a:pt x="10144" y="5608"/>
                    <a:pt x="10109" y="5703"/>
                    <a:pt x="10121" y="5787"/>
                  </a:cubicBezTo>
                  <a:lnTo>
                    <a:pt x="10263" y="6192"/>
                  </a:lnTo>
                  <a:lnTo>
                    <a:pt x="8537" y="7096"/>
                  </a:lnTo>
                  <a:cubicBezTo>
                    <a:pt x="8489" y="7132"/>
                    <a:pt x="8442" y="7180"/>
                    <a:pt x="8442" y="7239"/>
                  </a:cubicBezTo>
                  <a:cubicBezTo>
                    <a:pt x="8442" y="7299"/>
                    <a:pt x="8466" y="7335"/>
                    <a:pt x="8501" y="7382"/>
                  </a:cubicBezTo>
                  <a:lnTo>
                    <a:pt x="10502" y="9097"/>
                  </a:lnTo>
                  <a:lnTo>
                    <a:pt x="7811" y="10049"/>
                  </a:lnTo>
                  <a:lnTo>
                    <a:pt x="6299" y="8680"/>
                  </a:lnTo>
                  <a:lnTo>
                    <a:pt x="8644" y="8990"/>
                  </a:lnTo>
                  <a:lnTo>
                    <a:pt x="8668" y="8990"/>
                  </a:lnTo>
                  <a:cubicBezTo>
                    <a:pt x="8763" y="8990"/>
                    <a:pt x="8823" y="8930"/>
                    <a:pt x="8835" y="8847"/>
                  </a:cubicBezTo>
                  <a:cubicBezTo>
                    <a:pt x="8847" y="8751"/>
                    <a:pt x="8775" y="8656"/>
                    <a:pt x="8680" y="8644"/>
                  </a:cubicBezTo>
                  <a:lnTo>
                    <a:pt x="6120" y="8311"/>
                  </a:lnTo>
                  <a:lnTo>
                    <a:pt x="9323" y="4918"/>
                  </a:lnTo>
                  <a:cubicBezTo>
                    <a:pt x="9382" y="4834"/>
                    <a:pt x="9382" y="4739"/>
                    <a:pt x="9311" y="4680"/>
                  </a:cubicBezTo>
                  <a:cubicBezTo>
                    <a:pt x="9275" y="4650"/>
                    <a:pt x="9231" y="4635"/>
                    <a:pt x="9187" y="4635"/>
                  </a:cubicBezTo>
                  <a:cubicBezTo>
                    <a:pt x="9144" y="4635"/>
                    <a:pt x="9103" y="4650"/>
                    <a:pt x="9073" y="4680"/>
                  </a:cubicBezTo>
                  <a:lnTo>
                    <a:pt x="5941" y="8013"/>
                  </a:lnTo>
                  <a:lnTo>
                    <a:pt x="5941" y="6704"/>
                  </a:lnTo>
                  <a:lnTo>
                    <a:pt x="8823" y="3322"/>
                  </a:lnTo>
                  <a:lnTo>
                    <a:pt x="9061" y="3679"/>
                  </a:lnTo>
                  <a:cubicBezTo>
                    <a:pt x="9086" y="3729"/>
                    <a:pt x="9140" y="3750"/>
                    <a:pt x="9194" y="3750"/>
                  </a:cubicBezTo>
                  <a:cubicBezTo>
                    <a:pt x="9218" y="3750"/>
                    <a:pt x="9242" y="3746"/>
                    <a:pt x="9263" y="3739"/>
                  </a:cubicBezTo>
                  <a:lnTo>
                    <a:pt x="11025" y="2858"/>
                  </a:lnTo>
                  <a:close/>
                  <a:moveTo>
                    <a:pt x="524" y="2870"/>
                  </a:moveTo>
                  <a:lnTo>
                    <a:pt x="2286" y="3751"/>
                  </a:lnTo>
                  <a:cubicBezTo>
                    <a:pt x="2309" y="3766"/>
                    <a:pt x="2333" y="3773"/>
                    <a:pt x="2358" y="3773"/>
                  </a:cubicBezTo>
                  <a:cubicBezTo>
                    <a:pt x="2412" y="3773"/>
                    <a:pt x="2464" y="3740"/>
                    <a:pt x="2489" y="3691"/>
                  </a:cubicBezTo>
                  <a:lnTo>
                    <a:pt x="2727" y="3334"/>
                  </a:lnTo>
                  <a:lnTo>
                    <a:pt x="5608" y="6715"/>
                  </a:lnTo>
                  <a:lnTo>
                    <a:pt x="5608" y="7987"/>
                  </a:lnTo>
                  <a:lnTo>
                    <a:pt x="2524" y="4691"/>
                  </a:lnTo>
                  <a:cubicBezTo>
                    <a:pt x="2495" y="4656"/>
                    <a:pt x="2453" y="4638"/>
                    <a:pt x="2410" y="4638"/>
                  </a:cubicBezTo>
                  <a:cubicBezTo>
                    <a:pt x="2367" y="4638"/>
                    <a:pt x="2322" y="4656"/>
                    <a:pt x="2286" y="4691"/>
                  </a:cubicBezTo>
                  <a:cubicBezTo>
                    <a:pt x="2215" y="4751"/>
                    <a:pt x="2215" y="4858"/>
                    <a:pt x="2274" y="4930"/>
                  </a:cubicBezTo>
                  <a:lnTo>
                    <a:pt x="5465" y="8323"/>
                  </a:lnTo>
                  <a:lnTo>
                    <a:pt x="2905" y="8656"/>
                  </a:lnTo>
                  <a:cubicBezTo>
                    <a:pt x="2822" y="8680"/>
                    <a:pt x="2751" y="8763"/>
                    <a:pt x="2763" y="8859"/>
                  </a:cubicBezTo>
                  <a:cubicBezTo>
                    <a:pt x="2774" y="8942"/>
                    <a:pt x="2846" y="9001"/>
                    <a:pt x="2929" y="9001"/>
                  </a:cubicBezTo>
                  <a:lnTo>
                    <a:pt x="2953" y="9001"/>
                  </a:lnTo>
                  <a:lnTo>
                    <a:pt x="5287" y="8692"/>
                  </a:lnTo>
                  <a:lnTo>
                    <a:pt x="3786" y="10061"/>
                  </a:lnTo>
                  <a:lnTo>
                    <a:pt x="1096" y="9109"/>
                  </a:lnTo>
                  <a:lnTo>
                    <a:pt x="3084" y="7394"/>
                  </a:lnTo>
                  <a:cubicBezTo>
                    <a:pt x="3132" y="7370"/>
                    <a:pt x="3144" y="7311"/>
                    <a:pt x="3144" y="7251"/>
                  </a:cubicBezTo>
                  <a:cubicBezTo>
                    <a:pt x="3144" y="7192"/>
                    <a:pt x="3108" y="7144"/>
                    <a:pt x="3060" y="7108"/>
                  </a:cubicBezTo>
                  <a:lnTo>
                    <a:pt x="1334" y="6204"/>
                  </a:lnTo>
                  <a:lnTo>
                    <a:pt x="1465" y="5799"/>
                  </a:lnTo>
                  <a:cubicBezTo>
                    <a:pt x="1500" y="5715"/>
                    <a:pt x="1453" y="5620"/>
                    <a:pt x="1358" y="5596"/>
                  </a:cubicBezTo>
                  <a:lnTo>
                    <a:pt x="691" y="5322"/>
                  </a:lnTo>
                  <a:lnTo>
                    <a:pt x="1227" y="4787"/>
                  </a:lnTo>
                  <a:cubicBezTo>
                    <a:pt x="1274" y="4751"/>
                    <a:pt x="1286" y="4680"/>
                    <a:pt x="1262" y="4608"/>
                  </a:cubicBezTo>
                  <a:lnTo>
                    <a:pt x="524" y="2870"/>
                  </a:lnTo>
                  <a:close/>
                  <a:moveTo>
                    <a:pt x="5775" y="0"/>
                  </a:moveTo>
                  <a:cubicBezTo>
                    <a:pt x="5715" y="0"/>
                    <a:pt x="5656" y="24"/>
                    <a:pt x="5632" y="72"/>
                  </a:cubicBezTo>
                  <a:lnTo>
                    <a:pt x="4584" y="1810"/>
                  </a:lnTo>
                  <a:lnTo>
                    <a:pt x="3763" y="1977"/>
                  </a:lnTo>
                  <a:cubicBezTo>
                    <a:pt x="3667" y="2001"/>
                    <a:pt x="3608" y="2084"/>
                    <a:pt x="3620" y="2167"/>
                  </a:cubicBezTo>
                  <a:lnTo>
                    <a:pt x="3965" y="4251"/>
                  </a:lnTo>
                  <a:lnTo>
                    <a:pt x="2846" y="2929"/>
                  </a:lnTo>
                  <a:cubicBezTo>
                    <a:pt x="2822" y="2894"/>
                    <a:pt x="2763" y="2870"/>
                    <a:pt x="2715" y="2870"/>
                  </a:cubicBezTo>
                  <a:cubicBezTo>
                    <a:pt x="2655" y="2870"/>
                    <a:pt x="2608" y="2905"/>
                    <a:pt x="2584" y="2941"/>
                  </a:cubicBezTo>
                  <a:lnTo>
                    <a:pt x="2298" y="3358"/>
                  </a:lnTo>
                  <a:lnTo>
                    <a:pt x="274" y="2346"/>
                  </a:lnTo>
                  <a:cubicBezTo>
                    <a:pt x="254" y="2338"/>
                    <a:pt x="233" y="2334"/>
                    <a:pt x="211" y="2334"/>
                  </a:cubicBezTo>
                  <a:cubicBezTo>
                    <a:pt x="168" y="2334"/>
                    <a:pt x="123" y="2350"/>
                    <a:pt x="84" y="2382"/>
                  </a:cubicBezTo>
                  <a:cubicBezTo>
                    <a:pt x="36" y="2429"/>
                    <a:pt x="0" y="2501"/>
                    <a:pt x="36" y="2572"/>
                  </a:cubicBezTo>
                  <a:lnTo>
                    <a:pt x="893" y="4632"/>
                  </a:lnTo>
                  <a:lnTo>
                    <a:pt x="262" y="5263"/>
                  </a:lnTo>
                  <a:cubicBezTo>
                    <a:pt x="215" y="5311"/>
                    <a:pt x="203" y="5370"/>
                    <a:pt x="215" y="5418"/>
                  </a:cubicBezTo>
                  <a:cubicBezTo>
                    <a:pt x="226" y="5477"/>
                    <a:pt x="262" y="5525"/>
                    <a:pt x="322" y="5537"/>
                  </a:cubicBezTo>
                  <a:lnTo>
                    <a:pt x="1072" y="5834"/>
                  </a:lnTo>
                  <a:lnTo>
                    <a:pt x="941" y="6215"/>
                  </a:lnTo>
                  <a:cubicBezTo>
                    <a:pt x="917" y="6299"/>
                    <a:pt x="953" y="6382"/>
                    <a:pt x="1012" y="6430"/>
                  </a:cubicBezTo>
                  <a:lnTo>
                    <a:pt x="2655" y="7287"/>
                  </a:lnTo>
                  <a:lnTo>
                    <a:pt x="631" y="9037"/>
                  </a:lnTo>
                  <a:cubicBezTo>
                    <a:pt x="584" y="9073"/>
                    <a:pt x="572" y="9132"/>
                    <a:pt x="572" y="9192"/>
                  </a:cubicBezTo>
                  <a:cubicBezTo>
                    <a:pt x="584" y="9252"/>
                    <a:pt x="631" y="9299"/>
                    <a:pt x="679" y="9335"/>
                  </a:cubicBezTo>
                  <a:lnTo>
                    <a:pt x="3727" y="10418"/>
                  </a:lnTo>
                  <a:cubicBezTo>
                    <a:pt x="3747" y="10422"/>
                    <a:pt x="3767" y="10425"/>
                    <a:pt x="3786" y="10425"/>
                  </a:cubicBezTo>
                  <a:cubicBezTo>
                    <a:pt x="3825" y="10425"/>
                    <a:pt x="3862" y="10414"/>
                    <a:pt x="3894" y="10383"/>
                  </a:cubicBezTo>
                  <a:lnTo>
                    <a:pt x="5584" y="8835"/>
                  </a:lnTo>
                  <a:lnTo>
                    <a:pt x="5584" y="11335"/>
                  </a:lnTo>
                  <a:cubicBezTo>
                    <a:pt x="5584" y="11430"/>
                    <a:pt x="5656" y="11502"/>
                    <a:pt x="5751" y="11502"/>
                  </a:cubicBezTo>
                  <a:cubicBezTo>
                    <a:pt x="5834" y="11502"/>
                    <a:pt x="5918" y="11430"/>
                    <a:pt x="5918" y="11335"/>
                  </a:cubicBezTo>
                  <a:lnTo>
                    <a:pt x="5918" y="8835"/>
                  </a:lnTo>
                  <a:lnTo>
                    <a:pt x="7608" y="10383"/>
                  </a:lnTo>
                  <a:cubicBezTo>
                    <a:pt x="7644" y="10418"/>
                    <a:pt x="7680" y="10430"/>
                    <a:pt x="7727" y="10430"/>
                  </a:cubicBezTo>
                  <a:cubicBezTo>
                    <a:pt x="7739" y="10430"/>
                    <a:pt x="7775" y="10430"/>
                    <a:pt x="7787" y="10418"/>
                  </a:cubicBezTo>
                  <a:lnTo>
                    <a:pt x="10835" y="9335"/>
                  </a:lnTo>
                  <a:cubicBezTo>
                    <a:pt x="10894" y="9311"/>
                    <a:pt x="10942" y="9252"/>
                    <a:pt x="10942" y="9192"/>
                  </a:cubicBezTo>
                  <a:cubicBezTo>
                    <a:pt x="10954" y="9132"/>
                    <a:pt x="10930" y="9073"/>
                    <a:pt x="10883" y="9037"/>
                  </a:cubicBezTo>
                  <a:lnTo>
                    <a:pt x="8859" y="7287"/>
                  </a:lnTo>
                  <a:lnTo>
                    <a:pt x="10502" y="6430"/>
                  </a:lnTo>
                  <a:cubicBezTo>
                    <a:pt x="10573" y="6382"/>
                    <a:pt x="10597" y="6311"/>
                    <a:pt x="10573" y="6215"/>
                  </a:cubicBezTo>
                  <a:lnTo>
                    <a:pt x="10442" y="5834"/>
                  </a:lnTo>
                  <a:lnTo>
                    <a:pt x="11192" y="5537"/>
                  </a:lnTo>
                  <a:cubicBezTo>
                    <a:pt x="11252" y="5525"/>
                    <a:pt x="11287" y="5465"/>
                    <a:pt x="11299" y="5418"/>
                  </a:cubicBezTo>
                  <a:cubicBezTo>
                    <a:pt x="11311" y="5358"/>
                    <a:pt x="11299" y="5299"/>
                    <a:pt x="11252" y="5263"/>
                  </a:cubicBezTo>
                  <a:lnTo>
                    <a:pt x="10621" y="4632"/>
                  </a:lnTo>
                  <a:lnTo>
                    <a:pt x="11478" y="2572"/>
                  </a:lnTo>
                  <a:cubicBezTo>
                    <a:pt x="11573" y="2501"/>
                    <a:pt x="11561" y="2429"/>
                    <a:pt x="11502" y="2382"/>
                  </a:cubicBezTo>
                  <a:cubicBezTo>
                    <a:pt x="11470" y="2350"/>
                    <a:pt x="11417" y="2334"/>
                    <a:pt x="11368" y="2334"/>
                  </a:cubicBezTo>
                  <a:cubicBezTo>
                    <a:pt x="11343" y="2334"/>
                    <a:pt x="11319" y="2338"/>
                    <a:pt x="11299" y="2346"/>
                  </a:cubicBezTo>
                  <a:lnTo>
                    <a:pt x="9275" y="3358"/>
                  </a:lnTo>
                  <a:lnTo>
                    <a:pt x="9001" y="2941"/>
                  </a:lnTo>
                  <a:cubicBezTo>
                    <a:pt x="8966" y="2905"/>
                    <a:pt x="8918" y="2870"/>
                    <a:pt x="8859" y="2870"/>
                  </a:cubicBezTo>
                  <a:cubicBezTo>
                    <a:pt x="8799" y="2870"/>
                    <a:pt x="8763" y="2894"/>
                    <a:pt x="8728" y="2929"/>
                  </a:cubicBezTo>
                  <a:lnTo>
                    <a:pt x="7656" y="4179"/>
                  </a:lnTo>
                  <a:lnTo>
                    <a:pt x="7656" y="4179"/>
                  </a:lnTo>
                  <a:lnTo>
                    <a:pt x="8120" y="2167"/>
                  </a:lnTo>
                  <a:cubicBezTo>
                    <a:pt x="8132" y="2132"/>
                    <a:pt x="8120" y="2084"/>
                    <a:pt x="8085" y="2036"/>
                  </a:cubicBezTo>
                  <a:cubicBezTo>
                    <a:pt x="8061" y="2001"/>
                    <a:pt x="8025" y="1977"/>
                    <a:pt x="7966" y="1965"/>
                  </a:cubicBezTo>
                  <a:lnTo>
                    <a:pt x="6965" y="1798"/>
                  </a:lnTo>
                  <a:lnTo>
                    <a:pt x="5930" y="72"/>
                  </a:lnTo>
                  <a:cubicBezTo>
                    <a:pt x="5894" y="24"/>
                    <a:pt x="5846" y="0"/>
                    <a:pt x="5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34" name="Google Shape;11934;p81"/>
          <p:cNvGrpSpPr/>
          <p:nvPr/>
        </p:nvGrpSpPr>
        <p:grpSpPr>
          <a:xfrm>
            <a:off x="6958571" y="2743501"/>
            <a:ext cx="473003" cy="448683"/>
            <a:chOff x="5246797" y="1981426"/>
            <a:chExt cx="354752" cy="336512"/>
          </a:xfrm>
          <a:solidFill>
            <a:schemeClr val="tx1"/>
          </a:solidFill>
        </p:grpSpPr>
        <p:sp>
          <p:nvSpPr>
            <p:cNvPr id="11935" name="Google Shape;11935;p81"/>
            <p:cNvSpPr/>
            <p:nvPr/>
          </p:nvSpPr>
          <p:spPr>
            <a:xfrm>
              <a:off x="5246797" y="1981426"/>
              <a:ext cx="354752" cy="336512"/>
            </a:xfrm>
            <a:custGeom>
              <a:avLst/>
              <a:gdLst/>
              <a:ahLst/>
              <a:cxnLst/>
              <a:rect l="l" t="t" r="r" b="b"/>
              <a:pathLst>
                <a:path w="11086" h="10516" extrusionOk="0">
                  <a:moveTo>
                    <a:pt x="3239" y="312"/>
                  </a:moveTo>
                  <a:cubicBezTo>
                    <a:pt x="3352" y="312"/>
                    <a:pt x="3467" y="328"/>
                    <a:pt x="3584" y="359"/>
                  </a:cubicBezTo>
                  <a:cubicBezTo>
                    <a:pt x="4120" y="490"/>
                    <a:pt x="4322" y="955"/>
                    <a:pt x="4275" y="1324"/>
                  </a:cubicBezTo>
                  <a:cubicBezTo>
                    <a:pt x="4215" y="1776"/>
                    <a:pt x="3906" y="1979"/>
                    <a:pt x="3584" y="2038"/>
                  </a:cubicBezTo>
                  <a:lnTo>
                    <a:pt x="3679" y="1955"/>
                  </a:lnTo>
                  <a:cubicBezTo>
                    <a:pt x="3799" y="1824"/>
                    <a:pt x="3846" y="1633"/>
                    <a:pt x="3810" y="1443"/>
                  </a:cubicBezTo>
                  <a:cubicBezTo>
                    <a:pt x="3787" y="1193"/>
                    <a:pt x="3572" y="1014"/>
                    <a:pt x="3310" y="990"/>
                  </a:cubicBezTo>
                  <a:lnTo>
                    <a:pt x="3263" y="990"/>
                  </a:lnTo>
                  <a:cubicBezTo>
                    <a:pt x="3013" y="990"/>
                    <a:pt x="2798" y="1133"/>
                    <a:pt x="2679" y="1383"/>
                  </a:cubicBezTo>
                  <a:cubicBezTo>
                    <a:pt x="2620" y="1383"/>
                    <a:pt x="2560" y="1383"/>
                    <a:pt x="2477" y="1371"/>
                  </a:cubicBezTo>
                  <a:cubicBezTo>
                    <a:pt x="2275" y="1324"/>
                    <a:pt x="2120" y="1252"/>
                    <a:pt x="1977" y="1097"/>
                  </a:cubicBezTo>
                  <a:cubicBezTo>
                    <a:pt x="2060" y="1002"/>
                    <a:pt x="2179" y="836"/>
                    <a:pt x="2358" y="669"/>
                  </a:cubicBezTo>
                  <a:cubicBezTo>
                    <a:pt x="2629" y="433"/>
                    <a:pt x="2926" y="312"/>
                    <a:pt x="3239" y="312"/>
                  </a:cubicBezTo>
                  <a:close/>
                  <a:moveTo>
                    <a:pt x="4549" y="9837"/>
                  </a:moveTo>
                  <a:lnTo>
                    <a:pt x="4870" y="9944"/>
                  </a:lnTo>
                  <a:lnTo>
                    <a:pt x="4858" y="10182"/>
                  </a:lnTo>
                  <a:lnTo>
                    <a:pt x="4394" y="10182"/>
                  </a:lnTo>
                  <a:lnTo>
                    <a:pt x="4549" y="9837"/>
                  </a:lnTo>
                  <a:close/>
                  <a:moveTo>
                    <a:pt x="10025" y="9837"/>
                  </a:moveTo>
                  <a:lnTo>
                    <a:pt x="10383" y="9956"/>
                  </a:lnTo>
                  <a:lnTo>
                    <a:pt x="10347" y="10182"/>
                  </a:lnTo>
                  <a:lnTo>
                    <a:pt x="9871" y="10182"/>
                  </a:lnTo>
                  <a:lnTo>
                    <a:pt x="10025" y="9837"/>
                  </a:lnTo>
                  <a:close/>
                  <a:moveTo>
                    <a:pt x="3258" y="0"/>
                  </a:moveTo>
                  <a:cubicBezTo>
                    <a:pt x="2856" y="0"/>
                    <a:pt x="2470" y="146"/>
                    <a:pt x="2132" y="431"/>
                  </a:cubicBezTo>
                  <a:cubicBezTo>
                    <a:pt x="1846" y="669"/>
                    <a:pt x="1691" y="943"/>
                    <a:pt x="1643" y="1026"/>
                  </a:cubicBezTo>
                  <a:cubicBezTo>
                    <a:pt x="691" y="1836"/>
                    <a:pt x="60" y="2848"/>
                    <a:pt x="36" y="2895"/>
                  </a:cubicBezTo>
                  <a:cubicBezTo>
                    <a:pt x="0" y="2931"/>
                    <a:pt x="0" y="2979"/>
                    <a:pt x="24" y="3026"/>
                  </a:cubicBezTo>
                  <a:lnTo>
                    <a:pt x="119" y="3324"/>
                  </a:lnTo>
                  <a:cubicBezTo>
                    <a:pt x="203" y="3526"/>
                    <a:pt x="393" y="3669"/>
                    <a:pt x="596" y="3669"/>
                  </a:cubicBezTo>
                  <a:cubicBezTo>
                    <a:pt x="631" y="3669"/>
                    <a:pt x="679" y="3669"/>
                    <a:pt x="703" y="3645"/>
                  </a:cubicBezTo>
                  <a:cubicBezTo>
                    <a:pt x="953" y="3598"/>
                    <a:pt x="1191" y="3586"/>
                    <a:pt x="1417" y="3574"/>
                  </a:cubicBezTo>
                  <a:cubicBezTo>
                    <a:pt x="1703" y="3562"/>
                    <a:pt x="1989" y="3538"/>
                    <a:pt x="2239" y="3443"/>
                  </a:cubicBezTo>
                  <a:cubicBezTo>
                    <a:pt x="2322" y="3622"/>
                    <a:pt x="2405" y="3884"/>
                    <a:pt x="2489" y="4217"/>
                  </a:cubicBezTo>
                  <a:cubicBezTo>
                    <a:pt x="2727" y="5062"/>
                    <a:pt x="3037" y="6217"/>
                    <a:pt x="4072" y="6741"/>
                  </a:cubicBezTo>
                  <a:lnTo>
                    <a:pt x="4370" y="7979"/>
                  </a:lnTo>
                  <a:lnTo>
                    <a:pt x="4370" y="9456"/>
                  </a:lnTo>
                  <a:lnTo>
                    <a:pt x="4013" y="10289"/>
                  </a:lnTo>
                  <a:cubicBezTo>
                    <a:pt x="3989" y="10337"/>
                    <a:pt x="3989" y="10384"/>
                    <a:pt x="4025" y="10432"/>
                  </a:cubicBezTo>
                  <a:cubicBezTo>
                    <a:pt x="4049" y="10480"/>
                    <a:pt x="4096" y="10515"/>
                    <a:pt x="4156" y="10515"/>
                  </a:cubicBezTo>
                  <a:lnTo>
                    <a:pt x="5025" y="10515"/>
                  </a:lnTo>
                  <a:cubicBezTo>
                    <a:pt x="5108" y="10515"/>
                    <a:pt x="5168" y="10456"/>
                    <a:pt x="5180" y="10360"/>
                  </a:cubicBezTo>
                  <a:lnTo>
                    <a:pt x="5382" y="7134"/>
                  </a:lnTo>
                  <a:cubicBezTo>
                    <a:pt x="5465" y="7134"/>
                    <a:pt x="5561" y="7146"/>
                    <a:pt x="5644" y="7146"/>
                  </a:cubicBezTo>
                  <a:cubicBezTo>
                    <a:pt x="5739" y="7146"/>
                    <a:pt x="5811" y="7074"/>
                    <a:pt x="5811" y="7003"/>
                  </a:cubicBezTo>
                  <a:cubicBezTo>
                    <a:pt x="5811" y="6908"/>
                    <a:pt x="5751" y="6836"/>
                    <a:pt x="5656" y="6836"/>
                  </a:cubicBezTo>
                  <a:cubicBezTo>
                    <a:pt x="5573" y="6836"/>
                    <a:pt x="5477" y="6812"/>
                    <a:pt x="5406" y="6812"/>
                  </a:cubicBezTo>
                  <a:lnTo>
                    <a:pt x="5418" y="6551"/>
                  </a:lnTo>
                  <a:cubicBezTo>
                    <a:pt x="5418" y="6455"/>
                    <a:pt x="5358" y="6384"/>
                    <a:pt x="5275" y="6384"/>
                  </a:cubicBezTo>
                  <a:cubicBezTo>
                    <a:pt x="5180" y="6384"/>
                    <a:pt x="5108" y="6443"/>
                    <a:pt x="5108" y="6539"/>
                  </a:cubicBezTo>
                  <a:lnTo>
                    <a:pt x="4918" y="9646"/>
                  </a:lnTo>
                  <a:lnTo>
                    <a:pt x="4691" y="9575"/>
                  </a:lnTo>
                  <a:cubicBezTo>
                    <a:pt x="4703" y="9551"/>
                    <a:pt x="4703" y="9527"/>
                    <a:pt x="4703" y="9515"/>
                  </a:cubicBezTo>
                  <a:lnTo>
                    <a:pt x="4703" y="7991"/>
                  </a:lnTo>
                  <a:lnTo>
                    <a:pt x="4703" y="7944"/>
                  </a:lnTo>
                  <a:lnTo>
                    <a:pt x="4394" y="6622"/>
                  </a:lnTo>
                  <a:cubicBezTo>
                    <a:pt x="4382" y="6574"/>
                    <a:pt x="4346" y="6539"/>
                    <a:pt x="4310" y="6515"/>
                  </a:cubicBezTo>
                  <a:cubicBezTo>
                    <a:pt x="3370" y="6086"/>
                    <a:pt x="3072" y="5027"/>
                    <a:pt x="2846" y="4169"/>
                  </a:cubicBezTo>
                  <a:cubicBezTo>
                    <a:pt x="2763" y="3836"/>
                    <a:pt x="2667" y="3538"/>
                    <a:pt x="2560" y="3336"/>
                  </a:cubicBezTo>
                  <a:cubicBezTo>
                    <a:pt x="2667" y="3264"/>
                    <a:pt x="2775" y="3157"/>
                    <a:pt x="2858" y="3026"/>
                  </a:cubicBezTo>
                  <a:cubicBezTo>
                    <a:pt x="2906" y="2943"/>
                    <a:pt x="2894" y="2848"/>
                    <a:pt x="2822" y="2800"/>
                  </a:cubicBezTo>
                  <a:cubicBezTo>
                    <a:pt x="2790" y="2782"/>
                    <a:pt x="2756" y="2772"/>
                    <a:pt x="2724" y="2772"/>
                  </a:cubicBezTo>
                  <a:cubicBezTo>
                    <a:pt x="2673" y="2772"/>
                    <a:pt x="2625" y="2796"/>
                    <a:pt x="2596" y="2848"/>
                  </a:cubicBezTo>
                  <a:cubicBezTo>
                    <a:pt x="2322" y="3241"/>
                    <a:pt x="1953" y="3264"/>
                    <a:pt x="1429" y="3300"/>
                  </a:cubicBezTo>
                  <a:cubicBezTo>
                    <a:pt x="1215" y="3324"/>
                    <a:pt x="953" y="3336"/>
                    <a:pt x="679" y="3395"/>
                  </a:cubicBezTo>
                  <a:cubicBezTo>
                    <a:pt x="667" y="3397"/>
                    <a:pt x="656" y="3398"/>
                    <a:pt x="645" y="3398"/>
                  </a:cubicBezTo>
                  <a:cubicBezTo>
                    <a:pt x="564" y="3398"/>
                    <a:pt x="496" y="3360"/>
                    <a:pt x="465" y="3276"/>
                  </a:cubicBezTo>
                  <a:lnTo>
                    <a:pt x="393" y="3050"/>
                  </a:lnTo>
                  <a:cubicBezTo>
                    <a:pt x="536" y="2824"/>
                    <a:pt x="1060" y="2050"/>
                    <a:pt x="1810" y="1419"/>
                  </a:cubicBezTo>
                  <a:cubicBezTo>
                    <a:pt x="2138" y="1715"/>
                    <a:pt x="2493" y="1774"/>
                    <a:pt x="2701" y="1774"/>
                  </a:cubicBezTo>
                  <a:cubicBezTo>
                    <a:pt x="2803" y="1774"/>
                    <a:pt x="2870" y="1760"/>
                    <a:pt x="2882" y="1752"/>
                  </a:cubicBezTo>
                  <a:cubicBezTo>
                    <a:pt x="2941" y="1740"/>
                    <a:pt x="2977" y="1705"/>
                    <a:pt x="3001" y="1657"/>
                  </a:cubicBezTo>
                  <a:cubicBezTo>
                    <a:pt x="3084" y="1371"/>
                    <a:pt x="3275" y="1371"/>
                    <a:pt x="3322" y="1371"/>
                  </a:cubicBezTo>
                  <a:cubicBezTo>
                    <a:pt x="3418" y="1383"/>
                    <a:pt x="3513" y="1431"/>
                    <a:pt x="3537" y="1550"/>
                  </a:cubicBezTo>
                  <a:cubicBezTo>
                    <a:pt x="3548" y="1657"/>
                    <a:pt x="3537" y="1728"/>
                    <a:pt x="3477" y="1800"/>
                  </a:cubicBezTo>
                  <a:cubicBezTo>
                    <a:pt x="3334" y="1955"/>
                    <a:pt x="3037" y="2002"/>
                    <a:pt x="2941" y="2002"/>
                  </a:cubicBezTo>
                  <a:cubicBezTo>
                    <a:pt x="2858" y="2002"/>
                    <a:pt x="2798" y="2038"/>
                    <a:pt x="2786" y="2098"/>
                  </a:cubicBezTo>
                  <a:cubicBezTo>
                    <a:pt x="2775" y="2157"/>
                    <a:pt x="2786" y="2229"/>
                    <a:pt x="2846" y="2276"/>
                  </a:cubicBezTo>
                  <a:cubicBezTo>
                    <a:pt x="2858" y="2300"/>
                    <a:pt x="3060" y="2443"/>
                    <a:pt x="3358" y="2443"/>
                  </a:cubicBezTo>
                  <a:lnTo>
                    <a:pt x="3394" y="2443"/>
                  </a:lnTo>
                  <a:cubicBezTo>
                    <a:pt x="3489" y="2443"/>
                    <a:pt x="3560" y="2443"/>
                    <a:pt x="3632" y="2431"/>
                  </a:cubicBezTo>
                  <a:cubicBezTo>
                    <a:pt x="3727" y="2705"/>
                    <a:pt x="3810" y="2979"/>
                    <a:pt x="4025" y="3098"/>
                  </a:cubicBezTo>
                  <a:cubicBezTo>
                    <a:pt x="4522" y="3413"/>
                    <a:pt x="5457" y="3460"/>
                    <a:pt x="6454" y="3460"/>
                  </a:cubicBezTo>
                  <a:cubicBezTo>
                    <a:pt x="6698" y="3460"/>
                    <a:pt x="6946" y="3457"/>
                    <a:pt x="7192" y="3455"/>
                  </a:cubicBezTo>
                  <a:cubicBezTo>
                    <a:pt x="7402" y="3452"/>
                    <a:pt x="7611" y="3450"/>
                    <a:pt x="7813" y="3450"/>
                  </a:cubicBezTo>
                  <a:cubicBezTo>
                    <a:pt x="8512" y="3450"/>
                    <a:pt x="9135" y="3475"/>
                    <a:pt x="9514" y="3586"/>
                  </a:cubicBezTo>
                  <a:cubicBezTo>
                    <a:pt x="10406" y="3884"/>
                    <a:pt x="10585" y="4491"/>
                    <a:pt x="10585" y="4955"/>
                  </a:cubicBezTo>
                  <a:cubicBezTo>
                    <a:pt x="10585" y="5265"/>
                    <a:pt x="10514" y="5538"/>
                    <a:pt x="10442" y="5800"/>
                  </a:cubicBezTo>
                  <a:cubicBezTo>
                    <a:pt x="10347" y="6146"/>
                    <a:pt x="10240" y="6503"/>
                    <a:pt x="10323" y="6920"/>
                  </a:cubicBezTo>
                  <a:cubicBezTo>
                    <a:pt x="10395" y="7324"/>
                    <a:pt x="10657" y="7670"/>
                    <a:pt x="10764" y="7801"/>
                  </a:cubicBezTo>
                  <a:lnTo>
                    <a:pt x="10478" y="9670"/>
                  </a:lnTo>
                  <a:lnTo>
                    <a:pt x="10204" y="9587"/>
                  </a:lnTo>
                  <a:cubicBezTo>
                    <a:pt x="10204" y="9575"/>
                    <a:pt x="10216" y="9551"/>
                    <a:pt x="10216" y="9539"/>
                  </a:cubicBezTo>
                  <a:lnTo>
                    <a:pt x="10430" y="7872"/>
                  </a:lnTo>
                  <a:cubicBezTo>
                    <a:pt x="10454" y="7813"/>
                    <a:pt x="10418" y="7753"/>
                    <a:pt x="10359" y="7705"/>
                  </a:cubicBezTo>
                  <a:cubicBezTo>
                    <a:pt x="9216" y="6967"/>
                    <a:pt x="8811" y="6253"/>
                    <a:pt x="8692" y="5979"/>
                  </a:cubicBezTo>
                  <a:cubicBezTo>
                    <a:pt x="8674" y="5924"/>
                    <a:pt x="8607" y="5884"/>
                    <a:pt x="8544" y="5884"/>
                  </a:cubicBezTo>
                  <a:cubicBezTo>
                    <a:pt x="8525" y="5884"/>
                    <a:pt x="8506" y="5887"/>
                    <a:pt x="8490" y="5896"/>
                  </a:cubicBezTo>
                  <a:cubicBezTo>
                    <a:pt x="8406" y="5919"/>
                    <a:pt x="8371" y="6027"/>
                    <a:pt x="8394" y="6098"/>
                  </a:cubicBezTo>
                  <a:lnTo>
                    <a:pt x="8501" y="6312"/>
                  </a:lnTo>
                  <a:cubicBezTo>
                    <a:pt x="8168" y="6431"/>
                    <a:pt x="7239" y="6753"/>
                    <a:pt x="6346" y="6812"/>
                  </a:cubicBezTo>
                  <a:cubicBezTo>
                    <a:pt x="6251" y="6812"/>
                    <a:pt x="6180" y="6896"/>
                    <a:pt x="6192" y="6979"/>
                  </a:cubicBezTo>
                  <a:cubicBezTo>
                    <a:pt x="6192" y="7074"/>
                    <a:pt x="6263" y="7134"/>
                    <a:pt x="6358" y="7134"/>
                  </a:cubicBezTo>
                  <a:lnTo>
                    <a:pt x="6370" y="7134"/>
                  </a:lnTo>
                  <a:cubicBezTo>
                    <a:pt x="7382" y="7074"/>
                    <a:pt x="8430" y="6681"/>
                    <a:pt x="8692" y="6574"/>
                  </a:cubicBezTo>
                  <a:cubicBezTo>
                    <a:pt x="8942" y="6932"/>
                    <a:pt x="9383" y="7408"/>
                    <a:pt x="10109" y="7908"/>
                  </a:cubicBezTo>
                  <a:lnTo>
                    <a:pt x="9895" y="9432"/>
                  </a:lnTo>
                  <a:lnTo>
                    <a:pt x="9525" y="10289"/>
                  </a:lnTo>
                  <a:cubicBezTo>
                    <a:pt x="9514" y="10325"/>
                    <a:pt x="9514" y="10384"/>
                    <a:pt x="9537" y="10432"/>
                  </a:cubicBezTo>
                  <a:cubicBezTo>
                    <a:pt x="9573" y="10480"/>
                    <a:pt x="9621" y="10503"/>
                    <a:pt x="9680" y="10503"/>
                  </a:cubicBezTo>
                  <a:lnTo>
                    <a:pt x="10537" y="10503"/>
                  </a:lnTo>
                  <a:cubicBezTo>
                    <a:pt x="10609" y="10503"/>
                    <a:pt x="10692" y="10444"/>
                    <a:pt x="10704" y="10372"/>
                  </a:cubicBezTo>
                  <a:lnTo>
                    <a:pt x="11085" y="7741"/>
                  </a:lnTo>
                  <a:cubicBezTo>
                    <a:pt x="11049" y="7682"/>
                    <a:pt x="11026" y="7634"/>
                    <a:pt x="10990" y="7610"/>
                  </a:cubicBezTo>
                  <a:cubicBezTo>
                    <a:pt x="10990" y="7610"/>
                    <a:pt x="10645" y="7241"/>
                    <a:pt x="10573" y="6824"/>
                  </a:cubicBezTo>
                  <a:cubicBezTo>
                    <a:pt x="10514" y="6479"/>
                    <a:pt x="10585" y="6181"/>
                    <a:pt x="10680" y="5848"/>
                  </a:cubicBezTo>
                  <a:cubicBezTo>
                    <a:pt x="10752" y="5574"/>
                    <a:pt x="10835" y="5277"/>
                    <a:pt x="10835" y="4919"/>
                  </a:cubicBezTo>
                  <a:cubicBezTo>
                    <a:pt x="10835" y="4110"/>
                    <a:pt x="10383" y="3514"/>
                    <a:pt x="9537" y="3252"/>
                  </a:cubicBezTo>
                  <a:cubicBezTo>
                    <a:pt x="9075" y="3095"/>
                    <a:pt x="8298" y="3086"/>
                    <a:pt x="7459" y="3086"/>
                  </a:cubicBezTo>
                  <a:cubicBezTo>
                    <a:pt x="7347" y="3086"/>
                    <a:pt x="7234" y="3086"/>
                    <a:pt x="7120" y="3086"/>
                  </a:cubicBezTo>
                  <a:cubicBezTo>
                    <a:pt x="6906" y="3088"/>
                    <a:pt x="6687" y="3090"/>
                    <a:pt x="6469" y="3090"/>
                  </a:cubicBezTo>
                  <a:cubicBezTo>
                    <a:pt x="5513" y="3090"/>
                    <a:pt x="4578" y="3048"/>
                    <a:pt x="4132" y="2776"/>
                  </a:cubicBezTo>
                  <a:cubicBezTo>
                    <a:pt x="4025" y="2717"/>
                    <a:pt x="3953" y="2490"/>
                    <a:pt x="3894" y="2276"/>
                  </a:cubicBezTo>
                  <a:cubicBezTo>
                    <a:pt x="4310" y="2098"/>
                    <a:pt x="4549" y="1740"/>
                    <a:pt x="4584" y="1371"/>
                  </a:cubicBezTo>
                  <a:cubicBezTo>
                    <a:pt x="4620" y="1086"/>
                    <a:pt x="4561" y="800"/>
                    <a:pt x="4406" y="562"/>
                  </a:cubicBezTo>
                  <a:cubicBezTo>
                    <a:pt x="4251" y="312"/>
                    <a:pt x="3989" y="133"/>
                    <a:pt x="3668" y="50"/>
                  </a:cubicBezTo>
                  <a:cubicBezTo>
                    <a:pt x="3530" y="17"/>
                    <a:pt x="3393" y="0"/>
                    <a:pt x="3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6" name="Google Shape;11936;p81"/>
            <p:cNvSpPr/>
            <p:nvPr/>
          </p:nvSpPr>
          <p:spPr>
            <a:xfrm>
              <a:off x="5295565" y="2044338"/>
              <a:ext cx="10304" cy="1068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37" name="Google Shape;11937;p81"/>
          <p:cNvGrpSpPr/>
          <p:nvPr/>
        </p:nvGrpSpPr>
        <p:grpSpPr>
          <a:xfrm>
            <a:off x="5494507" y="2904355"/>
            <a:ext cx="473515" cy="288341"/>
            <a:chOff x="4148749" y="2102066"/>
            <a:chExt cx="355136" cy="216256"/>
          </a:xfrm>
          <a:solidFill>
            <a:schemeClr val="tx1"/>
          </a:solidFill>
        </p:grpSpPr>
        <p:sp>
          <p:nvSpPr>
            <p:cNvPr id="11938" name="Google Shape;11938;p81"/>
            <p:cNvSpPr/>
            <p:nvPr/>
          </p:nvSpPr>
          <p:spPr>
            <a:xfrm>
              <a:off x="4148749" y="2102066"/>
              <a:ext cx="355136" cy="216256"/>
            </a:xfrm>
            <a:custGeom>
              <a:avLst/>
              <a:gdLst/>
              <a:ahLst/>
              <a:cxnLst/>
              <a:rect l="l" t="t" r="r" b="b"/>
              <a:pathLst>
                <a:path w="11098" h="6758" extrusionOk="0">
                  <a:moveTo>
                    <a:pt x="10395" y="340"/>
                  </a:moveTo>
                  <a:cubicBezTo>
                    <a:pt x="10442" y="340"/>
                    <a:pt x="10490" y="352"/>
                    <a:pt x="10514" y="387"/>
                  </a:cubicBezTo>
                  <a:cubicBezTo>
                    <a:pt x="10561" y="435"/>
                    <a:pt x="10561" y="495"/>
                    <a:pt x="10550" y="530"/>
                  </a:cubicBezTo>
                  <a:cubicBezTo>
                    <a:pt x="10538" y="578"/>
                    <a:pt x="10478" y="637"/>
                    <a:pt x="10383" y="709"/>
                  </a:cubicBezTo>
                  <a:cubicBezTo>
                    <a:pt x="10383" y="709"/>
                    <a:pt x="10383" y="697"/>
                    <a:pt x="10371" y="697"/>
                  </a:cubicBezTo>
                  <a:cubicBezTo>
                    <a:pt x="10300" y="602"/>
                    <a:pt x="10252" y="471"/>
                    <a:pt x="10264" y="399"/>
                  </a:cubicBezTo>
                  <a:cubicBezTo>
                    <a:pt x="10264" y="387"/>
                    <a:pt x="10276" y="352"/>
                    <a:pt x="10359" y="340"/>
                  </a:cubicBezTo>
                  <a:close/>
                  <a:moveTo>
                    <a:pt x="10435" y="0"/>
                  </a:moveTo>
                  <a:cubicBezTo>
                    <a:pt x="10390" y="0"/>
                    <a:pt x="10345" y="6"/>
                    <a:pt x="10300" y="18"/>
                  </a:cubicBezTo>
                  <a:cubicBezTo>
                    <a:pt x="10133" y="42"/>
                    <a:pt x="10026" y="149"/>
                    <a:pt x="9966" y="280"/>
                  </a:cubicBezTo>
                  <a:cubicBezTo>
                    <a:pt x="9895" y="495"/>
                    <a:pt x="10002" y="745"/>
                    <a:pt x="10121" y="887"/>
                  </a:cubicBezTo>
                  <a:cubicBezTo>
                    <a:pt x="10026" y="947"/>
                    <a:pt x="9930" y="1006"/>
                    <a:pt x="9823" y="1054"/>
                  </a:cubicBezTo>
                  <a:cubicBezTo>
                    <a:pt x="9478" y="804"/>
                    <a:pt x="9061" y="625"/>
                    <a:pt x="8573" y="506"/>
                  </a:cubicBezTo>
                  <a:cubicBezTo>
                    <a:pt x="8134" y="404"/>
                    <a:pt x="7632" y="355"/>
                    <a:pt x="7072" y="355"/>
                  </a:cubicBezTo>
                  <a:cubicBezTo>
                    <a:pt x="6721" y="355"/>
                    <a:pt x="6348" y="374"/>
                    <a:pt x="5954" y="411"/>
                  </a:cubicBezTo>
                  <a:cubicBezTo>
                    <a:pt x="4489" y="566"/>
                    <a:pt x="3144" y="971"/>
                    <a:pt x="2751" y="1090"/>
                  </a:cubicBezTo>
                  <a:cubicBezTo>
                    <a:pt x="2644" y="935"/>
                    <a:pt x="2549" y="816"/>
                    <a:pt x="2429" y="733"/>
                  </a:cubicBezTo>
                  <a:cubicBezTo>
                    <a:pt x="2263" y="590"/>
                    <a:pt x="2144" y="554"/>
                    <a:pt x="2132" y="554"/>
                  </a:cubicBezTo>
                  <a:cubicBezTo>
                    <a:pt x="2112" y="546"/>
                    <a:pt x="2092" y="542"/>
                    <a:pt x="2073" y="542"/>
                  </a:cubicBezTo>
                  <a:cubicBezTo>
                    <a:pt x="2011" y="542"/>
                    <a:pt x="1957" y="580"/>
                    <a:pt x="1929" y="625"/>
                  </a:cubicBezTo>
                  <a:cubicBezTo>
                    <a:pt x="1787" y="911"/>
                    <a:pt x="1727" y="1173"/>
                    <a:pt x="1715" y="1387"/>
                  </a:cubicBezTo>
                  <a:lnTo>
                    <a:pt x="1429" y="1483"/>
                  </a:lnTo>
                  <a:cubicBezTo>
                    <a:pt x="1382" y="1507"/>
                    <a:pt x="1334" y="1542"/>
                    <a:pt x="1322" y="1602"/>
                  </a:cubicBezTo>
                  <a:cubicBezTo>
                    <a:pt x="1203" y="2114"/>
                    <a:pt x="394" y="2519"/>
                    <a:pt x="120" y="2638"/>
                  </a:cubicBezTo>
                  <a:cubicBezTo>
                    <a:pt x="48" y="2661"/>
                    <a:pt x="1" y="2733"/>
                    <a:pt x="13" y="2828"/>
                  </a:cubicBezTo>
                  <a:lnTo>
                    <a:pt x="155" y="3412"/>
                  </a:lnTo>
                  <a:cubicBezTo>
                    <a:pt x="191" y="3543"/>
                    <a:pt x="310" y="3626"/>
                    <a:pt x="441" y="3662"/>
                  </a:cubicBezTo>
                  <a:cubicBezTo>
                    <a:pt x="477" y="3662"/>
                    <a:pt x="501" y="3662"/>
                    <a:pt x="536" y="3673"/>
                  </a:cubicBezTo>
                  <a:cubicBezTo>
                    <a:pt x="727" y="4102"/>
                    <a:pt x="1632" y="4281"/>
                    <a:pt x="2751" y="4507"/>
                  </a:cubicBezTo>
                  <a:cubicBezTo>
                    <a:pt x="2822" y="4519"/>
                    <a:pt x="2882" y="4543"/>
                    <a:pt x="2953" y="4555"/>
                  </a:cubicBezTo>
                  <a:lnTo>
                    <a:pt x="3346" y="5852"/>
                  </a:lnTo>
                  <a:lnTo>
                    <a:pt x="3132" y="6567"/>
                  </a:lnTo>
                  <a:cubicBezTo>
                    <a:pt x="3120" y="6602"/>
                    <a:pt x="3132" y="6662"/>
                    <a:pt x="3168" y="6698"/>
                  </a:cubicBezTo>
                  <a:cubicBezTo>
                    <a:pt x="3203" y="6745"/>
                    <a:pt x="3239" y="6757"/>
                    <a:pt x="3299" y="6757"/>
                  </a:cubicBezTo>
                  <a:lnTo>
                    <a:pt x="3989" y="6757"/>
                  </a:lnTo>
                  <a:cubicBezTo>
                    <a:pt x="4073" y="6757"/>
                    <a:pt x="4132" y="6698"/>
                    <a:pt x="4156" y="6602"/>
                  </a:cubicBezTo>
                  <a:lnTo>
                    <a:pt x="4299" y="5197"/>
                  </a:lnTo>
                  <a:cubicBezTo>
                    <a:pt x="4311" y="5078"/>
                    <a:pt x="4311" y="4959"/>
                    <a:pt x="4311" y="4816"/>
                  </a:cubicBezTo>
                  <a:cubicBezTo>
                    <a:pt x="5049" y="4983"/>
                    <a:pt x="5858" y="5078"/>
                    <a:pt x="6692" y="5078"/>
                  </a:cubicBezTo>
                  <a:cubicBezTo>
                    <a:pt x="7073" y="5078"/>
                    <a:pt x="7442" y="5055"/>
                    <a:pt x="7811" y="5019"/>
                  </a:cubicBezTo>
                  <a:cubicBezTo>
                    <a:pt x="7906" y="4995"/>
                    <a:pt x="7966" y="4924"/>
                    <a:pt x="7966" y="4840"/>
                  </a:cubicBezTo>
                  <a:cubicBezTo>
                    <a:pt x="7942" y="4745"/>
                    <a:pt x="7871" y="4686"/>
                    <a:pt x="7787" y="4686"/>
                  </a:cubicBezTo>
                  <a:cubicBezTo>
                    <a:pt x="7401" y="4725"/>
                    <a:pt x="7033" y="4741"/>
                    <a:pt x="6688" y="4741"/>
                  </a:cubicBezTo>
                  <a:cubicBezTo>
                    <a:pt x="5578" y="4741"/>
                    <a:pt x="4717" y="4574"/>
                    <a:pt x="4299" y="4483"/>
                  </a:cubicBezTo>
                  <a:cubicBezTo>
                    <a:pt x="4287" y="4340"/>
                    <a:pt x="4251" y="4209"/>
                    <a:pt x="4215" y="4090"/>
                  </a:cubicBezTo>
                  <a:lnTo>
                    <a:pt x="4120" y="3828"/>
                  </a:lnTo>
                  <a:cubicBezTo>
                    <a:pt x="4092" y="3754"/>
                    <a:pt x="4036" y="3709"/>
                    <a:pt x="3974" y="3709"/>
                  </a:cubicBezTo>
                  <a:cubicBezTo>
                    <a:pt x="3955" y="3709"/>
                    <a:pt x="3937" y="3713"/>
                    <a:pt x="3918" y="3721"/>
                  </a:cubicBezTo>
                  <a:cubicBezTo>
                    <a:pt x="3823" y="3745"/>
                    <a:pt x="3775" y="3840"/>
                    <a:pt x="3811" y="3924"/>
                  </a:cubicBezTo>
                  <a:lnTo>
                    <a:pt x="3894" y="4197"/>
                  </a:lnTo>
                  <a:cubicBezTo>
                    <a:pt x="3989" y="4507"/>
                    <a:pt x="4025" y="4840"/>
                    <a:pt x="3989" y="5162"/>
                  </a:cubicBezTo>
                  <a:lnTo>
                    <a:pt x="3858" y="6424"/>
                  </a:lnTo>
                  <a:lnTo>
                    <a:pt x="3525" y="6424"/>
                  </a:lnTo>
                  <a:lnTo>
                    <a:pt x="3692" y="5876"/>
                  </a:lnTo>
                  <a:cubicBezTo>
                    <a:pt x="3703" y="5852"/>
                    <a:pt x="3703" y="5817"/>
                    <a:pt x="3692" y="5793"/>
                  </a:cubicBezTo>
                  <a:lnTo>
                    <a:pt x="3275" y="4364"/>
                  </a:lnTo>
                  <a:cubicBezTo>
                    <a:pt x="3263" y="4305"/>
                    <a:pt x="3215" y="4257"/>
                    <a:pt x="3156" y="4245"/>
                  </a:cubicBezTo>
                  <a:cubicBezTo>
                    <a:pt x="3049" y="4221"/>
                    <a:pt x="2941" y="4197"/>
                    <a:pt x="2858" y="4185"/>
                  </a:cubicBezTo>
                  <a:cubicBezTo>
                    <a:pt x="2322" y="4078"/>
                    <a:pt x="1798" y="3971"/>
                    <a:pt x="1429" y="3852"/>
                  </a:cubicBezTo>
                  <a:cubicBezTo>
                    <a:pt x="1239" y="3793"/>
                    <a:pt x="1096" y="3733"/>
                    <a:pt x="1013" y="3673"/>
                  </a:cubicBezTo>
                  <a:cubicBezTo>
                    <a:pt x="1239" y="3662"/>
                    <a:pt x="1453" y="3590"/>
                    <a:pt x="1608" y="3423"/>
                  </a:cubicBezTo>
                  <a:cubicBezTo>
                    <a:pt x="1667" y="3364"/>
                    <a:pt x="1667" y="3257"/>
                    <a:pt x="1608" y="3197"/>
                  </a:cubicBezTo>
                  <a:cubicBezTo>
                    <a:pt x="1578" y="3167"/>
                    <a:pt x="1537" y="3153"/>
                    <a:pt x="1495" y="3153"/>
                  </a:cubicBezTo>
                  <a:cubicBezTo>
                    <a:pt x="1453" y="3153"/>
                    <a:pt x="1411" y="3167"/>
                    <a:pt x="1382" y="3197"/>
                  </a:cubicBezTo>
                  <a:cubicBezTo>
                    <a:pt x="1285" y="3294"/>
                    <a:pt x="1092" y="3351"/>
                    <a:pt x="835" y="3351"/>
                  </a:cubicBezTo>
                  <a:cubicBezTo>
                    <a:pt x="743" y="3351"/>
                    <a:pt x="643" y="3344"/>
                    <a:pt x="536" y="3328"/>
                  </a:cubicBezTo>
                  <a:lnTo>
                    <a:pt x="524" y="3316"/>
                  </a:lnTo>
                  <a:lnTo>
                    <a:pt x="405" y="2876"/>
                  </a:lnTo>
                  <a:cubicBezTo>
                    <a:pt x="524" y="2816"/>
                    <a:pt x="703" y="2721"/>
                    <a:pt x="894" y="2602"/>
                  </a:cubicBezTo>
                  <a:cubicBezTo>
                    <a:pt x="1298" y="2340"/>
                    <a:pt x="1548" y="2066"/>
                    <a:pt x="1656" y="1768"/>
                  </a:cubicBezTo>
                  <a:lnTo>
                    <a:pt x="1775" y="1721"/>
                  </a:lnTo>
                  <a:cubicBezTo>
                    <a:pt x="1798" y="1888"/>
                    <a:pt x="1846" y="1983"/>
                    <a:pt x="1858" y="1995"/>
                  </a:cubicBezTo>
                  <a:cubicBezTo>
                    <a:pt x="1894" y="2054"/>
                    <a:pt x="1953" y="2078"/>
                    <a:pt x="2013" y="2078"/>
                  </a:cubicBezTo>
                  <a:cubicBezTo>
                    <a:pt x="2037" y="2078"/>
                    <a:pt x="2072" y="2078"/>
                    <a:pt x="2084" y="2066"/>
                  </a:cubicBezTo>
                  <a:cubicBezTo>
                    <a:pt x="2156" y="2019"/>
                    <a:pt x="2191" y="1935"/>
                    <a:pt x="2144" y="1840"/>
                  </a:cubicBezTo>
                  <a:cubicBezTo>
                    <a:pt x="2132" y="1828"/>
                    <a:pt x="1965" y="1483"/>
                    <a:pt x="2179" y="935"/>
                  </a:cubicBezTo>
                  <a:cubicBezTo>
                    <a:pt x="2322" y="1030"/>
                    <a:pt x="2525" y="1221"/>
                    <a:pt x="2727" y="1602"/>
                  </a:cubicBezTo>
                  <a:cubicBezTo>
                    <a:pt x="2754" y="1663"/>
                    <a:pt x="2812" y="1699"/>
                    <a:pt x="2875" y="1699"/>
                  </a:cubicBezTo>
                  <a:cubicBezTo>
                    <a:pt x="2897" y="1699"/>
                    <a:pt x="2920" y="1694"/>
                    <a:pt x="2941" y="1685"/>
                  </a:cubicBezTo>
                  <a:cubicBezTo>
                    <a:pt x="3025" y="1638"/>
                    <a:pt x="3061" y="1542"/>
                    <a:pt x="3025" y="1459"/>
                  </a:cubicBezTo>
                  <a:cubicBezTo>
                    <a:pt x="3001" y="1423"/>
                    <a:pt x="2989" y="1411"/>
                    <a:pt x="2977" y="1387"/>
                  </a:cubicBezTo>
                  <a:cubicBezTo>
                    <a:pt x="3442" y="1245"/>
                    <a:pt x="4692" y="887"/>
                    <a:pt x="6025" y="756"/>
                  </a:cubicBezTo>
                  <a:cubicBezTo>
                    <a:pt x="6402" y="716"/>
                    <a:pt x="6758" y="696"/>
                    <a:pt x="7091" y="696"/>
                  </a:cubicBezTo>
                  <a:cubicBezTo>
                    <a:pt x="7633" y="696"/>
                    <a:pt x="8117" y="749"/>
                    <a:pt x="8537" y="852"/>
                  </a:cubicBezTo>
                  <a:cubicBezTo>
                    <a:pt x="9359" y="1042"/>
                    <a:pt x="9942" y="1423"/>
                    <a:pt x="10264" y="2007"/>
                  </a:cubicBezTo>
                  <a:cubicBezTo>
                    <a:pt x="10847" y="3054"/>
                    <a:pt x="10192" y="4007"/>
                    <a:pt x="9895" y="4281"/>
                  </a:cubicBezTo>
                  <a:cubicBezTo>
                    <a:pt x="9835" y="4340"/>
                    <a:pt x="9823" y="4447"/>
                    <a:pt x="9883" y="4507"/>
                  </a:cubicBezTo>
                  <a:cubicBezTo>
                    <a:pt x="9907" y="4543"/>
                    <a:pt x="9954" y="4555"/>
                    <a:pt x="10002" y="4555"/>
                  </a:cubicBezTo>
                  <a:cubicBezTo>
                    <a:pt x="10038" y="4555"/>
                    <a:pt x="10073" y="4543"/>
                    <a:pt x="10109" y="4507"/>
                  </a:cubicBezTo>
                  <a:lnTo>
                    <a:pt x="10121" y="4495"/>
                  </a:lnTo>
                  <a:lnTo>
                    <a:pt x="10180" y="4614"/>
                  </a:lnTo>
                  <a:cubicBezTo>
                    <a:pt x="10204" y="4686"/>
                    <a:pt x="10216" y="4781"/>
                    <a:pt x="10192" y="4864"/>
                  </a:cubicBezTo>
                  <a:lnTo>
                    <a:pt x="9752" y="6412"/>
                  </a:lnTo>
                  <a:lnTo>
                    <a:pt x="9454" y="6412"/>
                  </a:lnTo>
                  <a:lnTo>
                    <a:pt x="9728" y="5995"/>
                  </a:lnTo>
                  <a:cubicBezTo>
                    <a:pt x="9764" y="5971"/>
                    <a:pt x="9764" y="5924"/>
                    <a:pt x="9764" y="5876"/>
                  </a:cubicBezTo>
                  <a:lnTo>
                    <a:pt x="9633" y="4995"/>
                  </a:lnTo>
                  <a:cubicBezTo>
                    <a:pt x="9633" y="4971"/>
                    <a:pt x="9597" y="4924"/>
                    <a:pt x="9585" y="4912"/>
                  </a:cubicBezTo>
                  <a:lnTo>
                    <a:pt x="8883" y="4245"/>
                  </a:lnTo>
                  <a:cubicBezTo>
                    <a:pt x="8853" y="4215"/>
                    <a:pt x="8811" y="4200"/>
                    <a:pt x="8770" y="4200"/>
                  </a:cubicBezTo>
                  <a:cubicBezTo>
                    <a:pt x="8728" y="4200"/>
                    <a:pt x="8686" y="4215"/>
                    <a:pt x="8656" y="4245"/>
                  </a:cubicBezTo>
                  <a:cubicBezTo>
                    <a:pt x="8597" y="4305"/>
                    <a:pt x="8597" y="4400"/>
                    <a:pt x="8656" y="4459"/>
                  </a:cubicBezTo>
                  <a:lnTo>
                    <a:pt x="8716" y="4519"/>
                  </a:lnTo>
                  <a:cubicBezTo>
                    <a:pt x="8645" y="4543"/>
                    <a:pt x="8561" y="4555"/>
                    <a:pt x="8478" y="4566"/>
                  </a:cubicBezTo>
                  <a:cubicBezTo>
                    <a:pt x="8395" y="4578"/>
                    <a:pt x="8335" y="4674"/>
                    <a:pt x="8347" y="4757"/>
                  </a:cubicBezTo>
                  <a:cubicBezTo>
                    <a:pt x="8359" y="4840"/>
                    <a:pt x="8442" y="4900"/>
                    <a:pt x="8514" y="4900"/>
                  </a:cubicBezTo>
                  <a:lnTo>
                    <a:pt x="8537" y="4900"/>
                  </a:lnTo>
                  <a:cubicBezTo>
                    <a:pt x="8692" y="4864"/>
                    <a:pt x="8859" y="4840"/>
                    <a:pt x="9002" y="4793"/>
                  </a:cubicBezTo>
                  <a:lnTo>
                    <a:pt x="9335" y="5102"/>
                  </a:lnTo>
                  <a:lnTo>
                    <a:pt x="9454" y="5864"/>
                  </a:lnTo>
                  <a:lnTo>
                    <a:pt x="9037" y="6471"/>
                  </a:lnTo>
                  <a:cubicBezTo>
                    <a:pt x="9002" y="6519"/>
                    <a:pt x="8990" y="6590"/>
                    <a:pt x="9014" y="6638"/>
                  </a:cubicBezTo>
                  <a:cubicBezTo>
                    <a:pt x="9049" y="6698"/>
                    <a:pt x="9109" y="6721"/>
                    <a:pt x="9168" y="6721"/>
                  </a:cubicBezTo>
                  <a:lnTo>
                    <a:pt x="9895" y="6721"/>
                  </a:lnTo>
                  <a:cubicBezTo>
                    <a:pt x="9966" y="6721"/>
                    <a:pt x="10026" y="6686"/>
                    <a:pt x="10049" y="6602"/>
                  </a:cubicBezTo>
                  <a:lnTo>
                    <a:pt x="10538" y="4936"/>
                  </a:lnTo>
                  <a:cubicBezTo>
                    <a:pt x="10585" y="4781"/>
                    <a:pt x="10561" y="4614"/>
                    <a:pt x="10502" y="4459"/>
                  </a:cubicBezTo>
                  <a:lnTo>
                    <a:pt x="10383" y="4209"/>
                  </a:lnTo>
                  <a:cubicBezTo>
                    <a:pt x="10526" y="4019"/>
                    <a:pt x="10669" y="3769"/>
                    <a:pt x="10764" y="3483"/>
                  </a:cubicBezTo>
                  <a:cubicBezTo>
                    <a:pt x="10942" y="2911"/>
                    <a:pt x="10859" y="2340"/>
                    <a:pt x="10585" y="1816"/>
                  </a:cubicBezTo>
                  <a:cubicBezTo>
                    <a:pt x="10466" y="1626"/>
                    <a:pt x="10323" y="1423"/>
                    <a:pt x="10169" y="1280"/>
                  </a:cubicBezTo>
                  <a:cubicBezTo>
                    <a:pt x="10252" y="1233"/>
                    <a:pt x="10347" y="1173"/>
                    <a:pt x="10430" y="1114"/>
                  </a:cubicBezTo>
                  <a:cubicBezTo>
                    <a:pt x="10645" y="1304"/>
                    <a:pt x="10835" y="1459"/>
                    <a:pt x="10883" y="1483"/>
                  </a:cubicBezTo>
                  <a:cubicBezTo>
                    <a:pt x="10907" y="1507"/>
                    <a:pt x="10919" y="1507"/>
                    <a:pt x="10954" y="1507"/>
                  </a:cubicBezTo>
                  <a:cubicBezTo>
                    <a:pt x="11014" y="1507"/>
                    <a:pt x="11073" y="1471"/>
                    <a:pt x="11097" y="1411"/>
                  </a:cubicBezTo>
                  <a:cubicBezTo>
                    <a:pt x="11073" y="1364"/>
                    <a:pt x="11038" y="1268"/>
                    <a:pt x="10966" y="1221"/>
                  </a:cubicBezTo>
                  <a:cubicBezTo>
                    <a:pt x="10942" y="1209"/>
                    <a:pt x="10788" y="1090"/>
                    <a:pt x="10621" y="935"/>
                  </a:cubicBezTo>
                  <a:cubicBezTo>
                    <a:pt x="10764" y="828"/>
                    <a:pt x="10835" y="733"/>
                    <a:pt x="10859" y="625"/>
                  </a:cubicBezTo>
                  <a:cubicBezTo>
                    <a:pt x="10919" y="447"/>
                    <a:pt x="10895" y="280"/>
                    <a:pt x="10776" y="149"/>
                  </a:cubicBezTo>
                  <a:cubicBezTo>
                    <a:pt x="10687" y="52"/>
                    <a:pt x="10565" y="0"/>
                    <a:pt x="104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9" name="Google Shape;11939;p81"/>
            <p:cNvSpPr/>
            <p:nvPr/>
          </p:nvSpPr>
          <p:spPr>
            <a:xfrm>
              <a:off x="4195981" y="2177682"/>
              <a:ext cx="10336" cy="10720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40" name="Google Shape;11940;p81"/>
          <p:cNvGrpSpPr/>
          <p:nvPr/>
        </p:nvGrpSpPr>
        <p:grpSpPr>
          <a:xfrm>
            <a:off x="7689067" y="2770168"/>
            <a:ext cx="473003" cy="420480"/>
            <a:chOff x="5794669" y="2001426"/>
            <a:chExt cx="354752" cy="315360"/>
          </a:xfrm>
          <a:solidFill>
            <a:schemeClr val="tx1"/>
          </a:solidFill>
        </p:grpSpPr>
        <p:sp>
          <p:nvSpPr>
            <p:cNvPr id="11941" name="Google Shape;11941;p81"/>
            <p:cNvSpPr/>
            <p:nvPr/>
          </p:nvSpPr>
          <p:spPr>
            <a:xfrm>
              <a:off x="5841165" y="2051186"/>
              <a:ext cx="10688" cy="10336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56"/>
                  </a:cubicBez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42" name="Google Shape;11942;p81"/>
            <p:cNvSpPr/>
            <p:nvPr/>
          </p:nvSpPr>
          <p:spPr>
            <a:xfrm>
              <a:off x="5794669" y="2001426"/>
              <a:ext cx="354752" cy="315360"/>
            </a:xfrm>
            <a:custGeom>
              <a:avLst/>
              <a:gdLst/>
              <a:ahLst/>
              <a:cxnLst/>
              <a:rect l="l" t="t" r="r" b="b"/>
              <a:pathLst>
                <a:path w="11086" h="9855" extrusionOk="0">
                  <a:moveTo>
                    <a:pt x="1179" y="568"/>
                  </a:moveTo>
                  <a:lnTo>
                    <a:pt x="1298" y="877"/>
                  </a:lnTo>
                  <a:lnTo>
                    <a:pt x="1215" y="925"/>
                  </a:lnTo>
                  <a:lnTo>
                    <a:pt x="1203" y="937"/>
                  </a:lnTo>
                  <a:lnTo>
                    <a:pt x="894" y="782"/>
                  </a:lnTo>
                  <a:cubicBezTo>
                    <a:pt x="965" y="722"/>
                    <a:pt x="1048" y="639"/>
                    <a:pt x="1179" y="568"/>
                  </a:cubicBezTo>
                  <a:close/>
                  <a:moveTo>
                    <a:pt x="10028" y="3376"/>
                  </a:moveTo>
                  <a:cubicBezTo>
                    <a:pt x="10073" y="3406"/>
                    <a:pt x="10123" y="3430"/>
                    <a:pt x="10145" y="3473"/>
                  </a:cubicBezTo>
                  <a:cubicBezTo>
                    <a:pt x="10502" y="3794"/>
                    <a:pt x="10621" y="4592"/>
                    <a:pt x="10490" y="5699"/>
                  </a:cubicBezTo>
                  <a:cubicBezTo>
                    <a:pt x="10430" y="6199"/>
                    <a:pt x="10490" y="6521"/>
                    <a:pt x="10561" y="6735"/>
                  </a:cubicBezTo>
                  <a:cubicBezTo>
                    <a:pt x="10502" y="6688"/>
                    <a:pt x="10430" y="6628"/>
                    <a:pt x="10371" y="6568"/>
                  </a:cubicBezTo>
                  <a:cubicBezTo>
                    <a:pt x="10240" y="6402"/>
                    <a:pt x="10192" y="6176"/>
                    <a:pt x="10228" y="5902"/>
                  </a:cubicBezTo>
                  <a:cubicBezTo>
                    <a:pt x="10359" y="5080"/>
                    <a:pt x="10478" y="3937"/>
                    <a:pt x="10049" y="3401"/>
                  </a:cubicBezTo>
                  <a:cubicBezTo>
                    <a:pt x="10038" y="3390"/>
                    <a:pt x="10032" y="3382"/>
                    <a:pt x="10028" y="3376"/>
                  </a:cubicBezTo>
                  <a:close/>
                  <a:moveTo>
                    <a:pt x="3942" y="9212"/>
                  </a:moveTo>
                  <a:lnTo>
                    <a:pt x="3918" y="9557"/>
                  </a:lnTo>
                  <a:lnTo>
                    <a:pt x="3692" y="9557"/>
                  </a:lnTo>
                  <a:lnTo>
                    <a:pt x="3942" y="9212"/>
                  </a:lnTo>
                  <a:close/>
                  <a:moveTo>
                    <a:pt x="2035" y="334"/>
                  </a:moveTo>
                  <a:cubicBezTo>
                    <a:pt x="2129" y="334"/>
                    <a:pt x="2230" y="339"/>
                    <a:pt x="2334" y="353"/>
                  </a:cubicBezTo>
                  <a:cubicBezTo>
                    <a:pt x="2918" y="461"/>
                    <a:pt x="3453" y="889"/>
                    <a:pt x="3894" y="1365"/>
                  </a:cubicBezTo>
                  <a:cubicBezTo>
                    <a:pt x="3644" y="1187"/>
                    <a:pt x="3370" y="1056"/>
                    <a:pt x="3120" y="937"/>
                  </a:cubicBezTo>
                  <a:cubicBezTo>
                    <a:pt x="3100" y="931"/>
                    <a:pt x="3080" y="928"/>
                    <a:pt x="3060" y="928"/>
                  </a:cubicBezTo>
                  <a:cubicBezTo>
                    <a:pt x="2996" y="928"/>
                    <a:pt x="2936" y="959"/>
                    <a:pt x="2918" y="1032"/>
                  </a:cubicBezTo>
                  <a:cubicBezTo>
                    <a:pt x="2882" y="1115"/>
                    <a:pt x="2918" y="1211"/>
                    <a:pt x="3001" y="1234"/>
                  </a:cubicBezTo>
                  <a:cubicBezTo>
                    <a:pt x="3763" y="1568"/>
                    <a:pt x="4406" y="2127"/>
                    <a:pt x="4823" y="2544"/>
                  </a:cubicBezTo>
                  <a:cubicBezTo>
                    <a:pt x="4882" y="2604"/>
                    <a:pt x="4918" y="2663"/>
                    <a:pt x="4966" y="2711"/>
                  </a:cubicBezTo>
                  <a:cubicBezTo>
                    <a:pt x="5164" y="2947"/>
                    <a:pt x="5332" y="3115"/>
                    <a:pt x="5777" y="3115"/>
                  </a:cubicBezTo>
                  <a:cubicBezTo>
                    <a:pt x="6028" y="3115"/>
                    <a:pt x="6366" y="3061"/>
                    <a:pt x="6847" y="2937"/>
                  </a:cubicBezTo>
                  <a:cubicBezTo>
                    <a:pt x="7304" y="2816"/>
                    <a:pt x="7698" y="2755"/>
                    <a:pt x="8035" y="2755"/>
                  </a:cubicBezTo>
                  <a:cubicBezTo>
                    <a:pt x="8497" y="2755"/>
                    <a:pt x="8852" y="2870"/>
                    <a:pt x="9121" y="3104"/>
                  </a:cubicBezTo>
                  <a:cubicBezTo>
                    <a:pt x="9454" y="3437"/>
                    <a:pt x="9514" y="4175"/>
                    <a:pt x="9216" y="4806"/>
                  </a:cubicBezTo>
                  <a:cubicBezTo>
                    <a:pt x="9037" y="5187"/>
                    <a:pt x="8954" y="5640"/>
                    <a:pt x="8990" y="6045"/>
                  </a:cubicBezTo>
                  <a:cubicBezTo>
                    <a:pt x="9037" y="6509"/>
                    <a:pt x="9228" y="6854"/>
                    <a:pt x="9538" y="7045"/>
                  </a:cubicBezTo>
                  <a:lnTo>
                    <a:pt x="9538" y="9557"/>
                  </a:lnTo>
                  <a:lnTo>
                    <a:pt x="9287" y="9557"/>
                  </a:lnTo>
                  <a:lnTo>
                    <a:pt x="9514" y="9164"/>
                  </a:lnTo>
                  <a:cubicBezTo>
                    <a:pt x="9526" y="9140"/>
                    <a:pt x="9538" y="9093"/>
                    <a:pt x="9526" y="9069"/>
                  </a:cubicBezTo>
                  <a:lnTo>
                    <a:pt x="9240" y="7366"/>
                  </a:lnTo>
                  <a:cubicBezTo>
                    <a:pt x="9240" y="7342"/>
                    <a:pt x="9204" y="7295"/>
                    <a:pt x="9180" y="7283"/>
                  </a:cubicBezTo>
                  <a:cubicBezTo>
                    <a:pt x="7918" y="6176"/>
                    <a:pt x="7418" y="4532"/>
                    <a:pt x="7406" y="4509"/>
                  </a:cubicBezTo>
                  <a:cubicBezTo>
                    <a:pt x="7387" y="4440"/>
                    <a:pt x="7318" y="4395"/>
                    <a:pt x="7255" y="4395"/>
                  </a:cubicBezTo>
                  <a:cubicBezTo>
                    <a:pt x="7241" y="4395"/>
                    <a:pt x="7228" y="4397"/>
                    <a:pt x="7216" y="4402"/>
                  </a:cubicBezTo>
                  <a:cubicBezTo>
                    <a:pt x="7121" y="4437"/>
                    <a:pt x="7085" y="4532"/>
                    <a:pt x="7109" y="4604"/>
                  </a:cubicBezTo>
                  <a:cubicBezTo>
                    <a:pt x="7109" y="4616"/>
                    <a:pt x="7156" y="4771"/>
                    <a:pt x="7240" y="4985"/>
                  </a:cubicBezTo>
                  <a:cubicBezTo>
                    <a:pt x="7144" y="5080"/>
                    <a:pt x="6859" y="5283"/>
                    <a:pt x="6466" y="5461"/>
                  </a:cubicBezTo>
                  <a:cubicBezTo>
                    <a:pt x="6070" y="5641"/>
                    <a:pt x="5688" y="5729"/>
                    <a:pt x="5316" y="5729"/>
                  </a:cubicBezTo>
                  <a:cubicBezTo>
                    <a:pt x="5072" y="5729"/>
                    <a:pt x="4832" y="5691"/>
                    <a:pt x="4596" y="5616"/>
                  </a:cubicBezTo>
                  <a:lnTo>
                    <a:pt x="4668" y="5128"/>
                  </a:lnTo>
                  <a:cubicBezTo>
                    <a:pt x="4680" y="5033"/>
                    <a:pt x="4620" y="4961"/>
                    <a:pt x="4537" y="4949"/>
                  </a:cubicBezTo>
                  <a:cubicBezTo>
                    <a:pt x="4523" y="4946"/>
                    <a:pt x="4509" y="4944"/>
                    <a:pt x="4496" y="4944"/>
                  </a:cubicBezTo>
                  <a:cubicBezTo>
                    <a:pt x="4422" y="4944"/>
                    <a:pt x="4368" y="4999"/>
                    <a:pt x="4358" y="5080"/>
                  </a:cubicBezTo>
                  <a:lnTo>
                    <a:pt x="4192" y="6187"/>
                  </a:lnTo>
                  <a:cubicBezTo>
                    <a:pt x="4120" y="6735"/>
                    <a:pt x="4061" y="7283"/>
                    <a:pt x="4025" y="7819"/>
                  </a:cubicBezTo>
                  <a:lnTo>
                    <a:pt x="3953" y="8962"/>
                  </a:lnTo>
                  <a:lnTo>
                    <a:pt x="3632" y="5056"/>
                  </a:lnTo>
                  <a:cubicBezTo>
                    <a:pt x="3632" y="5044"/>
                    <a:pt x="3632" y="5021"/>
                    <a:pt x="3620" y="4997"/>
                  </a:cubicBezTo>
                  <a:lnTo>
                    <a:pt x="2334" y="2401"/>
                  </a:lnTo>
                  <a:cubicBezTo>
                    <a:pt x="2370" y="2354"/>
                    <a:pt x="2382" y="2306"/>
                    <a:pt x="2394" y="2270"/>
                  </a:cubicBezTo>
                  <a:lnTo>
                    <a:pt x="2513" y="1889"/>
                  </a:lnTo>
                  <a:cubicBezTo>
                    <a:pt x="2549" y="1806"/>
                    <a:pt x="2501" y="1711"/>
                    <a:pt x="2406" y="1687"/>
                  </a:cubicBezTo>
                  <a:cubicBezTo>
                    <a:pt x="2387" y="1679"/>
                    <a:pt x="2368" y="1675"/>
                    <a:pt x="2349" y="1675"/>
                  </a:cubicBezTo>
                  <a:cubicBezTo>
                    <a:pt x="2283" y="1675"/>
                    <a:pt x="2222" y="1720"/>
                    <a:pt x="2203" y="1794"/>
                  </a:cubicBezTo>
                  <a:lnTo>
                    <a:pt x="2084" y="2163"/>
                  </a:lnTo>
                  <a:cubicBezTo>
                    <a:pt x="2072" y="2211"/>
                    <a:pt x="2025" y="2246"/>
                    <a:pt x="1977" y="2270"/>
                  </a:cubicBezTo>
                  <a:lnTo>
                    <a:pt x="739" y="2866"/>
                  </a:lnTo>
                  <a:cubicBezTo>
                    <a:pt x="716" y="2873"/>
                    <a:pt x="694" y="2877"/>
                    <a:pt x="671" y="2877"/>
                  </a:cubicBezTo>
                  <a:cubicBezTo>
                    <a:pt x="623" y="2877"/>
                    <a:pt x="577" y="2859"/>
                    <a:pt x="536" y="2818"/>
                  </a:cubicBezTo>
                  <a:lnTo>
                    <a:pt x="524" y="2794"/>
                  </a:lnTo>
                  <a:lnTo>
                    <a:pt x="370" y="2675"/>
                  </a:lnTo>
                  <a:lnTo>
                    <a:pt x="370" y="2663"/>
                  </a:lnTo>
                  <a:lnTo>
                    <a:pt x="1048" y="1830"/>
                  </a:lnTo>
                  <a:cubicBezTo>
                    <a:pt x="1096" y="1770"/>
                    <a:pt x="1144" y="1699"/>
                    <a:pt x="1167" y="1627"/>
                  </a:cubicBezTo>
                  <a:lnTo>
                    <a:pt x="1263" y="1389"/>
                  </a:lnTo>
                  <a:cubicBezTo>
                    <a:pt x="1286" y="1306"/>
                    <a:pt x="1334" y="1246"/>
                    <a:pt x="1406" y="1211"/>
                  </a:cubicBezTo>
                  <a:lnTo>
                    <a:pt x="1429" y="1187"/>
                  </a:lnTo>
                  <a:cubicBezTo>
                    <a:pt x="1453" y="1246"/>
                    <a:pt x="1513" y="1294"/>
                    <a:pt x="1572" y="1294"/>
                  </a:cubicBezTo>
                  <a:cubicBezTo>
                    <a:pt x="1584" y="1294"/>
                    <a:pt x="1608" y="1294"/>
                    <a:pt x="1632" y="1282"/>
                  </a:cubicBezTo>
                  <a:cubicBezTo>
                    <a:pt x="1727" y="1246"/>
                    <a:pt x="1763" y="1163"/>
                    <a:pt x="1727" y="1068"/>
                  </a:cubicBezTo>
                  <a:lnTo>
                    <a:pt x="1548" y="568"/>
                  </a:lnTo>
                  <a:lnTo>
                    <a:pt x="1548" y="568"/>
                  </a:lnTo>
                  <a:cubicBezTo>
                    <a:pt x="1918" y="699"/>
                    <a:pt x="2144" y="949"/>
                    <a:pt x="2144" y="973"/>
                  </a:cubicBezTo>
                  <a:cubicBezTo>
                    <a:pt x="2168" y="996"/>
                    <a:pt x="2215" y="1032"/>
                    <a:pt x="2263" y="1032"/>
                  </a:cubicBezTo>
                  <a:cubicBezTo>
                    <a:pt x="2263" y="1032"/>
                    <a:pt x="2299" y="1032"/>
                    <a:pt x="2382" y="1044"/>
                  </a:cubicBezTo>
                  <a:cubicBezTo>
                    <a:pt x="2389" y="1045"/>
                    <a:pt x="2396" y="1045"/>
                    <a:pt x="2404" y="1045"/>
                  </a:cubicBezTo>
                  <a:cubicBezTo>
                    <a:pt x="2481" y="1045"/>
                    <a:pt x="2561" y="989"/>
                    <a:pt x="2572" y="913"/>
                  </a:cubicBezTo>
                  <a:cubicBezTo>
                    <a:pt x="2584" y="818"/>
                    <a:pt x="2525" y="734"/>
                    <a:pt x="2441" y="711"/>
                  </a:cubicBezTo>
                  <a:cubicBezTo>
                    <a:pt x="2406" y="711"/>
                    <a:pt x="2382" y="699"/>
                    <a:pt x="2346" y="699"/>
                  </a:cubicBezTo>
                  <a:cubicBezTo>
                    <a:pt x="2275" y="627"/>
                    <a:pt x="2096" y="461"/>
                    <a:pt x="1846" y="341"/>
                  </a:cubicBezTo>
                  <a:cubicBezTo>
                    <a:pt x="1905" y="337"/>
                    <a:pt x="1969" y="334"/>
                    <a:pt x="2035" y="334"/>
                  </a:cubicBezTo>
                  <a:close/>
                  <a:moveTo>
                    <a:pt x="1997" y="1"/>
                  </a:moveTo>
                  <a:cubicBezTo>
                    <a:pt x="1066" y="1"/>
                    <a:pt x="522" y="680"/>
                    <a:pt x="501" y="722"/>
                  </a:cubicBezTo>
                  <a:cubicBezTo>
                    <a:pt x="477" y="758"/>
                    <a:pt x="453" y="806"/>
                    <a:pt x="477" y="853"/>
                  </a:cubicBezTo>
                  <a:cubicBezTo>
                    <a:pt x="489" y="901"/>
                    <a:pt x="513" y="937"/>
                    <a:pt x="548" y="961"/>
                  </a:cubicBezTo>
                  <a:lnTo>
                    <a:pt x="965" y="1199"/>
                  </a:lnTo>
                  <a:cubicBezTo>
                    <a:pt x="953" y="1223"/>
                    <a:pt x="929" y="1258"/>
                    <a:pt x="929" y="1282"/>
                  </a:cubicBezTo>
                  <a:lnTo>
                    <a:pt x="846" y="1520"/>
                  </a:lnTo>
                  <a:cubicBezTo>
                    <a:pt x="834" y="1568"/>
                    <a:pt x="810" y="1592"/>
                    <a:pt x="786" y="1627"/>
                  </a:cubicBezTo>
                  <a:lnTo>
                    <a:pt x="96" y="2461"/>
                  </a:lnTo>
                  <a:cubicBezTo>
                    <a:pt x="1" y="2592"/>
                    <a:pt x="1" y="2782"/>
                    <a:pt x="132" y="2901"/>
                  </a:cubicBezTo>
                  <a:lnTo>
                    <a:pt x="143" y="2925"/>
                  </a:lnTo>
                  <a:lnTo>
                    <a:pt x="298" y="3044"/>
                  </a:lnTo>
                  <a:cubicBezTo>
                    <a:pt x="382" y="3128"/>
                    <a:pt x="513" y="3175"/>
                    <a:pt x="655" y="3175"/>
                  </a:cubicBezTo>
                  <a:cubicBezTo>
                    <a:pt x="727" y="3175"/>
                    <a:pt x="786" y="3163"/>
                    <a:pt x="858" y="3128"/>
                  </a:cubicBezTo>
                  <a:lnTo>
                    <a:pt x="2048" y="2568"/>
                  </a:lnTo>
                  <a:lnTo>
                    <a:pt x="3287" y="5080"/>
                  </a:lnTo>
                  <a:lnTo>
                    <a:pt x="3632" y="9057"/>
                  </a:lnTo>
                  <a:lnTo>
                    <a:pt x="3227" y="9605"/>
                  </a:lnTo>
                  <a:cubicBezTo>
                    <a:pt x="3191" y="9652"/>
                    <a:pt x="3180" y="9724"/>
                    <a:pt x="3215" y="9771"/>
                  </a:cubicBezTo>
                  <a:cubicBezTo>
                    <a:pt x="3239" y="9831"/>
                    <a:pt x="3299" y="9855"/>
                    <a:pt x="3358" y="9855"/>
                  </a:cubicBezTo>
                  <a:lnTo>
                    <a:pt x="4049" y="9855"/>
                  </a:lnTo>
                  <a:cubicBezTo>
                    <a:pt x="4132" y="9855"/>
                    <a:pt x="4192" y="9795"/>
                    <a:pt x="4204" y="9712"/>
                  </a:cubicBezTo>
                  <a:lnTo>
                    <a:pt x="4323" y="7807"/>
                  </a:lnTo>
                  <a:cubicBezTo>
                    <a:pt x="4358" y="7271"/>
                    <a:pt x="4418" y="6735"/>
                    <a:pt x="4489" y="6199"/>
                  </a:cubicBezTo>
                  <a:lnTo>
                    <a:pt x="4537" y="5902"/>
                  </a:lnTo>
                  <a:cubicBezTo>
                    <a:pt x="4787" y="5973"/>
                    <a:pt x="5037" y="6021"/>
                    <a:pt x="5311" y="6021"/>
                  </a:cubicBezTo>
                  <a:cubicBezTo>
                    <a:pt x="5739" y="6021"/>
                    <a:pt x="6168" y="5914"/>
                    <a:pt x="6609" y="5723"/>
                  </a:cubicBezTo>
                  <a:cubicBezTo>
                    <a:pt x="6966" y="5556"/>
                    <a:pt x="7228" y="5378"/>
                    <a:pt x="7382" y="5259"/>
                  </a:cubicBezTo>
                  <a:cubicBezTo>
                    <a:pt x="7644" y="5866"/>
                    <a:pt x="8133" y="6747"/>
                    <a:pt x="8930" y="7450"/>
                  </a:cubicBezTo>
                  <a:lnTo>
                    <a:pt x="9192" y="9033"/>
                  </a:lnTo>
                  <a:lnTo>
                    <a:pt x="8847" y="9616"/>
                  </a:lnTo>
                  <a:cubicBezTo>
                    <a:pt x="8823" y="9664"/>
                    <a:pt x="8823" y="9724"/>
                    <a:pt x="8847" y="9783"/>
                  </a:cubicBezTo>
                  <a:cubicBezTo>
                    <a:pt x="8883" y="9831"/>
                    <a:pt x="8942" y="9855"/>
                    <a:pt x="8990" y="9855"/>
                  </a:cubicBezTo>
                  <a:lnTo>
                    <a:pt x="9668" y="9855"/>
                  </a:lnTo>
                  <a:cubicBezTo>
                    <a:pt x="9764" y="9855"/>
                    <a:pt x="9835" y="9783"/>
                    <a:pt x="9835" y="9688"/>
                  </a:cubicBezTo>
                  <a:lnTo>
                    <a:pt x="9835" y="6926"/>
                  </a:lnTo>
                  <a:cubicBezTo>
                    <a:pt x="9835" y="6866"/>
                    <a:pt x="9799" y="6807"/>
                    <a:pt x="9740" y="6771"/>
                  </a:cubicBezTo>
                  <a:cubicBezTo>
                    <a:pt x="9418" y="6616"/>
                    <a:pt x="9311" y="6259"/>
                    <a:pt x="9287" y="5973"/>
                  </a:cubicBezTo>
                  <a:cubicBezTo>
                    <a:pt x="9252" y="5628"/>
                    <a:pt x="9323" y="5211"/>
                    <a:pt x="9478" y="4913"/>
                  </a:cubicBezTo>
                  <a:cubicBezTo>
                    <a:pt x="9645" y="4556"/>
                    <a:pt x="9728" y="4151"/>
                    <a:pt x="9704" y="3782"/>
                  </a:cubicBezTo>
                  <a:cubicBezTo>
                    <a:pt x="9680" y="3663"/>
                    <a:pt x="9668" y="3544"/>
                    <a:pt x="9645" y="3437"/>
                  </a:cubicBezTo>
                  <a:lnTo>
                    <a:pt x="9645" y="3437"/>
                  </a:lnTo>
                  <a:cubicBezTo>
                    <a:pt x="9704" y="3473"/>
                    <a:pt x="9740" y="3497"/>
                    <a:pt x="9776" y="3556"/>
                  </a:cubicBezTo>
                  <a:cubicBezTo>
                    <a:pt x="10026" y="3890"/>
                    <a:pt x="10073" y="4652"/>
                    <a:pt x="9895" y="5806"/>
                  </a:cubicBezTo>
                  <a:cubicBezTo>
                    <a:pt x="9823" y="6271"/>
                    <a:pt x="9966" y="6568"/>
                    <a:pt x="10097" y="6735"/>
                  </a:cubicBezTo>
                  <a:cubicBezTo>
                    <a:pt x="10276" y="6949"/>
                    <a:pt x="10573" y="7069"/>
                    <a:pt x="10871" y="7069"/>
                  </a:cubicBezTo>
                  <a:cubicBezTo>
                    <a:pt x="10954" y="7069"/>
                    <a:pt x="11014" y="7033"/>
                    <a:pt x="11026" y="6973"/>
                  </a:cubicBezTo>
                  <a:cubicBezTo>
                    <a:pt x="11085" y="6938"/>
                    <a:pt x="11062" y="6878"/>
                    <a:pt x="11014" y="6830"/>
                  </a:cubicBezTo>
                  <a:cubicBezTo>
                    <a:pt x="11014" y="6830"/>
                    <a:pt x="10728" y="6568"/>
                    <a:pt x="10835" y="5735"/>
                  </a:cubicBezTo>
                  <a:cubicBezTo>
                    <a:pt x="10978" y="4473"/>
                    <a:pt x="10835" y="3616"/>
                    <a:pt x="10383" y="3223"/>
                  </a:cubicBezTo>
                  <a:cubicBezTo>
                    <a:pt x="10193" y="3051"/>
                    <a:pt x="9955" y="2955"/>
                    <a:pt x="9680" y="2955"/>
                  </a:cubicBezTo>
                  <a:cubicBezTo>
                    <a:pt x="9593" y="2955"/>
                    <a:pt x="9501" y="2965"/>
                    <a:pt x="9407" y="2985"/>
                  </a:cubicBezTo>
                  <a:cubicBezTo>
                    <a:pt x="9371" y="2937"/>
                    <a:pt x="9335" y="2889"/>
                    <a:pt x="9287" y="2866"/>
                  </a:cubicBezTo>
                  <a:cubicBezTo>
                    <a:pt x="8959" y="2580"/>
                    <a:pt x="8531" y="2435"/>
                    <a:pt x="7984" y="2435"/>
                  </a:cubicBezTo>
                  <a:cubicBezTo>
                    <a:pt x="7620" y="2435"/>
                    <a:pt x="7203" y="2499"/>
                    <a:pt x="6728" y="2627"/>
                  </a:cubicBezTo>
                  <a:cubicBezTo>
                    <a:pt x="6277" y="2738"/>
                    <a:pt x="5955" y="2798"/>
                    <a:pt x="5727" y="2798"/>
                  </a:cubicBezTo>
                  <a:cubicBezTo>
                    <a:pt x="5659" y="2798"/>
                    <a:pt x="5600" y="2793"/>
                    <a:pt x="5549" y="2782"/>
                  </a:cubicBezTo>
                  <a:cubicBezTo>
                    <a:pt x="5477" y="2770"/>
                    <a:pt x="5418" y="2747"/>
                    <a:pt x="5370" y="2711"/>
                  </a:cubicBezTo>
                  <a:cubicBezTo>
                    <a:pt x="5299" y="2651"/>
                    <a:pt x="5156" y="2461"/>
                    <a:pt x="5001" y="2246"/>
                  </a:cubicBezTo>
                  <a:cubicBezTo>
                    <a:pt x="4442" y="1508"/>
                    <a:pt x="3513" y="258"/>
                    <a:pt x="2346" y="32"/>
                  </a:cubicBezTo>
                  <a:cubicBezTo>
                    <a:pt x="2224" y="10"/>
                    <a:pt x="2108" y="1"/>
                    <a:pt x="19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43" name="Google Shape;11943;p81"/>
          <p:cNvGrpSpPr/>
          <p:nvPr/>
        </p:nvGrpSpPr>
        <p:grpSpPr>
          <a:xfrm>
            <a:off x="8423147" y="2808056"/>
            <a:ext cx="470443" cy="385621"/>
            <a:chOff x="6345229" y="2029842"/>
            <a:chExt cx="352832" cy="289216"/>
          </a:xfrm>
          <a:solidFill>
            <a:schemeClr val="tx1"/>
          </a:solidFill>
        </p:grpSpPr>
        <p:sp>
          <p:nvSpPr>
            <p:cNvPr id="11944" name="Google Shape;11944;p81"/>
            <p:cNvSpPr/>
            <p:nvPr/>
          </p:nvSpPr>
          <p:spPr>
            <a:xfrm>
              <a:off x="6392845" y="2048146"/>
              <a:ext cx="12992" cy="10720"/>
            </a:xfrm>
            <a:custGeom>
              <a:avLst/>
              <a:gdLst/>
              <a:ahLst/>
              <a:cxnLst/>
              <a:rect l="l" t="t" r="r" b="b"/>
              <a:pathLst>
                <a:path w="40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39" y="334"/>
                  </a:lnTo>
                  <a:cubicBezTo>
                    <a:pt x="322" y="334"/>
                    <a:pt x="405" y="251"/>
                    <a:pt x="405" y="167"/>
                  </a:cubicBezTo>
                  <a:cubicBezTo>
                    <a:pt x="405" y="72"/>
                    <a:pt x="322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45" name="Google Shape;11945;p81"/>
            <p:cNvSpPr/>
            <p:nvPr/>
          </p:nvSpPr>
          <p:spPr>
            <a:xfrm>
              <a:off x="6345229" y="2029842"/>
              <a:ext cx="352832" cy="289216"/>
            </a:xfrm>
            <a:custGeom>
              <a:avLst/>
              <a:gdLst/>
              <a:ahLst/>
              <a:cxnLst/>
              <a:rect l="l" t="t" r="r" b="b"/>
              <a:pathLst>
                <a:path w="11026" h="9038" extrusionOk="0">
                  <a:moveTo>
                    <a:pt x="5620" y="5168"/>
                  </a:moveTo>
                  <a:lnTo>
                    <a:pt x="6037" y="6752"/>
                  </a:lnTo>
                  <a:lnTo>
                    <a:pt x="6203" y="8669"/>
                  </a:lnTo>
                  <a:lnTo>
                    <a:pt x="5560" y="8669"/>
                  </a:lnTo>
                  <a:lnTo>
                    <a:pt x="5596" y="8597"/>
                  </a:lnTo>
                  <a:cubicBezTo>
                    <a:pt x="5620" y="8526"/>
                    <a:pt x="5679" y="8478"/>
                    <a:pt x="5775" y="8478"/>
                  </a:cubicBezTo>
                  <a:lnTo>
                    <a:pt x="5858" y="8478"/>
                  </a:lnTo>
                  <a:cubicBezTo>
                    <a:pt x="5906" y="8478"/>
                    <a:pt x="5953" y="8455"/>
                    <a:pt x="5977" y="8419"/>
                  </a:cubicBezTo>
                  <a:cubicBezTo>
                    <a:pt x="6013" y="8383"/>
                    <a:pt x="6025" y="8347"/>
                    <a:pt x="6025" y="8288"/>
                  </a:cubicBezTo>
                  <a:cubicBezTo>
                    <a:pt x="6013" y="8228"/>
                    <a:pt x="5810" y="6716"/>
                    <a:pt x="5239" y="5323"/>
                  </a:cubicBezTo>
                  <a:lnTo>
                    <a:pt x="5239" y="5192"/>
                  </a:lnTo>
                  <a:cubicBezTo>
                    <a:pt x="5370" y="5192"/>
                    <a:pt x="5489" y="5192"/>
                    <a:pt x="5620" y="5168"/>
                  </a:cubicBezTo>
                  <a:close/>
                  <a:moveTo>
                    <a:pt x="8513" y="4335"/>
                  </a:moveTo>
                  <a:lnTo>
                    <a:pt x="8573" y="4573"/>
                  </a:lnTo>
                  <a:cubicBezTo>
                    <a:pt x="8632" y="4811"/>
                    <a:pt x="8704" y="5038"/>
                    <a:pt x="8823" y="5240"/>
                  </a:cubicBezTo>
                  <a:lnTo>
                    <a:pt x="9120" y="5776"/>
                  </a:lnTo>
                  <a:lnTo>
                    <a:pt x="9168" y="6728"/>
                  </a:lnTo>
                  <a:lnTo>
                    <a:pt x="8335" y="8669"/>
                  </a:lnTo>
                  <a:lnTo>
                    <a:pt x="7799" y="8669"/>
                  </a:lnTo>
                  <a:lnTo>
                    <a:pt x="7823" y="8597"/>
                  </a:lnTo>
                  <a:cubicBezTo>
                    <a:pt x="7858" y="8526"/>
                    <a:pt x="7918" y="8478"/>
                    <a:pt x="8001" y="8478"/>
                  </a:cubicBezTo>
                  <a:lnTo>
                    <a:pt x="8096" y="8478"/>
                  </a:lnTo>
                  <a:cubicBezTo>
                    <a:pt x="8156" y="8478"/>
                    <a:pt x="8215" y="8431"/>
                    <a:pt x="8239" y="8383"/>
                  </a:cubicBezTo>
                  <a:cubicBezTo>
                    <a:pt x="8263" y="8336"/>
                    <a:pt x="8716" y="7312"/>
                    <a:pt x="8775" y="6431"/>
                  </a:cubicBezTo>
                  <a:cubicBezTo>
                    <a:pt x="8787" y="6157"/>
                    <a:pt x="8704" y="5716"/>
                    <a:pt x="8513" y="5157"/>
                  </a:cubicBezTo>
                  <a:cubicBezTo>
                    <a:pt x="8406" y="4859"/>
                    <a:pt x="8299" y="4621"/>
                    <a:pt x="8263" y="4490"/>
                  </a:cubicBezTo>
                  <a:cubicBezTo>
                    <a:pt x="8358" y="4430"/>
                    <a:pt x="8442" y="4383"/>
                    <a:pt x="8513" y="4335"/>
                  </a:cubicBezTo>
                  <a:close/>
                  <a:moveTo>
                    <a:pt x="2509" y="0"/>
                  </a:moveTo>
                  <a:cubicBezTo>
                    <a:pt x="2469" y="0"/>
                    <a:pt x="2426" y="4"/>
                    <a:pt x="2381" y="13"/>
                  </a:cubicBezTo>
                  <a:lnTo>
                    <a:pt x="1750" y="13"/>
                  </a:lnTo>
                  <a:cubicBezTo>
                    <a:pt x="1572" y="13"/>
                    <a:pt x="1393" y="85"/>
                    <a:pt x="1274" y="204"/>
                  </a:cubicBezTo>
                  <a:lnTo>
                    <a:pt x="1119" y="370"/>
                  </a:lnTo>
                  <a:lnTo>
                    <a:pt x="560" y="454"/>
                  </a:lnTo>
                  <a:cubicBezTo>
                    <a:pt x="238" y="513"/>
                    <a:pt x="0" y="799"/>
                    <a:pt x="0" y="1120"/>
                  </a:cubicBezTo>
                  <a:lnTo>
                    <a:pt x="0" y="1204"/>
                  </a:lnTo>
                  <a:cubicBezTo>
                    <a:pt x="0" y="1382"/>
                    <a:pt x="143" y="1525"/>
                    <a:pt x="322" y="1525"/>
                  </a:cubicBezTo>
                  <a:lnTo>
                    <a:pt x="1536" y="1525"/>
                  </a:lnTo>
                  <a:lnTo>
                    <a:pt x="1536" y="2871"/>
                  </a:lnTo>
                  <a:cubicBezTo>
                    <a:pt x="1536" y="3383"/>
                    <a:pt x="1798" y="3906"/>
                    <a:pt x="2262" y="4276"/>
                  </a:cubicBezTo>
                  <a:cubicBezTo>
                    <a:pt x="2739" y="4668"/>
                    <a:pt x="3405" y="4895"/>
                    <a:pt x="4120" y="4895"/>
                  </a:cubicBezTo>
                  <a:cubicBezTo>
                    <a:pt x="4132" y="4895"/>
                    <a:pt x="4132" y="4895"/>
                    <a:pt x="4132" y="4907"/>
                  </a:cubicBezTo>
                  <a:lnTo>
                    <a:pt x="4132" y="8169"/>
                  </a:lnTo>
                  <a:cubicBezTo>
                    <a:pt x="3941" y="8193"/>
                    <a:pt x="3774" y="8312"/>
                    <a:pt x="3715" y="8502"/>
                  </a:cubicBezTo>
                  <a:lnTo>
                    <a:pt x="3632" y="8788"/>
                  </a:lnTo>
                  <a:cubicBezTo>
                    <a:pt x="3620" y="8836"/>
                    <a:pt x="3620" y="8895"/>
                    <a:pt x="3643" y="8943"/>
                  </a:cubicBezTo>
                  <a:cubicBezTo>
                    <a:pt x="3679" y="8978"/>
                    <a:pt x="3715" y="9014"/>
                    <a:pt x="3774" y="9014"/>
                  </a:cubicBezTo>
                  <a:lnTo>
                    <a:pt x="4822" y="9014"/>
                  </a:lnTo>
                  <a:cubicBezTo>
                    <a:pt x="4906" y="9014"/>
                    <a:pt x="4965" y="8955"/>
                    <a:pt x="4989" y="8859"/>
                  </a:cubicBezTo>
                  <a:lnTo>
                    <a:pt x="5179" y="6145"/>
                  </a:lnTo>
                  <a:cubicBezTo>
                    <a:pt x="5465" y="7014"/>
                    <a:pt x="5608" y="7835"/>
                    <a:pt x="5668" y="8181"/>
                  </a:cubicBezTo>
                  <a:cubicBezTo>
                    <a:pt x="5489" y="8205"/>
                    <a:pt x="5346" y="8347"/>
                    <a:pt x="5287" y="8526"/>
                  </a:cubicBezTo>
                  <a:lnTo>
                    <a:pt x="5191" y="8800"/>
                  </a:lnTo>
                  <a:cubicBezTo>
                    <a:pt x="5179" y="8847"/>
                    <a:pt x="5179" y="8907"/>
                    <a:pt x="5203" y="8955"/>
                  </a:cubicBezTo>
                  <a:cubicBezTo>
                    <a:pt x="5239" y="9002"/>
                    <a:pt x="5287" y="9026"/>
                    <a:pt x="5346" y="9026"/>
                  </a:cubicBezTo>
                  <a:lnTo>
                    <a:pt x="6382" y="9026"/>
                  </a:lnTo>
                  <a:cubicBezTo>
                    <a:pt x="6430" y="9026"/>
                    <a:pt x="6477" y="9014"/>
                    <a:pt x="6501" y="8978"/>
                  </a:cubicBezTo>
                  <a:cubicBezTo>
                    <a:pt x="6537" y="8955"/>
                    <a:pt x="6549" y="8907"/>
                    <a:pt x="6549" y="8859"/>
                  </a:cubicBezTo>
                  <a:lnTo>
                    <a:pt x="6370" y="6764"/>
                  </a:lnTo>
                  <a:lnTo>
                    <a:pt x="6370" y="6728"/>
                  </a:lnTo>
                  <a:lnTo>
                    <a:pt x="5965" y="5204"/>
                  </a:lnTo>
                  <a:cubicBezTo>
                    <a:pt x="6394" y="5157"/>
                    <a:pt x="6799" y="5085"/>
                    <a:pt x="7192" y="4978"/>
                  </a:cubicBezTo>
                  <a:cubicBezTo>
                    <a:pt x="7275" y="4942"/>
                    <a:pt x="7322" y="4859"/>
                    <a:pt x="7287" y="4787"/>
                  </a:cubicBezTo>
                  <a:cubicBezTo>
                    <a:pt x="7268" y="4714"/>
                    <a:pt x="7207" y="4668"/>
                    <a:pt x="7147" y="4668"/>
                  </a:cubicBezTo>
                  <a:cubicBezTo>
                    <a:pt x="7130" y="4668"/>
                    <a:pt x="7112" y="4672"/>
                    <a:pt x="7096" y="4680"/>
                  </a:cubicBezTo>
                  <a:cubicBezTo>
                    <a:pt x="6549" y="4847"/>
                    <a:pt x="5918" y="4918"/>
                    <a:pt x="5287" y="4930"/>
                  </a:cubicBezTo>
                  <a:lnTo>
                    <a:pt x="5310" y="4490"/>
                  </a:lnTo>
                  <a:cubicBezTo>
                    <a:pt x="5310" y="4395"/>
                    <a:pt x="5251" y="4323"/>
                    <a:pt x="5167" y="4311"/>
                  </a:cubicBezTo>
                  <a:cubicBezTo>
                    <a:pt x="5072" y="4311"/>
                    <a:pt x="5001" y="4371"/>
                    <a:pt x="4989" y="4454"/>
                  </a:cubicBezTo>
                  <a:lnTo>
                    <a:pt x="4667" y="8728"/>
                  </a:lnTo>
                  <a:lnTo>
                    <a:pt x="4013" y="8728"/>
                  </a:lnTo>
                  <a:lnTo>
                    <a:pt x="4048" y="8657"/>
                  </a:lnTo>
                  <a:cubicBezTo>
                    <a:pt x="4072" y="8574"/>
                    <a:pt x="4132" y="8538"/>
                    <a:pt x="4227" y="8538"/>
                  </a:cubicBezTo>
                  <a:lnTo>
                    <a:pt x="4310" y="8538"/>
                  </a:lnTo>
                  <a:cubicBezTo>
                    <a:pt x="4405" y="8538"/>
                    <a:pt x="4477" y="8455"/>
                    <a:pt x="4477" y="8371"/>
                  </a:cubicBezTo>
                  <a:lnTo>
                    <a:pt x="4477" y="4990"/>
                  </a:lnTo>
                  <a:cubicBezTo>
                    <a:pt x="4477" y="4811"/>
                    <a:pt x="4334" y="4668"/>
                    <a:pt x="4132" y="4668"/>
                  </a:cubicBezTo>
                  <a:cubicBezTo>
                    <a:pt x="2727" y="4668"/>
                    <a:pt x="1869" y="3799"/>
                    <a:pt x="1869" y="2966"/>
                  </a:cubicBezTo>
                  <a:lnTo>
                    <a:pt x="1869" y="1478"/>
                  </a:lnTo>
                  <a:cubicBezTo>
                    <a:pt x="1869" y="1394"/>
                    <a:pt x="1798" y="1311"/>
                    <a:pt x="1715" y="1311"/>
                  </a:cubicBezTo>
                  <a:lnTo>
                    <a:pt x="345" y="1311"/>
                  </a:lnTo>
                  <a:cubicBezTo>
                    <a:pt x="345" y="1311"/>
                    <a:pt x="322" y="1311"/>
                    <a:pt x="322" y="1299"/>
                  </a:cubicBezTo>
                  <a:lnTo>
                    <a:pt x="322" y="1228"/>
                  </a:lnTo>
                  <a:cubicBezTo>
                    <a:pt x="322" y="1049"/>
                    <a:pt x="441" y="894"/>
                    <a:pt x="619" y="870"/>
                  </a:cubicBezTo>
                  <a:lnTo>
                    <a:pt x="1238" y="763"/>
                  </a:lnTo>
                  <a:cubicBezTo>
                    <a:pt x="1262" y="763"/>
                    <a:pt x="1298" y="751"/>
                    <a:pt x="1322" y="716"/>
                  </a:cubicBezTo>
                  <a:lnTo>
                    <a:pt x="1512" y="525"/>
                  </a:lnTo>
                  <a:cubicBezTo>
                    <a:pt x="1596" y="454"/>
                    <a:pt x="1679" y="418"/>
                    <a:pt x="1774" y="418"/>
                  </a:cubicBezTo>
                  <a:lnTo>
                    <a:pt x="1977" y="418"/>
                  </a:lnTo>
                  <a:cubicBezTo>
                    <a:pt x="1977" y="442"/>
                    <a:pt x="1988" y="454"/>
                    <a:pt x="1988" y="454"/>
                  </a:cubicBezTo>
                  <a:cubicBezTo>
                    <a:pt x="2021" y="503"/>
                    <a:pt x="2082" y="535"/>
                    <a:pt x="2140" y="535"/>
                  </a:cubicBezTo>
                  <a:cubicBezTo>
                    <a:pt x="2166" y="535"/>
                    <a:pt x="2192" y="528"/>
                    <a:pt x="2215" y="513"/>
                  </a:cubicBezTo>
                  <a:cubicBezTo>
                    <a:pt x="2346" y="441"/>
                    <a:pt x="2452" y="416"/>
                    <a:pt x="2535" y="416"/>
                  </a:cubicBezTo>
                  <a:cubicBezTo>
                    <a:pt x="2602" y="416"/>
                    <a:pt x="2654" y="432"/>
                    <a:pt x="2691" y="454"/>
                  </a:cubicBezTo>
                  <a:lnTo>
                    <a:pt x="2346" y="739"/>
                  </a:lnTo>
                  <a:cubicBezTo>
                    <a:pt x="2274" y="799"/>
                    <a:pt x="2274" y="894"/>
                    <a:pt x="2334" y="954"/>
                  </a:cubicBezTo>
                  <a:cubicBezTo>
                    <a:pt x="2369" y="989"/>
                    <a:pt x="2393" y="1001"/>
                    <a:pt x="2441" y="1013"/>
                  </a:cubicBezTo>
                  <a:lnTo>
                    <a:pt x="2441" y="2668"/>
                  </a:lnTo>
                  <a:cubicBezTo>
                    <a:pt x="2441" y="3144"/>
                    <a:pt x="2822" y="3514"/>
                    <a:pt x="3286" y="3514"/>
                  </a:cubicBezTo>
                  <a:lnTo>
                    <a:pt x="3382" y="3514"/>
                  </a:lnTo>
                  <a:cubicBezTo>
                    <a:pt x="3858" y="3514"/>
                    <a:pt x="4191" y="3144"/>
                    <a:pt x="4310" y="2978"/>
                  </a:cubicBezTo>
                  <a:cubicBezTo>
                    <a:pt x="4548" y="2668"/>
                    <a:pt x="4727" y="2204"/>
                    <a:pt x="4906" y="1763"/>
                  </a:cubicBezTo>
                  <a:cubicBezTo>
                    <a:pt x="5084" y="1287"/>
                    <a:pt x="5298" y="739"/>
                    <a:pt x="5525" y="680"/>
                  </a:cubicBezTo>
                  <a:cubicBezTo>
                    <a:pt x="5567" y="667"/>
                    <a:pt x="5603" y="660"/>
                    <a:pt x="5635" y="660"/>
                  </a:cubicBezTo>
                  <a:cubicBezTo>
                    <a:pt x="5745" y="660"/>
                    <a:pt x="5804" y="742"/>
                    <a:pt x="5906" y="918"/>
                  </a:cubicBezTo>
                  <a:cubicBezTo>
                    <a:pt x="6025" y="1108"/>
                    <a:pt x="6179" y="1370"/>
                    <a:pt x="6549" y="1370"/>
                  </a:cubicBezTo>
                  <a:cubicBezTo>
                    <a:pt x="6989" y="1370"/>
                    <a:pt x="7132" y="1120"/>
                    <a:pt x="7251" y="942"/>
                  </a:cubicBezTo>
                  <a:cubicBezTo>
                    <a:pt x="7334" y="775"/>
                    <a:pt x="7382" y="716"/>
                    <a:pt x="7549" y="716"/>
                  </a:cubicBezTo>
                  <a:cubicBezTo>
                    <a:pt x="7799" y="716"/>
                    <a:pt x="7930" y="870"/>
                    <a:pt x="8204" y="1168"/>
                  </a:cubicBezTo>
                  <a:cubicBezTo>
                    <a:pt x="8382" y="1370"/>
                    <a:pt x="8596" y="1609"/>
                    <a:pt x="8930" y="1870"/>
                  </a:cubicBezTo>
                  <a:cubicBezTo>
                    <a:pt x="9466" y="2251"/>
                    <a:pt x="10049" y="2763"/>
                    <a:pt x="10049" y="3692"/>
                  </a:cubicBezTo>
                  <a:lnTo>
                    <a:pt x="10049" y="5561"/>
                  </a:lnTo>
                  <a:cubicBezTo>
                    <a:pt x="10049" y="5716"/>
                    <a:pt x="10085" y="5883"/>
                    <a:pt x="10192" y="6038"/>
                  </a:cubicBezTo>
                  <a:lnTo>
                    <a:pt x="10382" y="6335"/>
                  </a:lnTo>
                  <a:lnTo>
                    <a:pt x="10228" y="8717"/>
                  </a:lnTo>
                  <a:lnTo>
                    <a:pt x="9573" y="8717"/>
                  </a:lnTo>
                  <a:lnTo>
                    <a:pt x="9597" y="8633"/>
                  </a:lnTo>
                  <a:cubicBezTo>
                    <a:pt x="9632" y="8562"/>
                    <a:pt x="9692" y="8514"/>
                    <a:pt x="9775" y="8514"/>
                  </a:cubicBezTo>
                  <a:lnTo>
                    <a:pt x="9870" y="8514"/>
                  </a:lnTo>
                  <a:cubicBezTo>
                    <a:pt x="9954" y="8514"/>
                    <a:pt x="10025" y="8443"/>
                    <a:pt x="10025" y="8359"/>
                  </a:cubicBezTo>
                  <a:lnTo>
                    <a:pt x="10025" y="6812"/>
                  </a:lnTo>
                  <a:cubicBezTo>
                    <a:pt x="10025" y="6776"/>
                    <a:pt x="10025" y="6752"/>
                    <a:pt x="10013" y="6728"/>
                  </a:cubicBezTo>
                  <a:lnTo>
                    <a:pt x="9132" y="5145"/>
                  </a:lnTo>
                  <a:cubicBezTo>
                    <a:pt x="9037" y="4966"/>
                    <a:pt x="8954" y="4752"/>
                    <a:pt x="8918" y="4549"/>
                  </a:cubicBezTo>
                  <a:lnTo>
                    <a:pt x="8704" y="3609"/>
                  </a:lnTo>
                  <a:cubicBezTo>
                    <a:pt x="8694" y="3533"/>
                    <a:pt x="8631" y="3479"/>
                    <a:pt x="8564" y="3479"/>
                  </a:cubicBezTo>
                  <a:cubicBezTo>
                    <a:pt x="8547" y="3479"/>
                    <a:pt x="8530" y="3483"/>
                    <a:pt x="8513" y="3490"/>
                  </a:cubicBezTo>
                  <a:cubicBezTo>
                    <a:pt x="8418" y="3502"/>
                    <a:pt x="8358" y="3597"/>
                    <a:pt x="8394" y="3680"/>
                  </a:cubicBezTo>
                  <a:lnTo>
                    <a:pt x="8465" y="4037"/>
                  </a:lnTo>
                  <a:cubicBezTo>
                    <a:pt x="8358" y="4109"/>
                    <a:pt x="8144" y="4276"/>
                    <a:pt x="7787" y="4430"/>
                  </a:cubicBezTo>
                  <a:cubicBezTo>
                    <a:pt x="7703" y="4454"/>
                    <a:pt x="7668" y="4561"/>
                    <a:pt x="7703" y="4633"/>
                  </a:cubicBezTo>
                  <a:cubicBezTo>
                    <a:pt x="7739" y="4692"/>
                    <a:pt x="7799" y="4728"/>
                    <a:pt x="7858" y="4728"/>
                  </a:cubicBezTo>
                  <a:cubicBezTo>
                    <a:pt x="7870" y="4728"/>
                    <a:pt x="7906" y="4728"/>
                    <a:pt x="7918" y="4704"/>
                  </a:cubicBezTo>
                  <a:lnTo>
                    <a:pt x="8001" y="4668"/>
                  </a:lnTo>
                  <a:cubicBezTo>
                    <a:pt x="8180" y="5097"/>
                    <a:pt x="8525" y="6002"/>
                    <a:pt x="8501" y="6454"/>
                  </a:cubicBezTo>
                  <a:cubicBezTo>
                    <a:pt x="8454" y="7121"/>
                    <a:pt x="8144" y="7919"/>
                    <a:pt x="8037" y="8193"/>
                  </a:cubicBezTo>
                  <a:cubicBezTo>
                    <a:pt x="7823" y="8193"/>
                    <a:pt x="7632" y="8336"/>
                    <a:pt x="7561" y="8538"/>
                  </a:cubicBezTo>
                  <a:lnTo>
                    <a:pt x="7465" y="8812"/>
                  </a:lnTo>
                  <a:cubicBezTo>
                    <a:pt x="7453" y="8859"/>
                    <a:pt x="7453" y="8919"/>
                    <a:pt x="7489" y="8967"/>
                  </a:cubicBezTo>
                  <a:cubicBezTo>
                    <a:pt x="7513" y="9014"/>
                    <a:pt x="7561" y="9038"/>
                    <a:pt x="7620" y="9038"/>
                  </a:cubicBezTo>
                  <a:lnTo>
                    <a:pt x="8477" y="9038"/>
                  </a:lnTo>
                  <a:cubicBezTo>
                    <a:pt x="8537" y="9038"/>
                    <a:pt x="8596" y="8990"/>
                    <a:pt x="8632" y="8931"/>
                  </a:cubicBezTo>
                  <a:lnTo>
                    <a:pt x="9489" y="6871"/>
                  </a:lnTo>
                  <a:cubicBezTo>
                    <a:pt x="9513" y="6847"/>
                    <a:pt x="9513" y="6823"/>
                    <a:pt x="9513" y="6788"/>
                  </a:cubicBezTo>
                  <a:lnTo>
                    <a:pt x="9489" y="6454"/>
                  </a:lnTo>
                  <a:lnTo>
                    <a:pt x="9704" y="6835"/>
                  </a:lnTo>
                  <a:lnTo>
                    <a:pt x="9704" y="8193"/>
                  </a:lnTo>
                  <a:cubicBezTo>
                    <a:pt x="9513" y="8216"/>
                    <a:pt x="9347" y="8336"/>
                    <a:pt x="9287" y="8538"/>
                  </a:cubicBezTo>
                  <a:lnTo>
                    <a:pt x="9192" y="8812"/>
                  </a:lnTo>
                  <a:cubicBezTo>
                    <a:pt x="9180" y="8859"/>
                    <a:pt x="9180" y="8919"/>
                    <a:pt x="9216" y="8967"/>
                  </a:cubicBezTo>
                  <a:cubicBezTo>
                    <a:pt x="9239" y="9014"/>
                    <a:pt x="9287" y="9038"/>
                    <a:pt x="9347" y="9038"/>
                  </a:cubicBezTo>
                  <a:lnTo>
                    <a:pt x="10382" y="9038"/>
                  </a:lnTo>
                  <a:cubicBezTo>
                    <a:pt x="10478" y="9038"/>
                    <a:pt x="10537" y="8978"/>
                    <a:pt x="10549" y="8895"/>
                  </a:cubicBezTo>
                  <a:lnTo>
                    <a:pt x="10728" y="6300"/>
                  </a:lnTo>
                  <a:cubicBezTo>
                    <a:pt x="10728" y="6276"/>
                    <a:pt x="10728" y="6228"/>
                    <a:pt x="10704" y="6192"/>
                  </a:cubicBezTo>
                  <a:lnTo>
                    <a:pt x="10478" y="5859"/>
                  </a:lnTo>
                  <a:cubicBezTo>
                    <a:pt x="10418" y="5764"/>
                    <a:pt x="10382" y="5657"/>
                    <a:pt x="10382" y="5561"/>
                  </a:cubicBezTo>
                  <a:lnTo>
                    <a:pt x="10382" y="3835"/>
                  </a:lnTo>
                  <a:cubicBezTo>
                    <a:pt x="10501" y="3930"/>
                    <a:pt x="10585" y="4085"/>
                    <a:pt x="10585" y="4252"/>
                  </a:cubicBezTo>
                  <a:lnTo>
                    <a:pt x="10585" y="5049"/>
                  </a:lnTo>
                  <a:cubicBezTo>
                    <a:pt x="10585" y="5228"/>
                    <a:pt x="10656" y="5407"/>
                    <a:pt x="10775" y="5526"/>
                  </a:cubicBezTo>
                  <a:lnTo>
                    <a:pt x="10787" y="5538"/>
                  </a:lnTo>
                  <a:cubicBezTo>
                    <a:pt x="10823" y="5573"/>
                    <a:pt x="10859" y="5585"/>
                    <a:pt x="10906" y="5585"/>
                  </a:cubicBezTo>
                  <a:cubicBezTo>
                    <a:pt x="10954" y="5585"/>
                    <a:pt x="11002" y="5573"/>
                    <a:pt x="11025" y="5538"/>
                  </a:cubicBezTo>
                  <a:cubicBezTo>
                    <a:pt x="11025" y="5430"/>
                    <a:pt x="11025" y="5335"/>
                    <a:pt x="10966" y="5264"/>
                  </a:cubicBezTo>
                  <a:lnTo>
                    <a:pt x="10954" y="5252"/>
                  </a:lnTo>
                  <a:cubicBezTo>
                    <a:pt x="10882" y="5168"/>
                    <a:pt x="10847" y="5085"/>
                    <a:pt x="10847" y="4990"/>
                  </a:cubicBezTo>
                  <a:lnTo>
                    <a:pt x="10847" y="4192"/>
                  </a:lnTo>
                  <a:cubicBezTo>
                    <a:pt x="10847" y="3906"/>
                    <a:pt x="10704" y="3644"/>
                    <a:pt x="10478" y="3478"/>
                  </a:cubicBezTo>
                  <a:lnTo>
                    <a:pt x="10323" y="3371"/>
                  </a:lnTo>
                  <a:cubicBezTo>
                    <a:pt x="10240" y="2490"/>
                    <a:pt x="9692" y="1978"/>
                    <a:pt x="9097" y="1537"/>
                  </a:cubicBezTo>
                  <a:cubicBezTo>
                    <a:pt x="8799" y="1323"/>
                    <a:pt x="8585" y="1097"/>
                    <a:pt x="8406" y="882"/>
                  </a:cubicBezTo>
                  <a:cubicBezTo>
                    <a:pt x="8144" y="585"/>
                    <a:pt x="7918" y="335"/>
                    <a:pt x="7513" y="335"/>
                  </a:cubicBezTo>
                  <a:cubicBezTo>
                    <a:pt x="7156" y="335"/>
                    <a:pt x="7037" y="561"/>
                    <a:pt x="6930" y="727"/>
                  </a:cubicBezTo>
                  <a:cubicBezTo>
                    <a:pt x="6846" y="882"/>
                    <a:pt x="6787" y="989"/>
                    <a:pt x="6537" y="989"/>
                  </a:cubicBezTo>
                  <a:cubicBezTo>
                    <a:pt x="6358" y="989"/>
                    <a:pt x="6275" y="870"/>
                    <a:pt x="6156" y="680"/>
                  </a:cubicBezTo>
                  <a:cubicBezTo>
                    <a:pt x="6047" y="492"/>
                    <a:pt x="5905" y="255"/>
                    <a:pt x="5608" y="255"/>
                  </a:cubicBezTo>
                  <a:cubicBezTo>
                    <a:pt x="5547" y="255"/>
                    <a:pt x="5480" y="265"/>
                    <a:pt x="5406" y="287"/>
                  </a:cubicBezTo>
                  <a:cubicBezTo>
                    <a:pt x="5025" y="394"/>
                    <a:pt x="4822" y="942"/>
                    <a:pt x="4584" y="1573"/>
                  </a:cubicBezTo>
                  <a:cubicBezTo>
                    <a:pt x="4417" y="1990"/>
                    <a:pt x="4251" y="2430"/>
                    <a:pt x="4048" y="2704"/>
                  </a:cubicBezTo>
                  <a:cubicBezTo>
                    <a:pt x="3977" y="2787"/>
                    <a:pt x="3703" y="3121"/>
                    <a:pt x="3358" y="3121"/>
                  </a:cubicBezTo>
                  <a:lnTo>
                    <a:pt x="3274" y="3121"/>
                  </a:lnTo>
                  <a:cubicBezTo>
                    <a:pt x="2977" y="3121"/>
                    <a:pt x="2739" y="2882"/>
                    <a:pt x="2739" y="2585"/>
                  </a:cubicBezTo>
                  <a:lnTo>
                    <a:pt x="2739" y="739"/>
                  </a:lnTo>
                  <a:lnTo>
                    <a:pt x="3024" y="501"/>
                  </a:lnTo>
                  <a:cubicBezTo>
                    <a:pt x="3084" y="454"/>
                    <a:pt x="3096" y="346"/>
                    <a:pt x="3048" y="287"/>
                  </a:cubicBezTo>
                  <a:cubicBezTo>
                    <a:pt x="3048" y="287"/>
                    <a:pt x="2857" y="0"/>
                    <a:pt x="25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46" name="Google Shape;11946;p81"/>
          <p:cNvGrpSpPr/>
          <p:nvPr/>
        </p:nvGrpSpPr>
        <p:grpSpPr>
          <a:xfrm>
            <a:off x="6226027" y="2816717"/>
            <a:ext cx="473003" cy="375979"/>
            <a:chOff x="4697389" y="2036338"/>
            <a:chExt cx="354752" cy="281984"/>
          </a:xfrm>
          <a:solidFill>
            <a:schemeClr val="tx1"/>
          </a:solidFill>
        </p:grpSpPr>
        <p:sp>
          <p:nvSpPr>
            <p:cNvPr id="11947" name="Google Shape;11947;p81"/>
            <p:cNvSpPr/>
            <p:nvPr/>
          </p:nvSpPr>
          <p:spPr>
            <a:xfrm>
              <a:off x="4697389" y="2036338"/>
              <a:ext cx="354752" cy="281984"/>
            </a:xfrm>
            <a:custGeom>
              <a:avLst/>
              <a:gdLst/>
              <a:ahLst/>
              <a:cxnLst/>
              <a:rect l="l" t="t" r="r" b="b"/>
              <a:pathLst>
                <a:path w="11086" h="8812" extrusionOk="0">
                  <a:moveTo>
                    <a:pt x="1322" y="822"/>
                  </a:moveTo>
                  <a:cubicBezTo>
                    <a:pt x="1596" y="1203"/>
                    <a:pt x="2025" y="1417"/>
                    <a:pt x="2394" y="1489"/>
                  </a:cubicBezTo>
                  <a:cubicBezTo>
                    <a:pt x="2334" y="1656"/>
                    <a:pt x="2215" y="1751"/>
                    <a:pt x="2156" y="1810"/>
                  </a:cubicBezTo>
                  <a:cubicBezTo>
                    <a:pt x="1834" y="1715"/>
                    <a:pt x="1596" y="1536"/>
                    <a:pt x="1453" y="1275"/>
                  </a:cubicBezTo>
                  <a:cubicBezTo>
                    <a:pt x="1370" y="1132"/>
                    <a:pt x="1322" y="965"/>
                    <a:pt x="1322" y="822"/>
                  </a:cubicBezTo>
                  <a:close/>
                  <a:moveTo>
                    <a:pt x="2703" y="1513"/>
                  </a:moveTo>
                  <a:cubicBezTo>
                    <a:pt x="3191" y="1513"/>
                    <a:pt x="3465" y="1584"/>
                    <a:pt x="3584" y="1644"/>
                  </a:cubicBezTo>
                  <a:cubicBezTo>
                    <a:pt x="3358" y="2001"/>
                    <a:pt x="2894" y="2025"/>
                    <a:pt x="2870" y="2025"/>
                  </a:cubicBezTo>
                  <a:cubicBezTo>
                    <a:pt x="2775" y="2025"/>
                    <a:pt x="2703" y="2096"/>
                    <a:pt x="2703" y="2179"/>
                  </a:cubicBezTo>
                  <a:cubicBezTo>
                    <a:pt x="2703" y="2275"/>
                    <a:pt x="2775" y="2346"/>
                    <a:pt x="2870" y="2346"/>
                  </a:cubicBezTo>
                  <a:cubicBezTo>
                    <a:pt x="2930" y="2346"/>
                    <a:pt x="3465" y="2334"/>
                    <a:pt x="3787" y="1929"/>
                  </a:cubicBezTo>
                  <a:cubicBezTo>
                    <a:pt x="4407" y="2054"/>
                    <a:pt x="4966" y="2098"/>
                    <a:pt x="5472" y="2098"/>
                  </a:cubicBezTo>
                  <a:cubicBezTo>
                    <a:pt x="6171" y="2098"/>
                    <a:pt x="6769" y="2015"/>
                    <a:pt x="7287" y="1953"/>
                  </a:cubicBezTo>
                  <a:cubicBezTo>
                    <a:pt x="7708" y="1896"/>
                    <a:pt x="8072" y="1843"/>
                    <a:pt x="8405" y="1843"/>
                  </a:cubicBezTo>
                  <a:cubicBezTo>
                    <a:pt x="8628" y="1843"/>
                    <a:pt x="8837" y="1867"/>
                    <a:pt x="9037" y="1929"/>
                  </a:cubicBezTo>
                  <a:cubicBezTo>
                    <a:pt x="9788" y="2179"/>
                    <a:pt x="10014" y="3108"/>
                    <a:pt x="10014" y="3334"/>
                  </a:cubicBezTo>
                  <a:cubicBezTo>
                    <a:pt x="10061" y="3739"/>
                    <a:pt x="9966" y="3953"/>
                    <a:pt x="9871" y="4192"/>
                  </a:cubicBezTo>
                  <a:cubicBezTo>
                    <a:pt x="9776" y="4406"/>
                    <a:pt x="9692" y="4608"/>
                    <a:pt x="9692" y="4930"/>
                  </a:cubicBezTo>
                  <a:cubicBezTo>
                    <a:pt x="9692" y="5561"/>
                    <a:pt x="9966" y="6251"/>
                    <a:pt x="10026" y="6418"/>
                  </a:cubicBezTo>
                  <a:lnTo>
                    <a:pt x="10026" y="7644"/>
                  </a:lnTo>
                  <a:cubicBezTo>
                    <a:pt x="10026" y="7740"/>
                    <a:pt x="10014" y="7847"/>
                    <a:pt x="9966" y="7930"/>
                  </a:cubicBezTo>
                  <a:lnTo>
                    <a:pt x="9728" y="8466"/>
                  </a:lnTo>
                  <a:lnTo>
                    <a:pt x="9037" y="8466"/>
                  </a:lnTo>
                  <a:lnTo>
                    <a:pt x="9073" y="8323"/>
                  </a:lnTo>
                  <a:cubicBezTo>
                    <a:pt x="9085" y="8263"/>
                    <a:pt x="9133" y="8216"/>
                    <a:pt x="9192" y="8204"/>
                  </a:cubicBezTo>
                  <a:lnTo>
                    <a:pt x="9609" y="8049"/>
                  </a:lnTo>
                  <a:cubicBezTo>
                    <a:pt x="9668" y="8025"/>
                    <a:pt x="9716" y="7954"/>
                    <a:pt x="9716" y="7906"/>
                  </a:cubicBezTo>
                  <a:lnTo>
                    <a:pt x="9716" y="6906"/>
                  </a:lnTo>
                  <a:cubicBezTo>
                    <a:pt x="9716" y="6870"/>
                    <a:pt x="9716" y="6859"/>
                    <a:pt x="9704" y="6835"/>
                  </a:cubicBezTo>
                  <a:lnTo>
                    <a:pt x="8585" y="4715"/>
                  </a:lnTo>
                  <a:cubicBezTo>
                    <a:pt x="8550" y="4663"/>
                    <a:pt x="8496" y="4630"/>
                    <a:pt x="8432" y="4630"/>
                  </a:cubicBezTo>
                  <a:cubicBezTo>
                    <a:pt x="8409" y="4630"/>
                    <a:pt x="8384" y="4634"/>
                    <a:pt x="8359" y="4644"/>
                  </a:cubicBezTo>
                  <a:cubicBezTo>
                    <a:pt x="8287" y="4692"/>
                    <a:pt x="8252" y="4775"/>
                    <a:pt x="8287" y="4870"/>
                  </a:cubicBezTo>
                  <a:lnTo>
                    <a:pt x="8621" y="5489"/>
                  </a:lnTo>
                  <a:cubicBezTo>
                    <a:pt x="7990" y="5787"/>
                    <a:pt x="7323" y="5978"/>
                    <a:pt x="6680" y="6037"/>
                  </a:cubicBezTo>
                  <a:cubicBezTo>
                    <a:pt x="6482" y="6061"/>
                    <a:pt x="6287" y="6073"/>
                    <a:pt x="6097" y="6073"/>
                  </a:cubicBezTo>
                  <a:cubicBezTo>
                    <a:pt x="5635" y="6073"/>
                    <a:pt x="5202" y="6002"/>
                    <a:pt x="4823" y="5858"/>
                  </a:cubicBezTo>
                  <a:lnTo>
                    <a:pt x="4894" y="5442"/>
                  </a:lnTo>
                  <a:cubicBezTo>
                    <a:pt x="4906" y="5358"/>
                    <a:pt x="4846" y="5263"/>
                    <a:pt x="4763" y="5251"/>
                  </a:cubicBezTo>
                  <a:cubicBezTo>
                    <a:pt x="4755" y="5250"/>
                    <a:pt x="4747" y="5250"/>
                    <a:pt x="4739" y="5250"/>
                  </a:cubicBezTo>
                  <a:cubicBezTo>
                    <a:pt x="4654" y="5250"/>
                    <a:pt x="4583" y="5306"/>
                    <a:pt x="4573" y="5382"/>
                  </a:cubicBezTo>
                  <a:lnTo>
                    <a:pt x="4120" y="7954"/>
                  </a:lnTo>
                  <a:cubicBezTo>
                    <a:pt x="4108" y="8002"/>
                    <a:pt x="4096" y="8061"/>
                    <a:pt x="4061" y="8109"/>
                  </a:cubicBezTo>
                  <a:lnTo>
                    <a:pt x="3823" y="8454"/>
                  </a:lnTo>
                  <a:lnTo>
                    <a:pt x="3096" y="8454"/>
                  </a:lnTo>
                  <a:lnTo>
                    <a:pt x="3144" y="8335"/>
                  </a:lnTo>
                  <a:cubicBezTo>
                    <a:pt x="3156" y="8275"/>
                    <a:pt x="3215" y="8228"/>
                    <a:pt x="3275" y="8216"/>
                  </a:cubicBezTo>
                  <a:lnTo>
                    <a:pt x="3775" y="8073"/>
                  </a:lnTo>
                  <a:cubicBezTo>
                    <a:pt x="3858" y="8061"/>
                    <a:pt x="3894" y="7990"/>
                    <a:pt x="3894" y="7918"/>
                  </a:cubicBezTo>
                  <a:lnTo>
                    <a:pt x="3882" y="5656"/>
                  </a:lnTo>
                  <a:cubicBezTo>
                    <a:pt x="3882" y="5597"/>
                    <a:pt x="3846" y="5549"/>
                    <a:pt x="3811" y="5525"/>
                  </a:cubicBezTo>
                  <a:cubicBezTo>
                    <a:pt x="3787" y="5525"/>
                    <a:pt x="2810" y="4930"/>
                    <a:pt x="2096" y="3953"/>
                  </a:cubicBezTo>
                  <a:cubicBezTo>
                    <a:pt x="2382" y="3870"/>
                    <a:pt x="2584" y="3739"/>
                    <a:pt x="2727" y="3584"/>
                  </a:cubicBezTo>
                  <a:cubicBezTo>
                    <a:pt x="2882" y="3382"/>
                    <a:pt x="2858" y="3191"/>
                    <a:pt x="2846" y="3180"/>
                  </a:cubicBezTo>
                  <a:cubicBezTo>
                    <a:pt x="2826" y="3109"/>
                    <a:pt x="2763" y="3055"/>
                    <a:pt x="2686" y="3055"/>
                  </a:cubicBezTo>
                  <a:cubicBezTo>
                    <a:pt x="2672" y="3055"/>
                    <a:pt x="2658" y="3057"/>
                    <a:pt x="2644" y="3060"/>
                  </a:cubicBezTo>
                  <a:cubicBezTo>
                    <a:pt x="2560" y="3084"/>
                    <a:pt x="2501" y="3168"/>
                    <a:pt x="2525" y="3263"/>
                  </a:cubicBezTo>
                  <a:cubicBezTo>
                    <a:pt x="2525" y="3263"/>
                    <a:pt x="2525" y="3311"/>
                    <a:pt x="2465" y="3394"/>
                  </a:cubicBezTo>
                  <a:cubicBezTo>
                    <a:pt x="2334" y="3561"/>
                    <a:pt x="1929" y="3822"/>
                    <a:pt x="608" y="3858"/>
                  </a:cubicBezTo>
                  <a:cubicBezTo>
                    <a:pt x="524" y="3858"/>
                    <a:pt x="441" y="3799"/>
                    <a:pt x="429" y="3715"/>
                  </a:cubicBezTo>
                  <a:lnTo>
                    <a:pt x="358" y="3418"/>
                  </a:lnTo>
                  <a:cubicBezTo>
                    <a:pt x="346" y="3358"/>
                    <a:pt x="358" y="3299"/>
                    <a:pt x="405" y="3239"/>
                  </a:cubicBezTo>
                  <a:lnTo>
                    <a:pt x="1632" y="1929"/>
                  </a:lnTo>
                  <a:cubicBezTo>
                    <a:pt x="1787" y="2025"/>
                    <a:pt x="1953" y="2096"/>
                    <a:pt x="2120" y="2144"/>
                  </a:cubicBezTo>
                  <a:cubicBezTo>
                    <a:pt x="2133" y="2147"/>
                    <a:pt x="2145" y="2148"/>
                    <a:pt x="2158" y="2148"/>
                  </a:cubicBezTo>
                  <a:cubicBezTo>
                    <a:pt x="2191" y="2148"/>
                    <a:pt x="2222" y="2137"/>
                    <a:pt x="2239" y="2120"/>
                  </a:cubicBezTo>
                  <a:cubicBezTo>
                    <a:pt x="2263" y="2108"/>
                    <a:pt x="2584" y="1929"/>
                    <a:pt x="2703" y="1513"/>
                  </a:cubicBezTo>
                  <a:close/>
                  <a:moveTo>
                    <a:pt x="1239" y="1"/>
                  </a:moveTo>
                  <a:cubicBezTo>
                    <a:pt x="1156" y="1"/>
                    <a:pt x="1084" y="48"/>
                    <a:pt x="1072" y="108"/>
                  </a:cubicBezTo>
                  <a:cubicBezTo>
                    <a:pt x="1060" y="132"/>
                    <a:pt x="834" y="822"/>
                    <a:pt x="1156" y="1417"/>
                  </a:cubicBezTo>
                  <a:cubicBezTo>
                    <a:pt x="1215" y="1536"/>
                    <a:pt x="1298" y="1620"/>
                    <a:pt x="1382" y="1715"/>
                  </a:cubicBezTo>
                  <a:lnTo>
                    <a:pt x="167" y="3001"/>
                  </a:lnTo>
                  <a:cubicBezTo>
                    <a:pt x="48" y="3144"/>
                    <a:pt x="1" y="3322"/>
                    <a:pt x="48" y="3477"/>
                  </a:cubicBezTo>
                  <a:lnTo>
                    <a:pt x="120" y="3775"/>
                  </a:lnTo>
                  <a:cubicBezTo>
                    <a:pt x="179" y="4001"/>
                    <a:pt x="370" y="4156"/>
                    <a:pt x="608" y="4156"/>
                  </a:cubicBezTo>
                  <a:lnTo>
                    <a:pt x="620" y="4156"/>
                  </a:lnTo>
                  <a:cubicBezTo>
                    <a:pt x="1072" y="4132"/>
                    <a:pt x="1453" y="4108"/>
                    <a:pt x="1787" y="4049"/>
                  </a:cubicBezTo>
                  <a:cubicBezTo>
                    <a:pt x="2441" y="4989"/>
                    <a:pt x="3322" y="5585"/>
                    <a:pt x="3584" y="5739"/>
                  </a:cubicBezTo>
                  <a:lnTo>
                    <a:pt x="3596" y="7799"/>
                  </a:lnTo>
                  <a:lnTo>
                    <a:pt x="3215" y="7882"/>
                  </a:lnTo>
                  <a:cubicBezTo>
                    <a:pt x="3049" y="7930"/>
                    <a:pt x="2918" y="8049"/>
                    <a:pt x="2858" y="8216"/>
                  </a:cubicBezTo>
                  <a:lnTo>
                    <a:pt x="2739" y="8561"/>
                  </a:lnTo>
                  <a:cubicBezTo>
                    <a:pt x="2727" y="8597"/>
                    <a:pt x="2727" y="8656"/>
                    <a:pt x="2751" y="8704"/>
                  </a:cubicBezTo>
                  <a:cubicBezTo>
                    <a:pt x="2787" y="8752"/>
                    <a:pt x="2822" y="8775"/>
                    <a:pt x="2882" y="8775"/>
                  </a:cubicBezTo>
                  <a:lnTo>
                    <a:pt x="3930" y="8775"/>
                  </a:lnTo>
                  <a:cubicBezTo>
                    <a:pt x="3989" y="8775"/>
                    <a:pt x="4037" y="8752"/>
                    <a:pt x="4061" y="8704"/>
                  </a:cubicBezTo>
                  <a:lnTo>
                    <a:pt x="4346" y="8287"/>
                  </a:lnTo>
                  <a:cubicBezTo>
                    <a:pt x="4406" y="8204"/>
                    <a:pt x="4430" y="8109"/>
                    <a:pt x="4454" y="8025"/>
                  </a:cubicBezTo>
                  <a:lnTo>
                    <a:pt x="4763" y="6180"/>
                  </a:lnTo>
                  <a:cubicBezTo>
                    <a:pt x="5192" y="6323"/>
                    <a:pt x="5656" y="6394"/>
                    <a:pt x="6144" y="6394"/>
                  </a:cubicBezTo>
                  <a:cubicBezTo>
                    <a:pt x="6990" y="6394"/>
                    <a:pt x="7906" y="6192"/>
                    <a:pt x="8764" y="5775"/>
                  </a:cubicBezTo>
                  <a:lnTo>
                    <a:pt x="9395" y="6954"/>
                  </a:lnTo>
                  <a:lnTo>
                    <a:pt x="9395" y="7799"/>
                  </a:lnTo>
                  <a:lnTo>
                    <a:pt x="9073" y="7918"/>
                  </a:lnTo>
                  <a:cubicBezTo>
                    <a:pt x="8930" y="7966"/>
                    <a:pt x="8811" y="8085"/>
                    <a:pt x="8764" y="8228"/>
                  </a:cubicBezTo>
                  <a:lnTo>
                    <a:pt x="8645" y="8585"/>
                  </a:lnTo>
                  <a:cubicBezTo>
                    <a:pt x="8633" y="8633"/>
                    <a:pt x="8633" y="8692"/>
                    <a:pt x="8656" y="8740"/>
                  </a:cubicBezTo>
                  <a:cubicBezTo>
                    <a:pt x="8692" y="8775"/>
                    <a:pt x="8740" y="8811"/>
                    <a:pt x="8799" y="8811"/>
                  </a:cubicBezTo>
                  <a:lnTo>
                    <a:pt x="9835" y="8811"/>
                  </a:lnTo>
                  <a:cubicBezTo>
                    <a:pt x="9895" y="8811"/>
                    <a:pt x="9954" y="8764"/>
                    <a:pt x="9990" y="8704"/>
                  </a:cubicBezTo>
                  <a:lnTo>
                    <a:pt x="10252" y="8061"/>
                  </a:lnTo>
                  <a:cubicBezTo>
                    <a:pt x="10311" y="7930"/>
                    <a:pt x="10347" y="7799"/>
                    <a:pt x="10347" y="7668"/>
                  </a:cubicBezTo>
                  <a:lnTo>
                    <a:pt x="10347" y="6394"/>
                  </a:lnTo>
                  <a:cubicBezTo>
                    <a:pt x="10347" y="6370"/>
                    <a:pt x="10347" y="6359"/>
                    <a:pt x="10323" y="6335"/>
                  </a:cubicBezTo>
                  <a:cubicBezTo>
                    <a:pt x="10323" y="6335"/>
                    <a:pt x="10002" y="5597"/>
                    <a:pt x="10002" y="4954"/>
                  </a:cubicBezTo>
                  <a:cubicBezTo>
                    <a:pt x="10002" y="4704"/>
                    <a:pt x="10073" y="4537"/>
                    <a:pt x="10145" y="4346"/>
                  </a:cubicBezTo>
                  <a:cubicBezTo>
                    <a:pt x="10252" y="4096"/>
                    <a:pt x="10371" y="3811"/>
                    <a:pt x="10347" y="3322"/>
                  </a:cubicBezTo>
                  <a:cubicBezTo>
                    <a:pt x="10323" y="3096"/>
                    <a:pt x="10240" y="2739"/>
                    <a:pt x="10026" y="2394"/>
                  </a:cubicBezTo>
                  <a:lnTo>
                    <a:pt x="10026" y="2394"/>
                  </a:lnTo>
                  <a:cubicBezTo>
                    <a:pt x="10109" y="2441"/>
                    <a:pt x="10192" y="2501"/>
                    <a:pt x="10264" y="2584"/>
                  </a:cubicBezTo>
                  <a:cubicBezTo>
                    <a:pt x="10645" y="2989"/>
                    <a:pt x="10716" y="3656"/>
                    <a:pt x="10466" y="4394"/>
                  </a:cubicBezTo>
                  <a:cubicBezTo>
                    <a:pt x="10133" y="5346"/>
                    <a:pt x="10716" y="6132"/>
                    <a:pt x="10740" y="6156"/>
                  </a:cubicBezTo>
                  <a:cubicBezTo>
                    <a:pt x="10776" y="6204"/>
                    <a:pt x="10823" y="6216"/>
                    <a:pt x="10883" y="6216"/>
                  </a:cubicBezTo>
                  <a:cubicBezTo>
                    <a:pt x="10907" y="6216"/>
                    <a:pt x="10954" y="6204"/>
                    <a:pt x="10978" y="6192"/>
                  </a:cubicBezTo>
                  <a:cubicBezTo>
                    <a:pt x="11062" y="6120"/>
                    <a:pt x="11073" y="6013"/>
                    <a:pt x="11026" y="5942"/>
                  </a:cubicBezTo>
                  <a:cubicBezTo>
                    <a:pt x="11026" y="5942"/>
                    <a:pt x="10526" y="5263"/>
                    <a:pt x="10788" y="4465"/>
                  </a:cubicBezTo>
                  <a:cubicBezTo>
                    <a:pt x="11085" y="3620"/>
                    <a:pt x="10978" y="2846"/>
                    <a:pt x="10538" y="2334"/>
                  </a:cubicBezTo>
                  <a:cubicBezTo>
                    <a:pt x="10322" y="2108"/>
                    <a:pt x="10058" y="1960"/>
                    <a:pt x="9825" y="1960"/>
                  </a:cubicBezTo>
                  <a:cubicBezTo>
                    <a:pt x="9800" y="1960"/>
                    <a:pt x="9776" y="1962"/>
                    <a:pt x="9752" y="1965"/>
                  </a:cubicBezTo>
                  <a:cubicBezTo>
                    <a:pt x="9585" y="1810"/>
                    <a:pt x="9395" y="1679"/>
                    <a:pt x="9157" y="1608"/>
                  </a:cubicBezTo>
                  <a:cubicBezTo>
                    <a:pt x="8917" y="1531"/>
                    <a:pt x="8666" y="1503"/>
                    <a:pt x="8402" y="1503"/>
                  </a:cubicBezTo>
                  <a:cubicBezTo>
                    <a:pt x="8051" y="1503"/>
                    <a:pt x="7677" y="1553"/>
                    <a:pt x="7275" y="1608"/>
                  </a:cubicBezTo>
                  <a:cubicBezTo>
                    <a:pt x="6773" y="1678"/>
                    <a:pt x="6202" y="1756"/>
                    <a:pt x="5537" y="1756"/>
                  </a:cubicBezTo>
                  <a:cubicBezTo>
                    <a:pt x="5067" y="1756"/>
                    <a:pt x="4550" y="1716"/>
                    <a:pt x="3977" y="1608"/>
                  </a:cubicBezTo>
                  <a:cubicBezTo>
                    <a:pt x="3989" y="1548"/>
                    <a:pt x="3977" y="1489"/>
                    <a:pt x="3930" y="1453"/>
                  </a:cubicBezTo>
                  <a:cubicBezTo>
                    <a:pt x="3882" y="1417"/>
                    <a:pt x="3620" y="1191"/>
                    <a:pt x="2703" y="1191"/>
                  </a:cubicBezTo>
                  <a:cubicBezTo>
                    <a:pt x="2251" y="1191"/>
                    <a:pt x="1501" y="905"/>
                    <a:pt x="1382" y="132"/>
                  </a:cubicBezTo>
                  <a:cubicBezTo>
                    <a:pt x="1370" y="60"/>
                    <a:pt x="1310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48" name="Google Shape;11948;p81"/>
            <p:cNvSpPr/>
            <p:nvPr/>
          </p:nvSpPr>
          <p:spPr>
            <a:xfrm>
              <a:off x="4747693" y="2113682"/>
              <a:ext cx="10688" cy="10688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62" y="334"/>
                    <a:pt x="334" y="262"/>
                    <a:pt x="334" y="167"/>
                  </a:cubicBez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49" name="Google Shape;11949;p81"/>
          <p:cNvGrpSpPr/>
          <p:nvPr/>
        </p:nvGrpSpPr>
        <p:grpSpPr>
          <a:xfrm>
            <a:off x="1834859" y="3334605"/>
            <a:ext cx="471467" cy="473259"/>
            <a:chOff x="1404013" y="2424754"/>
            <a:chExt cx="353600" cy="354944"/>
          </a:xfrm>
          <a:solidFill>
            <a:schemeClr val="tx1"/>
          </a:solidFill>
        </p:grpSpPr>
        <p:sp>
          <p:nvSpPr>
            <p:cNvPr id="11950" name="Google Shape;11950;p81"/>
            <p:cNvSpPr/>
            <p:nvPr/>
          </p:nvSpPr>
          <p:spPr>
            <a:xfrm>
              <a:off x="1404013" y="2424754"/>
              <a:ext cx="353600" cy="354944"/>
            </a:xfrm>
            <a:custGeom>
              <a:avLst/>
              <a:gdLst/>
              <a:ahLst/>
              <a:cxnLst/>
              <a:rect l="l" t="t" r="r" b="b"/>
              <a:pathLst>
                <a:path w="11050" h="11092" extrusionOk="0">
                  <a:moveTo>
                    <a:pt x="5514" y="316"/>
                  </a:moveTo>
                  <a:cubicBezTo>
                    <a:pt x="6061" y="316"/>
                    <a:pt x="6597" y="412"/>
                    <a:pt x="7121" y="567"/>
                  </a:cubicBezTo>
                  <a:cubicBezTo>
                    <a:pt x="7038" y="602"/>
                    <a:pt x="6978" y="614"/>
                    <a:pt x="6907" y="650"/>
                  </a:cubicBezTo>
                  <a:cubicBezTo>
                    <a:pt x="6299" y="900"/>
                    <a:pt x="5835" y="1329"/>
                    <a:pt x="5514" y="1936"/>
                  </a:cubicBezTo>
                  <a:cubicBezTo>
                    <a:pt x="5180" y="1317"/>
                    <a:pt x="4716" y="900"/>
                    <a:pt x="4109" y="650"/>
                  </a:cubicBezTo>
                  <a:cubicBezTo>
                    <a:pt x="4037" y="614"/>
                    <a:pt x="3978" y="590"/>
                    <a:pt x="3906" y="567"/>
                  </a:cubicBezTo>
                  <a:cubicBezTo>
                    <a:pt x="4418" y="412"/>
                    <a:pt x="4954" y="316"/>
                    <a:pt x="5514" y="316"/>
                  </a:cubicBezTo>
                  <a:close/>
                  <a:moveTo>
                    <a:pt x="3263" y="2043"/>
                  </a:moveTo>
                  <a:cubicBezTo>
                    <a:pt x="4121" y="2043"/>
                    <a:pt x="4835" y="2745"/>
                    <a:pt x="4835" y="3626"/>
                  </a:cubicBezTo>
                  <a:cubicBezTo>
                    <a:pt x="4835" y="4484"/>
                    <a:pt x="4144" y="5198"/>
                    <a:pt x="3263" y="5198"/>
                  </a:cubicBezTo>
                  <a:cubicBezTo>
                    <a:pt x="2382" y="5198"/>
                    <a:pt x="1680" y="4496"/>
                    <a:pt x="1680" y="3626"/>
                  </a:cubicBezTo>
                  <a:cubicBezTo>
                    <a:pt x="1680" y="2757"/>
                    <a:pt x="2394" y="2043"/>
                    <a:pt x="3263" y="2043"/>
                  </a:cubicBezTo>
                  <a:close/>
                  <a:moveTo>
                    <a:pt x="692" y="424"/>
                  </a:moveTo>
                  <a:lnTo>
                    <a:pt x="692" y="424"/>
                  </a:lnTo>
                  <a:cubicBezTo>
                    <a:pt x="1120" y="567"/>
                    <a:pt x="1620" y="602"/>
                    <a:pt x="2144" y="626"/>
                  </a:cubicBezTo>
                  <a:cubicBezTo>
                    <a:pt x="3394" y="721"/>
                    <a:pt x="4704" y="793"/>
                    <a:pt x="5359" y="2388"/>
                  </a:cubicBezTo>
                  <a:cubicBezTo>
                    <a:pt x="5395" y="2448"/>
                    <a:pt x="5454" y="2495"/>
                    <a:pt x="5514" y="2495"/>
                  </a:cubicBezTo>
                  <a:cubicBezTo>
                    <a:pt x="5525" y="2495"/>
                    <a:pt x="5549" y="2495"/>
                    <a:pt x="5573" y="2472"/>
                  </a:cubicBezTo>
                  <a:cubicBezTo>
                    <a:pt x="5609" y="2460"/>
                    <a:pt x="5645" y="2436"/>
                    <a:pt x="5656" y="2388"/>
                  </a:cubicBezTo>
                  <a:cubicBezTo>
                    <a:pt x="6311" y="793"/>
                    <a:pt x="7609" y="697"/>
                    <a:pt x="8871" y="626"/>
                  </a:cubicBezTo>
                  <a:cubicBezTo>
                    <a:pt x="9395" y="602"/>
                    <a:pt x="9895" y="555"/>
                    <a:pt x="10336" y="424"/>
                  </a:cubicBezTo>
                  <a:lnTo>
                    <a:pt x="10336" y="424"/>
                  </a:lnTo>
                  <a:cubicBezTo>
                    <a:pt x="10288" y="567"/>
                    <a:pt x="10217" y="745"/>
                    <a:pt x="10050" y="948"/>
                  </a:cubicBezTo>
                  <a:cubicBezTo>
                    <a:pt x="9621" y="1459"/>
                    <a:pt x="8824" y="1733"/>
                    <a:pt x="7752" y="1733"/>
                  </a:cubicBezTo>
                  <a:cubicBezTo>
                    <a:pt x="6716" y="1733"/>
                    <a:pt x="5871" y="2579"/>
                    <a:pt x="5871" y="3626"/>
                  </a:cubicBezTo>
                  <a:cubicBezTo>
                    <a:pt x="5871" y="4662"/>
                    <a:pt x="6716" y="5508"/>
                    <a:pt x="7752" y="5508"/>
                  </a:cubicBezTo>
                  <a:cubicBezTo>
                    <a:pt x="8800" y="5508"/>
                    <a:pt x="9645" y="4662"/>
                    <a:pt x="9645" y="3626"/>
                  </a:cubicBezTo>
                  <a:cubicBezTo>
                    <a:pt x="9645" y="3341"/>
                    <a:pt x="9586" y="3055"/>
                    <a:pt x="9455" y="2781"/>
                  </a:cubicBezTo>
                  <a:cubicBezTo>
                    <a:pt x="9420" y="2730"/>
                    <a:pt x="9367" y="2690"/>
                    <a:pt x="9305" y="2690"/>
                  </a:cubicBezTo>
                  <a:cubicBezTo>
                    <a:pt x="9281" y="2690"/>
                    <a:pt x="9255" y="2696"/>
                    <a:pt x="9228" y="2710"/>
                  </a:cubicBezTo>
                  <a:cubicBezTo>
                    <a:pt x="9157" y="2757"/>
                    <a:pt x="9109" y="2841"/>
                    <a:pt x="9157" y="2936"/>
                  </a:cubicBezTo>
                  <a:cubicBezTo>
                    <a:pt x="9264" y="3138"/>
                    <a:pt x="9324" y="3376"/>
                    <a:pt x="9324" y="3626"/>
                  </a:cubicBezTo>
                  <a:cubicBezTo>
                    <a:pt x="9324" y="4484"/>
                    <a:pt x="8621" y="5198"/>
                    <a:pt x="7740" y="5198"/>
                  </a:cubicBezTo>
                  <a:cubicBezTo>
                    <a:pt x="6883" y="5198"/>
                    <a:pt x="6168" y="4496"/>
                    <a:pt x="6168" y="3626"/>
                  </a:cubicBezTo>
                  <a:cubicBezTo>
                    <a:pt x="6168" y="2757"/>
                    <a:pt x="6859" y="2043"/>
                    <a:pt x="7740" y="2043"/>
                  </a:cubicBezTo>
                  <a:cubicBezTo>
                    <a:pt x="8085" y="2043"/>
                    <a:pt x="8407" y="2150"/>
                    <a:pt x="8681" y="2352"/>
                  </a:cubicBezTo>
                  <a:cubicBezTo>
                    <a:pt x="8712" y="2378"/>
                    <a:pt x="8749" y="2391"/>
                    <a:pt x="8786" y="2391"/>
                  </a:cubicBezTo>
                  <a:cubicBezTo>
                    <a:pt x="8834" y="2391"/>
                    <a:pt x="8880" y="2369"/>
                    <a:pt x="8907" y="2329"/>
                  </a:cubicBezTo>
                  <a:cubicBezTo>
                    <a:pt x="8966" y="2257"/>
                    <a:pt x="8943" y="2150"/>
                    <a:pt x="8871" y="2102"/>
                  </a:cubicBezTo>
                  <a:cubicBezTo>
                    <a:pt x="8812" y="2055"/>
                    <a:pt x="8740" y="2019"/>
                    <a:pt x="8681" y="1971"/>
                  </a:cubicBezTo>
                  <a:cubicBezTo>
                    <a:pt x="8919" y="1924"/>
                    <a:pt x="9145" y="1864"/>
                    <a:pt x="9347" y="1793"/>
                  </a:cubicBezTo>
                  <a:cubicBezTo>
                    <a:pt x="9871" y="2257"/>
                    <a:pt x="10181" y="2924"/>
                    <a:pt x="10181" y="3626"/>
                  </a:cubicBezTo>
                  <a:cubicBezTo>
                    <a:pt x="10181" y="4960"/>
                    <a:pt x="9097" y="6067"/>
                    <a:pt x="7740" y="6067"/>
                  </a:cubicBezTo>
                  <a:cubicBezTo>
                    <a:pt x="7133" y="6067"/>
                    <a:pt x="6549" y="5841"/>
                    <a:pt x="6085" y="5424"/>
                  </a:cubicBezTo>
                  <a:lnTo>
                    <a:pt x="6145" y="5246"/>
                  </a:lnTo>
                  <a:cubicBezTo>
                    <a:pt x="6168" y="5186"/>
                    <a:pt x="6168" y="5115"/>
                    <a:pt x="6121" y="5067"/>
                  </a:cubicBezTo>
                  <a:lnTo>
                    <a:pt x="5847" y="4793"/>
                  </a:lnTo>
                  <a:cubicBezTo>
                    <a:pt x="5752" y="4698"/>
                    <a:pt x="5624" y="4650"/>
                    <a:pt x="5494" y="4650"/>
                  </a:cubicBezTo>
                  <a:cubicBezTo>
                    <a:pt x="5365" y="4650"/>
                    <a:pt x="5234" y="4698"/>
                    <a:pt x="5133" y="4793"/>
                  </a:cubicBezTo>
                  <a:lnTo>
                    <a:pt x="4871" y="5067"/>
                  </a:lnTo>
                  <a:cubicBezTo>
                    <a:pt x="4823" y="5115"/>
                    <a:pt x="4811" y="5186"/>
                    <a:pt x="4835" y="5246"/>
                  </a:cubicBezTo>
                  <a:lnTo>
                    <a:pt x="4894" y="5424"/>
                  </a:lnTo>
                  <a:cubicBezTo>
                    <a:pt x="4454" y="5841"/>
                    <a:pt x="3871" y="6067"/>
                    <a:pt x="3251" y="6067"/>
                  </a:cubicBezTo>
                  <a:cubicBezTo>
                    <a:pt x="1906" y="6067"/>
                    <a:pt x="811" y="4972"/>
                    <a:pt x="811" y="3626"/>
                  </a:cubicBezTo>
                  <a:cubicBezTo>
                    <a:pt x="823" y="2912"/>
                    <a:pt x="1120" y="2257"/>
                    <a:pt x="1656" y="1793"/>
                  </a:cubicBezTo>
                  <a:cubicBezTo>
                    <a:pt x="1858" y="1864"/>
                    <a:pt x="2085" y="1924"/>
                    <a:pt x="2323" y="1971"/>
                  </a:cubicBezTo>
                  <a:cubicBezTo>
                    <a:pt x="1751" y="2293"/>
                    <a:pt x="1370" y="2912"/>
                    <a:pt x="1370" y="3626"/>
                  </a:cubicBezTo>
                  <a:cubicBezTo>
                    <a:pt x="1370" y="4662"/>
                    <a:pt x="2216" y="5508"/>
                    <a:pt x="3263" y="5508"/>
                  </a:cubicBezTo>
                  <a:cubicBezTo>
                    <a:pt x="4299" y="5508"/>
                    <a:pt x="5156" y="4662"/>
                    <a:pt x="5156" y="3626"/>
                  </a:cubicBezTo>
                  <a:cubicBezTo>
                    <a:pt x="5156" y="2579"/>
                    <a:pt x="4299" y="1733"/>
                    <a:pt x="3263" y="1733"/>
                  </a:cubicBezTo>
                  <a:cubicBezTo>
                    <a:pt x="2192" y="1733"/>
                    <a:pt x="1406" y="1459"/>
                    <a:pt x="965" y="948"/>
                  </a:cubicBezTo>
                  <a:cubicBezTo>
                    <a:pt x="823" y="745"/>
                    <a:pt x="727" y="567"/>
                    <a:pt x="692" y="424"/>
                  </a:cubicBezTo>
                  <a:close/>
                  <a:moveTo>
                    <a:pt x="5537" y="4954"/>
                  </a:moveTo>
                  <a:cubicBezTo>
                    <a:pt x="5585" y="4954"/>
                    <a:pt x="5633" y="4972"/>
                    <a:pt x="5668" y="5008"/>
                  </a:cubicBezTo>
                  <a:lnTo>
                    <a:pt x="5847" y="5210"/>
                  </a:lnTo>
                  <a:lnTo>
                    <a:pt x="5525" y="6091"/>
                  </a:lnTo>
                  <a:lnTo>
                    <a:pt x="5192" y="5210"/>
                  </a:lnTo>
                  <a:lnTo>
                    <a:pt x="5406" y="5008"/>
                  </a:lnTo>
                  <a:cubicBezTo>
                    <a:pt x="5442" y="4972"/>
                    <a:pt x="5490" y="4954"/>
                    <a:pt x="5537" y="4954"/>
                  </a:cubicBezTo>
                  <a:close/>
                  <a:moveTo>
                    <a:pt x="10431" y="4317"/>
                  </a:moveTo>
                  <a:cubicBezTo>
                    <a:pt x="10550" y="4781"/>
                    <a:pt x="10669" y="5329"/>
                    <a:pt x="10717" y="5710"/>
                  </a:cubicBezTo>
                  <a:lnTo>
                    <a:pt x="10359" y="5710"/>
                  </a:lnTo>
                  <a:cubicBezTo>
                    <a:pt x="10276" y="5710"/>
                    <a:pt x="10193" y="5781"/>
                    <a:pt x="10193" y="5865"/>
                  </a:cubicBezTo>
                  <a:lnTo>
                    <a:pt x="10193" y="6258"/>
                  </a:lnTo>
                  <a:cubicBezTo>
                    <a:pt x="10024" y="6288"/>
                    <a:pt x="9681" y="6339"/>
                    <a:pt x="9255" y="6339"/>
                  </a:cubicBezTo>
                  <a:cubicBezTo>
                    <a:pt x="9020" y="6339"/>
                    <a:pt x="8760" y="6324"/>
                    <a:pt x="8490" y="6282"/>
                  </a:cubicBezTo>
                  <a:cubicBezTo>
                    <a:pt x="9431" y="6031"/>
                    <a:pt x="10181" y="5269"/>
                    <a:pt x="10431" y="4317"/>
                  </a:cubicBezTo>
                  <a:close/>
                  <a:moveTo>
                    <a:pt x="584" y="4317"/>
                  </a:moveTo>
                  <a:cubicBezTo>
                    <a:pt x="834" y="5269"/>
                    <a:pt x="1585" y="6031"/>
                    <a:pt x="2537" y="6282"/>
                  </a:cubicBezTo>
                  <a:cubicBezTo>
                    <a:pt x="2245" y="6326"/>
                    <a:pt x="1970" y="6342"/>
                    <a:pt x="1726" y="6342"/>
                  </a:cubicBezTo>
                  <a:cubicBezTo>
                    <a:pt x="1312" y="6342"/>
                    <a:pt x="987" y="6295"/>
                    <a:pt x="823" y="6258"/>
                  </a:cubicBezTo>
                  <a:lnTo>
                    <a:pt x="823" y="5865"/>
                  </a:lnTo>
                  <a:cubicBezTo>
                    <a:pt x="823" y="5781"/>
                    <a:pt x="751" y="5710"/>
                    <a:pt x="656" y="5710"/>
                  </a:cubicBezTo>
                  <a:lnTo>
                    <a:pt x="299" y="5710"/>
                  </a:lnTo>
                  <a:cubicBezTo>
                    <a:pt x="334" y="5329"/>
                    <a:pt x="465" y="4781"/>
                    <a:pt x="584" y="4317"/>
                  </a:cubicBezTo>
                  <a:close/>
                  <a:moveTo>
                    <a:pt x="8454" y="6615"/>
                  </a:moveTo>
                  <a:cubicBezTo>
                    <a:pt x="8752" y="6663"/>
                    <a:pt x="9026" y="6674"/>
                    <a:pt x="9276" y="6674"/>
                  </a:cubicBezTo>
                  <a:lnTo>
                    <a:pt x="9502" y="6674"/>
                  </a:lnTo>
                  <a:cubicBezTo>
                    <a:pt x="9383" y="7627"/>
                    <a:pt x="8931" y="8508"/>
                    <a:pt x="8228" y="9163"/>
                  </a:cubicBezTo>
                  <a:cubicBezTo>
                    <a:pt x="7907" y="9460"/>
                    <a:pt x="7550" y="9699"/>
                    <a:pt x="7157" y="9877"/>
                  </a:cubicBezTo>
                  <a:cubicBezTo>
                    <a:pt x="7323" y="9722"/>
                    <a:pt x="7478" y="9556"/>
                    <a:pt x="7609" y="9365"/>
                  </a:cubicBezTo>
                  <a:cubicBezTo>
                    <a:pt x="8145" y="8627"/>
                    <a:pt x="8443" y="7651"/>
                    <a:pt x="8454" y="6615"/>
                  </a:cubicBezTo>
                  <a:close/>
                  <a:moveTo>
                    <a:pt x="6002" y="5734"/>
                  </a:moveTo>
                  <a:cubicBezTo>
                    <a:pt x="6430" y="6103"/>
                    <a:pt x="6966" y="6317"/>
                    <a:pt x="7550" y="6377"/>
                  </a:cubicBezTo>
                  <a:cubicBezTo>
                    <a:pt x="7740" y="6448"/>
                    <a:pt x="7931" y="6508"/>
                    <a:pt x="8121" y="6555"/>
                  </a:cubicBezTo>
                  <a:lnTo>
                    <a:pt x="8121" y="6567"/>
                  </a:lnTo>
                  <a:cubicBezTo>
                    <a:pt x="8133" y="8579"/>
                    <a:pt x="6954" y="10211"/>
                    <a:pt x="5514" y="10211"/>
                  </a:cubicBezTo>
                  <a:cubicBezTo>
                    <a:pt x="4942" y="10211"/>
                    <a:pt x="4394" y="9961"/>
                    <a:pt x="3942" y="9484"/>
                  </a:cubicBezTo>
                  <a:cubicBezTo>
                    <a:pt x="3501" y="9008"/>
                    <a:pt x="3156" y="8329"/>
                    <a:pt x="3013" y="7579"/>
                  </a:cubicBezTo>
                  <a:cubicBezTo>
                    <a:pt x="2993" y="7509"/>
                    <a:pt x="2930" y="7455"/>
                    <a:pt x="2853" y="7455"/>
                  </a:cubicBezTo>
                  <a:cubicBezTo>
                    <a:pt x="2839" y="7455"/>
                    <a:pt x="2825" y="7457"/>
                    <a:pt x="2811" y="7460"/>
                  </a:cubicBezTo>
                  <a:cubicBezTo>
                    <a:pt x="2728" y="7472"/>
                    <a:pt x="2668" y="7567"/>
                    <a:pt x="2692" y="7651"/>
                  </a:cubicBezTo>
                  <a:cubicBezTo>
                    <a:pt x="2858" y="8472"/>
                    <a:pt x="3228" y="9199"/>
                    <a:pt x="3716" y="9722"/>
                  </a:cubicBezTo>
                  <a:lnTo>
                    <a:pt x="3882" y="9889"/>
                  </a:lnTo>
                  <a:cubicBezTo>
                    <a:pt x="3501" y="9710"/>
                    <a:pt x="3120" y="9472"/>
                    <a:pt x="2811" y="9175"/>
                  </a:cubicBezTo>
                  <a:cubicBezTo>
                    <a:pt x="2096" y="8520"/>
                    <a:pt x="1668" y="7639"/>
                    <a:pt x="1549" y="6686"/>
                  </a:cubicBezTo>
                  <a:lnTo>
                    <a:pt x="1775" y="6686"/>
                  </a:lnTo>
                  <a:cubicBezTo>
                    <a:pt x="2025" y="6686"/>
                    <a:pt x="2299" y="6674"/>
                    <a:pt x="2597" y="6627"/>
                  </a:cubicBezTo>
                  <a:cubicBezTo>
                    <a:pt x="2597" y="6734"/>
                    <a:pt x="2597" y="6841"/>
                    <a:pt x="2608" y="6936"/>
                  </a:cubicBezTo>
                  <a:cubicBezTo>
                    <a:pt x="2608" y="7032"/>
                    <a:pt x="2680" y="7091"/>
                    <a:pt x="2775" y="7091"/>
                  </a:cubicBezTo>
                  <a:lnTo>
                    <a:pt x="2787" y="7091"/>
                  </a:lnTo>
                  <a:cubicBezTo>
                    <a:pt x="2870" y="7091"/>
                    <a:pt x="2954" y="6996"/>
                    <a:pt x="2930" y="6913"/>
                  </a:cubicBezTo>
                  <a:cubicBezTo>
                    <a:pt x="2930" y="6805"/>
                    <a:pt x="2918" y="6686"/>
                    <a:pt x="2918" y="6567"/>
                  </a:cubicBezTo>
                  <a:lnTo>
                    <a:pt x="2918" y="6555"/>
                  </a:lnTo>
                  <a:cubicBezTo>
                    <a:pt x="3109" y="6508"/>
                    <a:pt x="3311" y="6448"/>
                    <a:pt x="3501" y="6377"/>
                  </a:cubicBezTo>
                  <a:cubicBezTo>
                    <a:pt x="4061" y="6329"/>
                    <a:pt x="4597" y="6103"/>
                    <a:pt x="5049" y="5734"/>
                  </a:cubicBezTo>
                  <a:lnTo>
                    <a:pt x="5371" y="6615"/>
                  </a:lnTo>
                  <a:cubicBezTo>
                    <a:pt x="5406" y="6674"/>
                    <a:pt x="5466" y="6722"/>
                    <a:pt x="5525" y="6722"/>
                  </a:cubicBezTo>
                  <a:cubicBezTo>
                    <a:pt x="5597" y="6722"/>
                    <a:pt x="5656" y="6674"/>
                    <a:pt x="5668" y="6615"/>
                  </a:cubicBezTo>
                  <a:lnTo>
                    <a:pt x="6002" y="5734"/>
                  </a:lnTo>
                  <a:close/>
                  <a:moveTo>
                    <a:pt x="505" y="1"/>
                  </a:moveTo>
                  <a:cubicBezTo>
                    <a:pt x="477" y="1"/>
                    <a:pt x="447" y="7"/>
                    <a:pt x="418" y="19"/>
                  </a:cubicBezTo>
                  <a:cubicBezTo>
                    <a:pt x="370" y="55"/>
                    <a:pt x="346" y="90"/>
                    <a:pt x="346" y="150"/>
                  </a:cubicBezTo>
                  <a:cubicBezTo>
                    <a:pt x="346" y="174"/>
                    <a:pt x="346" y="650"/>
                    <a:pt x="727" y="1126"/>
                  </a:cubicBezTo>
                  <a:cubicBezTo>
                    <a:pt x="894" y="1329"/>
                    <a:pt x="1108" y="1507"/>
                    <a:pt x="1358" y="1638"/>
                  </a:cubicBezTo>
                  <a:cubicBezTo>
                    <a:pt x="882" y="2102"/>
                    <a:pt x="584" y="2733"/>
                    <a:pt x="525" y="3400"/>
                  </a:cubicBezTo>
                  <a:cubicBezTo>
                    <a:pt x="501" y="3472"/>
                    <a:pt x="1" y="5162"/>
                    <a:pt x="1" y="5865"/>
                  </a:cubicBezTo>
                  <a:cubicBezTo>
                    <a:pt x="1" y="5960"/>
                    <a:pt x="72" y="6031"/>
                    <a:pt x="168" y="6031"/>
                  </a:cubicBezTo>
                  <a:lnTo>
                    <a:pt x="525" y="6031"/>
                  </a:lnTo>
                  <a:lnTo>
                    <a:pt x="525" y="6389"/>
                  </a:lnTo>
                  <a:cubicBezTo>
                    <a:pt x="525" y="6460"/>
                    <a:pt x="561" y="6520"/>
                    <a:pt x="644" y="6555"/>
                  </a:cubicBezTo>
                  <a:cubicBezTo>
                    <a:pt x="668" y="6555"/>
                    <a:pt x="882" y="6615"/>
                    <a:pt x="1239" y="6639"/>
                  </a:cubicBezTo>
                  <a:cubicBezTo>
                    <a:pt x="1334" y="7698"/>
                    <a:pt x="1811" y="8663"/>
                    <a:pt x="2608" y="9401"/>
                  </a:cubicBezTo>
                  <a:cubicBezTo>
                    <a:pt x="2918" y="9675"/>
                    <a:pt x="3263" y="9913"/>
                    <a:pt x="3632" y="10115"/>
                  </a:cubicBezTo>
                  <a:lnTo>
                    <a:pt x="2454" y="10211"/>
                  </a:lnTo>
                  <a:cubicBezTo>
                    <a:pt x="2251" y="10234"/>
                    <a:pt x="2085" y="10365"/>
                    <a:pt x="2013" y="10556"/>
                  </a:cubicBezTo>
                  <a:lnTo>
                    <a:pt x="1906" y="10853"/>
                  </a:lnTo>
                  <a:cubicBezTo>
                    <a:pt x="1882" y="10949"/>
                    <a:pt x="1918" y="11032"/>
                    <a:pt x="2013" y="11068"/>
                  </a:cubicBezTo>
                  <a:cubicBezTo>
                    <a:pt x="2025" y="11068"/>
                    <a:pt x="2037" y="11080"/>
                    <a:pt x="2049" y="11080"/>
                  </a:cubicBezTo>
                  <a:cubicBezTo>
                    <a:pt x="2132" y="11080"/>
                    <a:pt x="2192" y="11032"/>
                    <a:pt x="2204" y="10973"/>
                  </a:cubicBezTo>
                  <a:lnTo>
                    <a:pt x="2311" y="10675"/>
                  </a:lnTo>
                  <a:cubicBezTo>
                    <a:pt x="2335" y="10603"/>
                    <a:pt x="2394" y="10556"/>
                    <a:pt x="2477" y="10556"/>
                  </a:cubicBezTo>
                  <a:lnTo>
                    <a:pt x="2597" y="10544"/>
                  </a:lnTo>
                  <a:lnTo>
                    <a:pt x="2597" y="10925"/>
                  </a:lnTo>
                  <a:cubicBezTo>
                    <a:pt x="2597" y="11020"/>
                    <a:pt x="2668" y="11092"/>
                    <a:pt x="2751" y="11092"/>
                  </a:cubicBezTo>
                  <a:cubicBezTo>
                    <a:pt x="2847" y="11092"/>
                    <a:pt x="2918" y="11020"/>
                    <a:pt x="2918" y="10925"/>
                  </a:cubicBezTo>
                  <a:lnTo>
                    <a:pt x="2918" y="10508"/>
                  </a:lnTo>
                  <a:lnTo>
                    <a:pt x="3144" y="10496"/>
                  </a:lnTo>
                  <a:lnTo>
                    <a:pt x="3311" y="10973"/>
                  </a:lnTo>
                  <a:cubicBezTo>
                    <a:pt x="3335" y="11044"/>
                    <a:pt x="3394" y="11080"/>
                    <a:pt x="3454" y="11080"/>
                  </a:cubicBezTo>
                  <a:cubicBezTo>
                    <a:pt x="3466" y="11080"/>
                    <a:pt x="3490" y="11080"/>
                    <a:pt x="3501" y="11056"/>
                  </a:cubicBezTo>
                  <a:cubicBezTo>
                    <a:pt x="3585" y="11032"/>
                    <a:pt x="3632" y="10937"/>
                    <a:pt x="3609" y="10853"/>
                  </a:cubicBezTo>
                  <a:lnTo>
                    <a:pt x="3466" y="10449"/>
                  </a:lnTo>
                  <a:lnTo>
                    <a:pt x="4323" y="10377"/>
                  </a:lnTo>
                  <a:cubicBezTo>
                    <a:pt x="4704" y="10496"/>
                    <a:pt x="5121" y="10556"/>
                    <a:pt x="5525" y="10556"/>
                  </a:cubicBezTo>
                  <a:cubicBezTo>
                    <a:pt x="5942" y="10556"/>
                    <a:pt x="6347" y="10496"/>
                    <a:pt x="6728" y="10377"/>
                  </a:cubicBezTo>
                  <a:lnTo>
                    <a:pt x="7573" y="10449"/>
                  </a:lnTo>
                  <a:lnTo>
                    <a:pt x="7442" y="10853"/>
                  </a:lnTo>
                  <a:cubicBezTo>
                    <a:pt x="7419" y="10937"/>
                    <a:pt x="7454" y="11032"/>
                    <a:pt x="7550" y="11056"/>
                  </a:cubicBezTo>
                  <a:cubicBezTo>
                    <a:pt x="7561" y="11056"/>
                    <a:pt x="7573" y="11080"/>
                    <a:pt x="7597" y="11080"/>
                  </a:cubicBezTo>
                  <a:cubicBezTo>
                    <a:pt x="7669" y="11080"/>
                    <a:pt x="7728" y="11032"/>
                    <a:pt x="7740" y="10973"/>
                  </a:cubicBezTo>
                  <a:lnTo>
                    <a:pt x="7907" y="10496"/>
                  </a:lnTo>
                  <a:lnTo>
                    <a:pt x="8133" y="10508"/>
                  </a:lnTo>
                  <a:lnTo>
                    <a:pt x="8133" y="10925"/>
                  </a:lnTo>
                  <a:cubicBezTo>
                    <a:pt x="8133" y="11020"/>
                    <a:pt x="8204" y="11092"/>
                    <a:pt x="8288" y="11092"/>
                  </a:cubicBezTo>
                  <a:cubicBezTo>
                    <a:pt x="8383" y="11092"/>
                    <a:pt x="8454" y="11020"/>
                    <a:pt x="8454" y="10925"/>
                  </a:cubicBezTo>
                  <a:lnTo>
                    <a:pt x="8454" y="10544"/>
                  </a:lnTo>
                  <a:lnTo>
                    <a:pt x="8573" y="10556"/>
                  </a:lnTo>
                  <a:cubicBezTo>
                    <a:pt x="8645" y="10556"/>
                    <a:pt x="8704" y="10615"/>
                    <a:pt x="8740" y="10675"/>
                  </a:cubicBezTo>
                  <a:lnTo>
                    <a:pt x="8847" y="10973"/>
                  </a:lnTo>
                  <a:cubicBezTo>
                    <a:pt x="8871" y="11044"/>
                    <a:pt x="8931" y="11080"/>
                    <a:pt x="8990" y="11080"/>
                  </a:cubicBezTo>
                  <a:cubicBezTo>
                    <a:pt x="9002" y="11080"/>
                    <a:pt x="9026" y="11080"/>
                    <a:pt x="9038" y="11056"/>
                  </a:cubicBezTo>
                  <a:cubicBezTo>
                    <a:pt x="9121" y="11032"/>
                    <a:pt x="9169" y="10937"/>
                    <a:pt x="9145" y="10853"/>
                  </a:cubicBezTo>
                  <a:lnTo>
                    <a:pt x="9038" y="10556"/>
                  </a:lnTo>
                  <a:cubicBezTo>
                    <a:pt x="8978" y="10365"/>
                    <a:pt x="8800" y="10222"/>
                    <a:pt x="8585" y="10211"/>
                  </a:cubicBezTo>
                  <a:lnTo>
                    <a:pt x="7419" y="10103"/>
                  </a:lnTo>
                  <a:cubicBezTo>
                    <a:pt x="7788" y="9925"/>
                    <a:pt x="8133" y="9687"/>
                    <a:pt x="8443" y="9389"/>
                  </a:cubicBezTo>
                  <a:cubicBezTo>
                    <a:pt x="9216" y="8663"/>
                    <a:pt x="9705" y="7698"/>
                    <a:pt x="9812" y="6639"/>
                  </a:cubicBezTo>
                  <a:cubicBezTo>
                    <a:pt x="10157" y="6615"/>
                    <a:pt x="10371" y="6555"/>
                    <a:pt x="10407" y="6555"/>
                  </a:cubicBezTo>
                  <a:cubicBezTo>
                    <a:pt x="10478" y="6532"/>
                    <a:pt x="10526" y="6460"/>
                    <a:pt x="10526" y="6389"/>
                  </a:cubicBezTo>
                  <a:lnTo>
                    <a:pt x="10526" y="6031"/>
                  </a:lnTo>
                  <a:lnTo>
                    <a:pt x="10883" y="6031"/>
                  </a:lnTo>
                  <a:cubicBezTo>
                    <a:pt x="10967" y="6031"/>
                    <a:pt x="11050" y="5960"/>
                    <a:pt x="11050" y="5865"/>
                  </a:cubicBezTo>
                  <a:cubicBezTo>
                    <a:pt x="11050" y="5174"/>
                    <a:pt x="10538" y="3472"/>
                    <a:pt x="10526" y="3400"/>
                  </a:cubicBezTo>
                  <a:cubicBezTo>
                    <a:pt x="10467" y="2733"/>
                    <a:pt x="10181" y="2102"/>
                    <a:pt x="9693" y="1638"/>
                  </a:cubicBezTo>
                  <a:cubicBezTo>
                    <a:pt x="9943" y="1507"/>
                    <a:pt x="10157" y="1329"/>
                    <a:pt x="10312" y="1126"/>
                  </a:cubicBezTo>
                  <a:cubicBezTo>
                    <a:pt x="10693" y="650"/>
                    <a:pt x="10705" y="174"/>
                    <a:pt x="10705" y="150"/>
                  </a:cubicBezTo>
                  <a:cubicBezTo>
                    <a:pt x="10705" y="90"/>
                    <a:pt x="10669" y="55"/>
                    <a:pt x="10633" y="19"/>
                  </a:cubicBezTo>
                  <a:cubicBezTo>
                    <a:pt x="10609" y="7"/>
                    <a:pt x="10583" y="1"/>
                    <a:pt x="10554" y="1"/>
                  </a:cubicBezTo>
                  <a:cubicBezTo>
                    <a:pt x="10526" y="1"/>
                    <a:pt x="10496" y="7"/>
                    <a:pt x="10467" y="19"/>
                  </a:cubicBezTo>
                  <a:cubicBezTo>
                    <a:pt x="10038" y="233"/>
                    <a:pt x="9455" y="269"/>
                    <a:pt x="8859" y="316"/>
                  </a:cubicBezTo>
                  <a:cubicBezTo>
                    <a:pt x="8466" y="352"/>
                    <a:pt x="8062" y="376"/>
                    <a:pt x="7681" y="436"/>
                  </a:cubicBezTo>
                  <a:cubicBezTo>
                    <a:pt x="7002" y="150"/>
                    <a:pt x="6264" y="7"/>
                    <a:pt x="5525" y="7"/>
                  </a:cubicBezTo>
                  <a:cubicBezTo>
                    <a:pt x="4775" y="7"/>
                    <a:pt x="4049" y="150"/>
                    <a:pt x="3370" y="436"/>
                  </a:cubicBezTo>
                  <a:cubicBezTo>
                    <a:pt x="2978" y="364"/>
                    <a:pt x="2573" y="328"/>
                    <a:pt x="2192" y="316"/>
                  </a:cubicBezTo>
                  <a:cubicBezTo>
                    <a:pt x="1585" y="269"/>
                    <a:pt x="1001" y="245"/>
                    <a:pt x="584" y="19"/>
                  </a:cubicBezTo>
                  <a:cubicBezTo>
                    <a:pt x="561" y="7"/>
                    <a:pt x="534" y="1"/>
                    <a:pt x="5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51" name="Google Shape;11951;p81"/>
            <p:cNvSpPr/>
            <p:nvPr/>
          </p:nvSpPr>
          <p:spPr>
            <a:xfrm>
              <a:off x="1481357" y="2507634"/>
              <a:ext cx="54144" cy="65568"/>
            </a:xfrm>
            <a:custGeom>
              <a:avLst/>
              <a:gdLst/>
              <a:ahLst/>
              <a:cxnLst/>
              <a:rect l="l" t="t" r="r" b="b"/>
              <a:pathLst>
                <a:path w="1692" h="2049" extrusionOk="0">
                  <a:moveTo>
                    <a:pt x="846" y="322"/>
                  </a:moveTo>
                  <a:cubicBezTo>
                    <a:pt x="1144" y="322"/>
                    <a:pt x="1382" y="560"/>
                    <a:pt x="1382" y="858"/>
                  </a:cubicBezTo>
                  <a:lnTo>
                    <a:pt x="1382" y="1191"/>
                  </a:lnTo>
                  <a:cubicBezTo>
                    <a:pt x="1382" y="1489"/>
                    <a:pt x="1144" y="1727"/>
                    <a:pt x="846" y="1727"/>
                  </a:cubicBezTo>
                  <a:cubicBezTo>
                    <a:pt x="549" y="1727"/>
                    <a:pt x="311" y="1489"/>
                    <a:pt x="311" y="1191"/>
                  </a:cubicBezTo>
                  <a:lnTo>
                    <a:pt x="311" y="858"/>
                  </a:lnTo>
                  <a:cubicBezTo>
                    <a:pt x="311" y="560"/>
                    <a:pt x="549" y="322"/>
                    <a:pt x="846" y="322"/>
                  </a:cubicBezTo>
                  <a:close/>
                  <a:moveTo>
                    <a:pt x="846" y="1"/>
                  </a:moveTo>
                  <a:cubicBezTo>
                    <a:pt x="370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82" y="2048"/>
                    <a:pt x="846" y="2048"/>
                  </a:cubicBezTo>
                  <a:cubicBezTo>
                    <a:pt x="1323" y="2048"/>
                    <a:pt x="1692" y="1656"/>
                    <a:pt x="1692" y="1191"/>
                  </a:cubicBezTo>
                  <a:lnTo>
                    <a:pt x="1692" y="858"/>
                  </a:lnTo>
                  <a:cubicBezTo>
                    <a:pt x="1692" y="382"/>
                    <a:pt x="1323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52" name="Google Shape;11952;p81"/>
            <p:cNvSpPr/>
            <p:nvPr/>
          </p:nvSpPr>
          <p:spPr>
            <a:xfrm>
              <a:off x="1625389" y="2507634"/>
              <a:ext cx="54528" cy="65568"/>
            </a:xfrm>
            <a:custGeom>
              <a:avLst/>
              <a:gdLst/>
              <a:ahLst/>
              <a:cxnLst/>
              <a:rect l="l" t="t" r="r" b="b"/>
              <a:pathLst>
                <a:path w="1704" h="2049" extrusionOk="0">
                  <a:moveTo>
                    <a:pt x="834" y="322"/>
                  </a:moveTo>
                  <a:cubicBezTo>
                    <a:pt x="1132" y="322"/>
                    <a:pt x="1370" y="560"/>
                    <a:pt x="1370" y="858"/>
                  </a:cubicBezTo>
                  <a:lnTo>
                    <a:pt x="1370" y="1191"/>
                  </a:lnTo>
                  <a:cubicBezTo>
                    <a:pt x="1370" y="1489"/>
                    <a:pt x="1132" y="1727"/>
                    <a:pt x="834" y="1727"/>
                  </a:cubicBezTo>
                  <a:cubicBezTo>
                    <a:pt x="536" y="1727"/>
                    <a:pt x="298" y="1489"/>
                    <a:pt x="298" y="1191"/>
                  </a:cubicBezTo>
                  <a:lnTo>
                    <a:pt x="298" y="858"/>
                  </a:lnTo>
                  <a:cubicBezTo>
                    <a:pt x="298" y="560"/>
                    <a:pt x="536" y="322"/>
                    <a:pt x="834" y="322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93" y="2048"/>
                    <a:pt x="858" y="2048"/>
                  </a:cubicBezTo>
                  <a:cubicBezTo>
                    <a:pt x="1334" y="2048"/>
                    <a:pt x="1703" y="1656"/>
                    <a:pt x="1703" y="1191"/>
                  </a:cubicBezTo>
                  <a:lnTo>
                    <a:pt x="1703" y="858"/>
                  </a:lnTo>
                  <a:cubicBezTo>
                    <a:pt x="1703" y="382"/>
                    <a:pt x="1310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53" name="Google Shape;11953;p81"/>
            <p:cNvSpPr/>
            <p:nvPr/>
          </p:nvSpPr>
          <p:spPr>
            <a:xfrm>
              <a:off x="1503085" y="2529746"/>
              <a:ext cx="10688" cy="21344"/>
            </a:xfrm>
            <a:custGeom>
              <a:avLst/>
              <a:gdLst/>
              <a:ahLst/>
              <a:cxnLst/>
              <a:rect l="l" t="t" r="r" b="b"/>
              <a:pathLst>
                <a:path w="334" h="66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5"/>
                    <a:pt x="72" y="667"/>
                    <a:pt x="167" y="667"/>
                  </a:cubicBezTo>
                  <a:cubicBezTo>
                    <a:pt x="251" y="667"/>
                    <a:pt x="334" y="595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54" name="Google Shape;11954;p81"/>
            <p:cNvSpPr/>
            <p:nvPr/>
          </p:nvSpPr>
          <p:spPr>
            <a:xfrm>
              <a:off x="1647501" y="2529746"/>
              <a:ext cx="10304" cy="21344"/>
            </a:xfrm>
            <a:custGeom>
              <a:avLst/>
              <a:gdLst/>
              <a:ahLst/>
              <a:cxnLst/>
              <a:rect l="l" t="t" r="r" b="b"/>
              <a:pathLst>
                <a:path w="322" h="66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00"/>
                  </a:lnTo>
                  <a:cubicBezTo>
                    <a:pt x="0" y="595"/>
                    <a:pt x="72" y="667"/>
                    <a:pt x="167" y="667"/>
                  </a:cubicBezTo>
                  <a:cubicBezTo>
                    <a:pt x="250" y="667"/>
                    <a:pt x="322" y="595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55" name="Google Shape;11955;p81"/>
          <p:cNvGrpSpPr/>
          <p:nvPr/>
        </p:nvGrpSpPr>
        <p:grpSpPr>
          <a:xfrm>
            <a:off x="1101845" y="3339299"/>
            <a:ext cx="473472" cy="468053"/>
            <a:chOff x="854253" y="2428274"/>
            <a:chExt cx="355104" cy="351040"/>
          </a:xfrm>
          <a:solidFill>
            <a:schemeClr val="tx1"/>
          </a:solidFill>
        </p:grpSpPr>
        <p:sp>
          <p:nvSpPr>
            <p:cNvPr id="11956" name="Google Shape;11956;p81"/>
            <p:cNvSpPr/>
            <p:nvPr/>
          </p:nvSpPr>
          <p:spPr>
            <a:xfrm>
              <a:off x="854253" y="2428274"/>
              <a:ext cx="355104" cy="351040"/>
            </a:xfrm>
            <a:custGeom>
              <a:avLst/>
              <a:gdLst/>
              <a:ahLst/>
              <a:cxnLst/>
              <a:rect l="l" t="t" r="r" b="b"/>
              <a:pathLst>
                <a:path w="11097" h="10970" extrusionOk="0">
                  <a:moveTo>
                    <a:pt x="2584" y="7660"/>
                  </a:moveTo>
                  <a:cubicBezTo>
                    <a:pt x="2870" y="7660"/>
                    <a:pt x="3132" y="7803"/>
                    <a:pt x="3286" y="8017"/>
                  </a:cubicBezTo>
                  <a:cubicBezTo>
                    <a:pt x="3179" y="8934"/>
                    <a:pt x="2417" y="9124"/>
                    <a:pt x="2370" y="9124"/>
                  </a:cubicBezTo>
                  <a:cubicBezTo>
                    <a:pt x="2286" y="9136"/>
                    <a:pt x="2239" y="9219"/>
                    <a:pt x="2251" y="9315"/>
                  </a:cubicBezTo>
                  <a:cubicBezTo>
                    <a:pt x="2262" y="9386"/>
                    <a:pt x="2346" y="9434"/>
                    <a:pt x="2417" y="9434"/>
                  </a:cubicBezTo>
                  <a:lnTo>
                    <a:pt x="2465" y="9434"/>
                  </a:lnTo>
                  <a:cubicBezTo>
                    <a:pt x="2477" y="9434"/>
                    <a:pt x="2727" y="9374"/>
                    <a:pt x="3001" y="9172"/>
                  </a:cubicBezTo>
                  <a:cubicBezTo>
                    <a:pt x="3144" y="9053"/>
                    <a:pt x="3346" y="8874"/>
                    <a:pt x="3453" y="8600"/>
                  </a:cubicBezTo>
                  <a:lnTo>
                    <a:pt x="3453" y="8600"/>
                  </a:lnTo>
                  <a:cubicBezTo>
                    <a:pt x="3394" y="9350"/>
                    <a:pt x="2774" y="9946"/>
                    <a:pt x="2001" y="9946"/>
                  </a:cubicBezTo>
                  <a:cubicBezTo>
                    <a:pt x="1548" y="9946"/>
                    <a:pt x="1179" y="9565"/>
                    <a:pt x="1179" y="9124"/>
                  </a:cubicBezTo>
                  <a:cubicBezTo>
                    <a:pt x="1179" y="8898"/>
                    <a:pt x="1274" y="8708"/>
                    <a:pt x="1417" y="8541"/>
                  </a:cubicBezTo>
                  <a:lnTo>
                    <a:pt x="2298" y="7660"/>
                  </a:lnTo>
                  <a:close/>
                  <a:moveTo>
                    <a:pt x="6251" y="0"/>
                  </a:moveTo>
                  <a:cubicBezTo>
                    <a:pt x="6168" y="0"/>
                    <a:pt x="6086" y="24"/>
                    <a:pt x="6013" y="76"/>
                  </a:cubicBezTo>
                  <a:cubicBezTo>
                    <a:pt x="5203" y="516"/>
                    <a:pt x="4644" y="1230"/>
                    <a:pt x="4453" y="1504"/>
                  </a:cubicBezTo>
                  <a:lnTo>
                    <a:pt x="4370" y="1457"/>
                  </a:lnTo>
                  <a:cubicBezTo>
                    <a:pt x="4300" y="1423"/>
                    <a:pt x="4225" y="1407"/>
                    <a:pt x="4152" y="1407"/>
                  </a:cubicBezTo>
                  <a:cubicBezTo>
                    <a:pt x="3988" y="1407"/>
                    <a:pt x="3829" y="1487"/>
                    <a:pt x="3739" y="1635"/>
                  </a:cubicBezTo>
                  <a:cubicBezTo>
                    <a:pt x="3132" y="2552"/>
                    <a:pt x="3084" y="3981"/>
                    <a:pt x="3084" y="4207"/>
                  </a:cubicBezTo>
                  <a:cubicBezTo>
                    <a:pt x="3013" y="4397"/>
                    <a:pt x="2941" y="4600"/>
                    <a:pt x="2893" y="4802"/>
                  </a:cubicBezTo>
                  <a:cubicBezTo>
                    <a:pt x="2465" y="4862"/>
                    <a:pt x="1929" y="4993"/>
                    <a:pt x="1417" y="5267"/>
                  </a:cubicBezTo>
                  <a:cubicBezTo>
                    <a:pt x="1000" y="5493"/>
                    <a:pt x="679" y="5755"/>
                    <a:pt x="441" y="6088"/>
                  </a:cubicBezTo>
                  <a:cubicBezTo>
                    <a:pt x="155" y="6481"/>
                    <a:pt x="0" y="6957"/>
                    <a:pt x="0" y="7493"/>
                  </a:cubicBezTo>
                  <a:cubicBezTo>
                    <a:pt x="0" y="7588"/>
                    <a:pt x="84" y="7660"/>
                    <a:pt x="167" y="7660"/>
                  </a:cubicBezTo>
                  <a:lnTo>
                    <a:pt x="1846" y="7660"/>
                  </a:lnTo>
                  <a:lnTo>
                    <a:pt x="1191" y="8315"/>
                  </a:lnTo>
                  <a:cubicBezTo>
                    <a:pt x="977" y="8541"/>
                    <a:pt x="869" y="8827"/>
                    <a:pt x="869" y="9124"/>
                  </a:cubicBezTo>
                  <a:cubicBezTo>
                    <a:pt x="869" y="9743"/>
                    <a:pt x="1369" y="10267"/>
                    <a:pt x="2012" y="10267"/>
                  </a:cubicBezTo>
                  <a:cubicBezTo>
                    <a:pt x="2608" y="10267"/>
                    <a:pt x="3144" y="9970"/>
                    <a:pt x="3477" y="9505"/>
                  </a:cubicBezTo>
                  <a:lnTo>
                    <a:pt x="3477" y="10803"/>
                  </a:lnTo>
                  <a:cubicBezTo>
                    <a:pt x="3477" y="10886"/>
                    <a:pt x="3548" y="10970"/>
                    <a:pt x="3632" y="10970"/>
                  </a:cubicBezTo>
                  <a:cubicBezTo>
                    <a:pt x="3727" y="10970"/>
                    <a:pt x="3798" y="10886"/>
                    <a:pt x="3798" y="10803"/>
                  </a:cubicBezTo>
                  <a:lnTo>
                    <a:pt x="3798" y="8553"/>
                  </a:lnTo>
                  <a:lnTo>
                    <a:pt x="3798" y="8469"/>
                  </a:lnTo>
                  <a:cubicBezTo>
                    <a:pt x="3751" y="7838"/>
                    <a:pt x="3239" y="7362"/>
                    <a:pt x="2608" y="7362"/>
                  </a:cubicBezTo>
                  <a:lnTo>
                    <a:pt x="774" y="7362"/>
                  </a:lnTo>
                  <a:cubicBezTo>
                    <a:pt x="1239" y="7184"/>
                    <a:pt x="2084" y="6993"/>
                    <a:pt x="3655" y="6993"/>
                  </a:cubicBezTo>
                  <a:cubicBezTo>
                    <a:pt x="3739" y="6993"/>
                    <a:pt x="3810" y="6922"/>
                    <a:pt x="3810" y="6826"/>
                  </a:cubicBezTo>
                  <a:cubicBezTo>
                    <a:pt x="3810" y="6743"/>
                    <a:pt x="3739" y="6660"/>
                    <a:pt x="3655" y="6660"/>
                  </a:cubicBezTo>
                  <a:cubicBezTo>
                    <a:pt x="1703" y="6660"/>
                    <a:pt x="774" y="6957"/>
                    <a:pt x="357" y="7184"/>
                  </a:cubicBezTo>
                  <a:cubicBezTo>
                    <a:pt x="453" y="6481"/>
                    <a:pt x="869" y="5933"/>
                    <a:pt x="1572" y="5564"/>
                  </a:cubicBezTo>
                  <a:cubicBezTo>
                    <a:pt x="2239" y="5207"/>
                    <a:pt x="3013" y="5112"/>
                    <a:pt x="3417" y="5088"/>
                  </a:cubicBezTo>
                  <a:cubicBezTo>
                    <a:pt x="3489" y="5088"/>
                    <a:pt x="3560" y="5112"/>
                    <a:pt x="3596" y="5195"/>
                  </a:cubicBezTo>
                  <a:cubicBezTo>
                    <a:pt x="3691" y="5410"/>
                    <a:pt x="3894" y="5826"/>
                    <a:pt x="4013" y="6172"/>
                  </a:cubicBezTo>
                  <a:cubicBezTo>
                    <a:pt x="4032" y="6248"/>
                    <a:pt x="4096" y="6286"/>
                    <a:pt x="4164" y="6286"/>
                  </a:cubicBezTo>
                  <a:cubicBezTo>
                    <a:pt x="4181" y="6286"/>
                    <a:pt x="4198" y="6283"/>
                    <a:pt x="4215" y="6279"/>
                  </a:cubicBezTo>
                  <a:cubicBezTo>
                    <a:pt x="4310" y="6243"/>
                    <a:pt x="4346" y="6160"/>
                    <a:pt x="4322" y="6064"/>
                  </a:cubicBezTo>
                  <a:cubicBezTo>
                    <a:pt x="4203" y="5731"/>
                    <a:pt x="4025" y="5326"/>
                    <a:pt x="3894" y="5040"/>
                  </a:cubicBezTo>
                  <a:cubicBezTo>
                    <a:pt x="3803" y="4860"/>
                    <a:pt x="3627" y="4754"/>
                    <a:pt x="3426" y="4754"/>
                  </a:cubicBezTo>
                  <a:cubicBezTo>
                    <a:pt x="3415" y="4754"/>
                    <a:pt x="3404" y="4754"/>
                    <a:pt x="3394" y="4755"/>
                  </a:cubicBezTo>
                  <a:cubicBezTo>
                    <a:pt x="3358" y="4755"/>
                    <a:pt x="3310" y="4755"/>
                    <a:pt x="3251" y="4778"/>
                  </a:cubicBezTo>
                  <a:cubicBezTo>
                    <a:pt x="3453" y="4005"/>
                    <a:pt x="3906" y="3314"/>
                    <a:pt x="4525" y="2814"/>
                  </a:cubicBezTo>
                  <a:cubicBezTo>
                    <a:pt x="5215" y="2254"/>
                    <a:pt x="6061" y="1957"/>
                    <a:pt x="6942" y="1957"/>
                  </a:cubicBezTo>
                  <a:cubicBezTo>
                    <a:pt x="7585" y="1957"/>
                    <a:pt x="8204" y="2123"/>
                    <a:pt x="8775" y="2421"/>
                  </a:cubicBezTo>
                  <a:cubicBezTo>
                    <a:pt x="8800" y="2437"/>
                    <a:pt x="8828" y="2445"/>
                    <a:pt x="8857" y="2445"/>
                  </a:cubicBezTo>
                  <a:cubicBezTo>
                    <a:pt x="8912" y="2445"/>
                    <a:pt x="8966" y="2416"/>
                    <a:pt x="8989" y="2362"/>
                  </a:cubicBezTo>
                  <a:cubicBezTo>
                    <a:pt x="9037" y="2290"/>
                    <a:pt x="9013" y="2183"/>
                    <a:pt x="8930" y="2147"/>
                  </a:cubicBezTo>
                  <a:cubicBezTo>
                    <a:pt x="8323" y="1814"/>
                    <a:pt x="7644" y="1635"/>
                    <a:pt x="6954" y="1635"/>
                  </a:cubicBezTo>
                  <a:cubicBezTo>
                    <a:pt x="6001" y="1635"/>
                    <a:pt x="5084" y="1969"/>
                    <a:pt x="4334" y="2564"/>
                  </a:cubicBezTo>
                  <a:cubicBezTo>
                    <a:pt x="4013" y="2826"/>
                    <a:pt x="3727" y="3135"/>
                    <a:pt x="3501" y="3481"/>
                  </a:cubicBezTo>
                  <a:cubicBezTo>
                    <a:pt x="3572" y="2981"/>
                    <a:pt x="3727" y="2302"/>
                    <a:pt x="4036" y="1814"/>
                  </a:cubicBezTo>
                  <a:cubicBezTo>
                    <a:pt x="4070" y="1764"/>
                    <a:pt x="4132" y="1743"/>
                    <a:pt x="4191" y="1743"/>
                  </a:cubicBezTo>
                  <a:cubicBezTo>
                    <a:pt x="4216" y="1743"/>
                    <a:pt x="4241" y="1747"/>
                    <a:pt x="4263" y="1754"/>
                  </a:cubicBezTo>
                  <a:lnTo>
                    <a:pt x="4465" y="1850"/>
                  </a:lnTo>
                  <a:cubicBezTo>
                    <a:pt x="4487" y="1856"/>
                    <a:pt x="4508" y="1859"/>
                    <a:pt x="4529" y="1859"/>
                  </a:cubicBezTo>
                  <a:cubicBezTo>
                    <a:pt x="4589" y="1859"/>
                    <a:pt x="4644" y="1834"/>
                    <a:pt x="4679" y="1790"/>
                  </a:cubicBezTo>
                  <a:cubicBezTo>
                    <a:pt x="4679" y="1766"/>
                    <a:pt x="5275" y="861"/>
                    <a:pt x="6215" y="337"/>
                  </a:cubicBezTo>
                  <a:cubicBezTo>
                    <a:pt x="6236" y="324"/>
                    <a:pt x="6261" y="318"/>
                    <a:pt x="6288" y="318"/>
                  </a:cubicBezTo>
                  <a:cubicBezTo>
                    <a:pt x="6307" y="318"/>
                    <a:pt x="6327" y="321"/>
                    <a:pt x="6346" y="326"/>
                  </a:cubicBezTo>
                  <a:cubicBezTo>
                    <a:pt x="6394" y="337"/>
                    <a:pt x="6430" y="373"/>
                    <a:pt x="6465" y="421"/>
                  </a:cubicBezTo>
                  <a:lnTo>
                    <a:pt x="6656" y="802"/>
                  </a:lnTo>
                  <a:cubicBezTo>
                    <a:pt x="6668" y="849"/>
                    <a:pt x="6715" y="873"/>
                    <a:pt x="6751" y="897"/>
                  </a:cubicBezTo>
                  <a:cubicBezTo>
                    <a:pt x="6769" y="901"/>
                    <a:pt x="6784" y="904"/>
                    <a:pt x="6799" y="904"/>
                  </a:cubicBezTo>
                  <a:cubicBezTo>
                    <a:pt x="6825" y="904"/>
                    <a:pt x="6848" y="896"/>
                    <a:pt x="6870" y="873"/>
                  </a:cubicBezTo>
                  <a:cubicBezTo>
                    <a:pt x="6870" y="873"/>
                    <a:pt x="7585" y="504"/>
                    <a:pt x="8513" y="397"/>
                  </a:cubicBezTo>
                  <a:cubicBezTo>
                    <a:pt x="8585" y="397"/>
                    <a:pt x="8644" y="421"/>
                    <a:pt x="8668" y="457"/>
                  </a:cubicBezTo>
                  <a:cubicBezTo>
                    <a:pt x="8716" y="504"/>
                    <a:pt x="8728" y="564"/>
                    <a:pt x="8716" y="623"/>
                  </a:cubicBezTo>
                  <a:lnTo>
                    <a:pt x="8620" y="1052"/>
                  </a:lnTo>
                  <a:cubicBezTo>
                    <a:pt x="8608" y="1099"/>
                    <a:pt x="8620" y="1147"/>
                    <a:pt x="8656" y="1171"/>
                  </a:cubicBezTo>
                  <a:cubicBezTo>
                    <a:pt x="8680" y="1207"/>
                    <a:pt x="8716" y="1230"/>
                    <a:pt x="8751" y="1254"/>
                  </a:cubicBezTo>
                  <a:cubicBezTo>
                    <a:pt x="8775" y="1254"/>
                    <a:pt x="9740" y="1397"/>
                    <a:pt x="10466" y="1933"/>
                  </a:cubicBezTo>
                  <a:cubicBezTo>
                    <a:pt x="10513" y="1969"/>
                    <a:pt x="10537" y="2028"/>
                    <a:pt x="10537" y="2088"/>
                  </a:cubicBezTo>
                  <a:cubicBezTo>
                    <a:pt x="10537" y="2147"/>
                    <a:pt x="10513" y="2207"/>
                    <a:pt x="10466" y="2231"/>
                  </a:cubicBezTo>
                  <a:lnTo>
                    <a:pt x="9751" y="2719"/>
                  </a:lnTo>
                  <a:cubicBezTo>
                    <a:pt x="9680" y="2647"/>
                    <a:pt x="9585" y="2588"/>
                    <a:pt x="9513" y="2516"/>
                  </a:cubicBezTo>
                  <a:cubicBezTo>
                    <a:pt x="9482" y="2491"/>
                    <a:pt x="9445" y="2478"/>
                    <a:pt x="9408" y="2478"/>
                  </a:cubicBezTo>
                  <a:cubicBezTo>
                    <a:pt x="9360" y="2478"/>
                    <a:pt x="9314" y="2500"/>
                    <a:pt x="9287" y="2540"/>
                  </a:cubicBezTo>
                  <a:cubicBezTo>
                    <a:pt x="9228" y="2623"/>
                    <a:pt x="9251" y="2719"/>
                    <a:pt x="9323" y="2766"/>
                  </a:cubicBezTo>
                  <a:cubicBezTo>
                    <a:pt x="10240" y="3493"/>
                    <a:pt x="10764" y="4588"/>
                    <a:pt x="10764" y="5755"/>
                  </a:cubicBezTo>
                  <a:lnTo>
                    <a:pt x="10764" y="10791"/>
                  </a:lnTo>
                  <a:cubicBezTo>
                    <a:pt x="10764" y="10874"/>
                    <a:pt x="10835" y="10958"/>
                    <a:pt x="10930" y="10958"/>
                  </a:cubicBezTo>
                  <a:cubicBezTo>
                    <a:pt x="11014" y="10958"/>
                    <a:pt x="11097" y="10874"/>
                    <a:pt x="11097" y="10791"/>
                  </a:cubicBezTo>
                  <a:lnTo>
                    <a:pt x="11097" y="5755"/>
                  </a:lnTo>
                  <a:cubicBezTo>
                    <a:pt x="11061" y="4707"/>
                    <a:pt x="10668" y="3719"/>
                    <a:pt x="9966" y="2957"/>
                  </a:cubicBezTo>
                  <a:lnTo>
                    <a:pt x="10621" y="2504"/>
                  </a:lnTo>
                  <a:cubicBezTo>
                    <a:pt x="10752" y="2409"/>
                    <a:pt x="10847" y="2242"/>
                    <a:pt x="10847" y="2076"/>
                  </a:cubicBezTo>
                  <a:cubicBezTo>
                    <a:pt x="10847" y="1921"/>
                    <a:pt x="10764" y="1766"/>
                    <a:pt x="10633" y="1659"/>
                  </a:cubicBezTo>
                  <a:cubicBezTo>
                    <a:pt x="10013" y="1219"/>
                    <a:pt x="9275" y="1028"/>
                    <a:pt x="8954" y="945"/>
                  </a:cubicBezTo>
                  <a:lnTo>
                    <a:pt x="9013" y="683"/>
                  </a:lnTo>
                  <a:cubicBezTo>
                    <a:pt x="9037" y="516"/>
                    <a:pt x="9001" y="349"/>
                    <a:pt x="8894" y="230"/>
                  </a:cubicBezTo>
                  <a:cubicBezTo>
                    <a:pt x="8803" y="129"/>
                    <a:pt x="8668" y="70"/>
                    <a:pt x="8526" y="70"/>
                  </a:cubicBezTo>
                  <a:cubicBezTo>
                    <a:pt x="8502" y="70"/>
                    <a:pt x="8478" y="72"/>
                    <a:pt x="8454" y="76"/>
                  </a:cubicBezTo>
                  <a:cubicBezTo>
                    <a:pt x="7704" y="147"/>
                    <a:pt x="7108" y="385"/>
                    <a:pt x="6834" y="516"/>
                  </a:cubicBezTo>
                  <a:lnTo>
                    <a:pt x="6715" y="278"/>
                  </a:lnTo>
                  <a:cubicBezTo>
                    <a:pt x="6656" y="159"/>
                    <a:pt x="6537" y="52"/>
                    <a:pt x="6406" y="28"/>
                  </a:cubicBezTo>
                  <a:cubicBezTo>
                    <a:pt x="6355" y="10"/>
                    <a:pt x="6303" y="0"/>
                    <a:pt x="6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57" name="Google Shape;11957;p81"/>
            <p:cNvSpPr/>
            <p:nvPr/>
          </p:nvSpPr>
          <p:spPr>
            <a:xfrm>
              <a:off x="1003597" y="2557554"/>
              <a:ext cx="49568" cy="60608"/>
            </a:xfrm>
            <a:custGeom>
              <a:avLst/>
              <a:gdLst/>
              <a:ahLst/>
              <a:cxnLst/>
              <a:rect l="l" t="t" r="r" b="b"/>
              <a:pathLst>
                <a:path w="1549" h="1894" extrusionOk="0">
                  <a:moveTo>
                    <a:pt x="774" y="0"/>
                  </a:moveTo>
                  <a:cubicBezTo>
                    <a:pt x="358" y="0"/>
                    <a:pt x="1" y="346"/>
                    <a:pt x="1" y="774"/>
                  </a:cubicBezTo>
                  <a:lnTo>
                    <a:pt x="1" y="1119"/>
                  </a:lnTo>
                  <a:cubicBezTo>
                    <a:pt x="1" y="1536"/>
                    <a:pt x="346" y="1893"/>
                    <a:pt x="774" y="1893"/>
                  </a:cubicBezTo>
                  <a:cubicBezTo>
                    <a:pt x="1203" y="1893"/>
                    <a:pt x="1548" y="1548"/>
                    <a:pt x="1548" y="1119"/>
                  </a:cubicBezTo>
                  <a:lnTo>
                    <a:pt x="1548" y="774"/>
                  </a:lnTo>
                  <a:cubicBezTo>
                    <a:pt x="1548" y="643"/>
                    <a:pt x="1513" y="548"/>
                    <a:pt x="1477" y="441"/>
                  </a:cubicBezTo>
                  <a:cubicBezTo>
                    <a:pt x="1443" y="389"/>
                    <a:pt x="1383" y="350"/>
                    <a:pt x="1322" y="350"/>
                  </a:cubicBezTo>
                  <a:cubicBezTo>
                    <a:pt x="1298" y="350"/>
                    <a:pt x="1274" y="356"/>
                    <a:pt x="1251" y="369"/>
                  </a:cubicBezTo>
                  <a:cubicBezTo>
                    <a:pt x="1179" y="405"/>
                    <a:pt x="1132" y="500"/>
                    <a:pt x="1179" y="584"/>
                  </a:cubicBezTo>
                  <a:cubicBezTo>
                    <a:pt x="1203" y="643"/>
                    <a:pt x="1215" y="703"/>
                    <a:pt x="1215" y="786"/>
                  </a:cubicBezTo>
                  <a:lnTo>
                    <a:pt x="1215" y="1119"/>
                  </a:lnTo>
                  <a:cubicBezTo>
                    <a:pt x="1215" y="1358"/>
                    <a:pt x="1024" y="1572"/>
                    <a:pt x="774" y="1572"/>
                  </a:cubicBezTo>
                  <a:cubicBezTo>
                    <a:pt x="536" y="1572"/>
                    <a:pt x="322" y="1381"/>
                    <a:pt x="322" y="1119"/>
                  </a:cubicBezTo>
                  <a:lnTo>
                    <a:pt x="322" y="786"/>
                  </a:lnTo>
                  <a:cubicBezTo>
                    <a:pt x="322" y="548"/>
                    <a:pt x="524" y="334"/>
                    <a:pt x="774" y="334"/>
                  </a:cubicBezTo>
                  <a:cubicBezTo>
                    <a:pt x="858" y="334"/>
                    <a:pt x="941" y="262"/>
                    <a:pt x="941" y="167"/>
                  </a:cubicBezTo>
                  <a:cubicBezTo>
                    <a:pt x="941" y="84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58" name="Google Shape;11958;p81"/>
          <p:cNvGrpSpPr/>
          <p:nvPr/>
        </p:nvGrpSpPr>
        <p:grpSpPr>
          <a:xfrm>
            <a:off x="9158720" y="3356195"/>
            <a:ext cx="473003" cy="367872"/>
            <a:chOff x="6896909" y="2440946"/>
            <a:chExt cx="354752" cy="275904"/>
          </a:xfrm>
          <a:solidFill>
            <a:schemeClr val="tx1"/>
          </a:solidFill>
        </p:grpSpPr>
        <p:sp>
          <p:nvSpPr>
            <p:cNvPr id="11959" name="Google Shape;11959;p81"/>
            <p:cNvSpPr/>
            <p:nvPr/>
          </p:nvSpPr>
          <p:spPr>
            <a:xfrm>
              <a:off x="7052365" y="2573938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46"/>
                  </a:moveTo>
                  <a:cubicBezTo>
                    <a:pt x="607" y="346"/>
                    <a:pt x="691" y="429"/>
                    <a:pt x="691" y="524"/>
                  </a:cubicBezTo>
                  <a:cubicBezTo>
                    <a:pt x="691" y="607"/>
                    <a:pt x="607" y="703"/>
                    <a:pt x="512" y="703"/>
                  </a:cubicBezTo>
                  <a:cubicBezTo>
                    <a:pt x="405" y="703"/>
                    <a:pt x="334" y="607"/>
                    <a:pt x="334" y="524"/>
                  </a:cubicBezTo>
                  <a:cubicBezTo>
                    <a:pt x="334" y="429"/>
                    <a:pt x="417" y="346"/>
                    <a:pt x="512" y="346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cubicBezTo>
                    <a:pt x="786" y="1012"/>
                    <a:pt x="1012" y="786"/>
                    <a:pt x="1012" y="500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60" name="Google Shape;11960;p81"/>
            <p:cNvSpPr/>
            <p:nvPr/>
          </p:nvSpPr>
          <p:spPr>
            <a:xfrm>
              <a:off x="6896909" y="2440946"/>
              <a:ext cx="354752" cy="275904"/>
            </a:xfrm>
            <a:custGeom>
              <a:avLst/>
              <a:gdLst/>
              <a:ahLst/>
              <a:cxnLst/>
              <a:rect l="l" t="t" r="r" b="b"/>
              <a:pathLst>
                <a:path w="11086" h="8622" extrusionOk="0">
                  <a:moveTo>
                    <a:pt x="3882" y="4847"/>
                  </a:moveTo>
                  <a:cubicBezTo>
                    <a:pt x="3894" y="5049"/>
                    <a:pt x="3953" y="5454"/>
                    <a:pt x="4132" y="5883"/>
                  </a:cubicBezTo>
                  <a:cubicBezTo>
                    <a:pt x="4370" y="6466"/>
                    <a:pt x="4870" y="7192"/>
                    <a:pt x="5930" y="7502"/>
                  </a:cubicBezTo>
                  <a:cubicBezTo>
                    <a:pt x="5942" y="7538"/>
                    <a:pt x="5965" y="7550"/>
                    <a:pt x="5977" y="7585"/>
                  </a:cubicBezTo>
                  <a:cubicBezTo>
                    <a:pt x="4668" y="7585"/>
                    <a:pt x="3441" y="6823"/>
                    <a:pt x="2846" y="5645"/>
                  </a:cubicBezTo>
                  <a:cubicBezTo>
                    <a:pt x="2820" y="5592"/>
                    <a:pt x="2762" y="5559"/>
                    <a:pt x="2700" y="5559"/>
                  </a:cubicBezTo>
                  <a:cubicBezTo>
                    <a:pt x="2677" y="5559"/>
                    <a:pt x="2654" y="5564"/>
                    <a:pt x="2632" y="5573"/>
                  </a:cubicBezTo>
                  <a:cubicBezTo>
                    <a:pt x="2489" y="5597"/>
                    <a:pt x="2465" y="5704"/>
                    <a:pt x="2513" y="5776"/>
                  </a:cubicBezTo>
                  <a:cubicBezTo>
                    <a:pt x="2834" y="6418"/>
                    <a:pt x="3322" y="6942"/>
                    <a:pt x="3941" y="7323"/>
                  </a:cubicBezTo>
                  <a:cubicBezTo>
                    <a:pt x="4275" y="7538"/>
                    <a:pt x="4644" y="7681"/>
                    <a:pt x="5037" y="7788"/>
                  </a:cubicBezTo>
                  <a:cubicBezTo>
                    <a:pt x="4967" y="7792"/>
                    <a:pt x="4898" y="7794"/>
                    <a:pt x="4829" y="7794"/>
                  </a:cubicBezTo>
                  <a:cubicBezTo>
                    <a:pt x="4067" y="7794"/>
                    <a:pt x="3326" y="7554"/>
                    <a:pt x="2715" y="7073"/>
                  </a:cubicBezTo>
                  <a:cubicBezTo>
                    <a:pt x="1989" y="6526"/>
                    <a:pt x="1512" y="5740"/>
                    <a:pt x="1358" y="4847"/>
                  </a:cubicBezTo>
                  <a:lnTo>
                    <a:pt x="2191" y="4847"/>
                  </a:lnTo>
                  <a:cubicBezTo>
                    <a:pt x="2215" y="4918"/>
                    <a:pt x="2227" y="4990"/>
                    <a:pt x="2251" y="5061"/>
                  </a:cubicBezTo>
                  <a:cubicBezTo>
                    <a:pt x="2274" y="5144"/>
                    <a:pt x="2346" y="5180"/>
                    <a:pt x="2417" y="5180"/>
                  </a:cubicBezTo>
                  <a:lnTo>
                    <a:pt x="2465" y="5180"/>
                  </a:lnTo>
                  <a:cubicBezTo>
                    <a:pt x="2548" y="5156"/>
                    <a:pt x="2596" y="5061"/>
                    <a:pt x="2584" y="4990"/>
                  </a:cubicBezTo>
                  <a:cubicBezTo>
                    <a:pt x="2572" y="4942"/>
                    <a:pt x="2548" y="4906"/>
                    <a:pt x="2548" y="4847"/>
                  </a:cubicBezTo>
                  <a:close/>
                  <a:moveTo>
                    <a:pt x="1001" y="4823"/>
                  </a:moveTo>
                  <a:cubicBezTo>
                    <a:pt x="1155" y="5823"/>
                    <a:pt x="1679" y="6704"/>
                    <a:pt x="2489" y="7323"/>
                  </a:cubicBezTo>
                  <a:cubicBezTo>
                    <a:pt x="2953" y="7681"/>
                    <a:pt x="3477" y="7919"/>
                    <a:pt x="4025" y="8026"/>
                  </a:cubicBezTo>
                  <a:cubicBezTo>
                    <a:pt x="3959" y="8030"/>
                    <a:pt x="3893" y="8032"/>
                    <a:pt x="3827" y="8032"/>
                  </a:cubicBezTo>
                  <a:cubicBezTo>
                    <a:pt x="3076" y="8032"/>
                    <a:pt x="2350" y="7782"/>
                    <a:pt x="1715" y="7311"/>
                  </a:cubicBezTo>
                  <a:cubicBezTo>
                    <a:pt x="929" y="6704"/>
                    <a:pt x="441" y="5811"/>
                    <a:pt x="334" y="4823"/>
                  </a:cubicBezTo>
                  <a:close/>
                  <a:moveTo>
                    <a:pt x="6858" y="370"/>
                  </a:moveTo>
                  <a:lnTo>
                    <a:pt x="6858" y="370"/>
                  </a:lnTo>
                  <a:cubicBezTo>
                    <a:pt x="7585" y="572"/>
                    <a:pt x="7823" y="1227"/>
                    <a:pt x="7835" y="1251"/>
                  </a:cubicBezTo>
                  <a:cubicBezTo>
                    <a:pt x="7847" y="1311"/>
                    <a:pt x="7930" y="1358"/>
                    <a:pt x="7989" y="1358"/>
                  </a:cubicBezTo>
                  <a:lnTo>
                    <a:pt x="8168" y="1358"/>
                  </a:lnTo>
                  <a:cubicBezTo>
                    <a:pt x="9609" y="1358"/>
                    <a:pt x="10764" y="2537"/>
                    <a:pt x="10764" y="3966"/>
                  </a:cubicBezTo>
                  <a:cubicBezTo>
                    <a:pt x="10752" y="5335"/>
                    <a:pt x="9835" y="6526"/>
                    <a:pt x="8537" y="6883"/>
                  </a:cubicBezTo>
                  <a:lnTo>
                    <a:pt x="7525" y="7169"/>
                  </a:lnTo>
                  <a:lnTo>
                    <a:pt x="7454" y="6716"/>
                  </a:lnTo>
                  <a:cubicBezTo>
                    <a:pt x="7432" y="6630"/>
                    <a:pt x="7363" y="6583"/>
                    <a:pt x="7280" y="6583"/>
                  </a:cubicBezTo>
                  <a:cubicBezTo>
                    <a:pt x="7270" y="6583"/>
                    <a:pt x="7261" y="6584"/>
                    <a:pt x="7251" y="6585"/>
                  </a:cubicBezTo>
                  <a:cubicBezTo>
                    <a:pt x="7168" y="6597"/>
                    <a:pt x="7108" y="6692"/>
                    <a:pt x="7120" y="6776"/>
                  </a:cubicBezTo>
                  <a:lnTo>
                    <a:pt x="7358" y="8073"/>
                  </a:lnTo>
                  <a:cubicBezTo>
                    <a:pt x="7370" y="8145"/>
                    <a:pt x="7347" y="8204"/>
                    <a:pt x="7287" y="8252"/>
                  </a:cubicBezTo>
                  <a:cubicBezTo>
                    <a:pt x="7255" y="8278"/>
                    <a:pt x="7216" y="8289"/>
                    <a:pt x="7180" y="8289"/>
                  </a:cubicBezTo>
                  <a:cubicBezTo>
                    <a:pt x="7148" y="8289"/>
                    <a:pt x="7119" y="8280"/>
                    <a:pt x="7097" y="8264"/>
                  </a:cubicBezTo>
                  <a:cubicBezTo>
                    <a:pt x="6287" y="7823"/>
                    <a:pt x="6049" y="7061"/>
                    <a:pt x="6049" y="7049"/>
                  </a:cubicBezTo>
                  <a:cubicBezTo>
                    <a:pt x="6030" y="6976"/>
                    <a:pt x="5969" y="6930"/>
                    <a:pt x="5909" y="6930"/>
                  </a:cubicBezTo>
                  <a:cubicBezTo>
                    <a:pt x="5892" y="6930"/>
                    <a:pt x="5874" y="6934"/>
                    <a:pt x="5858" y="6942"/>
                  </a:cubicBezTo>
                  <a:cubicBezTo>
                    <a:pt x="5787" y="6954"/>
                    <a:pt x="5739" y="7026"/>
                    <a:pt x="5739" y="7109"/>
                  </a:cubicBezTo>
                  <a:cubicBezTo>
                    <a:pt x="5108" y="6847"/>
                    <a:pt x="4668" y="6407"/>
                    <a:pt x="4394" y="5764"/>
                  </a:cubicBezTo>
                  <a:cubicBezTo>
                    <a:pt x="4239" y="5395"/>
                    <a:pt x="4191" y="5037"/>
                    <a:pt x="4156" y="4847"/>
                  </a:cubicBezTo>
                  <a:lnTo>
                    <a:pt x="4334" y="4847"/>
                  </a:lnTo>
                  <a:cubicBezTo>
                    <a:pt x="4430" y="4847"/>
                    <a:pt x="4501" y="4763"/>
                    <a:pt x="4501" y="4680"/>
                  </a:cubicBezTo>
                  <a:cubicBezTo>
                    <a:pt x="4501" y="4585"/>
                    <a:pt x="4430" y="4513"/>
                    <a:pt x="4334" y="4513"/>
                  </a:cubicBezTo>
                  <a:lnTo>
                    <a:pt x="334" y="4513"/>
                  </a:lnTo>
                  <a:lnTo>
                    <a:pt x="334" y="4502"/>
                  </a:lnTo>
                  <a:cubicBezTo>
                    <a:pt x="334" y="4204"/>
                    <a:pt x="572" y="3966"/>
                    <a:pt x="870" y="3966"/>
                  </a:cubicBezTo>
                  <a:lnTo>
                    <a:pt x="8418" y="3966"/>
                  </a:lnTo>
                  <a:cubicBezTo>
                    <a:pt x="9025" y="3966"/>
                    <a:pt x="9537" y="3454"/>
                    <a:pt x="9537" y="2847"/>
                  </a:cubicBezTo>
                  <a:cubicBezTo>
                    <a:pt x="9537" y="2239"/>
                    <a:pt x="9025" y="1727"/>
                    <a:pt x="8418" y="1727"/>
                  </a:cubicBezTo>
                  <a:lnTo>
                    <a:pt x="7989" y="1727"/>
                  </a:lnTo>
                  <a:cubicBezTo>
                    <a:pt x="7906" y="1727"/>
                    <a:pt x="7847" y="1775"/>
                    <a:pt x="7835" y="1835"/>
                  </a:cubicBezTo>
                  <a:cubicBezTo>
                    <a:pt x="7835" y="1846"/>
                    <a:pt x="7597" y="2525"/>
                    <a:pt x="6858" y="2716"/>
                  </a:cubicBezTo>
                  <a:cubicBezTo>
                    <a:pt x="6894" y="2573"/>
                    <a:pt x="6930" y="2394"/>
                    <a:pt x="6930" y="2156"/>
                  </a:cubicBezTo>
                  <a:cubicBezTo>
                    <a:pt x="6930" y="1823"/>
                    <a:pt x="7168" y="1704"/>
                    <a:pt x="7180" y="1704"/>
                  </a:cubicBezTo>
                  <a:cubicBezTo>
                    <a:pt x="7239" y="1668"/>
                    <a:pt x="7287" y="1608"/>
                    <a:pt x="7287" y="1549"/>
                  </a:cubicBezTo>
                  <a:cubicBezTo>
                    <a:pt x="7287" y="1489"/>
                    <a:pt x="7251" y="1430"/>
                    <a:pt x="7192" y="1406"/>
                  </a:cubicBezTo>
                  <a:cubicBezTo>
                    <a:pt x="7180" y="1406"/>
                    <a:pt x="6942" y="1287"/>
                    <a:pt x="6942" y="930"/>
                  </a:cubicBezTo>
                  <a:cubicBezTo>
                    <a:pt x="6942" y="692"/>
                    <a:pt x="6918" y="513"/>
                    <a:pt x="6858" y="370"/>
                  </a:cubicBezTo>
                  <a:close/>
                  <a:moveTo>
                    <a:pt x="6406" y="1"/>
                  </a:moveTo>
                  <a:cubicBezTo>
                    <a:pt x="6323" y="1"/>
                    <a:pt x="6239" y="72"/>
                    <a:pt x="6239" y="168"/>
                  </a:cubicBezTo>
                  <a:cubicBezTo>
                    <a:pt x="6239" y="263"/>
                    <a:pt x="6323" y="334"/>
                    <a:pt x="6394" y="334"/>
                  </a:cubicBezTo>
                  <a:cubicBezTo>
                    <a:pt x="6454" y="346"/>
                    <a:pt x="6585" y="465"/>
                    <a:pt x="6585" y="942"/>
                  </a:cubicBezTo>
                  <a:cubicBezTo>
                    <a:pt x="6585" y="1239"/>
                    <a:pt x="6704" y="1430"/>
                    <a:pt x="6823" y="1549"/>
                  </a:cubicBezTo>
                  <a:cubicBezTo>
                    <a:pt x="6704" y="1668"/>
                    <a:pt x="6585" y="1870"/>
                    <a:pt x="6585" y="2168"/>
                  </a:cubicBezTo>
                  <a:cubicBezTo>
                    <a:pt x="6585" y="2644"/>
                    <a:pt x="6454" y="2763"/>
                    <a:pt x="6394" y="2775"/>
                  </a:cubicBezTo>
                  <a:cubicBezTo>
                    <a:pt x="6299" y="2775"/>
                    <a:pt x="6239" y="2847"/>
                    <a:pt x="6239" y="2942"/>
                  </a:cubicBezTo>
                  <a:cubicBezTo>
                    <a:pt x="6239" y="3025"/>
                    <a:pt x="6323" y="3097"/>
                    <a:pt x="6406" y="3097"/>
                  </a:cubicBezTo>
                  <a:cubicBezTo>
                    <a:pt x="7097" y="3097"/>
                    <a:pt x="7525" y="2787"/>
                    <a:pt x="7763" y="2537"/>
                  </a:cubicBezTo>
                  <a:cubicBezTo>
                    <a:pt x="7918" y="2358"/>
                    <a:pt x="8025" y="2180"/>
                    <a:pt x="8073" y="2073"/>
                  </a:cubicBezTo>
                  <a:lnTo>
                    <a:pt x="8406" y="2073"/>
                  </a:lnTo>
                  <a:cubicBezTo>
                    <a:pt x="8835" y="2073"/>
                    <a:pt x="9192" y="2430"/>
                    <a:pt x="9192" y="2858"/>
                  </a:cubicBezTo>
                  <a:cubicBezTo>
                    <a:pt x="9192" y="3299"/>
                    <a:pt x="8835" y="3656"/>
                    <a:pt x="8406" y="3656"/>
                  </a:cubicBezTo>
                  <a:lnTo>
                    <a:pt x="858" y="3656"/>
                  </a:lnTo>
                  <a:cubicBezTo>
                    <a:pt x="381" y="3656"/>
                    <a:pt x="0" y="4037"/>
                    <a:pt x="0" y="4502"/>
                  </a:cubicBezTo>
                  <a:cubicBezTo>
                    <a:pt x="0" y="5716"/>
                    <a:pt x="560" y="6835"/>
                    <a:pt x="1524" y="7561"/>
                  </a:cubicBezTo>
                  <a:cubicBezTo>
                    <a:pt x="2203" y="8085"/>
                    <a:pt x="3025" y="8359"/>
                    <a:pt x="3858" y="8359"/>
                  </a:cubicBezTo>
                  <a:cubicBezTo>
                    <a:pt x="4203" y="8359"/>
                    <a:pt x="4549" y="8312"/>
                    <a:pt x="4894" y="8216"/>
                  </a:cubicBezTo>
                  <a:lnTo>
                    <a:pt x="6120" y="7883"/>
                  </a:lnTo>
                  <a:cubicBezTo>
                    <a:pt x="6299" y="8121"/>
                    <a:pt x="6573" y="8359"/>
                    <a:pt x="6918" y="8562"/>
                  </a:cubicBezTo>
                  <a:cubicBezTo>
                    <a:pt x="6989" y="8609"/>
                    <a:pt x="7073" y="8621"/>
                    <a:pt x="7144" y="8621"/>
                  </a:cubicBezTo>
                  <a:cubicBezTo>
                    <a:pt x="7251" y="8621"/>
                    <a:pt x="7358" y="8597"/>
                    <a:pt x="7442" y="8538"/>
                  </a:cubicBezTo>
                  <a:cubicBezTo>
                    <a:pt x="7608" y="8419"/>
                    <a:pt x="7680" y="8216"/>
                    <a:pt x="7656" y="8026"/>
                  </a:cubicBezTo>
                  <a:lnTo>
                    <a:pt x="7549" y="7490"/>
                  </a:lnTo>
                  <a:lnTo>
                    <a:pt x="8597" y="7204"/>
                  </a:lnTo>
                  <a:cubicBezTo>
                    <a:pt x="10037" y="6811"/>
                    <a:pt x="11049" y="5478"/>
                    <a:pt x="11049" y="3978"/>
                  </a:cubicBezTo>
                  <a:cubicBezTo>
                    <a:pt x="11085" y="2358"/>
                    <a:pt x="9752" y="1037"/>
                    <a:pt x="8132" y="1037"/>
                  </a:cubicBezTo>
                  <a:lnTo>
                    <a:pt x="8073" y="1037"/>
                  </a:lnTo>
                  <a:cubicBezTo>
                    <a:pt x="8025" y="930"/>
                    <a:pt x="7918" y="751"/>
                    <a:pt x="7763" y="572"/>
                  </a:cubicBezTo>
                  <a:cubicBezTo>
                    <a:pt x="7525" y="299"/>
                    <a:pt x="7097" y="1"/>
                    <a:pt x="6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61" name="Google Shape;11961;p81"/>
          <p:cNvSpPr/>
          <p:nvPr/>
        </p:nvSpPr>
        <p:spPr>
          <a:xfrm>
            <a:off x="8426176" y="3366605"/>
            <a:ext cx="473003" cy="440235"/>
          </a:xfrm>
          <a:custGeom>
            <a:avLst/>
            <a:gdLst/>
            <a:ahLst/>
            <a:cxnLst/>
            <a:rect l="l" t="t" r="r" b="b"/>
            <a:pathLst>
              <a:path w="11086" h="10318" extrusionOk="0">
                <a:moveTo>
                  <a:pt x="3811" y="745"/>
                </a:moveTo>
                <a:cubicBezTo>
                  <a:pt x="3906" y="745"/>
                  <a:pt x="3989" y="829"/>
                  <a:pt x="3989" y="924"/>
                </a:cubicBezTo>
                <a:cubicBezTo>
                  <a:pt x="3989" y="1031"/>
                  <a:pt x="3906" y="1102"/>
                  <a:pt x="3811" y="1102"/>
                </a:cubicBezTo>
                <a:cubicBezTo>
                  <a:pt x="3727" y="1102"/>
                  <a:pt x="3632" y="1031"/>
                  <a:pt x="3632" y="924"/>
                </a:cubicBezTo>
                <a:cubicBezTo>
                  <a:pt x="3632" y="817"/>
                  <a:pt x="3727" y="745"/>
                  <a:pt x="3811" y="745"/>
                </a:cubicBezTo>
                <a:close/>
                <a:moveTo>
                  <a:pt x="8742" y="532"/>
                </a:moveTo>
                <a:cubicBezTo>
                  <a:pt x="9296" y="532"/>
                  <a:pt x="9880" y="576"/>
                  <a:pt x="10347" y="709"/>
                </a:cubicBezTo>
                <a:cubicBezTo>
                  <a:pt x="10073" y="924"/>
                  <a:pt x="9657" y="1269"/>
                  <a:pt x="9335" y="1686"/>
                </a:cubicBezTo>
                <a:cubicBezTo>
                  <a:pt x="8847" y="1245"/>
                  <a:pt x="8252" y="876"/>
                  <a:pt x="7561" y="590"/>
                </a:cubicBezTo>
                <a:cubicBezTo>
                  <a:pt x="7890" y="559"/>
                  <a:pt x="8307" y="532"/>
                  <a:pt x="8742" y="532"/>
                </a:cubicBezTo>
                <a:close/>
                <a:moveTo>
                  <a:pt x="4519" y="339"/>
                </a:moveTo>
                <a:cubicBezTo>
                  <a:pt x="5432" y="339"/>
                  <a:pt x="6383" y="508"/>
                  <a:pt x="7240" y="829"/>
                </a:cubicBezTo>
                <a:cubicBezTo>
                  <a:pt x="8252" y="1221"/>
                  <a:pt x="9085" y="1781"/>
                  <a:pt x="9692" y="2507"/>
                </a:cubicBezTo>
                <a:cubicBezTo>
                  <a:pt x="9323" y="2305"/>
                  <a:pt x="8859" y="2114"/>
                  <a:pt x="8335" y="1995"/>
                </a:cubicBezTo>
                <a:cubicBezTo>
                  <a:pt x="8013" y="1722"/>
                  <a:pt x="7668" y="1495"/>
                  <a:pt x="7323" y="1317"/>
                </a:cubicBezTo>
                <a:cubicBezTo>
                  <a:pt x="6740" y="1043"/>
                  <a:pt x="6073" y="817"/>
                  <a:pt x="5311" y="686"/>
                </a:cubicBezTo>
                <a:cubicBezTo>
                  <a:pt x="5298" y="682"/>
                  <a:pt x="5286" y="680"/>
                  <a:pt x="5273" y="680"/>
                </a:cubicBezTo>
                <a:cubicBezTo>
                  <a:pt x="5201" y="680"/>
                  <a:pt x="5130" y="736"/>
                  <a:pt x="5120" y="817"/>
                </a:cubicBezTo>
                <a:cubicBezTo>
                  <a:pt x="5108" y="900"/>
                  <a:pt x="5168" y="995"/>
                  <a:pt x="5251" y="1007"/>
                </a:cubicBezTo>
                <a:cubicBezTo>
                  <a:pt x="5537" y="1055"/>
                  <a:pt x="5787" y="1114"/>
                  <a:pt x="6049" y="1186"/>
                </a:cubicBezTo>
                <a:cubicBezTo>
                  <a:pt x="5966" y="1531"/>
                  <a:pt x="5656" y="1757"/>
                  <a:pt x="5656" y="1757"/>
                </a:cubicBezTo>
                <a:cubicBezTo>
                  <a:pt x="5585" y="1793"/>
                  <a:pt x="5573" y="1900"/>
                  <a:pt x="5608" y="1972"/>
                </a:cubicBezTo>
                <a:cubicBezTo>
                  <a:pt x="5644" y="2019"/>
                  <a:pt x="5704" y="2055"/>
                  <a:pt x="5751" y="2055"/>
                </a:cubicBezTo>
                <a:cubicBezTo>
                  <a:pt x="5775" y="2055"/>
                  <a:pt x="5811" y="2031"/>
                  <a:pt x="5835" y="2019"/>
                </a:cubicBezTo>
                <a:cubicBezTo>
                  <a:pt x="5847" y="2007"/>
                  <a:pt x="6239" y="1733"/>
                  <a:pt x="6359" y="1281"/>
                </a:cubicBezTo>
                <a:cubicBezTo>
                  <a:pt x="6466" y="1305"/>
                  <a:pt x="6561" y="1352"/>
                  <a:pt x="6656" y="1376"/>
                </a:cubicBezTo>
                <a:cubicBezTo>
                  <a:pt x="6644" y="1662"/>
                  <a:pt x="6406" y="1876"/>
                  <a:pt x="6406" y="1888"/>
                </a:cubicBezTo>
                <a:cubicBezTo>
                  <a:pt x="6347" y="1948"/>
                  <a:pt x="6323" y="2055"/>
                  <a:pt x="6382" y="2114"/>
                </a:cubicBezTo>
                <a:cubicBezTo>
                  <a:pt x="6418" y="2138"/>
                  <a:pt x="6466" y="2174"/>
                  <a:pt x="6501" y="2174"/>
                </a:cubicBezTo>
                <a:cubicBezTo>
                  <a:pt x="6549" y="2174"/>
                  <a:pt x="6585" y="2150"/>
                  <a:pt x="6609" y="2126"/>
                </a:cubicBezTo>
                <a:cubicBezTo>
                  <a:pt x="6620" y="2114"/>
                  <a:pt x="6894" y="1876"/>
                  <a:pt x="6954" y="1519"/>
                </a:cubicBezTo>
                <a:cubicBezTo>
                  <a:pt x="7025" y="1543"/>
                  <a:pt x="7085" y="1579"/>
                  <a:pt x="7156" y="1602"/>
                </a:cubicBezTo>
                <a:cubicBezTo>
                  <a:pt x="7192" y="1614"/>
                  <a:pt x="7216" y="1638"/>
                  <a:pt x="7263" y="1650"/>
                </a:cubicBezTo>
                <a:cubicBezTo>
                  <a:pt x="7240" y="1829"/>
                  <a:pt x="7085" y="1972"/>
                  <a:pt x="7085" y="1972"/>
                </a:cubicBezTo>
                <a:cubicBezTo>
                  <a:pt x="7025" y="2031"/>
                  <a:pt x="7013" y="2138"/>
                  <a:pt x="7073" y="2198"/>
                </a:cubicBezTo>
                <a:cubicBezTo>
                  <a:pt x="7097" y="2233"/>
                  <a:pt x="7144" y="2257"/>
                  <a:pt x="7192" y="2257"/>
                </a:cubicBezTo>
                <a:cubicBezTo>
                  <a:pt x="7240" y="2257"/>
                  <a:pt x="7263" y="2245"/>
                  <a:pt x="7299" y="2210"/>
                </a:cubicBezTo>
                <a:cubicBezTo>
                  <a:pt x="7311" y="2198"/>
                  <a:pt x="7478" y="2055"/>
                  <a:pt x="7549" y="1817"/>
                </a:cubicBezTo>
                <a:cubicBezTo>
                  <a:pt x="7740" y="1936"/>
                  <a:pt x="7930" y="2079"/>
                  <a:pt x="8133" y="2245"/>
                </a:cubicBezTo>
                <a:cubicBezTo>
                  <a:pt x="8144" y="2257"/>
                  <a:pt x="8168" y="2269"/>
                  <a:pt x="8204" y="2269"/>
                </a:cubicBezTo>
                <a:cubicBezTo>
                  <a:pt x="9395" y="2543"/>
                  <a:pt x="10216" y="3198"/>
                  <a:pt x="10573" y="3555"/>
                </a:cubicBezTo>
                <a:lnTo>
                  <a:pt x="9621" y="3615"/>
                </a:lnTo>
                <a:cubicBezTo>
                  <a:pt x="9561" y="3615"/>
                  <a:pt x="9514" y="3638"/>
                  <a:pt x="9478" y="3698"/>
                </a:cubicBezTo>
                <a:cubicBezTo>
                  <a:pt x="9454" y="3746"/>
                  <a:pt x="9454" y="3805"/>
                  <a:pt x="9478" y="3865"/>
                </a:cubicBezTo>
                <a:cubicBezTo>
                  <a:pt x="9537" y="3960"/>
                  <a:pt x="9585" y="4055"/>
                  <a:pt x="9645" y="4150"/>
                </a:cubicBezTo>
                <a:cubicBezTo>
                  <a:pt x="9680" y="4210"/>
                  <a:pt x="9740" y="4234"/>
                  <a:pt x="9799" y="4234"/>
                </a:cubicBezTo>
                <a:cubicBezTo>
                  <a:pt x="9823" y="4234"/>
                  <a:pt x="9835" y="4234"/>
                  <a:pt x="9871" y="4222"/>
                </a:cubicBezTo>
                <a:cubicBezTo>
                  <a:pt x="9942" y="4174"/>
                  <a:pt x="9978" y="4091"/>
                  <a:pt x="9942" y="3996"/>
                </a:cubicBezTo>
                <a:cubicBezTo>
                  <a:pt x="9930" y="3972"/>
                  <a:pt x="9918" y="3960"/>
                  <a:pt x="9895" y="3924"/>
                </a:cubicBezTo>
                <a:lnTo>
                  <a:pt x="10466" y="3900"/>
                </a:lnTo>
                <a:cubicBezTo>
                  <a:pt x="10657" y="4436"/>
                  <a:pt x="10752" y="4996"/>
                  <a:pt x="10752" y="5603"/>
                </a:cubicBezTo>
                <a:cubicBezTo>
                  <a:pt x="10752" y="6329"/>
                  <a:pt x="10597" y="6960"/>
                  <a:pt x="10299" y="7484"/>
                </a:cubicBezTo>
                <a:cubicBezTo>
                  <a:pt x="10359" y="7317"/>
                  <a:pt x="10419" y="7163"/>
                  <a:pt x="10454" y="6996"/>
                </a:cubicBezTo>
                <a:cubicBezTo>
                  <a:pt x="10597" y="6282"/>
                  <a:pt x="10526" y="5472"/>
                  <a:pt x="10228" y="4674"/>
                </a:cubicBezTo>
                <a:cubicBezTo>
                  <a:pt x="10201" y="4603"/>
                  <a:pt x="10148" y="4565"/>
                  <a:pt x="10084" y="4565"/>
                </a:cubicBezTo>
                <a:cubicBezTo>
                  <a:pt x="10062" y="4565"/>
                  <a:pt x="10038" y="4570"/>
                  <a:pt x="10014" y="4579"/>
                </a:cubicBezTo>
                <a:cubicBezTo>
                  <a:pt x="9930" y="4615"/>
                  <a:pt x="9883" y="4698"/>
                  <a:pt x="9930" y="4793"/>
                </a:cubicBezTo>
                <a:cubicBezTo>
                  <a:pt x="10216" y="5532"/>
                  <a:pt x="10276" y="6282"/>
                  <a:pt x="10133" y="6936"/>
                </a:cubicBezTo>
                <a:cubicBezTo>
                  <a:pt x="9978" y="7663"/>
                  <a:pt x="9573" y="8270"/>
                  <a:pt x="8906" y="8746"/>
                </a:cubicBezTo>
                <a:cubicBezTo>
                  <a:pt x="8454" y="8972"/>
                  <a:pt x="7966" y="9103"/>
                  <a:pt x="7502" y="9199"/>
                </a:cubicBezTo>
                <a:cubicBezTo>
                  <a:pt x="7621" y="9139"/>
                  <a:pt x="7740" y="9056"/>
                  <a:pt x="7859" y="8996"/>
                </a:cubicBezTo>
                <a:cubicBezTo>
                  <a:pt x="8990" y="8318"/>
                  <a:pt x="9478" y="7353"/>
                  <a:pt x="9287" y="6234"/>
                </a:cubicBezTo>
                <a:cubicBezTo>
                  <a:pt x="9276" y="6055"/>
                  <a:pt x="9228" y="5877"/>
                  <a:pt x="9156" y="5698"/>
                </a:cubicBezTo>
                <a:cubicBezTo>
                  <a:pt x="8930" y="5091"/>
                  <a:pt x="8454" y="4555"/>
                  <a:pt x="7799" y="4138"/>
                </a:cubicBezTo>
                <a:cubicBezTo>
                  <a:pt x="7097" y="3686"/>
                  <a:pt x="6192" y="3400"/>
                  <a:pt x="5192" y="3305"/>
                </a:cubicBezTo>
                <a:cubicBezTo>
                  <a:pt x="3977" y="3186"/>
                  <a:pt x="2572" y="2984"/>
                  <a:pt x="2179" y="2543"/>
                </a:cubicBezTo>
                <a:cubicBezTo>
                  <a:pt x="2509" y="2503"/>
                  <a:pt x="2897" y="2463"/>
                  <a:pt x="3382" y="2463"/>
                </a:cubicBezTo>
                <a:cubicBezTo>
                  <a:pt x="3616" y="2463"/>
                  <a:pt x="3873" y="2472"/>
                  <a:pt x="4156" y="2495"/>
                </a:cubicBezTo>
                <a:cubicBezTo>
                  <a:pt x="4162" y="2496"/>
                  <a:pt x="4168" y="2497"/>
                  <a:pt x="4174" y="2497"/>
                </a:cubicBezTo>
                <a:cubicBezTo>
                  <a:pt x="4251" y="2497"/>
                  <a:pt x="4323" y="2430"/>
                  <a:pt x="4334" y="2353"/>
                </a:cubicBezTo>
                <a:cubicBezTo>
                  <a:pt x="4346" y="2257"/>
                  <a:pt x="4275" y="2186"/>
                  <a:pt x="4180" y="2174"/>
                </a:cubicBezTo>
                <a:cubicBezTo>
                  <a:pt x="3861" y="2140"/>
                  <a:pt x="3573" y="2128"/>
                  <a:pt x="3313" y="2128"/>
                </a:cubicBezTo>
                <a:cubicBezTo>
                  <a:pt x="2834" y="2128"/>
                  <a:pt x="2448" y="2171"/>
                  <a:pt x="2132" y="2210"/>
                </a:cubicBezTo>
                <a:cubicBezTo>
                  <a:pt x="1890" y="2235"/>
                  <a:pt x="1689" y="2261"/>
                  <a:pt x="1516" y="2261"/>
                </a:cubicBezTo>
                <a:cubicBezTo>
                  <a:pt x="1365" y="2261"/>
                  <a:pt x="1236" y="2241"/>
                  <a:pt x="1120" y="2186"/>
                </a:cubicBezTo>
                <a:cubicBezTo>
                  <a:pt x="632" y="1960"/>
                  <a:pt x="346" y="1650"/>
                  <a:pt x="346" y="1471"/>
                </a:cubicBezTo>
                <a:cubicBezTo>
                  <a:pt x="346" y="1436"/>
                  <a:pt x="370" y="1400"/>
                  <a:pt x="417" y="1341"/>
                </a:cubicBezTo>
                <a:cubicBezTo>
                  <a:pt x="644" y="1138"/>
                  <a:pt x="1763" y="829"/>
                  <a:pt x="3334" y="829"/>
                </a:cubicBezTo>
                <a:cubicBezTo>
                  <a:pt x="3322" y="864"/>
                  <a:pt x="3322" y="900"/>
                  <a:pt x="3322" y="936"/>
                </a:cubicBezTo>
                <a:cubicBezTo>
                  <a:pt x="3322" y="1221"/>
                  <a:pt x="3549" y="1436"/>
                  <a:pt x="3822" y="1436"/>
                </a:cubicBezTo>
                <a:cubicBezTo>
                  <a:pt x="4108" y="1436"/>
                  <a:pt x="4334" y="1221"/>
                  <a:pt x="4334" y="936"/>
                </a:cubicBezTo>
                <a:lnTo>
                  <a:pt x="4334" y="876"/>
                </a:lnTo>
                <a:cubicBezTo>
                  <a:pt x="4418" y="876"/>
                  <a:pt x="4501" y="888"/>
                  <a:pt x="4584" y="900"/>
                </a:cubicBezTo>
                <a:lnTo>
                  <a:pt x="4596" y="900"/>
                </a:lnTo>
                <a:cubicBezTo>
                  <a:pt x="4680" y="900"/>
                  <a:pt x="4751" y="840"/>
                  <a:pt x="4763" y="757"/>
                </a:cubicBezTo>
                <a:cubicBezTo>
                  <a:pt x="4775" y="662"/>
                  <a:pt x="4704" y="590"/>
                  <a:pt x="4620" y="579"/>
                </a:cubicBezTo>
                <a:cubicBezTo>
                  <a:pt x="4454" y="567"/>
                  <a:pt x="4299" y="543"/>
                  <a:pt x="4144" y="531"/>
                </a:cubicBezTo>
                <a:cubicBezTo>
                  <a:pt x="4049" y="471"/>
                  <a:pt x="3942" y="424"/>
                  <a:pt x="3822" y="424"/>
                </a:cubicBezTo>
                <a:cubicBezTo>
                  <a:pt x="3727" y="424"/>
                  <a:pt x="3632" y="459"/>
                  <a:pt x="3561" y="507"/>
                </a:cubicBezTo>
                <a:cubicBezTo>
                  <a:pt x="3322" y="507"/>
                  <a:pt x="3084" y="507"/>
                  <a:pt x="2858" y="519"/>
                </a:cubicBezTo>
                <a:cubicBezTo>
                  <a:pt x="3072" y="471"/>
                  <a:pt x="3287" y="448"/>
                  <a:pt x="3513" y="412"/>
                </a:cubicBezTo>
                <a:cubicBezTo>
                  <a:pt x="3838" y="363"/>
                  <a:pt x="4176" y="339"/>
                  <a:pt x="4519" y="339"/>
                </a:cubicBezTo>
                <a:close/>
                <a:moveTo>
                  <a:pt x="8228" y="8306"/>
                </a:moveTo>
                <a:lnTo>
                  <a:pt x="8228" y="8306"/>
                </a:lnTo>
                <a:cubicBezTo>
                  <a:pt x="8085" y="8437"/>
                  <a:pt x="7906" y="8568"/>
                  <a:pt x="7692" y="8687"/>
                </a:cubicBezTo>
                <a:cubicBezTo>
                  <a:pt x="6906" y="9187"/>
                  <a:pt x="6049" y="9365"/>
                  <a:pt x="6025" y="9365"/>
                </a:cubicBezTo>
                <a:cubicBezTo>
                  <a:pt x="6013" y="9365"/>
                  <a:pt x="6001" y="9365"/>
                  <a:pt x="5989" y="9377"/>
                </a:cubicBezTo>
                <a:cubicBezTo>
                  <a:pt x="4977" y="9865"/>
                  <a:pt x="3727" y="9973"/>
                  <a:pt x="2953" y="9984"/>
                </a:cubicBezTo>
                <a:lnTo>
                  <a:pt x="4215" y="9401"/>
                </a:lnTo>
                <a:cubicBezTo>
                  <a:pt x="4275" y="9377"/>
                  <a:pt x="4299" y="9318"/>
                  <a:pt x="4299" y="9258"/>
                </a:cubicBezTo>
                <a:cubicBezTo>
                  <a:pt x="4299" y="9199"/>
                  <a:pt x="4251" y="9139"/>
                  <a:pt x="4215" y="9103"/>
                </a:cubicBezTo>
                <a:lnTo>
                  <a:pt x="2930" y="8532"/>
                </a:lnTo>
                <a:lnTo>
                  <a:pt x="2953" y="8532"/>
                </a:lnTo>
                <a:cubicBezTo>
                  <a:pt x="3692" y="8532"/>
                  <a:pt x="4894" y="8603"/>
                  <a:pt x="5966" y="9020"/>
                </a:cubicBezTo>
                <a:cubicBezTo>
                  <a:pt x="6001" y="9032"/>
                  <a:pt x="6025" y="9032"/>
                  <a:pt x="6061" y="9032"/>
                </a:cubicBezTo>
                <a:cubicBezTo>
                  <a:pt x="7144" y="8853"/>
                  <a:pt x="7811" y="8568"/>
                  <a:pt x="8228" y="8306"/>
                </a:cubicBezTo>
                <a:close/>
                <a:moveTo>
                  <a:pt x="4495" y="1"/>
                </a:moveTo>
                <a:cubicBezTo>
                  <a:pt x="4135" y="1"/>
                  <a:pt x="3780" y="26"/>
                  <a:pt x="3441" y="78"/>
                </a:cubicBezTo>
                <a:cubicBezTo>
                  <a:pt x="2549" y="209"/>
                  <a:pt x="1739" y="388"/>
                  <a:pt x="1167" y="579"/>
                </a:cubicBezTo>
                <a:cubicBezTo>
                  <a:pt x="370" y="852"/>
                  <a:pt x="1" y="1114"/>
                  <a:pt x="1" y="1448"/>
                </a:cubicBezTo>
                <a:cubicBezTo>
                  <a:pt x="1" y="1781"/>
                  <a:pt x="393" y="2186"/>
                  <a:pt x="965" y="2460"/>
                </a:cubicBezTo>
                <a:cubicBezTo>
                  <a:pt x="1151" y="2527"/>
                  <a:pt x="1330" y="2559"/>
                  <a:pt x="1533" y="2559"/>
                </a:cubicBezTo>
                <a:cubicBezTo>
                  <a:pt x="1617" y="2559"/>
                  <a:pt x="1705" y="2553"/>
                  <a:pt x="1798" y="2543"/>
                </a:cubicBezTo>
                <a:cubicBezTo>
                  <a:pt x="1953" y="2829"/>
                  <a:pt x="2275" y="3031"/>
                  <a:pt x="2846" y="3210"/>
                </a:cubicBezTo>
                <a:cubicBezTo>
                  <a:pt x="3382" y="3376"/>
                  <a:pt x="4108" y="3496"/>
                  <a:pt x="5168" y="3603"/>
                </a:cubicBezTo>
                <a:cubicBezTo>
                  <a:pt x="6120" y="3686"/>
                  <a:pt x="6966" y="3972"/>
                  <a:pt x="7632" y="4389"/>
                </a:cubicBezTo>
                <a:cubicBezTo>
                  <a:pt x="8252" y="4781"/>
                  <a:pt x="8668" y="5258"/>
                  <a:pt x="8871" y="5793"/>
                </a:cubicBezTo>
                <a:cubicBezTo>
                  <a:pt x="9121" y="6484"/>
                  <a:pt x="8978" y="7186"/>
                  <a:pt x="8430" y="7770"/>
                </a:cubicBezTo>
                <a:cubicBezTo>
                  <a:pt x="7894" y="8329"/>
                  <a:pt x="6728" y="8603"/>
                  <a:pt x="6061" y="8722"/>
                </a:cubicBezTo>
                <a:cubicBezTo>
                  <a:pt x="4959" y="8297"/>
                  <a:pt x="3741" y="8216"/>
                  <a:pt x="2985" y="8216"/>
                </a:cubicBezTo>
                <a:cubicBezTo>
                  <a:pt x="2557" y="8216"/>
                  <a:pt x="2277" y="8242"/>
                  <a:pt x="2251" y="8246"/>
                </a:cubicBezTo>
                <a:cubicBezTo>
                  <a:pt x="2179" y="8246"/>
                  <a:pt x="2120" y="8306"/>
                  <a:pt x="2096" y="8377"/>
                </a:cubicBezTo>
                <a:cubicBezTo>
                  <a:pt x="2084" y="8449"/>
                  <a:pt x="2132" y="8532"/>
                  <a:pt x="2191" y="8556"/>
                </a:cubicBezTo>
                <a:lnTo>
                  <a:pt x="3763" y="9270"/>
                </a:lnTo>
                <a:lnTo>
                  <a:pt x="2191" y="9984"/>
                </a:lnTo>
                <a:cubicBezTo>
                  <a:pt x="2120" y="10020"/>
                  <a:pt x="2084" y="10092"/>
                  <a:pt x="2096" y="10163"/>
                </a:cubicBezTo>
                <a:cubicBezTo>
                  <a:pt x="2120" y="10234"/>
                  <a:pt x="2179" y="10294"/>
                  <a:pt x="2251" y="10294"/>
                </a:cubicBezTo>
                <a:cubicBezTo>
                  <a:pt x="2275" y="10294"/>
                  <a:pt x="2513" y="10318"/>
                  <a:pt x="2870" y="10318"/>
                </a:cubicBezTo>
                <a:cubicBezTo>
                  <a:pt x="3644" y="10318"/>
                  <a:pt x="5001" y="10223"/>
                  <a:pt x="6120" y="9687"/>
                </a:cubicBezTo>
                <a:cubicBezTo>
                  <a:pt x="6847" y="9627"/>
                  <a:pt x="8073" y="9544"/>
                  <a:pt x="9109" y="9008"/>
                </a:cubicBezTo>
                <a:cubicBezTo>
                  <a:pt x="10419" y="8329"/>
                  <a:pt x="11085" y="7186"/>
                  <a:pt x="11085" y="5615"/>
                </a:cubicBezTo>
                <a:cubicBezTo>
                  <a:pt x="11085" y="4996"/>
                  <a:pt x="11002" y="4424"/>
                  <a:pt x="10823" y="3865"/>
                </a:cubicBezTo>
                <a:lnTo>
                  <a:pt x="10931" y="3853"/>
                </a:lnTo>
                <a:cubicBezTo>
                  <a:pt x="10990" y="3853"/>
                  <a:pt x="11050" y="3805"/>
                  <a:pt x="11061" y="3769"/>
                </a:cubicBezTo>
                <a:cubicBezTo>
                  <a:pt x="11085" y="3710"/>
                  <a:pt x="11073" y="3650"/>
                  <a:pt x="11050" y="3603"/>
                </a:cubicBezTo>
                <a:cubicBezTo>
                  <a:pt x="11026" y="3567"/>
                  <a:pt x="10811" y="3305"/>
                  <a:pt x="10407" y="2972"/>
                </a:cubicBezTo>
                <a:cubicBezTo>
                  <a:pt x="10180" y="2591"/>
                  <a:pt x="9895" y="2233"/>
                  <a:pt x="9573" y="1900"/>
                </a:cubicBezTo>
                <a:cubicBezTo>
                  <a:pt x="10038" y="1293"/>
                  <a:pt x="10764" y="805"/>
                  <a:pt x="10776" y="805"/>
                </a:cubicBezTo>
                <a:cubicBezTo>
                  <a:pt x="10823" y="769"/>
                  <a:pt x="10847" y="709"/>
                  <a:pt x="10847" y="650"/>
                </a:cubicBezTo>
                <a:cubicBezTo>
                  <a:pt x="10847" y="590"/>
                  <a:pt x="10811" y="555"/>
                  <a:pt x="10752" y="519"/>
                </a:cubicBezTo>
                <a:cubicBezTo>
                  <a:pt x="10279" y="318"/>
                  <a:pt x="9629" y="210"/>
                  <a:pt x="8778" y="210"/>
                </a:cubicBezTo>
                <a:cubicBezTo>
                  <a:pt x="8622" y="210"/>
                  <a:pt x="8458" y="214"/>
                  <a:pt x="8287" y="221"/>
                </a:cubicBezTo>
                <a:cubicBezTo>
                  <a:pt x="7597" y="257"/>
                  <a:pt x="7025" y="328"/>
                  <a:pt x="6882" y="352"/>
                </a:cubicBezTo>
                <a:cubicBezTo>
                  <a:pt x="6113" y="123"/>
                  <a:pt x="5288" y="1"/>
                  <a:pt x="44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62" name="Google Shape;11962;p81"/>
          <p:cNvGrpSpPr/>
          <p:nvPr/>
        </p:nvGrpSpPr>
        <p:grpSpPr>
          <a:xfrm>
            <a:off x="6982933" y="3334605"/>
            <a:ext cx="429312" cy="472747"/>
            <a:chOff x="5265069" y="2424754"/>
            <a:chExt cx="321984" cy="354560"/>
          </a:xfrm>
          <a:solidFill>
            <a:schemeClr val="tx1"/>
          </a:solidFill>
        </p:grpSpPr>
        <p:sp>
          <p:nvSpPr>
            <p:cNvPr id="11963" name="Google Shape;11963;p81"/>
            <p:cNvSpPr/>
            <p:nvPr/>
          </p:nvSpPr>
          <p:spPr>
            <a:xfrm>
              <a:off x="5265069" y="2424754"/>
              <a:ext cx="321984" cy="354560"/>
            </a:xfrm>
            <a:custGeom>
              <a:avLst/>
              <a:gdLst/>
              <a:ahLst/>
              <a:cxnLst/>
              <a:rect l="l" t="t" r="r" b="b"/>
              <a:pathLst>
                <a:path w="10062" h="11080" extrusionOk="0">
                  <a:moveTo>
                    <a:pt x="8199" y="510"/>
                  </a:moveTo>
                  <a:cubicBezTo>
                    <a:pt x="8465" y="510"/>
                    <a:pt x="8769" y="527"/>
                    <a:pt x="9109" y="567"/>
                  </a:cubicBezTo>
                  <a:cubicBezTo>
                    <a:pt x="9169" y="590"/>
                    <a:pt x="9228" y="614"/>
                    <a:pt x="9252" y="674"/>
                  </a:cubicBezTo>
                  <a:cubicBezTo>
                    <a:pt x="9288" y="733"/>
                    <a:pt x="9288" y="793"/>
                    <a:pt x="9240" y="852"/>
                  </a:cubicBezTo>
                  <a:lnTo>
                    <a:pt x="8752" y="1686"/>
                  </a:lnTo>
                  <a:lnTo>
                    <a:pt x="8526" y="1459"/>
                  </a:lnTo>
                  <a:cubicBezTo>
                    <a:pt x="8169" y="1102"/>
                    <a:pt x="7752" y="805"/>
                    <a:pt x="7323" y="590"/>
                  </a:cubicBezTo>
                  <a:cubicBezTo>
                    <a:pt x="7537" y="542"/>
                    <a:pt x="7832" y="510"/>
                    <a:pt x="8199" y="510"/>
                  </a:cubicBezTo>
                  <a:close/>
                  <a:moveTo>
                    <a:pt x="3692" y="3460"/>
                  </a:moveTo>
                  <a:cubicBezTo>
                    <a:pt x="3728" y="3472"/>
                    <a:pt x="3775" y="3484"/>
                    <a:pt x="3811" y="3531"/>
                  </a:cubicBezTo>
                  <a:cubicBezTo>
                    <a:pt x="3906" y="3698"/>
                    <a:pt x="4025" y="3841"/>
                    <a:pt x="4168" y="3996"/>
                  </a:cubicBezTo>
                  <a:cubicBezTo>
                    <a:pt x="3870" y="4079"/>
                    <a:pt x="3585" y="4234"/>
                    <a:pt x="3204" y="4436"/>
                  </a:cubicBezTo>
                  <a:cubicBezTo>
                    <a:pt x="2803" y="4659"/>
                    <a:pt x="2283" y="4835"/>
                    <a:pt x="1777" y="4835"/>
                  </a:cubicBezTo>
                  <a:cubicBezTo>
                    <a:pt x="1606" y="4835"/>
                    <a:pt x="1437" y="4814"/>
                    <a:pt x="1275" y="4769"/>
                  </a:cubicBezTo>
                  <a:cubicBezTo>
                    <a:pt x="2335" y="4377"/>
                    <a:pt x="3120" y="3829"/>
                    <a:pt x="3537" y="3507"/>
                  </a:cubicBezTo>
                  <a:cubicBezTo>
                    <a:pt x="3585" y="3472"/>
                    <a:pt x="3632" y="3460"/>
                    <a:pt x="3692" y="3460"/>
                  </a:cubicBezTo>
                  <a:close/>
                  <a:moveTo>
                    <a:pt x="5123" y="300"/>
                  </a:moveTo>
                  <a:cubicBezTo>
                    <a:pt x="5187" y="300"/>
                    <a:pt x="5250" y="301"/>
                    <a:pt x="5311" y="305"/>
                  </a:cubicBezTo>
                  <a:cubicBezTo>
                    <a:pt x="6442" y="364"/>
                    <a:pt x="7514" y="852"/>
                    <a:pt x="8335" y="1650"/>
                  </a:cubicBezTo>
                  <a:cubicBezTo>
                    <a:pt x="9157" y="2460"/>
                    <a:pt x="9645" y="3531"/>
                    <a:pt x="9716" y="4662"/>
                  </a:cubicBezTo>
                  <a:cubicBezTo>
                    <a:pt x="9728" y="5365"/>
                    <a:pt x="9645" y="6020"/>
                    <a:pt x="9419" y="6639"/>
                  </a:cubicBezTo>
                  <a:cubicBezTo>
                    <a:pt x="9193" y="7234"/>
                    <a:pt x="8871" y="7770"/>
                    <a:pt x="8442" y="8246"/>
                  </a:cubicBezTo>
                  <a:cubicBezTo>
                    <a:pt x="8002" y="8710"/>
                    <a:pt x="7478" y="9079"/>
                    <a:pt x="6907" y="9353"/>
                  </a:cubicBezTo>
                  <a:cubicBezTo>
                    <a:pt x="6299" y="9615"/>
                    <a:pt x="5656" y="9758"/>
                    <a:pt x="5002" y="9758"/>
                  </a:cubicBezTo>
                  <a:cubicBezTo>
                    <a:pt x="4763" y="9758"/>
                    <a:pt x="4275" y="9734"/>
                    <a:pt x="3835" y="9710"/>
                  </a:cubicBezTo>
                  <a:cubicBezTo>
                    <a:pt x="3811" y="9710"/>
                    <a:pt x="3775" y="9710"/>
                    <a:pt x="3751" y="9722"/>
                  </a:cubicBezTo>
                  <a:lnTo>
                    <a:pt x="2287" y="10520"/>
                  </a:lnTo>
                  <a:cubicBezTo>
                    <a:pt x="2406" y="10306"/>
                    <a:pt x="2608" y="10032"/>
                    <a:pt x="2858" y="9770"/>
                  </a:cubicBezTo>
                  <a:cubicBezTo>
                    <a:pt x="2918" y="9710"/>
                    <a:pt x="2966" y="9603"/>
                    <a:pt x="2966" y="9508"/>
                  </a:cubicBezTo>
                  <a:cubicBezTo>
                    <a:pt x="2966" y="9425"/>
                    <a:pt x="2918" y="9329"/>
                    <a:pt x="2847" y="9270"/>
                  </a:cubicBezTo>
                  <a:cubicBezTo>
                    <a:pt x="2573" y="9056"/>
                    <a:pt x="2382" y="8734"/>
                    <a:pt x="2263" y="8484"/>
                  </a:cubicBezTo>
                  <a:lnTo>
                    <a:pt x="2263" y="8484"/>
                  </a:lnTo>
                  <a:lnTo>
                    <a:pt x="3585" y="9210"/>
                  </a:lnTo>
                  <a:cubicBezTo>
                    <a:pt x="3597" y="9234"/>
                    <a:pt x="3620" y="9234"/>
                    <a:pt x="3644" y="9234"/>
                  </a:cubicBezTo>
                  <a:cubicBezTo>
                    <a:pt x="4037" y="9294"/>
                    <a:pt x="4406" y="9306"/>
                    <a:pt x="4752" y="9306"/>
                  </a:cubicBezTo>
                  <a:cubicBezTo>
                    <a:pt x="5490" y="9306"/>
                    <a:pt x="6145" y="9187"/>
                    <a:pt x="6692" y="8937"/>
                  </a:cubicBezTo>
                  <a:cubicBezTo>
                    <a:pt x="7407" y="8603"/>
                    <a:pt x="7930" y="8067"/>
                    <a:pt x="8228" y="7389"/>
                  </a:cubicBezTo>
                  <a:cubicBezTo>
                    <a:pt x="8538" y="6651"/>
                    <a:pt x="8585" y="5781"/>
                    <a:pt x="8359" y="4900"/>
                  </a:cubicBezTo>
                  <a:cubicBezTo>
                    <a:pt x="8145" y="4067"/>
                    <a:pt x="7680" y="3317"/>
                    <a:pt x="7085" y="2841"/>
                  </a:cubicBezTo>
                  <a:cubicBezTo>
                    <a:pt x="7057" y="2817"/>
                    <a:pt x="7024" y="2807"/>
                    <a:pt x="6991" y="2807"/>
                  </a:cubicBezTo>
                  <a:cubicBezTo>
                    <a:pt x="6939" y="2807"/>
                    <a:pt x="6888" y="2833"/>
                    <a:pt x="6859" y="2876"/>
                  </a:cubicBezTo>
                  <a:cubicBezTo>
                    <a:pt x="6799" y="2948"/>
                    <a:pt x="6811" y="3055"/>
                    <a:pt x="6895" y="3103"/>
                  </a:cubicBezTo>
                  <a:cubicBezTo>
                    <a:pt x="7430" y="3519"/>
                    <a:pt x="7847" y="4210"/>
                    <a:pt x="8050" y="4972"/>
                  </a:cubicBezTo>
                  <a:cubicBezTo>
                    <a:pt x="8264" y="5781"/>
                    <a:pt x="8228" y="6579"/>
                    <a:pt x="7930" y="7246"/>
                  </a:cubicBezTo>
                  <a:cubicBezTo>
                    <a:pt x="7633" y="7948"/>
                    <a:pt x="7085" y="8460"/>
                    <a:pt x="6323" y="8722"/>
                  </a:cubicBezTo>
                  <a:cubicBezTo>
                    <a:pt x="6502" y="8591"/>
                    <a:pt x="6668" y="8425"/>
                    <a:pt x="6811" y="8234"/>
                  </a:cubicBezTo>
                  <a:cubicBezTo>
                    <a:pt x="7323" y="7579"/>
                    <a:pt x="7502" y="6734"/>
                    <a:pt x="7311" y="5912"/>
                  </a:cubicBezTo>
                  <a:cubicBezTo>
                    <a:pt x="7252" y="5698"/>
                    <a:pt x="7168" y="5496"/>
                    <a:pt x="7073" y="5305"/>
                  </a:cubicBezTo>
                  <a:lnTo>
                    <a:pt x="7073" y="5305"/>
                  </a:lnTo>
                  <a:cubicBezTo>
                    <a:pt x="7264" y="5329"/>
                    <a:pt x="7383" y="5329"/>
                    <a:pt x="7395" y="5329"/>
                  </a:cubicBezTo>
                  <a:cubicBezTo>
                    <a:pt x="7466" y="5329"/>
                    <a:pt x="7549" y="5269"/>
                    <a:pt x="7561" y="5198"/>
                  </a:cubicBezTo>
                  <a:cubicBezTo>
                    <a:pt x="7704" y="4436"/>
                    <a:pt x="7264" y="4031"/>
                    <a:pt x="6835" y="3650"/>
                  </a:cubicBezTo>
                  <a:cubicBezTo>
                    <a:pt x="6514" y="3364"/>
                    <a:pt x="6216" y="3103"/>
                    <a:pt x="6097" y="2686"/>
                  </a:cubicBezTo>
                  <a:lnTo>
                    <a:pt x="6097" y="2686"/>
                  </a:lnTo>
                  <a:cubicBezTo>
                    <a:pt x="6180" y="2698"/>
                    <a:pt x="6240" y="2722"/>
                    <a:pt x="6299" y="2757"/>
                  </a:cubicBezTo>
                  <a:cubicBezTo>
                    <a:pt x="6319" y="2763"/>
                    <a:pt x="6339" y="2766"/>
                    <a:pt x="6359" y="2766"/>
                  </a:cubicBezTo>
                  <a:cubicBezTo>
                    <a:pt x="6424" y="2766"/>
                    <a:pt x="6484" y="2735"/>
                    <a:pt x="6502" y="2662"/>
                  </a:cubicBezTo>
                  <a:cubicBezTo>
                    <a:pt x="6537" y="2579"/>
                    <a:pt x="6502" y="2483"/>
                    <a:pt x="6418" y="2460"/>
                  </a:cubicBezTo>
                  <a:cubicBezTo>
                    <a:pt x="6252" y="2400"/>
                    <a:pt x="6085" y="2352"/>
                    <a:pt x="5918" y="2329"/>
                  </a:cubicBezTo>
                  <a:cubicBezTo>
                    <a:pt x="5910" y="2323"/>
                    <a:pt x="5900" y="2321"/>
                    <a:pt x="5890" y="2321"/>
                  </a:cubicBezTo>
                  <a:cubicBezTo>
                    <a:pt x="5856" y="2321"/>
                    <a:pt x="5815" y="2346"/>
                    <a:pt x="5787" y="2364"/>
                  </a:cubicBezTo>
                  <a:cubicBezTo>
                    <a:pt x="5764" y="2400"/>
                    <a:pt x="5728" y="2460"/>
                    <a:pt x="5740" y="2507"/>
                  </a:cubicBezTo>
                  <a:cubicBezTo>
                    <a:pt x="5823" y="3174"/>
                    <a:pt x="6240" y="3555"/>
                    <a:pt x="6621" y="3900"/>
                  </a:cubicBezTo>
                  <a:cubicBezTo>
                    <a:pt x="6990" y="4246"/>
                    <a:pt x="7311" y="4507"/>
                    <a:pt x="7264" y="5008"/>
                  </a:cubicBezTo>
                  <a:cubicBezTo>
                    <a:pt x="6752" y="4960"/>
                    <a:pt x="4990" y="4710"/>
                    <a:pt x="4109" y="3353"/>
                  </a:cubicBezTo>
                  <a:cubicBezTo>
                    <a:pt x="4037" y="3234"/>
                    <a:pt x="3918" y="3162"/>
                    <a:pt x="3763" y="3126"/>
                  </a:cubicBezTo>
                  <a:cubicBezTo>
                    <a:pt x="3735" y="3122"/>
                    <a:pt x="3706" y="3119"/>
                    <a:pt x="3678" y="3119"/>
                  </a:cubicBezTo>
                  <a:cubicBezTo>
                    <a:pt x="3564" y="3119"/>
                    <a:pt x="3454" y="3157"/>
                    <a:pt x="3358" y="3234"/>
                  </a:cubicBezTo>
                  <a:cubicBezTo>
                    <a:pt x="2906" y="3603"/>
                    <a:pt x="1918" y="4293"/>
                    <a:pt x="620" y="4627"/>
                  </a:cubicBezTo>
                  <a:cubicBezTo>
                    <a:pt x="603" y="4633"/>
                    <a:pt x="587" y="4636"/>
                    <a:pt x="571" y="4636"/>
                  </a:cubicBezTo>
                  <a:cubicBezTo>
                    <a:pt x="529" y="4636"/>
                    <a:pt x="491" y="4617"/>
                    <a:pt x="465" y="4591"/>
                  </a:cubicBezTo>
                  <a:cubicBezTo>
                    <a:pt x="418" y="4555"/>
                    <a:pt x="382" y="4496"/>
                    <a:pt x="406" y="4436"/>
                  </a:cubicBezTo>
                  <a:cubicBezTo>
                    <a:pt x="418" y="4174"/>
                    <a:pt x="596" y="3734"/>
                    <a:pt x="1358" y="3174"/>
                  </a:cubicBezTo>
                  <a:cubicBezTo>
                    <a:pt x="1513" y="3055"/>
                    <a:pt x="1620" y="2864"/>
                    <a:pt x="1620" y="2662"/>
                  </a:cubicBezTo>
                  <a:cubicBezTo>
                    <a:pt x="1632" y="2352"/>
                    <a:pt x="1787" y="1745"/>
                    <a:pt x="2692" y="1019"/>
                  </a:cubicBezTo>
                  <a:cubicBezTo>
                    <a:pt x="3224" y="597"/>
                    <a:pt x="4253" y="300"/>
                    <a:pt x="5123" y="300"/>
                  </a:cubicBezTo>
                  <a:close/>
                  <a:moveTo>
                    <a:pt x="5036" y="0"/>
                  </a:moveTo>
                  <a:cubicBezTo>
                    <a:pt x="4094" y="0"/>
                    <a:pt x="3002" y="329"/>
                    <a:pt x="2430" y="781"/>
                  </a:cubicBezTo>
                  <a:cubicBezTo>
                    <a:pt x="1430" y="1579"/>
                    <a:pt x="1251" y="2317"/>
                    <a:pt x="1239" y="2674"/>
                  </a:cubicBezTo>
                  <a:cubicBezTo>
                    <a:pt x="1239" y="2769"/>
                    <a:pt x="1180" y="2864"/>
                    <a:pt x="1084" y="2936"/>
                  </a:cubicBezTo>
                  <a:cubicBezTo>
                    <a:pt x="418" y="3448"/>
                    <a:pt x="49" y="3948"/>
                    <a:pt x="13" y="4436"/>
                  </a:cubicBezTo>
                  <a:cubicBezTo>
                    <a:pt x="1" y="4603"/>
                    <a:pt x="72" y="4758"/>
                    <a:pt x="191" y="4853"/>
                  </a:cubicBezTo>
                  <a:cubicBezTo>
                    <a:pt x="288" y="4932"/>
                    <a:pt x="404" y="4978"/>
                    <a:pt x="525" y="4978"/>
                  </a:cubicBezTo>
                  <a:cubicBezTo>
                    <a:pt x="568" y="4978"/>
                    <a:pt x="612" y="4972"/>
                    <a:pt x="656" y="4960"/>
                  </a:cubicBezTo>
                  <a:cubicBezTo>
                    <a:pt x="703" y="4948"/>
                    <a:pt x="727" y="4948"/>
                    <a:pt x="775" y="4936"/>
                  </a:cubicBezTo>
                  <a:cubicBezTo>
                    <a:pt x="1084" y="5091"/>
                    <a:pt x="1430" y="5174"/>
                    <a:pt x="1775" y="5174"/>
                  </a:cubicBezTo>
                  <a:cubicBezTo>
                    <a:pt x="2335" y="5174"/>
                    <a:pt x="2906" y="4972"/>
                    <a:pt x="3335" y="4734"/>
                  </a:cubicBezTo>
                  <a:cubicBezTo>
                    <a:pt x="3775" y="4484"/>
                    <a:pt x="4073" y="4341"/>
                    <a:pt x="4418" y="4281"/>
                  </a:cubicBezTo>
                  <a:cubicBezTo>
                    <a:pt x="4835" y="4638"/>
                    <a:pt x="5371" y="4912"/>
                    <a:pt x="5978" y="5115"/>
                  </a:cubicBezTo>
                  <a:cubicBezTo>
                    <a:pt x="6204" y="5186"/>
                    <a:pt x="6395" y="5234"/>
                    <a:pt x="6585" y="5258"/>
                  </a:cubicBezTo>
                  <a:cubicBezTo>
                    <a:pt x="6752" y="5484"/>
                    <a:pt x="6859" y="5734"/>
                    <a:pt x="6930" y="6008"/>
                  </a:cubicBezTo>
                  <a:cubicBezTo>
                    <a:pt x="7109" y="6734"/>
                    <a:pt x="6966" y="7472"/>
                    <a:pt x="6502" y="8056"/>
                  </a:cubicBezTo>
                  <a:cubicBezTo>
                    <a:pt x="6049" y="8639"/>
                    <a:pt x="5371" y="8960"/>
                    <a:pt x="4644" y="8960"/>
                  </a:cubicBezTo>
                  <a:cubicBezTo>
                    <a:pt x="4323" y="8960"/>
                    <a:pt x="3954" y="8949"/>
                    <a:pt x="3644" y="8925"/>
                  </a:cubicBezTo>
                  <a:lnTo>
                    <a:pt x="1965" y="7996"/>
                  </a:lnTo>
                  <a:cubicBezTo>
                    <a:pt x="1939" y="7985"/>
                    <a:pt x="1907" y="7979"/>
                    <a:pt x="1877" y="7979"/>
                  </a:cubicBezTo>
                  <a:cubicBezTo>
                    <a:pt x="1841" y="7979"/>
                    <a:pt x="1807" y="7988"/>
                    <a:pt x="1787" y="8008"/>
                  </a:cubicBezTo>
                  <a:cubicBezTo>
                    <a:pt x="1739" y="8056"/>
                    <a:pt x="1704" y="8115"/>
                    <a:pt x="1727" y="8175"/>
                  </a:cubicBezTo>
                  <a:cubicBezTo>
                    <a:pt x="1739" y="8210"/>
                    <a:pt x="1965" y="9044"/>
                    <a:pt x="2573" y="9532"/>
                  </a:cubicBezTo>
                  <a:lnTo>
                    <a:pt x="2573" y="9544"/>
                  </a:lnTo>
                  <a:cubicBezTo>
                    <a:pt x="1965" y="10139"/>
                    <a:pt x="1739" y="10830"/>
                    <a:pt x="1727" y="10853"/>
                  </a:cubicBezTo>
                  <a:cubicBezTo>
                    <a:pt x="1704" y="10913"/>
                    <a:pt x="1727" y="10984"/>
                    <a:pt x="1763" y="11032"/>
                  </a:cubicBezTo>
                  <a:cubicBezTo>
                    <a:pt x="1799" y="11068"/>
                    <a:pt x="1823" y="11080"/>
                    <a:pt x="1870" y="11080"/>
                  </a:cubicBezTo>
                  <a:cubicBezTo>
                    <a:pt x="1906" y="11080"/>
                    <a:pt x="1930" y="11080"/>
                    <a:pt x="1942" y="11068"/>
                  </a:cubicBezTo>
                  <a:lnTo>
                    <a:pt x="3787" y="10032"/>
                  </a:lnTo>
                  <a:cubicBezTo>
                    <a:pt x="4204" y="10068"/>
                    <a:pt x="4704" y="10080"/>
                    <a:pt x="4918" y="10080"/>
                  </a:cubicBezTo>
                  <a:cubicBezTo>
                    <a:pt x="5633" y="10080"/>
                    <a:pt x="6323" y="9937"/>
                    <a:pt x="6966" y="9651"/>
                  </a:cubicBezTo>
                  <a:cubicBezTo>
                    <a:pt x="7585" y="9365"/>
                    <a:pt x="8133" y="8984"/>
                    <a:pt x="8597" y="8472"/>
                  </a:cubicBezTo>
                  <a:cubicBezTo>
                    <a:pt x="9062" y="7972"/>
                    <a:pt x="9419" y="7401"/>
                    <a:pt x="9657" y="6758"/>
                  </a:cubicBezTo>
                  <a:cubicBezTo>
                    <a:pt x="9966" y="6079"/>
                    <a:pt x="10062" y="5377"/>
                    <a:pt x="10014" y="4662"/>
                  </a:cubicBezTo>
                  <a:cubicBezTo>
                    <a:pt x="9943" y="3662"/>
                    <a:pt x="9585" y="2733"/>
                    <a:pt x="8954" y="1936"/>
                  </a:cubicBezTo>
                  <a:lnTo>
                    <a:pt x="9514" y="1019"/>
                  </a:lnTo>
                  <a:cubicBezTo>
                    <a:pt x="9597" y="864"/>
                    <a:pt x="9597" y="686"/>
                    <a:pt x="9526" y="543"/>
                  </a:cubicBezTo>
                  <a:cubicBezTo>
                    <a:pt x="9454" y="388"/>
                    <a:pt x="9300" y="269"/>
                    <a:pt x="9133" y="257"/>
                  </a:cubicBezTo>
                  <a:cubicBezTo>
                    <a:pt x="8763" y="208"/>
                    <a:pt x="8430" y="189"/>
                    <a:pt x="8139" y="189"/>
                  </a:cubicBezTo>
                  <a:cubicBezTo>
                    <a:pt x="7372" y="189"/>
                    <a:pt x="6898" y="318"/>
                    <a:pt x="6811" y="352"/>
                  </a:cubicBezTo>
                  <a:cubicBezTo>
                    <a:pt x="6323" y="150"/>
                    <a:pt x="5799" y="31"/>
                    <a:pt x="5263" y="7"/>
                  </a:cubicBezTo>
                  <a:cubicBezTo>
                    <a:pt x="5189" y="2"/>
                    <a:pt x="5113" y="0"/>
                    <a:pt x="5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64" name="Google Shape;11964;p81"/>
            <p:cNvSpPr/>
            <p:nvPr/>
          </p:nvSpPr>
          <p:spPr>
            <a:xfrm>
              <a:off x="5360717" y="2479826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2" y="322"/>
                  </a:moveTo>
                  <a:cubicBezTo>
                    <a:pt x="596" y="322"/>
                    <a:pt x="691" y="417"/>
                    <a:pt x="691" y="500"/>
                  </a:cubicBezTo>
                  <a:lnTo>
                    <a:pt x="691" y="679"/>
                  </a:lnTo>
                  <a:cubicBezTo>
                    <a:pt x="691" y="786"/>
                    <a:pt x="596" y="858"/>
                    <a:pt x="512" y="858"/>
                  </a:cubicBezTo>
                  <a:cubicBezTo>
                    <a:pt x="417" y="858"/>
                    <a:pt x="322" y="762"/>
                    <a:pt x="322" y="679"/>
                  </a:cubicBezTo>
                  <a:lnTo>
                    <a:pt x="322" y="500"/>
                  </a:lnTo>
                  <a:cubicBezTo>
                    <a:pt x="322" y="393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15"/>
                    <a:pt x="0" y="500"/>
                  </a:cubicBezTo>
                  <a:lnTo>
                    <a:pt x="0" y="679"/>
                  </a:lnTo>
                  <a:cubicBezTo>
                    <a:pt x="0" y="965"/>
                    <a:pt x="227" y="1191"/>
                    <a:pt x="512" y="1191"/>
                  </a:cubicBezTo>
                  <a:cubicBezTo>
                    <a:pt x="786" y="1191"/>
                    <a:pt x="1012" y="965"/>
                    <a:pt x="1012" y="679"/>
                  </a:cubicBezTo>
                  <a:lnTo>
                    <a:pt x="1012" y="500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65" name="Google Shape;11965;p81"/>
          <p:cNvGrpSpPr/>
          <p:nvPr/>
        </p:nvGrpSpPr>
        <p:grpSpPr>
          <a:xfrm>
            <a:off x="5497067" y="3390627"/>
            <a:ext cx="473472" cy="346112"/>
            <a:chOff x="4150669" y="2466770"/>
            <a:chExt cx="355104" cy="259584"/>
          </a:xfrm>
          <a:solidFill>
            <a:schemeClr val="tx1"/>
          </a:solidFill>
        </p:grpSpPr>
        <p:sp>
          <p:nvSpPr>
            <p:cNvPr id="11966" name="Google Shape;11966;p81"/>
            <p:cNvSpPr/>
            <p:nvPr/>
          </p:nvSpPr>
          <p:spPr>
            <a:xfrm>
              <a:off x="4150669" y="2466770"/>
              <a:ext cx="355104" cy="259584"/>
            </a:xfrm>
            <a:custGeom>
              <a:avLst/>
              <a:gdLst/>
              <a:ahLst/>
              <a:cxnLst/>
              <a:rect l="l" t="t" r="r" b="b"/>
              <a:pathLst>
                <a:path w="11097" h="8112" extrusionOk="0">
                  <a:moveTo>
                    <a:pt x="4060" y="349"/>
                  </a:moveTo>
                  <a:cubicBezTo>
                    <a:pt x="5489" y="718"/>
                    <a:pt x="6632" y="1504"/>
                    <a:pt x="7382" y="2266"/>
                  </a:cubicBezTo>
                  <a:cubicBezTo>
                    <a:pt x="6965" y="2051"/>
                    <a:pt x="6560" y="1897"/>
                    <a:pt x="6263" y="1766"/>
                  </a:cubicBezTo>
                  <a:cubicBezTo>
                    <a:pt x="5322" y="1420"/>
                    <a:pt x="4298" y="1170"/>
                    <a:pt x="3560" y="1123"/>
                  </a:cubicBezTo>
                  <a:lnTo>
                    <a:pt x="4060" y="349"/>
                  </a:lnTo>
                  <a:close/>
                  <a:moveTo>
                    <a:pt x="3322" y="1397"/>
                  </a:moveTo>
                  <a:cubicBezTo>
                    <a:pt x="4036" y="1409"/>
                    <a:pt x="5144" y="1647"/>
                    <a:pt x="6144" y="2040"/>
                  </a:cubicBezTo>
                  <a:cubicBezTo>
                    <a:pt x="7370" y="2504"/>
                    <a:pt x="8275" y="3052"/>
                    <a:pt x="8704" y="3635"/>
                  </a:cubicBezTo>
                  <a:cubicBezTo>
                    <a:pt x="8737" y="3676"/>
                    <a:pt x="8783" y="3697"/>
                    <a:pt x="8829" y="3697"/>
                  </a:cubicBezTo>
                  <a:cubicBezTo>
                    <a:pt x="8864" y="3697"/>
                    <a:pt x="8899" y="3685"/>
                    <a:pt x="8930" y="3659"/>
                  </a:cubicBezTo>
                  <a:cubicBezTo>
                    <a:pt x="9001" y="3599"/>
                    <a:pt x="9013" y="3516"/>
                    <a:pt x="8954" y="3433"/>
                  </a:cubicBezTo>
                  <a:cubicBezTo>
                    <a:pt x="8930" y="3397"/>
                    <a:pt x="8882" y="3349"/>
                    <a:pt x="8858" y="3314"/>
                  </a:cubicBezTo>
                  <a:cubicBezTo>
                    <a:pt x="9668" y="3004"/>
                    <a:pt x="10240" y="2480"/>
                    <a:pt x="10597" y="2087"/>
                  </a:cubicBezTo>
                  <a:lnTo>
                    <a:pt x="10597" y="2087"/>
                  </a:lnTo>
                  <a:lnTo>
                    <a:pt x="10251" y="3956"/>
                  </a:lnTo>
                  <a:cubicBezTo>
                    <a:pt x="10204" y="4230"/>
                    <a:pt x="10204" y="4504"/>
                    <a:pt x="10251" y="4778"/>
                  </a:cubicBezTo>
                  <a:lnTo>
                    <a:pt x="10597" y="6647"/>
                  </a:lnTo>
                  <a:cubicBezTo>
                    <a:pt x="10251" y="6266"/>
                    <a:pt x="9692" y="5742"/>
                    <a:pt x="8870" y="5433"/>
                  </a:cubicBezTo>
                  <a:cubicBezTo>
                    <a:pt x="9132" y="5123"/>
                    <a:pt x="9335" y="4766"/>
                    <a:pt x="9335" y="4373"/>
                  </a:cubicBezTo>
                  <a:cubicBezTo>
                    <a:pt x="9335" y="4302"/>
                    <a:pt x="9311" y="4207"/>
                    <a:pt x="9299" y="4135"/>
                  </a:cubicBezTo>
                  <a:cubicBezTo>
                    <a:pt x="9288" y="4059"/>
                    <a:pt x="9207" y="4003"/>
                    <a:pt x="9130" y="4003"/>
                  </a:cubicBezTo>
                  <a:cubicBezTo>
                    <a:pt x="9123" y="4003"/>
                    <a:pt x="9116" y="4003"/>
                    <a:pt x="9108" y="4004"/>
                  </a:cubicBezTo>
                  <a:cubicBezTo>
                    <a:pt x="9013" y="4016"/>
                    <a:pt x="8954" y="4111"/>
                    <a:pt x="8977" y="4195"/>
                  </a:cubicBezTo>
                  <a:cubicBezTo>
                    <a:pt x="8989" y="4254"/>
                    <a:pt x="8989" y="4314"/>
                    <a:pt x="8989" y="4373"/>
                  </a:cubicBezTo>
                  <a:cubicBezTo>
                    <a:pt x="8989" y="4730"/>
                    <a:pt x="8775" y="5099"/>
                    <a:pt x="8358" y="5469"/>
                  </a:cubicBezTo>
                  <a:cubicBezTo>
                    <a:pt x="7989" y="5802"/>
                    <a:pt x="7442" y="6135"/>
                    <a:pt x="6787" y="6433"/>
                  </a:cubicBezTo>
                  <a:cubicBezTo>
                    <a:pt x="5620" y="6957"/>
                    <a:pt x="4215" y="7302"/>
                    <a:pt x="3322" y="7326"/>
                  </a:cubicBezTo>
                  <a:cubicBezTo>
                    <a:pt x="4155" y="6576"/>
                    <a:pt x="4644" y="5492"/>
                    <a:pt x="4644" y="4361"/>
                  </a:cubicBezTo>
                  <a:cubicBezTo>
                    <a:pt x="4644" y="4004"/>
                    <a:pt x="4596" y="3647"/>
                    <a:pt x="4513" y="3302"/>
                  </a:cubicBezTo>
                  <a:cubicBezTo>
                    <a:pt x="4481" y="3227"/>
                    <a:pt x="4410" y="3181"/>
                    <a:pt x="4336" y="3181"/>
                  </a:cubicBezTo>
                  <a:cubicBezTo>
                    <a:pt x="4327" y="3181"/>
                    <a:pt x="4319" y="3181"/>
                    <a:pt x="4310" y="3183"/>
                  </a:cubicBezTo>
                  <a:cubicBezTo>
                    <a:pt x="4227" y="3218"/>
                    <a:pt x="4179" y="3302"/>
                    <a:pt x="4191" y="3385"/>
                  </a:cubicBezTo>
                  <a:cubicBezTo>
                    <a:pt x="4286" y="3695"/>
                    <a:pt x="4334" y="4016"/>
                    <a:pt x="4334" y="4349"/>
                  </a:cubicBezTo>
                  <a:cubicBezTo>
                    <a:pt x="4334" y="5504"/>
                    <a:pt x="3774" y="6600"/>
                    <a:pt x="2858" y="7278"/>
                  </a:cubicBezTo>
                  <a:cubicBezTo>
                    <a:pt x="2096" y="7183"/>
                    <a:pt x="1512" y="6862"/>
                    <a:pt x="1096" y="6290"/>
                  </a:cubicBezTo>
                  <a:cubicBezTo>
                    <a:pt x="857" y="5957"/>
                    <a:pt x="738" y="5623"/>
                    <a:pt x="679" y="5433"/>
                  </a:cubicBezTo>
                  <a:cubicBezTo>
                    <a:pt x="1072" y="5338"/>
                    <a:pt x="1500" y="5099"/>
                    <a:pt x="1727" y="4718"/>
                  </a:cubicBezTo>
                  <a:cubicBezTo>
                    <a:pt x="1750" y="4718"/>
                    <a:pt x="1786" y="4707"/>
                    <a:pt x="1810" y="4707"/>
                  </a:cubicBezTo>
                  <a:cubicBezTo>
                    <a:pt x="1905" y="4683"/>
                    <a:pt x="1965" y="4599"/>
                    <a:pt x="1953" y="4504"/>
                  </a:cubicBezTo>
                  <a:cubicBezTo>
                    <a:pt x="1931" y="4428"/>
                    <a:pt x="1859" y="4372"/>
                    <a:pt x="1775" y="4372"/>
                  </a:cubicBezTo>
                  <a:cubicBezTo>
                    <a:pt x="1767" y="4372"/>
                    <a:pt x="1759" y="4372"/>
                    <a:pt x="1750" y="4373"/>
                  </a:cubicBezTo>
                  <a:cubicBezTo>
                    <a:pt x="1571" y="4402"/>
                    <a:pt x="1406" y="4413"/>
                    <a:pt x="1255" y="4413"/>
                  </a:cubicBezTo>
                  <a:cubicBezTo>
                    <a:pt x="775" y="4413"/>
                    <a:pt x="446" y="4297"/>
                    <a:pt x="310" y="4242"/>
                  </a:cubicBezTo>
                  <a:cubicBezTo>
                    <a:pt x="357" y="2802"/>
                    <a:pt x="1441" y="1611"/>
                    <a:pt x="2846" y="1409"/>
                  </a:cubicBezTo>
                  <a:cubicBezTo>
                    <a:pt x="3036" y="1551"/>
                    <a:pt x="3203" y="1706"/>
                    <a:pt x="3358" y="1885"/>
                  </a:cubicBezTo>
                  <a:cubicBezTo>
                    <a:pt x="3393" y="1921"/>
                    <a:pt x="3441" y="1944"/>
                    <a:pt x="3477" y="1944"/>
                  </a:cubicBezTo>
                  <a:cubicBezTo>
                    <a:pt x="3524" y="1944"/>
                    <a:pt x="3560" y="1932"/>
                    <a:pt x="3584" y="1909"/>
                  </a:cubicBezTo>
                  <a:cubicBezTo>
                    <a:pt x="3643" y="1849"/>
                    <a:pt x="3655" y="1742"/>
                    <a:pt x="3596" y="1682"/>
                  </a:cubicBezTo>
                  <a:cubicBezTo>
                    <a:pt x="3512" y="1575"/>
                    <a:pt x="3417" y="1492"/>
                    <a:pt x="3322" y="1397"/>
                  </a:cubicBezTo>
                  <a:close/>
                  <a:moveTo>
                    <a:pt x="6489" y="6933"/>
                  </a:moveTo>
                  <a:cubicBezTo>
                    <a:pt x="6489" y="7278"/>
                    <a:pt x="6608" y="7576"/>
                    <a:pt x="6691" y="7766"/>
                  </a:cubicBezTo>
                  <a:cubicBezTo>
                    <a:pt x="6546" y="7784"/>
                    <a:pt x="6400" y="7792"/>
                    <a:pt x="6256" y="7792"/>
                  </a:cubicBezTo>
                  <a:cubicBezTo>
                    <a:pt x="5624" y="7792"/>
                    <a:pt x="5025" y="7640"/>
                    <a:pt x="4608" y="7505"/>
                  </a:cubicBezTo>
                  <a:cubicBezTo>
                    <a:pt x="5227" y="7374"/>
                    <a:pt x="5882" y="7171"/>
                    <a:pt x="6489" y="6933"/>
                  </a:cubicBezTo>
                  <a:close/>
                  <a:moveTo>
                    <a:pt x="4030" y="1"/>
                  </a:moveTo>
                  <a:cubicBezTo>
                    <a:pt x="3977" y="1"/>
                    <a:pt x="3921" y="25"/>
                    <a:pt x="3882" y="75"/>
                  </a:cubicBezTo>
                  <a:lnTo>
                    <a:pt x="3203" y="1123"/>
                  </a:lnTo>
                  <a:cubicBezTo>
                    <a:pt x="1429" y="1159"/>
                    <a:pt x="0" y="2623"/>
                    <a:pt x="0" y="4397"/>
                  </a:cubicBezTo>
                  <a:cubicBezTo>
                    <a:pt x="0" y="4457"/>
                    <a:pt x="24" y="4492"/>
                    <a:pt x="72" y="4528"/>
                  </a:cubicBezTo>
                  <a:cubicBezTo>
                    <a:pt x="83" y="4540"/>
                    <a:pt x="524" y="4790"/>
                    <a:pt x="1250" y="4790"/>
                  </a:cubicBezTo>
                  <a:lnTo>
                    <a:pt x="1274" y="4790"/>
                  </a:lnTo>
                  <a:cubicBezTo>
                    <a:pt x="1060" y="5016"/>
                    <a:pt x="726" y="5147"/>
                    <a:pt x="464" y="5183"/>
                  </a:cubicBezTo>
                  <a:cubicBezTo>
                    <a:pt x="417" y="5183"/>
                    <a:pt x="369" y="5207"/>
                    <a:pt x="357" y="5242"/>
                  </a:cubicBezTo>
                  <a:cubicBezTo>
                    <a:pt x="322" y="5266"/>
                    <a:pt x="310" y="5314"/>
                    <a:pt x="322" y="5361"/>
                  </a:cubicBezTo>
                  <a:cubicBezTo>
                    <a:pt x="322" y="5385"/>
                    <a:pt x="417" y="5945"/>
                    <a:pt x="834" y="6516"/>
                  </a:cubicBezTo>
                  <a:cubicBezTo>
                    <a:pt x="1203" y="7040"/>
                    <a:pt x="1953" y="7671"/>
                    <a:pt x="3286" y="7671"/>
                  </a:cubicBezTo>
                  <a:cubicBezTo>
                    <a:pt x="3512" y="7671"/>
                    <a:pt x="3751" y="7647"/>
                    <a:pt x="4013" y="7612"/>
                  </a:cubicBezTo>
                  <a:cubicBezTo>
                    <a:pt x="4203" y="7695"/>
                    <a:pt x="5179" y="8112"/>
                    <a:pt x="6251" y="8112"/>
                  </a:cubicBezTo>
                  <a:cubicBezTo>
                    <a:pt x="6489" y="8112"/>
                    <a:pt x="6739" y="8100"/>
                    <a:pt x="6977" y="8040"/>
                  </a:cubicBezTo>
                  <a:cubicBezTo>
                    <a:pt x="7025" y="8028"/>
                    <a:pt x="7072" y="7993"/>
                    <a:pt x="7096" y="7945"/>
                  </a:cubicBezTo>
                  <a:cubicBezTo>
                    <a:pt x="7108" y="7909"/>
                    <a:pt x="7108" y="7850"/>
                    <a:pt x="7084" y="7802"/>
                  </a:cubicBezTo>
                  <a:cubicBezTo>
                    <a:pt x="7084" y="7802"/>
                    <a:pt x="6787" y="7314"/>
                    <a:pt x="6822" y="6790"/>
                  </a:cubicBezTo>
                  <a:cubicBezTo>
                    <a:pt x="6870" y="6778"/>
                    <a:pt x="6906" y="6754"/>
                    <a:pt x="6941" y="6743"/>
                  </a:cubicBezTo>
                  <a:cubicBezTo>
                    <a:pt x="7442" y="6516"/>
                    <a:pt x="8120" y="6159"/>
                    <a:pt x="8632" y="5707"/>
                  </a:cubicBezTo>
                  <a:cubicBezTo>
                    <a:pt x="10073" y="6183"/>
                    <a:pt x="10751" y="7433"/>
                    <a:pt x="10775" y="7445"/>
                  </a:cubicBezTo>
                  <a:cubicBezTo>
                    <a:pt x="10799" y="7505"/>
                    <a:pt x="10859" y="7528"/>
                    <a:pt x="10918" y="7528"/>
                  </a:cubicBezTo>
                  <a:cubicBezTo>
                    <a:pt x="10930" y="7528"/>
                    <a:pt x="10954" y="7528"/>
                    <a:pt x="10978" y="7516"/>
                  </a:cubicBezTo>
                  <a:cubicBezTo>
                    <a:pt x="11049" y="7493"/>
                    <a:pt x="11097" y="7409"/>
                    <a:pt x="11085" y="7338"/>
                  </a:cubicBezTo>
                  <a:lnTo>
                    <a:pt x="10597" y="4754"/>
                  </a:lnTo>
                  <a:cubicBezTo>
                    <a:pt x="10561" y="4516"/>
                    <a:pt x="10561" y="4278"/>
                    <a:pt x="10597" y="4040"/>
                  </a:cubicBezTo>
                  <a:lnTo>
                    <a:pt x="11061" y="1444"/>
                  </a:lnTo>
                  <a:cubicBezTo>
                    <a:pt x="11073" y="1373"/>
                    <a:pt x="11025" y="1301"/>
                    <a:pt x="10954" y="1266"/>
                  </a:cubicBezTo>
                  <a:cubicBezTo>
                    <a:pt x="10936" y="1260"/>
                    <a:pt x="10917" y="1257"/>
                    <a:pt x="10897" y="1257"/>
                  </a:cubicBezTo>
                  <a:cubicBezTo>
                    <a:pt x="10839" y="1257"/>
                    <a:pt x="10781" y="1284"/>
                    <a:pt x="10763" y="1337"/>
                  </a:cubicBezTo>
                  <a:cubicBezTo>
                    <a:pt x="10763" y="1361"/>
                    <a:pt x="10073" y="2611"/>
                    <a:pt x="8632" y="3087"/>
                  </a:cubicBezTo>
                  <a:cubicBezTo>
                    <a:pt x="8525" y="2980"/>
                    <a:pt x="8406" y="2885"/>
                    <a:pt x="8287" y="2802"/>
                  </a:cubicBezTo>
                  <a:cubicBezTo>
                    <a:pt x="8120" y="2563"/>
                    <a:pt x="7644" y="1956"/>
                    <a:pt x="6834" y="1325"/>
                  </a:cubicBezTo>
                  <a:cubicBezTo>
                    <a:pt x="6001" y="682"/>
                    <a:pt x="5060" y="242"/>
                    <a:pt x="4060" y="4"/>
                  </a:cubicBezTo>
                  <a:cubicBezTo>
                    <a:pt x="4050" y="2"/>
                    <a:pt x="4040" y="1"/>
                    <a:pt x="40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67" name="Google Shape;11967;p81"/>
            <p:cNvSpPr/>
            <p:nvPr/>
          </p:nvSpPr>
          <p:spPr>
            <a:xfrm>
              <a:off x="4270285" y="2538098"/>
              <a:ext cx="17184" cy="19872"/>
            </a:xfrm>
            <a:custGeom>
              <a:avLst/>
              <a:gdLst/>
              <a:ahLst/>
              <a:cxnLst/>
              <a:rect l="l" t="t" r="r" b="b"/>
              <a:pathLst>
                <a:path w="537" h="621" extrusionOk="0">
                  <a:moveTo>
                    <a:pt x="184" y="1"/>
                  </a:moveTo>
                  <a:cubicBezTo>
                    <a:pt x="155" y="1"/>
                    <a:pt x="125" y="9"/>
                    <a:pt x="96" y="25"/>
                  </a:cubicBezTo>
                  <a:cubicBezTo>
                    <a:pt x="25" y="61"/>
                    <a:pt x="1" y="168"/>
                    <a:pt x="36" y="239"/>
                  </a:cubicBezTo>
                  <a:cubicBezTo>
                    <a:pt x="96" y="334"/>
                    <a:pt x="144" y="418"/>
                    <a:pt x="191" y="525"/>
                  </a:cubicBezTo>
                  <a:cubicBezTo>
                    <a:pt x="215" y="584"/>
                    <a:pt x="275" y="620"/>
                    <a:pt x="334" y="620"/>
                  </a:cubicBezTo>
                  <a:cubicBezTo>
                    <a:pt x="370" y="620"/>
                    <a:pt x="382" y="620"/>
                    <a:pt x="417" y="596"/>
                  </a:cubicBezTo>
                  <a:cubicBezTo>
                    <a:pt x="489" y="561"/>
                    <a:pt x="536" y="454"/>
                    <a:pt x="489" y="382"/>
                  </a:cubicBezTo>
                  <a:cubicBezTo>
                    <a:pt x="441" y="275"/>
                    <a:pt x="382" y="168"/>
                    <a:pt x="322" y="84"/>
                  </a:cubicBezTo>
                  <a:cubicBezTo>
                    <a:pt x="291" y="30"/>
                    <a:pt x="239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68" name="Google Shape;11968;p81"/>
            <p:cNvSpPr/>
            <p:nvPr/>
          </p:nvSpPr>
          <p:spPr>
            <a:xfrm>
              <a:off x="4183437" y="2557170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00" y="334"/>
                  </a:moveTo>
                  <a:cubicBezTo>
                    <a:pt x="607" y="334"/>
                    <a:pt x="691" y="417"/>
                    <a:pt x="691" y="512"/>
                  </a:cubicBezTo>
                  <a:lnTo>
                    <a:pt x="691" y="691"/>
                  </a:lnTo>
                  <a:cubicBezTo>
                    <a:pt x="691" y="798"/>
                    <a:pt x="595" y="870"/>
                    <a:pt x="500" y="870"/>
                  </a:cubicBezTo>
                  <a:cubicBezTo>
                    <a:pt x="405" y="870"/>
                    <a:pt x="322" y="774"/>
                    <a:pt x="322" y="691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0" y="334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7"/>
                    <a:pt x="0" y="512"/>
                  </a:cubicBezTo>
                  <a:lnTo>
                    <a:pt x="0" y="691"/>
                  </a:lnTo>
                  <a:cubicBezTo>
                    <a:pt x="0" y="965"/>
                    <a:pt x="226" y="1191"/>
                    <a:pt x="512" y="1191"/>
                  </a:cubicBezTo>
                  <a:cubicBezTo>
                    <a:pt x="786" y="1191"/>
                    <a:pt x="1012" y="965"/>
                    <a:pt x="1012" y="691"/>
                  </a:cubicBezTo>
                  <a:lnTo>
                    <a:pt x="1012" y="512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69" name="Google Shape;11969;p81"/>
            <p:cNvSpPr/>
            <p:nvPr/>
          </p:nvSpPr>
          <p:spPr>
            <a:xfrm>
              <a:off x="4309901" y="2589490"/>
              <a:ext cx="82720" cy="60672"/>
            </a:xfrm>
            <a:custGeom>
              <a:avLst/>
              <a:gdLst/>
              <a:ahLst/>
              <a:cxnLst/>
              <a:rect l="l" t="t" r="r" b="b"/>
              <a:pathLst>
                <a:path w="2585" h="1896" extrusionOk="0">
                  <a:moveTo>
                    <a:pt x="1005" y="1"/>
                  </a:moveTo>
                  <a:cubicBezTo>
                    <a:pt x="911" y="1"/>
                    <a:pt x="851" y="2"/>
                    <a:pt x="846" y="2"/>
                  </a:cubicBezTo>
                  <a:cubicBezTo>
                    <a:pt x="751" y="2"/>
                    <a:pt x="680" y="86"/>
                    <a:pt x="680" y="169"/>
                  </a:cubicBezTo>
                  <a:cubicBezTo>
                    <a:pt x="680" y="264"/>
                    <a:pt x="751" y="336"/>
                    <a:pt x="846" y="336"/>
                  </a:cubicBezTo>
                  <a:cubicBezTo>
                    <a:pt x="899" y="335"/>
                    <a:pt x="953" y="334"/>
                    <a:pt x="1006" y="334"/>
                  </a:cubicBezTo>
                  <a:cubicBezTo>
                    <a:pt x="1570" y="334"/>
                    <a:pt x="2108" y="391"/>
                    <a:pt x="2227" y="467"/>
                  </a:cubicBezTo>
                  <a:cubicBezTo>
                    <a:pt x="2204" y="514"/>
                    <a:pt x="2180" y="633"/>
                    <a:pt x="2120" y="764"/>
                  </a:cubicBezTo>
                  <a:lnTo>
                    <a:pt x="1465" y="657"/>
                  </a:lnTo>
                  <a:cubicBezTo>
                    <a:pt x="1457" y="656"/>
                    <a:pt x="1449" y="656"/>
                    <a:pt x="1441" y="656"/>
                  </a:cubicBezTo>
                  <a:cubicBezTo>
                    <a:pt x="1357" y="656"/>
                    <a:pt x="1287" y="713"/>
                    <a:pt x="1287" y="800"/>
                  </a:cubicBezTo>
                  <a:cubicBezTo>
                    <a:pt x="1275" y="883"/>
                    <a:pt x="1334" y="979"/>
                    <a:pt x="1418" y="979"/>
                  </a:cubicBezTo>
                  <a:lnTo>
                    <a:pt x="1954" y="1062"/>
                  </a:lnTo>
                  <a:cubicBezTo>
                    <a:pt x="1763" y="1372"/>
                    <a:pt x="1584" y="1550"/>
                    <a:pt x="1489" y="1574"/>
                  </a:cubicBezTo>
                  <a:cubicBezTo>
                    <a:pt x="1476" y="1578"/>
                    <a:pt x="1462" y="1580"/>
                    <a:pt x="1445" y="1580"/>
                  </a:cubicBezTo>
                  <a:cubicBezTo>
                    <a:pt x="1220" y="1580"/>
                    <a:pt x="687" y="1209"/>
                    <a:pt x="299" y="776"/>
                  </a:cubicBezTo>
                  <a:cubicBezTo>
                    <a:pt x="267" y="739"/>
                    <a:pt x="227" y="721"/>
                    <a:pt x="186" y="721"/>
                  </a:cubicBezTo>
                  <a:cubicBezTo>
                    <a:pt x="149" y="721"/>
                    <a:pt x="113" y="736"/>
                    <a:pt x="84" y="764"/>
                  </a:cubicBezTo>
                  <a:cubicBezTo>
                    <a:pt x="25" y="824"/>
                    <a:pt x="1" y="931"/>
                    <a:pt x="60" y="991"/>
                  </a:cubicBezTo>
                  <a:cubicBezTo>
                    <a:pt x="275" y="1205"/>
                    <a:pt x="537" y="1455"/>
                    <a:pt x="775" y="1634"/>
                  </a:cubicBezTo>
                  <a:cubicBezTo>
                    <a:pt x="1049" y="1800"/>
                    <a:pt x="1275" y="1896"/>
                    <a:pt x="1454" y="1896"/>
                  </a:cubicBezTo>
                  <a:cubicBezTo>
                    <a:pt x="1489" y="1896"/>
                    <a:pt x="1549" y="1896"/>
                    <a:pt x="1596" y="1884"/>
                  </a:cubicBezTo>
                  <a:cubicBezTo>
                    <a:pt x="1751" y="1836"/>
                    <a:pt x="1930" y="1669"/>
                    <a:pt x="2108" y="1407"/>
                  </a:cubicBezTo>
                  <a:cubicBezTo>
                    <a:pt x="2251" y="1193"/>
                    <a:pt x="2382" y="943"/>
                    <a:pt x="2477" y="741"/>
                  </a:cubicBezTo>
                  <a:cubicBezTo>
                    <a:pt x="2573" y="526"/>
                    <a:pt x="2585" y="395"/>
                    <a:pt x="2537" y="300"/>
                  </a:cubicBezTo>
                  <a:cubicBezTo>
                    <a:pt x="2454" y="145"/>
                    <a:pt x="2180" y="50"/>
                    <a:pt x="1584" y="26"/>
                  </a:cubicBezTo>
                  <a:cubicBezTo>
                    <a:pt x="1363" y="5"/>
                    <a:pt x="1146" y="1"/>
                    <a:pt x="10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70" name="Google Shape;11970;p81"/>
          <p:cNvGrpSpPr/>
          <p:nvPr/>
        </p:nvGrpSpPr>
        <p:grpSpPr>
          <a:xfrm>
            <a:off x="6229099" y="3334861"/>
            <a:ext cx="472448" cy="471979"/>
            <a:chOff x="4699693" y="2424946"/>
            <a:chExt cx="354336" cy="353984"/>
          </a:xfrm>
          <a:solidFill>
            <a:schemeClr val="tx1"/>
          </a:solidFill>
        </p:grpSpPr>
        <p:sp>
          <p:nvSpPr>
            <p:cNvPr id="11971" name="Google Shape;11971;p81"/>
            <p:cNvSpPr/>
            <p:nvPr/>
          </p:nvSpPr>
          <p:spPr>
            <a:xfrm>
              <a:off x="4699693" y="2424946"/>
              <a:ext cx="354336" cy="353984"/>
            </a:xfrm>
            <a:custGeom>
              <a:avLst/>
              <a:gdLst/>
              <a:ahLst/>
              <a:cxnLst/>
              <a:rect l="l" t="t" r="r" b="b"/>
              <a:pathLst>
                <a:path w="11073" h="11062" extrusionOk="0">
                  <a:moveTo>
                    <a:pt x="8144" y="358"/>
                  </a:moveTo>
                  <a:lnTo>
                    <a:pt x="8144" y="358"/>
                  </a:lnTo>
                  <a:cubicBezTo>
                    <a:pt x="7751" y="715"/>
                    <a:pt x="7191" y="1311"/>
                    <a:pt x="6977" y="1965"/>
                  </a:cubicBezTo>
                  <a:cubicBezTo>
                    <a:pt x="6429" y="1680"/>
                    <a:pt x="5822" y="1537"/>
                    <a:pt x="5179" y="1537"/>
                  </a:cubicBezTo>
                  <a:cubicBezTo>
                    <a:pt x="4917" y="1537"/>
                    <a:pt x="4643" y="1549"/>
                    <a:pt x="4393" y="1573"/>
                  </a:cubicBezTo>
                  <a:cubicBezTo>
                    <a:pt x="5286" y="1084"/>
                    <a:pt x="6239" y="775"/>
                    <a:pt x="6941" y="596"/>
                  </a:cubicBezTo>
                  <a:cubicBezTo>
                    <a:pt x="7418" y="477"/>
                    <a:pt x="7834" y="406"/>
                    <a:pt x="8144" y="358"/>
                  </a:cubicBezTo>
                  <a:close/>
                  <a:moveTo>
                    <a:pt x="8263" y="3585"/>
                  </a:moveTo>
                  <a:cubicBezTo>
                    <a:pt x="8442" y="3870"/>
                    <a:pt x="8573" y="4168"/>
                    <a:pt x="8680" y="4478"/>
                  </a:cubicBezTo>
                  <a:cubicBezTo>
                    <a:pt x="8727" y="4609"/>
                    <a:pt x="8811" y="4728"/>
                    <a:pt x="8942" y="4787"/>
                  </a:cubicBezTo>
                  <a:cubicBezTo>
                    <a:pt x="9013" y="4817"/>
                    <a:pt x="9085" y="4832"/>
                    <a:pt x="9154" y="4832"/>
                  </a:cubicBezTo>
                  <a:cubicBezTo>
                    <a:pt x="9224" y="4832"/>
                    <a:pt x="9293" y="4817"/>
                    <a:pt x="9358" y="4787"/>
                  </a:cubicBezTo>
                  <a:lnTo>
                    <a:pt x="10632" y="4251"/>
                  </a:lnTo>
                  <a:lnTo>
                    <a:pt x="10632" y="4251"/>
                  </a:lnTo>
                  <a:lnTo>
                    <a:pt x="10311" y="5192"/>
                  </a:lnTo>
                  <a:cubicBezTo>
                    <a:pt x="10239" y="5406"/>
                    <a:pt x="10239" y="5644"/>
                    <a:pt x="10311" y="5847"/>
                  </a:cubicBezTo>
                  <a:lnTo>
                    <a:pt x="10632" y="6787"/>
                  </a:lnTo>
                  <a:lnTo>
                    <a:pt x="9358" y="6252"/>
                  </a:lnTo>
                  <a:cubicBezTo>
                    <a:pt x="9293" y="6222"/>
                    <a:pt x="9221" y="6207"/>
                    <a:pt x="9150" y="6207"/>
                  </a:cubicBezTo>
                  <a:cubicBezTo>
                    <a:pt x="9079" y="6207"/>
                    <a:pt x="9007" y="6222"/>
                    <a:pt x="8942" y="6252"/>
                  </a:cubicBezTo>
                  <a:cubicBezTo>
                    <a:pt x="8811" y="6311"/>
                    <a:pt x="8727" y="6430"/>
                    <a:pt x="8680" y="6561"/>
                  </a:cubicBezTo>
                  <a:cubicBezTo>
                    <a:pt x="8584" y="6871"/>
                    <a:pt x="8442" y="7192"/>
                    <a:pt x="8263" y="7454"/>
                  </a:cubicBezTo>
                  <a:cubicBezTo>
                    <a:pt x="8144" y="6871"/>
                    <a:pt x="8084" y="6204"/>
                    <a:pt x="8084" y="5525"/>
                  </a:cubicBezTo>
                  <a:cubicBezTo>
                    <a:pt x="8084" y="4835"/>
                    <a:pt x="8144" y="4168"/>
                    <a:pt x="8263" y="3585"/>
                  </a:cubicBezTo>
                  <a:close/>
                  <a:moveTo>
                    <a:pt x="3084" y="2382"/>
                  </a:moveTo>
                  <a:cubicBezTo>
                    <a:pt x="2774" y="3323"/>
                    <a:pt x="2608" y="4406"/>
                    <a:pt x="2608" y="5549"/>
                  </a:cubicBezTo>
                  <a:cubicBezTo>
                    <a:pt x="2608" y="6680"/>
                    <a:pt x="2774" y="7764"/>
                    <a:pt x="3084" y="8716"/>
                  </a:cubicBezTo>
                  <a:cubicBezTo>
                    <a:pt x="2917" y="8597"/>
                    <a:pt x="2774" y="8502"/>
                    <a:pt x="2631" y="8395"/>
                  </a:cubicBezTo>
                  <a:cubicBezTo>
                    <a:pt x="2024" y="7919"/>
                    <a:pt x="1607" y="7276"/>
                    <a:pt x="1191" y="6657"/>
                  </a:cubicBezTo>
                  <a:cubicBezTo>
                    <a:pt x="941" y="6264"/>
                    <a:pt x="691" y="5883"/>
                    <a:pt x="393" y="5537"/>
                  </a:cubicBezTo>
                  <a:cubicBezTo>
                    <a:pt x="691" y="5180"/>
                    <a:pt x="953" y="4787"/>
                    <a:pt x="1191" y="4418"/>
                  </a:cubicBezTo>
                  <a:cubicBezTo>
                    <a:pt x="1607" y="3799"/>
                    <a:pt x="2036" y="3156"/>
                    <a:pt x="2631" y="2680"/>
                  </a:cubicBezTo>
                  <a:cubicBezTo>
                    <a:pt x="2786" y="2573"/>
                    <a:pt x="2929" y="2466"/>
                    <a:pt x="3084" y="2382"/>
                  </a:cubicBezTo>
                  <a:close/>
                  <a:moveTo>
                    <a:pt x="6370" y="2073"/>
                  </a:moveTo>
                  <a:cubicBezTo>
                    <a:pt x="6668" y="2168"/>
                    <a:pt x="6965" y="2323"/>
                    <a:pt x="7239" y="2501"/>
                  </a:cubicBezTo>
                  <a:cubicBezTo>
                    <a:pt x="7180" y="2680"/>
                    <a:pt x="7132" y="2858"/>
                    <a:pt x="7084" y="3049"/>
                  </a:cubicBezTo>
                  <a:cubicBezTo>
                    <a:pt x="7072" y="3144"/>
                    <a:pt x="7120" y="3228"/>
                    <a:pt x="7203" y="3239"/>
                  </a:cubicBezTo>
                  <a:lnTo>
                    <a:pt x="7251" y="3239"/>
                  </a:lnTo>
                  <a:cubicBezTo>
                    <a:pt x="7322" y="3239"/>
                    <a:pt x="7382" y="3204"/>
                    <a:pt x="7406" y="3120"/>
                  </a:cubicBezTo>
                  <a:cubicBezTo>
                    <a:pt x="7441" y="2977"/>
                    <a:pt x="7489" y="2847"/>
                    <a:pt x="7525" y="2704"/>
                  </a:cubicBezTo>
                  <a:cubicBezTo>
                    <a:pt x="7727" y="2858"/>
                    <a:pt x="7882" y="3037"/>
                    <a:pt x="8037" y="3228"/>
                  </a:cubicBezTo>
                  <a:cubicBezTo>
                    <a:pt x="7870" y="3894"/>
                    <a:pt x="7787" y="4704"/>
                    <a:pt x="7787" y="5525"/>
                  </a:cubicBezTo>
                  <a:cubicBezTo>
                    <a:pt x="7787" y="6335"/>
                    <a:pt x="7870" y="7145"/>
                    <a:pt x="8037" y="7811"/>
                  </a:cubicBezTo>
                  <a:cubicBezTo>
                    <a:pt x="7870" y="7990"/>
                    <a:pt x="7691" y="8169"/>
                    <a:pt x="7501" y="8335"/>
                  </a:cubicBezTo>
                  <a:cubicBezTo>
                    <a:pt x="7263" y="7526"/>
                    <a:pt x="7120" y="6549"/>
                    <a:pt x="7120" y="5525"/>
                  </a:cubicBezTo>
                  <a:cubicBezTo>
                    <a:pt x="7120" y="4930"/>
                    <a:pt x="7156" y="4359"/>
                    <a:pt x="7251" y="3811"/>
                  </a:cubicBezTo>
                  <a:cubicBezTo>
                    <a:pt x="7263" y="3716"/>
                    <a:pt x="7203" y="3632"/>
                    <a:pt x="7120" y="3632"/>
                  </a:cubicBezTo>
                  <a:cubicBezTo>
                    <a:pt x="7112" y="3631"/>
                    <a:pt x="7104" y="3631"/>
                    <a:pt x="7096" y="3631"/>
                  </a:cubicBezTo>
                  <a:cubicBezTo>
                    <a:pt x="7011" y="3631"/>
                    <a:pt x="6941" y="3687"/>
                    <a:pt x="6941" y="3763"/>
                  </a:cubicBezTo>
                  <a:cubicBezTo>
                    <a:pt x="6846" y="4335"/>
                    <a:pt x="6799" y="4906"/>
                    <a:pt x="6799" y="5525"/>
                  </a:cubicBezTo>
                  <a:cubicBezTo>
                    <a:pt x="6799" y="6621"/>
                    <a:pt x="6953" y="7680"/>
                    <a:pt x="7239" y="8538"/>
                  </a:cubicBezTo>
                  <a:cubicBezTo>
                    <a:pt x="6965" y="8716"/>
                    <a:pt x="6668" y="8871"/>
                    <a:pt x="6370" y="8978"/>
                  </a:cubicBezTo>
                  <a:cubicBezTo>
                    <a:pt x="6167" y="8002"/>
                    <a:pt x="6060" y="6787"/>
                    <a:pt x="6060" y="5525"/>
                  </a:cubicBezTo>
                  <a:cubicBezTo>
                    <a:pt x="6060" y="4251"/>
                    <a:pt x="6179" y="3037"/>
                    <a:pt x="6370" y="2073"/>
                  </a:cubicBezTo>
                  <a:close/>
                  <a:moveTo>
                    <a:pt x="5429" y="1870"/>
                  </a:moveTo>
                  <a:cubicBezTo>
                    <a:pt x="5644" y="1894"/>
                    <a:pt x="5846" y="1930"/>
                    <a:pt x="6060" y="1977"/>
                  </a:cubicBezTo>
                  <a:cubicBezTo>
                    <a:pt x="5846" y="2977"/>
                    <a:pt x="5727" y="4228"/>
                    <a:pt x="5727" y="5525"/>
                  </a:cubicBezTo>
                  <a:cubicBezTo>
                    <a:pt x="5727" y="6811"/>
                    <a:pt x="5846" y="8061"/>
                    <a:pt x="6060" y="9062"/>
                  </a:cubicBezTo>
                  <a:cubicBezTo>
                    <a:pt x="5846" y="9109"/>
                    <a:pt x="5644" y="9157"/>
                    <a:pt x="5429" y="9169"/>
                  </a:cubicBezTo>
                  <a:cubicBezTo>
                    <a:pt x="5179" y="8157"/>
                    <a:pt x="5048" y="6859"/>
                    <a:pt x="5048" y="5525"/>
                  </a:cubicBezTo>
                  <a:cubicBezTo>
                    <a:pt x="5048" y="4180"/>
                    <a:pt x="5179" y="2906"/>
                    <a:pt x="5429" y="1870"/>
                  </a:cubicBezTo>
                  <a:close/>
                  <a:moveTo>
                    <a:pt x="5108" y="1894"/>
                  </a:moveTo>
                  <a:cubicBezTo>
                    <a:pt x="4870" y="2918"/>
                    <a:pt x="4739" y="4216"/>
                    <a:pt x="4739" y="5537"/>
                  </a:cubicBezTo>
                  <a:cubicBezTo>
                    <a:pt x="4739" y="6859"/>
                    <a:pt x="4870" y="8157"/>
                    <a:pt x="5108" y="9181"/>
                  </a:cubicBezTo>
                  <a:cubicBezTo>
                    <a:pt x="4834" y="9181"/>
                    <a:pt x="4572" y="9157"/>
                    <a:pt x="4334" y="9121"/>
                  </a:cubicBezTo>
                  <a:cubicBezTo>
                    <a:pt x="4096" y="8109"/>
                    <a:pt x="3965" y="6847"/>
                    <a:pt x="3965" y="5537"/>
                  </a:cubicBezTo>
                  <a:cubicBezTo>
                    <a:pt x="3965" y="4692"/>
                    <a:pt x="4001" y="3882"/>
                    <a:pt x="4108" y="3120"/>
                  </a:cubicBezTo>
                  <a:cubicBezTo>
                    <a:pt x="4120" y="3025"/>
                    <a:pt x="4060" y="2942"/>
                    <a:pt x="3977" y="2930"/>
                  </a:cubicBezTo>
                  <a:cubicBezTo>
                    <a:pt x="3969" y="2929"/>
                    <a:pt x="3961" y="2928"/>
                    <a:pt x="3953" y="2928"/>
                  </a:cubicBezTo>
                  <a:cubicBezTo>
                    <a:pt x="3870" y="2928"/>
                    <a:pt x="3809" y="2985"/>
                    <a:pt x="3798" y="3061"/>
                  </a:cubicBezTo>
                  <a:cubicBezTo>
                    <a:pt x="3691" y="3835"/>
                    <a:pt x="3631" y="4656"/>
                    <a:pt x="3631" y="5525"/>
                  </a:cubicBezTo>
                  <a:cubicBezTo>
                    <a:pt x="3631" y="6799"/>
                    <a:pt x="3751" y="8038"/>
                    <a:pt x="3977" y="9038"/>
                  </a:cubicBezTo>
                  <a:cubicBezTo>
                    <a:pt x="3810" y="8990"/>
                    <a:pt x="3643" y="8943"/>
                    <a:pt x="3477" y="8883"/>
                  </a:cubicBezTo>
                  <a:cubicBezTo>
                    <a:pt x="3108" y="7907"/>
                    <a:pt x="2905" y="6740"/>
                    <a:pt x="2905" y="5525"/>
                  </a:cubicBezTo>
                  <a:cubicBezTo>
                    <a:pt x="2905" y="4299"/>
                    <a:pt x="3096" y="3144"/>
                    <a:pt x="3477" y="2156"/>
                  </a:cubicBezTo>
                  <a:cubicBezTo>
                    <a:pt x="3631" y="2096"/>
                    <a:pt x="3798" y="2037"/>
                    <a:pt x="3977" y="2013"/>
                  </a:cubicBezTo>
                  <a:lnTo>
                    <a:pt x="3977" y="2013"/>
                  </a:lnTo>
                  <a:cubicBezTo>
                    <a:pt x="3941" y="2132"/>
                    <a:pt x="3929" y="2251"/>
                    <a:pt x="3893" y="2382"/>
                  </a:cubicBezTo>
                  <a:cubicBezTo>
                    <a:pt x="3881" y="2466"/>
                    <a:pt x="3941" y="2561"/>
                    <a:pt x="4036" y="2573"/>
                  </a:cubicBezTo>
                  <a:lnTo>
                    <a:pt x="4060" y="2573"/>
                  </a:lnTo>
                  <a:cubicBezTo>
                    <a:pt x="4132" y="2573"/>
                    <a:pt x="4215" y="2513"/>
                    <a:pt x="4227" y="2442"/>
                  </a:cubicBezTo>
                  <a:cubicBezTo>
                    <a:pt x="4262" y="2263"/>
                    <a:pt x="4298" y="2096"/>
                    <a:pt x="4334" y="1954"/>
                  </a:cubicBezTo>
                  <a:cubicBezTo>
                    <a:pt x="4572" y="1906"/>
                    <a:pt x="4834" y="1894"/>
                    <a:pt x="5108" y="1894"/>
                  </a:cubicBezTo>
                  <a:close/>
                  <a:moveTo>
                    <a:pt x="6953" y="9050"/>
                  </a:moveTo>
                  <a:cubicBezTo>
                    <a:pt x="7180" y="9716"/>
                    <a:pt x="7739" y="10312"/>
                    <a:pt x="8132" y="10669"/>
                  </a:cubicBezTo>
                  <a:cubicBezTo>
                    <a:pt x="7811" y="10621"/>
                    <a:pt x="7394" y="10550"/>
                    <a:pt x="6918" y="10431"/>
                  </a:cubicBezTo>
                  <a:cubicBezTo>
                    <a:pt x="6227" y="10252"/>
                    <a:pt x="5286" y="9955"/>
                    <a:pt x="4358" y="9431"/>
                  </a:cubicBezTo>
                  <a:lnTo>
                    <a:pt x="4358" y="9431"/>
                  </a:lnTo>
                  <a:cubicBezTo>
                    <a:pt x="4620" y="9466"/>
                    <a:pt x="4870" y="9478"/>
                    <a:pt x="5155" y="9478"/>
                  </a:cubicBezTo>
                  <a:cubicBezTo>
                    <a:pt x="5786" y="9478"/>
                    <a:pt x="6406" y="9323"/>
                    <a:pt x="6953" y="9050"/>
                  </a:cubicBezTo>
                  <a:close/>
                  <a:moveTo>
                    <a:pt x="8668" y="1"/>
                  </a:moveTo>
                  <a:cubicBezTo>
                    <a:pt x="8632" y="1"/>
                    <a:pt x="7906" y="49"/>
                    <a:pt x="6882" y="299"/>
                  </a:cubicBezTo>
                  <a:cubicBezTo>
                    <a:pt x="5941" y="537"/>
                    <a:pt x="4584" y="1001"/>
                    <a:pt x="3405" y="1858"/>
                  </a:cubicBezTo>
                  <a:cubicBezTo>
                    <a:pt x="3072" y="1989"/>
                    <a:pt x="2738" y="2168"/>
                    <a:pt x="2453" y="2406"/>
                  </a:cubicBezTo>
                  <a:cubicBezTo>
                    <a:pt x="1822" y="2918"/>
                    <a:pt x="1369" y="3585"/>
                    <a:pt x="941" y="4228"/>
                  </a:cubicBezTo>
                  <a:cubicBezTo>
                    <a:pt x="655" y="4656"/>
                    <a:pt x="393" y="5061"/>
                    <a:pt x="60" y="5418"/>
                  </a:cubicBezTo>
                  <a:cubicBezTo>
                    <a:pt x="0" y="5478"/>
                    <a:pt x="0" y="5561"/>
                    <a:pt x="60" y="5644"/>
                  </a:cubicBezTo>
                  <a:cubicBezTo>
                    <a:pt x="393" y="6002"/>
                    <a:pt x="655" y="6395"/>
                    <a:pt x="941" y="6835"/>
                  </a:cubicBezTo>
                  <a:cubicBezTo>
                    <a:pt x="1369" y="7466"/>
                    <a:pt x="1822" y="8145"/>
                    <a:pt x="2453" y="8645"/>
                  </a:cubicBezTo>
                  <a:cubicBezTo>
                    <a:pt x="2750" y="8871"/>
                    <a:pt x="3072" y="9062"/>
                    <a:pt x="3405" y="9193"/>
                  </a:cubicBezTo>
                  <a:cubicBezTo>
                    <a:pt x="4584" y="10062"/>
                    <a:pt x="5941" y="10538"/>
                    <a:pt x="6882" y="10764"/>
                  </a:cubicBezTo>
                  <a:cubicBezTo>
                    <a:pt x="7894" y="11014"/>
                    <a:pt x="8632" y="11062"/>
                    <a:pt x="8668" y="11062"/>
                  </a:cubicBezTo>
                  <a:lnTo>
                    <a:pt x="8680" y="11062"/>
                  </a:lnTo>
                  <a:cubicBezTo>
                    <a:pt x="8751" y="11062"/>
                    <a:pt x="8811" y="11014"/>
                    <a:pt x="8823" y="10955"/>
                  </a:cubicBezTo>
                  <a:cubicBezTo>
                    <a:pt x="8858" y="10871"/>
                    <a:pt x="8823" y="10800"/>
                    <a:pt x="8763" y="10776"/>
                  </a:cubicBezTo>
                  <a:cubicBezTo>
                    <a:pt x="8751" y="10752"/>
                    <a:pt x="7549" y="9883"/>
                    <a:pt x="7275" y="8907"/>
                  </a:cubicBezTo>
                  <a:cubicBezTo>
                    <a:pt x="7382" y="8847"/>
                    <a:pt x="7489" y="8776"/>
                    <a:pt x="7596" y="8692"/>
                  </a:cubicBezTo>
                  <a:cubicBezTo>
                    <a:pt x="8263" y="8181"/>
                    <a:pt x="8763" y="7454"/>
                    <a:pt x="9001" y="6645"/>
                  </a:cubicBezTo>
                  <a:cubicBezTo>
                    <a:pt x="9025" y="6609"/>
                    <a:pt x="9049" y="6561"/>
                    <a:pt x="9096" y="6549"/>
                  </a:cubicBezTo>
                  <a:cubicBezTo>
                    <a:pt x="9120" y="6531"/>
                    <a:pt x="9147" y="6523"/>
                    <a:pt x="9172" y="6523"/>
                  </a:cubicBezTo>
                  <a:cubicBezTo>
                    <a:pt x="9198" y="6523"/>
                    <a:pt x="9221" y="6531"/>
                    <a:pt x="9239" y="6549"/>
                  </a:cubicBezTo>
                  <a:lnTo>
                    <a:pt x="10835" y="7228"/>
                  </a:lnTo>
                  <a:cubicBezTo>
                    <a:pt x="10855" y="7240"/>
                    <a:pt x="10878" y="7246"/>
                    <a:pt x="10900" y="7246"/>
                  </a:cubicBezTo>
                  <a:cubicBezTo>
                    <a:pt x="10941" y="7246"/>
                    <a:pt x="10982" y="7227"/>
                    <a:pt x="11013" y="7204"/>
                  </a:cubicBezTo>
                  <a:cubicBezTo>
                    <a:pt x="11061" y="7157"/>
                    <a:pt x="11073" y="7097"/>
                    <a:pt x="11061" y="7038"/>
                  </a:cubicBezTo>
                  <a:lnTo>
                    <a:pt x="10632" y="5740"/>
                  </a:lnTo>
                  <a:cubicBezTo>
                    <a:pt x="10585" y="5597"/>
                    <a:pt x="10585" y="5442"/>
                    <a:pt x="10632" y="5299"/>
                  </a:cubicBezTo>
                  <a:lnTo>
                    <a:pt x="11061" y="4013"/>
                  </a:lnTo>
                  <a:cubicBezTo>
                    <a:pt x="11073" y="3954"/>
                    <a:pt x="11061" y="3882"/>
                    <a:pt x="11013" y="3847"/>
                  </a:cubicBezTo>
                  <a:cubicBezTo>
                    <a:pt x="10983" y="3824"/>
                    <a:pt x="10942" y="3810"/>
                    <a:pt x="10901" y="3810"/>
                  </a:cubicBezTo>
                  <a:cubicBezTo>
                    <a:pt x="10878" y="3810"/>
                    <a:pt x="10856" y="3814"/>
                    <a:pt x="10835" y="3823"/>
                  </a:cubicBezTo>
                  <a:lnTo>
                    <a:pt x="9239" y="4513"/>
                  </a:lnTo>
                  <a:cubicBezTo>
                    <a:pt x="9221" y="4519"/>
                    <a:pt x="9198" y="4522"/>
                    <a:pt x="9172" y="4522"/>
                  </a:cubicBezTo>
                  <a:cubicBezTo>
                    <a:pt x="9147" y="4522"/>
                    <a:pt x="9120" y="4519"/>
                    <a:pt x="9096" y="4513"/>
                  </a:cubicBezTo>
                  <a:cubicBezTo>
                    <a:pt x="9049" y="4490"/>
                    <a:pt x="9025" y="4454"/>
                    <a:pt x="9001" y="4406"/>
                  </a:cubicBezTo>
                  <a:cubicBezTo>
                    <a:pt x="8763" y="3597"/>
                    <a:pt x="8263" y="2870"/>
                    <a:pt x="7596" y="2370"/>
                  </a:cubicBezTo>
                  <a:lnTo>
                    <a:pt x="7275" y="2144"/>
                  </a:lnTo>
                  <a:cubicBezTo>
                    <a:pt x="7561" y="1192"/>
                    <a:pt x="8751" y="299"/>
                    <a:pt x="8763" y="287"/>
                  </a:cubicBezTo>
                  <a:cubicBezTo>
                    <a:pt x="8823" y="239"/>
                    <a:pt x="8846" y="168"/>
                    <a:pt x="8823" y="108"/>
                  </a:cubicBezTo>
                  <a:cubicBezTo>
                    <a:pt x="8799" y="25"/>
                    <a:pt x="8739" y="1"/>
                    <a:pt x="8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72" name="Google Shape;11972;p81"/>
            <p:cNvSpPr/>
            <p:nvPr/>
          </p:nvSpPr>
          <p:spPr>
            <a:xfrm>
              <a:off x="4738157" y="2573938"/>
              <a:ext cx="38144" cy="38112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46"/>
                  </a:moveTo>
                  <a:cubicBezTo>
                    <a:pt x="751" y="346"/>
                    <a:pt x="870" y="465"/>
                    <a:pt x="870" y="607"/>
                  </a:cubicBezTo>
                  <a:cubicBezTo>
                    <a:pt x="870" y="762"/>
                    <a:pt x="751" y="881"/>
                    <a:pt x="596" y="881"/>
                  </a:cubicBezTo>
                  <a:cubicBezTo>
                    <a:pt x="453" y="881"/>
                    <a:pt x="334" y="762"/>
                    <a:pt x="334" y="607"/>
                  </a:cubicBezTo>
                  <a:cubicBezTo>
                    <a:pt x="334" y="465"/>
                    <a:pt x="453" y="346"/>
                    <a:pt x="596" y="346"/>
                  </a:cubicBezTo>
                  <a:close/>
                  <a:moveTo>
                    <a:pt x="596" y="0"/>
                  </a:moveTo>
                  <a:cubicBezTo>
                    <a:pt x="274" y="0"/>
                    <a:pt x="1" y="274"/>
                    <a:pt x="1" y="596"/>
                  </a:cubicBezTo>
                  <a:cubicBezTo>
                    <a:pt x="1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73" name="Google Shape;11973;p81"/>
          <p:cNvSpPr/>
          <p:nvPr/>
        </p:nvSpPr>
        <p:spPr>
          <a:xfrm>
            <a:off x="7709376" y="3334392"/>
            <a:ext cx="442027" cy="472960"/>
          </a:xfrm>
          <a:custGeom>
            <a:avLst/>
            <a:gdLst/>
            <a:ahLst/>
            <a:cxnLst/>
            <a:rect l="l" t="t" r="r" b="b"/>
            <a:pathLst>
              <a:path w="10360" h="11085" extrusionOk="0">
                <a:moveTo>
                  <a:pt x="6395" y="5179"/>
                </a:moveTo>
                <a:cubicBezTo>
                  <a:pt x="6490" y="5179"/>
                  <a:pt x="6573" y="5251"/>
                  <a:pt x="6573" y="5358"/>
                </a:cubicBezTo>
                <a:cubicBezTo>
                  <a:pt x="6573" y="5453"/>
                  <a:pt x="6490" y="5536"/>
                  <a:pt x="6395" y="5536"/>
                </a:cubicBezTo>
                <a:lnTo>
                  <a:pt x="6216" y="5536"/>
                </a:lnTo>
                <a:cubicBezTo>
                  <a:pt x="6121" y="5536"/>
                  <a:pt x="6037" y="5441"/>
                  <a:pt x="6037" y="5358"/>
                </a:cubicBezTo>
                <a:cubicBezTo>
                  <a:pt x="6037" y="5263"/>
                  <a:pt x="6133" y="5179"/>
                  <a:pt x="6216" y="5179"/>
                </a:cubicBezTo>
                <a:close/>
                <a:moveTo>
                  <a:pt x="4132" y="5191"/>
                </a:moveTo>
                <a:cubicBezTo>
                  <a:pt x="4239" y="5191"/>
                  <a:pt x="4311" y="5274"/>
                  <a:pt x="4311" y="5370"/>
                </a:cubicBezTo>
                <a:cubicBezTo>
                  <a:pt x="4311" y="5477"/>
                  <a:pt x="4228" y="5548"/>
                  <a:pt x="4132" y="5548"/>
                </a:cubicBezTo>
                <a:lnTo>
                  <a:pt x="3954" y="5548"/>
                </a:lnTo>
                <a:cubicBezTo>
                  <a:pt x="3847" y="5548"/>
                  <a:pt x="3775" y="5453"/>
                  <a:pt x="3775" y="5370"/>
                </a:cubicBezTo>
                <a:cubicBezTo>
                  <a:pt x="3775" y="5274"/>
                  <a:pt x="3870" y="5191"/>
                  <a:pt x="3954" y="5191"/>
                </a:cubicBezTo>
                <a:close/>
                <a:moveTo>
                  <a:pt x="9776" y="4727"/>
                </a:moveTo>
                <a:lnTo>
                  <a:pt x="9776" y="4727"/>
                </a:lnTo>
                <a:cubicBezTo>
                  <a:pt x="9943" y="4917"/>
                  <a:pt x="10038" y="5179"/>
                  <a:pt x="10038" y="5453"/>
                </a:cubicBezTo>
                <a:cubicBezTo>
                  <a:pt x="10038" y="6084"/>
                  <a:pt x="9538" y="6584"/>
                  <a:pt x="8907" y="6584"/>
                </a:cubicBezTo>
                <a:lnTo>
                  <a:pt x="6633" y="6584"/>
                </a:lnTo>
                <a:cubicBezTo>
                  <a:pt x="6525" y="6441"/>
                  <a:pt x="6454" y="6263"/>
                  <a:pt x="6418" y="6072"/>
                </a:cubicBezTo>
                <a:lnTo>
                  <a:pt x="6418" y="6072"/>
                </a:lnTo>
                <a:lnTo>
                  <a:pt x="8716" y="6167"/>
                </a:lnTo>
                <a:cubicBezTo>
                  <a:pt x="8744" y="6170"/>
                  <a:pt x="8771" y="6171"/>
                  <a:pt x="8798" y="6171"/>
                </a:cubicBezTo>
                <a:cubicBezTo>
                  <a:pt x="9066" y="6171"/>
                  <a:pt x="9318" y="6064"/>
                  <a:pt x="9502" y="5870"/>
                </a:cubicBezTo>
                <a:cubicBezTo>
                  <a:pt x="9716" y="5667"/>
                  <a:pt x="9835" y="5394"/>
                  <a:pt x="9835" y="5096"/>
                </a:cubicBezTo>
                <a:cubicBezTo>
                  <a:pt x="9835" y="4965"/>
                  <a:pt x="9800" y="4846"/>
                  <a:pt x="9776" y="4727"/>
                </a:cubicBezTo>
                <a:close/>
                <a:moveTo>
                  <a:pt x="3966" y="6763"/>
                </a:moveTo>
                <a:lnTo>
                  <a:pt x="3966" y="7441"/>
                </a:lnTo>
                <a:lnTo>
                  <a:pt x="3978" y="7441"/>
                </a:lnTo>
                <a:cubicBezTo>
                  <a:pt x="3585" y="7775"/>
                  <a:pt x="3096" y="7977"/>
                  <a:pt x="2573" y="7977"/>
                </a:cubicBezTo>
                <a:lnTo>
                  <a:pt x="2049" y="7977"/>
                </a:lnTo>
                <a:cubicBezTo>
                  <a:pt x="1846" y="7977"/>
                  <a:pt x="1632" y="8037"/>
                  <a:pt x="1465" y="8156"/>
                </a:cubicBezTo>
                <a:cubicBezTo>
                  <a:pt x="1656" y="7822"/>
                  <a:pt x="1989" y="7596"/>
                  <a:pt x="2394" y="7596"/>
                </a:cubicBezTo>
                <a:cubicBezTo>
                  <a:pt x="3049" y="7596"/>
                  <a:pt x="3632" y="7275"/>
                  <a:pt x="3966" y="6763"/>
                </a:cubicBezTo>
                <a:close/>
                <a:moveTo>
                  <a:pt x="5132" y="357"/>
                </a:moveTo>
                <a:cubicBezTo>
                  <a:pt x="5621" y="357"/>
                  <a:pt x="6085" y="560"/>
                  <a:pt x="6406" y="917"/>
                </a:cubicBezTo>
                <a:cubicBezTo>
                  <a:pt x="6740" y="1274"/>
                  <a:pt x="6906" y="1762"/>
                  <a:pt x="6847" y="2238"/>
                </a:cubicBezTo>
                <a:lnTo>
                  <a:pt x="6573" y="4941"/>
                </a:lnTo>
                <a:cubicBezTo>
                  <a:pt x="6502" y="4905"/>
                  <a:pt x="6430" y="4882"/>
                  <a:pt x="6347" y="4882"/>
                </a:cubicBezTo>
                <a:lnTo>
                  <a:pt x="6168" y="4882"/>
                </a:lnTo>
                <a:cubicBezTo>
                  <a:pt x="5894" y="4882"/>
                  <a:pt x="5668" y="5096"/>
                  <a:pt x="5668" y="5382"/>
                </a:cubicBezTo>
                <a:cubicBezTo>
                  <a:pt x="5668" y="5608"/>
                  <a:pt x="5811" y="5798"/>
                  <a:pt x="6025" y="5870"/>
                </a:cubicBezTo>
                <a:cubicBezTo>
                  <a:pt x="6133" y="6822"/>
                  <a:pt x="6954" y="7596"/>
                  <a:pt x="7942" y="7596"/>
                </a:cubicBezTo>
                <a:cubicBezTo>
                  <a:pt x="8347" y="7596"/>
                  <a:pt x="8692" y="7822"/>
                  <a:pt x="8871" y="8156"/>
                </a:cubicBezTo>
                <a:cubicBezTo>
                  <a:pt x="8704" y="8049"/>
                  <a:pt x="8514" y="7977"/>
                  <a:pt x="8288" y="7977"/>
                </a:cubicBezTo>
                <a:lnTo>
                  <a:pt x="7764" y="7977"/>
                </a:lnTo>
                <a:cubicBezTo>
                  <a:pt x="7240" y="7977"/>
                  <a:pt x="6752" y="7775"/>
                  <a:pt x="6371" y="7441"/>
                </a:cubicBezTo>
                <a:lnTo>
                  <a:pt x="6371" y="7275"/>
                </a:lnTo>
                <a:cubicBezTo>
                  <a:pt x="6371" y="7179"/>
                  <a:pt x="6287" y="7108"/>
                  <a:pt x="6204" y="7108"/>
                </a:cubicBezTo>
                <a:cubicBezTo>
                  <a:pt x="6121" y="7108"/>
                  <a:pt x="6037" y="7179"/>
                  <a:pt x="6037" y="7275"/>
                </a:cubicBezTo>
                <a:lnTo>
                  <a:pt x="6037" y="9704"/>
                </a:lnTo>
                <a:cubicBezTo>
                  <a:pt x="6037" y="10180"/>
                  <a:pt x="6395" y="10573"/>
                  <a:pt x="6871" y="10632"/>
                </a:cubicBezTo>
                <a:cubicBezTo>
                  <a:pt x="6906" y="10644"/>
                  <a:pt x="6945" y="10650"/>
                  <a:pt x="6984" y="10650"/>
                </a:cubicBezTo>
                <a:cubicBezTo>
                  <a:pt x="7023" y="10650"/>
                  <a:pt x="7061" y="10644"/>
                  <a:pt x="7097" y="10632"/>
                </a:cubicBezTo>
                <a:lnTo>
                  <a:pt x="7097" y="10632"/>
                </a:lnTo>
                <a:cubicBezTo>
                  <a:pt x="6966" y="10716"/>
                  <a:pt x="6799" y="10751"/>
                  <a:pt x="6621" y="10751"/>
                </a:cubicBezTo>
                <a:cubicBezTo>
                  <a:pt x="6085" y="10751"/>
                  <a:pt x="5656" y="10323"/>
                  <a:pt x="5656" y="9787"/>
                </a:cubicBezTo>
                <a:lnTo>
                  <a:pt x="5656" y="7608"/>
                </a:lnTo>
                <a:cubicBezTo>
                  <a:pt x="5656" y="7334"/>
                  <a:pt x="5430" y="7108"/>
                  <a:pt x="5144" y="7108"/>
                </a:cubicBezTo>
                <a:cubicBezTo>
                  <a:pt x="4859" y="7108"/>
                  <a:pt x="4644" y="7334"/>
                  <a:pt x="4644" y="7608"/>
                </a:cubicBezTo>
                <a:lnTo>
                  <a:pt x="4644" y="9787"/>
                </a:lnTo>
                <a:cubicBezTo>
                  <a:pt x="4644" y="10323"/>
                  <a:pt x="4204" y="10751"/>
                  <a:pt x="3668" y="10751"/>
                </a:cubicBezTo>
                <a:cubicBezTo>
                  <a:pt x="3513" y="10751"/>
                  <a:pt x="3347" y="10716"/>
                  <a:pt x="3192" y="10632"/>
                </a:cubicBezTo>
                <a:lnTo>
                  <a:pt x="3192" y="10632"/>
                </a:lnTo>
                <a:cubicBezTo>
                  <a:pt x="3233" y="10644"/>
                  <a:pt x="3272" y="10650"/>
                  <a:pt x="3309" y="10650"/>
                </a:cubicBezTo>
                <a:cubicBezTo>
                  <a:pt x="3347" y="10650"/>
                  <a:pt x="3382" y="10644"/>
                  <a:pt x="3418" y="10632"/>
                </a:cubicBezTo>
                <a:cubicBezTo>
                  <a:pt x="3894" y="10573"/>
                  <a:pt x="4251" y="10180"/>
                  <a:pt x="4251" y="9704"/>
                </a:cubicBezTo>
                <a:lnTo>
                  <a:pt x="4251" y="5858"/>
                </a:lnTo>
                <a:cubicBezTo>
                  <a:pt x="4466" y="5786"/>
                  <a:pt x="4597" y="5608"/>
                  <a:pt x="4597" y="5382"/>
                </a:cubicBezTo>
                <a:cubicBezTo>
                  <a:pt x="4597" y="5096"/>
                  <a:pt x="4370" y="4882"/>
                  <a:pt x="4085" y="4882"/>
                </a:cubicBezTo>
                <a:lnTo>
                  <a:pt x="3906" y="4882"/>
                </a:lnTo>
                <a:cubicBezTo>
                  <a:pt x="3823" y="4882"/>
                  <a:pt x="3751" y="4893"/>
                  <a:pt x="3692" y="4941"/>
                </a:cubicBezTo>
                <a:lnTo>
                  <a:pt x="3418" y="2238"/>
                </a:lnTo>
                <a:cubicBezTo>
                  <a:pt x="3370" y="1762"/>
                  <a:pt x="3525" y="1274"/>
                  <a:pt x="3847" y="917"/>
                </a:cubicBezTo>
                <a:cubicBezTo>
                  <a:pt x="4180" y="560"/>
                  <a:pt x="4644" y="357"/>
                  <a:pt x="5132" y="357"/>
                </a:cubicBezTo>
                <a:close/>
                <a:moveTo>
                  <a:pt x="5180" y="0"/>
                </a:moveTo>
                <a:cubicBezTo>
                  <a:pt x="4597" y="0"/>
                  <a:pt x="4049" y="238"/>
                  <a:pt x="3656" y="667"/>
                </a:cubicBezTo>
                <a:cubicBezTo>
                  <a:pt x="3275" y="1095"/>
                  <a:pt x="3073" y="1667"/>
                  <a:pt x="3132" y="2238"/>
                </a:cubicBezTo>
                <a:lnTo>
                  <a:pt x="3454" y="5370"/>
                </a:lnTo>
                <a:cubicBezTo>
                  <a:pt x="3454" y="5513"/>
                  <a:pt x="3525" y="5667"/>
                  <a:pt x="3644" y="5751"/>
                </a:cubicBezTo>
                <a:lnTo>
                  <a:pt x="1620" y="5846"/>
                </a:lnTo>
                <a:cubicBezTo>
                  <a:pt x="1605" y="5847"/>
                  <a:pt x="1590" y="5847"/>
                  <a:pt x="1575" y="5847"/>
                </a:cubicBezTo>
                <a:cubicBezTo>
                  <a:pt x="1379" y="5847"/>
                  <a:pt x="1205" y="5775"/>
                  <a:pt x="1072" y="5632"/>
                </a:cubicBezTo>
                <a:cubicBezTo>
                  <a:pt x="918" y="5489"/>
                  <a:pt x="834" y="5298"/>
                  <a:pt x="834" y="5096"/>
                </a:cubicBezTo>
                <a:cubicBezTo>
                  <a:pt x="834" y="4667"/>
                  <a:pt x="1191" y="4310"/>
                  <a:pt x="1620" y="4310"/>
                </a:cubicBezTo>
                <a:lnTo>
                  <a:pt x="1703" y="4310"/>
                </a:lnTo>
                <a:cubicBezTo>
                  <a:pt x="2084" y="4310"/>
                  <a:pt x="2394" y="4001"/>
                  <a:pt x="2394" y="3631"/>
                </a:cubicBezTo>
                <a:cubicBezTo>
                  <a:pt x="2394" y="3536"/>
                  <a:pt x="2323" y="3465"/>
                  <a:pt x="2227" y="3465"/>
                </a:cubicBezTo>
                <a:cubicBezTo>
                  <a:pt x="2144" y="3465"/>
                  <a:pt x="2061" y="3536"/>
                  <a:pt x="2061" y="3631"/>
                </a:cubicBezTo>
                <a:cubicBezTo>
                  <a:pt x="2061" y="3822"/>
                  <a:pt x="1906" y="3989"/>
                  <a:pt x="1703" y="3989"/>
                </a:cubicBezTo>
                <a:lnTo>
                  <a:pt x="1453" y="3989"/>
                </a:lnTo>
                <a:cubicBezTo>
                  <a:pt x="656" y="3989"/>
                  <a:pt x="1" y="4643"/>
                  <a:pt x="1" y="5441"/>
                </a:cubicBezTo>
                <a:cubicBezTo>
                  <a:pt x="1" y="6251"/>
                  <a:pt x="656" y="6906"/>
                  <a:pt x="1453" y="6906"/>
                </a:cubicBezTo>
                <a:lnTo>
                  <a:pt x="2585" y="6906"/>
                </a:lnTo>
                <a:cubicBezTo>
                  <a:pt x="2680" y="6906"/>
                  <a:pt x="2751" y="6822"/>
                  <a:pt x="2751" y="6739"/>
                </a:cubicBezTo>
                <a:cubicBezTo>
                  <a:pt x="2751" y="6644"/>
                  <a:pt x="2680" y="6572"/>
                  <a:pt x="2585" y="6572"/>
                </a:cubicBezTo>
                <a:lnTo>
                  <a:pt x="1453" y="6572"/>
                </a:lnTo>
                <a:cubicBezTo>
                  <a:pt x="834" y="6572"/>
                  <a:pt x="322" y="6072"/>
                  <a:pt x="322" y="5441"/>
                </a:cubicBezTo>
                <a:cubicBezTo>
                  <a:pt x="322" y="5155"/>
                  <a:pt x="429" y="4917"/>
                  <a:pt x="596" y="4715"/>
                </a:cubicBezTo>
                <a:lnTo>
                  <a:pt x="596" y="4715"/>
                </a:lnTo>
                <a:cubicBezTo>
                  <a:pt x="549" y="4834"/>
                  <a:pt x="537" y="4965"/>
                  <a:pt x="537" y="5084"/>
                </a:cubicBezTo>
                <a:cubicBezTo>
                  <a:pt x="537" y="5382"/>
                  <a:pt x="656" y="5655"/>
                  <a:pt x="858" y="5858"/>
                </a:cubicBezTo>
                <a:cubicBezTo>
                  <a:pt x="1062" y="6050"/>
                  <a:pt x="1319" y="6156"/>
                  <a:pt x="1599" y="6156"/>
                </a:cubicBezTo>
                <a:cubicBezTo>
                  <a:pt x="1614" y="6156"/>
                  <a:pt x="1629" y="6156"/>
                  <a:pt x="1644" y="6156"/>
                </a:cubicBezTo>
                <a:lnTo>
                  <a:pt x="3954" y="6048"/>
                </a:lnTo>
                <a:lnTo>
                  <a:pt x="3954" y="6048"/>
                </a:lnTo>
                <a:cubicBezTo>
                  <a:pt x="3906" y="6251"/>
                  <a:pt x="3835" y="6406"/>
                  <a:pt x="3728" y="6572"/>
                </a:cubicBezTo>
                <a:lnTo>
                  <a:pt x="3299" y="6572"/>
                </a:lnTo>
                <a:cubicBezTo>
                  <a:pt x="3216" y="6572"/>
                  <a:pt x="3132" y="6644"/>
                  <a:pt x="3132" y="6739"/>
                </a:cubicBezTo>
                <a:cubicBezTo>
                  <a:pt x="3132" y="6822"/>
                  <a:pt x="3216" y="6906"/>
                  <a:pt x="3299" y="6906"/>
                </a:cubicBezTo>
                <a:lnTo>
                  <a:pt x="3454" y="6906"/>
                </a:lnTo>
                <a:cubicBezTo>
                  <a:pt x="3180" y="7120"/>
                  <a:pt x="2823" y="7275"/>
                  <a:pt x="2442" y="7275"/>
                </a:cubicBezTo>
                <a:cubicBezTo>
                  <a:pt x="1680" y="7275"/>
                  <a:pt x="1072" y="7882"/>
                  <a:pt x="1072" y="8644"/>
                </a:cubicBezTo>
                <a:lnTo>
                  <a:pt x="1072" y="8989"/>
                </a:lnTo>
                <a:cubicBezTo>
                  <a:pt x="1072" y="9180"/>
                  <a:pt x="906" y="9346"/>
                  <a:pt x="715" y="9346"/>
                </a:cubicBezTo>
                <a:cubicBezTo>
                  <a:pt x="620" y="9346"/>
                  <a:pt x="549" y="9418"/>
                  <a:pt x="549" y="9501"/>
                </a:cubicBezTo>
                <a:cubicBezTo>
                  <a:pt x="549" y="9596"/>
                  <a:pt x="620" y="9668"/>
                  <a:pt x="715" y="9668"/>
                </a:cubicBezTo>
                <a:cubicBezTo>
                  <a:pt x="1084" y="9668"/>
                  <a:pt x="1394" y="9358"/>
                  <a:pt x="1394" y="8989"/>
                </a:cubicBezTo>
                <a:cubicBezTo>
                  <a:pt x="1394" y="8596"/>
                  <a:pt x="1703" y="8287"/>
                  <a:pt x="2096" y="8287"/>
                </a:cubicBezTo>
                <a:lnTo>
                  <a:pt x="2620" y="8287"/>
                </a:lnTo>
                <a:cubicBezTo>
                  <a:pt x="3120" y="8287"/>
                  <a:pt x="3608" y="8132"/>
                  <a:pt x="4013" y="7834"/>
                </a:cubicBezTo>
                <a:lnTo>
                  <a:pt x="4013" y="9680"/>
                </a:lnTo>
                <a:cubicBezTo>
                  <a:pt x="4013" y="10001"/>
                  <a:pt x="3775" y="10263"/>
                  <a:pt x="3466" y="10299"/>
                </a:cubicBezTo>
                <a:cubicBezTo>
                  <a:pt x="3448" y="10300"/>
                  <a:pt x="3430" y="10301"/>
                  <a:pt x="3413" y="10301"/>
                </a:cubicBezTo>
                <a:cubicBezTo>
                  <a:pt x="3254" y="10301"/>
                  <a:pt x="3107" y="10251"/>
                  <a:pt x="2989" y="10144"/>
                </a:cubicBezTo>
                <a:cubicBezTo>
                  <a:pt x="2858" y="10025"/>
                  <a:pt x="2775" y="9858"/>
                  <a:pt x="2775" y="9680"/>
                </a:cubicBezTo>
                <a:lnTo>
                  <a:pt x="2775" y="9525"/>
                </a:lnTo>
                <a:cubicBezTo>
                  <a:pt x="2775" y="9049"/>
                  <a:pt x="2394" y="8668"/>
                  <a:pt x="1930" y="8668"/>
                </a:cubicBezTo>
                <a:cubicBezTo>
                  <a:pt x="1846" y="8668"/>
                  <a:pt x="1763" y="8751"/>
                  <a:pt x="1763" y="8834"/>
                </a:cubicBezTo>
                <a:cubicBezTo>
                  <a:pt x="1763" y="8930"/>
                  <a:pt x="1846" y="9001"/>
                  <a:pt x="1930" y="9001"/>
                </a:cubicBezTo>
                <a:cubicBezTo>
                  <a:pt x="2227" y="9001"/>
                  <a:pt x="2465" y="9239"/>
                  <a:pt x="2465" y="9537"/>
                </a:cubicBezTo>
                <a:lnTo>
                  <a:pt x="2465" y="9787"/>
                </a:lnTo>
                <a:cubicBezTo>
                  <a:pt x="2465" y="10501"/>
                  <a:pt x="3049" y="11085"/>
                  <a:pt x="3763" y="11085"/>
                </a:cubicBezTo>
                <a:cubicBezTo>
                  <a:pt x="4478" y="11085"/>
                  <a:pt x="5061" y="10501"/>
                  <a:pt x="5061" y="9787"/>
                </a:cubicBezTo>
                <a:lnTo>
                  <a:pt x="5061" y="7620"/>
                </a:lnTo>
                <a:cubicBezTo>
                  <a:pt x="5061" y="7513"/>
                  <a:pt x="5144" y="7441"/>
                  <a:pt x="5240" y="7441"/>
                </a:cubicBezTo>
                <a:cubicBezTo>
                  <a:pt x="5323" y="7441"/>
                  <a:pt x="5418" y="7525"/>
                  <a:pt x="5418" y="7620"/>
                </a:cubicBezTo>
                <a:lnTo>
                  <a:pt x="5418" y="9787"/>
                </a:lnTo>
                <a:cubicBezTo>
                  <a:pt x="5418" y="10501"/>
                  <a:pt x="5990" y="11085"/>
                  <a:pt x="6704" y="11085"/>
                </a:cubicBezTo>
                <a:cubicBezTo>
                  <a:pt x="7418" y="11085"/>
                  <a:pt x="8002" y="10501"/>
                  <a:pt x="8002" y="9787"/>
                </a:cubicBezTo>
                <a:lnTo>
                  <a:pt x="8002" y="9525"/>
                </a:lnTo>
                <a:cubicBezTo>
                  <a:pt x="8002" y="9227"/>
                  <a:pt x="8240" y="8989"/>
                  <a:pt x="8538" y="8989"/>
                </a:cubicBezTo>
                <a:cubicBezTo>
                  <a:pt x="8633" y="8989"/>
                  <a:pt x="8704" y="8906"/>
                  <a:pt x="8704" y="8823"/>
                </a:cubicBezTo>
                <a:cubicBezTo>
                  <a:pt x="8704" y="8727"/>
                  <a:pt x="8633" y="8656"/>
                  <a:pt x="8538" y="8656"/>
                </a:cubicBezTo>
                <a:cubicBezTo>
                  <a:pt x="8061" y="8656"/>
                  <a:pt x="7692" y="9037"/>
                  <a:pt x="7692" y="9501"/>
                </a:cubicBezTo>
                <a:lnTo>
                  <a:pt x="7692" y="9668"/>
                </a:lnTo>
                <a:cubicBezTo>
                  <a:pt x="7692" y="9846"/>
                  <a:pt x="7621" y="10013"/>
                  <a:pt x="7478" y="10132"/>
                </a:cubicBezTo>
                <a:cubicBezTo>
                  <a:pt x="7372" y="10228"/>
                  <a:pt x="7236" y="10285"/>
                  <a:pt x="7100" y="10285"/>
                </a:cubicBezTo>
                <a:cubicBezTo>
                  <a:pt x="7067" y="10285"/>
                  <a:pt x="7034" y="10282"/>
                  <a:pt x="7002" y="10275"/>
                </a:cubicBezTo>
                <a:cubicBezTo>
                  <a:pt x="6692" y="10251"/>
                  <a:pt x="6454" y="9977"/>
                  <a:pt x="6454" y="9668"/>
                </a:cubicBezTo>
                <a:lnTo>
                  <a:pt x="6454" y="7822"/>
                </a:lnTo>
                <a:cubicBezTo>
                  <a:pt x="6859" y="8108"/>
                  <a:pt x="7347" y="8275"/>
                  <a:pt x="7859" y="8275"/>
                </a:cubicBezTo>
                <a:lnTo>
                  <a:pt x="8371" y="8275"/>
                </a:lnTo>
                <a:cubicBezTo>
                  <a:pt x="8764" y="8275"/>
                  <a:pt x="9073" y="8584"/>
                  <a:pt x="9073" y="8965"/>
                </a:cubicBezTo>
                <a:cubicBezTo>
                  <a:pt x="9073" y="9334"/>
                  <a:pt x="9383" y="9656"/>
                  <a:pt x="9764" y="9656"/>
                </a:cubicBezTo>
                <a:cubicBezTo>
                  <a:pt x="9847" y="9656"/>
                  <a:pt x="9919" y="9585"/>
                  <a:pt x="9919" y="9489"/>
                </a:cubicBezTo>
                <a:cubicBezTo>
                  <a:pt x="9919" y="9394"/>
                  <a:pt x="9847" y="9323"/>
                  <a:pt x="9764" y="9323"/>
                </a:cubicBezTo>
                <a:cubicBezTo>
                  <a:pt x="9562" y="9323"/>
                  <a:pt x="9407" y="9156"/>
                  <a:pt x="9407" y="8965"/>
                </a:cubicBezTo>
                <a:lnTo>
                  <a:pt x="9407" y="8620"/>
                </a:lnTo>
                <a:cubicBezTo>
                  <a:pt x="9407" y="7870"/>
                  <a:pt x="8788" y="7251"/>
                  <a:pt x="8038" y="7251"/>
                </a:cubicBezTo>
                <a:cubicBezTo>
                  <a:pt x="7645" y="7251"/>
                  <a:pt x="7287" y="7120"/>
                  <a:pt x="7026" y="6882"/>
                </a:cubicBezTo>
                <a:lnTo>
                  <a:pt x="8990" y="6882"/>
                </a:lnTo>
                <a:cubicBezTo>
                  <a:pt x="9003" y="6882"/>
                  <a:pt x="9015" y="6882"/>
                  <a:pt x="9028" y="6882"/>
                </a:cubicBezTo>
                <a:cubicBezTo>
                  <a:pt x="9727" y="6882"/>
                  <a:pt x="10359" y="6236"/>
                  <a:pt x="10359" y="5441"/>
                </a:cubicBezTo>
                <a:cubicBezTo>
                  <a:pt x="10359" y="4643"/>
                  <a:pt x="9704" y="3989"/>
                  <a:pt x="8895" y="3989"/>
                </a:cubicBezTo>
                <a:lnTo>
                  <a:pt x="8645" y="3989"/>
                </a:lnTo>
                <a:cubicBezTo>
                  <a:pt x="8454" y="3989"/>
                  <a:pt x="8288" y="3822"/>
                  <a:pt x="8288" y="3631"/>
                </a:cubicBezTo>
                <a:cubicBezTo>
                  <a:pt x="8288" y="3536"/>
                  <a:pt x="8216" y="3465"/>
                  <a:pt x="8121" y="3465"/>
                </a:cubicBezTo>
                <a:cubicBezTo>
                  <a:pt x="8038" y="3465"/>
                  <a:pt x="7966" y="3536"/>
                  <a:pt x="7966" y="3631"/>
                </a:cubicBezTo>
                <a:cubicBezTo>
                  <a:pt x="7966" y="4001"/>
                  <a:pt x="8276" y="4310"/>
                  <a:pt x="8645" y="4310"/>
                </a:cubicBezTo>
                <a:lnTo>
                  <a:pt x="8728" y="4310"/>
                </a:lnTo>
                <a:cubicBezTo>
                  <a:pt x="9169" y="4310"/>
                  <a:pt x="9526" y="4667"/>
                  <a:pt x="9526" y="5096"/>
                </a:cubicBezTo>
                <a:cubicBezTo>
                  <a:pt x="9526" y="5310"/>
                  <a:pt x="9431" y="5501"/>
                  <a:pt x="9288" y="5632"/>
                </a:cubicBezTo>
                <a:cubicBezTo>
                  <a:pt x="9144" y="5775"/>
                  <a:pt x="8969" y="5847"/>
                  <a:pt x="8774" y="5847"/>
                </a:cubicBezTo>
                <a:cubicBezTo>
                  <a:pt x="8759" y="5847"/>
                  <a:pt x="8743" y="5847"/>
                  <a:pt x="8728" y="5846"/>
                </a:cubicBezTo>
                <a:lnTo>
                  <a:pt x="6716" y="5751"/>
                </a:lnTo>
                <a:cubicBezTo>
                  <a:pt x="6823" y="5667"/>
                  <a:pt x="6895" y="5536"/>
                  <a:pt x="6906" y="5370"/>
                </a:cubicBezTo>
                <a:lnTo>
                  <a:pt x="7216" y="2238"/>
                </a:lnTo>
                <a:cubicBezTo>
                  <a:pt x="7276" y="1667"/>
                  <a:pt x="7085" y="1095"/>
                  <a:pt x="6692" y="667"/>
                </a:cubicBezTo>
                <a:cubicBezTo>
                  <a:pt x="6311" y="238"/>
                  <a:pt x="5752" y="0"/>
                  <a:pt x="51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974" name="Google Shape;11974;p81"/>
          <p:cNvSpPr/>
          <p:nvPr/>
        </p:nvSpPr>
        <p:spPr>
          <a:xfrm>
            <a:off x="4031979" y="3386317"/>
            <a:ext cx="474027" cy="421035"/>
          </a:xfrm>
          <a:custGeom>
            <a:avLst/>
            <a:gdLst/>
            <a:ahLst/>
            <a:cxnLst/>
            <a:rect l="l" t="t" r="r" b="b"/>
            <a:pathLst>
              <a:path w="11110" h="9868" extrusionOk="0">
                <a:moveTo>
                  <a:pt x="3096" y="1307"/>
                </a:moveTo>
                <a:cubicBezTo>
                  <a:pt x="3144" y="1367"/>
                  <a:pt x="3191" y="1426"/>
                  <a:pt x="3263" y="1474"/>
                </a:cubicBezTo>
                <a:cubicBezTo>
                  <a:pt x="3334" y="1521"/>
                  <a:pt x="3430" y="1533"/>
                  <a:pt x="3525" y="1533"/>
                </a:cubicBezTo>
                <a:cubicBezTo>
                  <a:pt x="3668" y="1533"/>
                  <a:pt x="3811" y="1498"/>
                  <a:pt x="3989" y="1426"/>
                </a:cubicBezTo>
                <a:lnTo>
                  <a:pt x="3989" y="1426"/>
                </a:lnTo>
                <a:cubicBezTo>
                  <a:pt x="3739" y="2319"/>
                  <a:pt x="2834" y="2914"/>
                  <a:pt x="2441" y="3129"/>
                </a:cubicBezTo>
                <a:cubicBezTo>
                  <a:pt x="2453" y="2950"/>
                  <a:pt x="2477" y="2748"/>
                  <a:pt x="2501" y="2557"/>
                </a:cubicBezTo>
                <a:cubicBezTo>
                  <a:pt x="2596" y="2117"/>
                  <a:pt x="2810" y="1676"/>
                  <a:pt x="3096" y="1307"/>
                </a:cubicBezTo>
                <a:close/>
                <a:moveTo>
                  <a:pt x="7930" y="1307"/>
                </a:moveTo>
                <a:cubicBezTo>
                  <a:pt x="8228" y="1676"/>
                  <a:pt x="8442" y="2129"/>
                  <a:pt x="8525" y="2557"/>
                </a:cubicBezTo>
                <a:cubicBezTo>
                  <a:pt x="8573" y="2748"/>
                  <a:pt x="8585" y="2926"/>
                  <a:pt x="8585" y="3129"/>
                </a:cubicBezTo>
                <a:cubicBezTo>
                  <a:pt x="8204" y="2914"/>
                  <a:pt x="7275" y="2319"/>
                  <a:pt x="7037" y="1426"/>
                </a:cubicBezTo>
                <a:lnTo>
                  <a:pt x="7037" y="1426"/>
                </a:lnTo>
                <a:cubicBezTo>
                  <a:pt x="7216" y="1498"/>
                  <a:pt x="7370" y="1533"/>
                  <a:pt x="7501" y="1533"/>
                </a:cubicBezTo>
                <a:cubicBezTo>
                  <a:pt x="7609" y="1533"/>
                  <a:pt x="7692" y="1521"/>
                  <a:pt x="7775" y="1474"/>
                </a:cubicBezTo>
                <a:cubicBezTo>
                  <a:pt x="7847" y="1426"/>
                  <a:pt x="7906" y="1367"/>
                  <a:pt x="7930" y="1307"/>
                </a:cubicBezTo>
                <a:close/>
                <a:moveTo>
                  <a:pt x="6728" y="2914"/>
                </a:moveTo>
                <a:cubicBezTo>
                  <a:pt x="6835" y="2914"/>
                  <a:pt x="6906" y="3010"/>
                  <a:pt x="6906" y="3093"/>
                </a:cubicBezTo>
                <a:cubicBezTo>
                  <a:pt x="6906" y="3200"/>
                  <a:pt x="6823" y="3272"/>
                  <a:pt x="6728" y="3272"/>
                </a:cubicBezTo>
                <a:cubicBezTo>
                  <a:pt x="6620" y="3272"/>
                  <a:pt x="6549" y="3188"/>
                  <a:pt x="6549" y="3093"/>
                </a:cubicBezTo>
                <a:cubicBezTo>
                  <a:pt x="6549" y="3010"/>
                  <a:pt x="6644" y="2914"/>
                  <a:pt x="6728" y="2914"/>
                </a:cubicBezTo>
                <a:close/>
                <a:moveTo>
                  <a:pt x="4299" y="2914"/>
                </a:moveTo>
                <a:cubicBezTo>
                  <a:pt x="4406" y="2914"/>
                  <a:pt x="4477" y="3010"/>
                  <a:pt x="4477" y="3093"/>
                </a:cubicBezTo>
                <a:cubicBezTo>
                  <a:pt x="4477" y="3200"/>
                  <a:pt x="4394" y="3272"/>
                  <a:pt x="4299" y="3272"/>
                </a:cubicBezTo>
                <a:cubicBezTo>
                  <a:pt x="4293" y="3272"/>
                  <a:pt x="4288" y="3273"/>
                  <a:pt x="4283" y="3273"/>
                </a:cubicBezTo>
                <a:cubicBezTo>
                  <a:pt x="4204" y="3273"/>
                  <a:pt x="4120" y="3193"/>
                  <a:pt x="4120" y="3093"/>
                </a:cubicBezTo>
                <a:cubicBezTo>
                  <a:pt x="4120" y="2986"/>
                  <a:pt x="4215" y="2914"/>
                  <a:pt x="4299" y="2914"/>
                </a:cubicBezTo>
                <a:close/>
                <a:moveTo>
                  <a:pt x="6732" y="1"/>
                </a:moveTo>
                <a:cubicBezTo>
                  <a:pt x="6670" y="1"/>
                  <a:pt x="6603" y="32"/>
                  <a:pt x="6585" y="105"/>
                </a:cubicBezTo>
                <a:cubicBezTo>
                  <a:pt x="6549" y="176"/>
                  <a:pt x="6585" y="283"/>
                  <a:pt x="6668" y="307"/>
                </a:cubicBezTo>
                <a:cubicBezTo>
                  <a:pt x="7037" y="474"/>
                  <a:pt x="7394" y="724"/>
                  <a:pt x="7680" y="1021"/>
                </a:cubicBezTo>
                <a:cubicBezTo>
                  <a:pt x="7680" y="1057"/>
                  <a:pt x="7668" y="1152"/>
                  <a:pt x="7609" y="1188"/>
                </a:cubicBezTo>
                <a:cubicBezTo>
                  <a:pt x="7593" y="1194"/>
                  <a:pt x="7560" y="1205"/>
                  <a:pt x="7505" y="1205"/>
                </a:cubicBezTo>
                <a:cubicBezTo>
                  <a:pt x="7353" y="1205"/>
                  <a:pt x="7027" y="1126"/>
                  <a:pt x="6382" y="664"/>
                </a:cubicBezTo>
                <a:cubicBezTo>
                  <a:pt x="6356" y="643"/>
                  <a:pt x="6326" y="634"/>
                  <a:pt x="6295" y="634"/>
                </a:cubicBezTo>
                <a:cubicBezTo>
                  <a:pt x="6241" y="634"/>
                  <a:pt x="6186" y="662"/>
                  <a:pt x="6156" y="700"/>
                </a:cubicBezTo>
                <a:cubicBezTo>
                  <a:pt x="6097" y="771"/>
                  <a:pt x="6132" y="879"/>
                  <a:pt x="6192" y="914"/>
                </a:cubicBezTo>
                <a:cubicBezTo>
                  <a:pt x="6358" y="1033"/>
                  <a:pt x="6525" y="1140"/>
                  <a:pt x="6668" y="1236"/>
                </a:cubicBezTo>
                <a:cubicBezTo>
                  <a:pt x="6739" y="1831"/>
                  <a:pt x="7120" y="2403"/>
                  <a:pt x="7716" y="2914"/>
                </a:cubicBezTo>
                <a:cubicBezTo>
                  <a:pt x="8073" y="3212"/>
                  <a:pt x="8406" y="3391"/>
                  <a:pt x="8561" y="3462"/>
                </a:cubicBezTo>
                <a:cubicBezTo>
                  <a:pt x="8490" y="3938"/>
                  <a:pt x="8263" y="4391"/>
                  <a:pt x="7906" y="4808"/>
                </a:cubicBezTo>
                <a:cubicBezTo>
                  <a:pt x="7894" y="4772"/>
                  <a:pt x="7871" y="4760"/>
                  <a:pt x="7859" y="4724"/>
                </a:cubicBezTo>
                <a:cubicBezTo>
                  <a:pt x="7830" y="4681"/>
                  <a:pt x="7783" y="4655"/>
                  <a:pt x="7732" y="4655"/>
                </a:cubicBezTo>
                <a:cubicBezTo>
                  <a:pt x="7699" y="4655"/>
                  <a:pt x="7665" y="4665"/>
                  <a:pt x="7632" y="4689"/>
                </a:cubicBezTo>
                <a:cubicBezTo>
                  <a:pt x="7561" y="4724"/>
                  <a:pt x="7537" y="4831"/>
                  <a:pt x="7597" y="4903"/>
                </a:cubicBezTo>
                <a:cubicBezTo>
                  <a:pt x="7728" y="5129"/>
                  <a:pt x="7799" y="5355"/>
                  <a:pt x="7799" y="5605"/>
                </a:cubicBezTo>
                <a:cubicBezTo>
                  <a:pt x="7799" y="5832"/>
                  <a:pt x="7680" y="6272"/>
                  <a:pt x="6918" y="6748"/>
                </a:cubicBezTo>
                <a:cubicBezTo>
                  <a:pt x="6406" y="7082"/>
                  <a:pt x="5823" y="7260"/>
                  <a:pt x="5537" y="7260"/>
                </a:cubicBezTo>
                <a:cubicBezTo>
                  <a:pt x="5239" y="7260"/>
                  <a:pt x="4680" y="7082"/>
                  <a:pt x="4156" y="6748"/>
                </a:cubicBezTo>
                <a:cubicBezTo>
                  <a:pt x="3394" y="6260"/>
                  <a:pt x="3275" y="5832"/>
                  <a:pt x="3275" y="5605"/>
                </a:cubicBezTo>
                <a:cubicBezTo>
                  <a:pt x="3275" y="4700"/>
                  <a:pt x="4287" y="3950"/>
                  <a:pt x="5537" y="3950"/>
                </a:cubicBezTo>
                <a:cubicBezTo>
                  <a:pt x="6144" y="3950"/>
                  <a:pt x="6716" y="4129"/>
                  <a:pt x="7144" y="4450"/>
                </a:cubicBezTo>
                <a:cubicBezTo>
                  <a:pt x="7172" y="4474"/>
                  <a:pt x="7205" y="4484"/>
                  <a:pt x="7238" y="4484"/>
                </a:cubicBezTo>
                <a:cubicBezTo>
                  <a:pt x="7290" y="4484"/>
                  <a:pt x="7341" y="4458"/>
                  <a:pt x="7370" y="4415"/>
                </a:cubicBezTo>
                <a:cubicBezTo>
                  <a:pt x="7430" y="4343"/>
                  <a:pt x="7418" y="4236"/>
                  <a:pt x="7335" y="4188"/>
                </a:cubicBezTo>
                <a:cubicBezTo>
                  <a:pt x="7156" y="4057"/>
                  <a:pt x="6966" y="3950"/>
                  <a:pt x="6775" y="3879"/>
                </a:cubicBezTo>
                <a:lnTo>
                  <a:pt x="6823" y="3629"/>
                </a:lnTo>
                <a:cubicBezTo>
                  <a:pt x="7073" y="3593"/>
                  <a:pt x="7263" y="3391"/>
                  <a:pt x="7263" y="3117"/>
                </a:cubicBezTo>
                <a:cubicBezTo>
                  <a:pt x="7263" y="2843"/>
                  <a:pt x="7037" y="2617"/>
                  <a:pt x="6763" y="2617"/>
                </a:cubicBezTo>
                <a:cubicBezTo>
                  <a:pt x="6478" y="2617"/>
                  <a:pt x="6251" y="2843"/>
                  <a:pt x="6251" y="3117"/>
                </a:cubicBezTo>
                <a:cubicBezTo>
                  <a:pt x="6251" y="3319"/>
                  <a:pt x="6358" y="3474"/>
                  <a:pt x="6501" y="3569"/>
                </a:cubicBezTo>
                <a:lnTo>
                  <a:pt x="6466" y="3796"/>
                </a:lnTo>
                <a:cubicBezTo>
                  <a:pt x="6180" y="3700"/>
                  <a:pt x="5870" y="3653"/>
                  <a:pt x="5549" y="3653"/>
                </a:cubicBezTo>
                <a:cubicBezTo>
                  <a:pt x="5239" y="3653"/>
                  <a:pt x="4930" y="3700"/>
                  <a:pt x="4644" y="3796"/>
                </a:cubicBezTo>
                <a:lnTo>
                  <a:pt x="4596" y="3569"/>
                </a:lnTo>
                <a:cubicBezTo>
                  <a:pt x="4751" y="3474"/>
                  <a:pt x="4858" y="3319"/>
                  <a:pt x="4858" y="3117"/>
                </a:cubicBezTo>
                <a:cubicBezTo>
                  <a:pt x="4858" y="2843"/>
                  <a:pt x="4632" y="2617"/>
                  <a:pt x="4346" y="2617"/>
                </a:cubicBezTo>
                <a:cubicBezTo>
                  <a:pt x="4061" y="2617"/>
                  <a:pt x="3846" y="2843"/>
                  <a:pt x="3846" y="3117"/>
                </a:cubicBezTo>
                <a:cubicBezTo>
                  <a:pt x="3846" y="3379"/>
                  <a:pt x="4037" y="3593"/>
                  <a:pt x="4287" y="3629"/>
                </a:cubicBezTo>
                <a:lnTo>
                  <a:pt x="4334" y="3879"/>
                </a:lnTo>
                <a:cubicBezTo>
                  <a:pt x="4120" y="3974"/>
                  <a:pt x="3918" y="4069"/>
                  <a:pt x="3739" y="4212"/>
                </a:cubicBezTo>
                <a:cubicBezTo>
                  <a:pt x="3501" y="4391"/>
                  <a:pt x="3310" y="4593"/>
                  <a:pt x="3168" y="4831"/>
                </a:cubicBezTo>
                <a:cubicBezTo>
                  <a:pt x="2810" y="4415"/>
                  <a:pt x="2596" y="3950"/>
                  <a:pt x="2513" y="3498"/>
                </a:cubicBezTo>
                <a:cubicBezTo>
                  <a:pt x="2668" y="3415"/>
                  <a:pt x="3013" y="3236"/>
                  <a:pt x="3370" y="2938"/>
                </a:cubicBezTo>
                <a:cubicBezTo>
                  <a:pt x="3977" y="2438"/>
                  <a:pt x="4334" y="1855"/>
                  <a:pt x="4406" y="1260"/>
                </a:cubicBezTo>
                <a:cubicBezTo>
                  <a:pt x="4561" y="1176"/>
                  <a:pt x="4703" y="1069"/>
                  <a:pt x="4882" y="950"/>
                </a:cubicBezTo>
                <a:cubicBezTo>
                  <a:pt x="4954" y="890"/>
                  <a:pt x="4977" y="795"/>
                  <a:pt x="4918" y="724"/>
                </a:cubicBezTo>
                <a:cubicBezTo>
                  <a:pt x="4884" y="683"/>
                  <a:pt x="4839" y="662"/>
                  <a:pt x="4793" y="662"/>
                </a:cubicBezTo>
                <a:cubicBezTo>
                  <a:pt x="4758" y="662"/>
                  <a:pt x="4722" y="674"/>
                  <a:pt x="4692" y="700"/>
                </a:cubicBezTo>
                <a:cubicBezTo>
                  <a:pt x="4058" y="1145"/>
                  <a:pt x="3732" y="1240"/>
                  <a:pt x="3577" y="1240"/>
                </a:cubicBezTo>
                <a:cubicBezTo>
                  <a:pt x="3516" y="1240"/>
                  <a:pt x="3482" y="1225"/>
                  <a:pt x="3465" y="1212"/>
                </a:cubicBezTo>
                <a:cubicBezTo>
                  <a:pt x="3394" y="1176"/>
                  <a:pt x="3394" y="1081"/>
                  <a:pt x="3394" y="1057"/>
                </a:cubicBezTo>
                <a:cubicBezTo>
                  <a:pt x="3691" y="759"/>
                  <a:pt x="4037" y="498"/>
                  <a:pt x="4406" y="343"/>
                </a:cubicBezTo>
                <a:cubicBezTo>
                  <a:pt x="4477" y="307"/>
                  <a:pt x="4525" y="200"/>
                  <a:pt x="4501" y="128"/>
                </a:cubicBezTo>
                <a:cubicBezTo>
                  <a:pt x="4474" y="74"/>
                  <a:pt x="4404" y="33"/>
                  <a:pt x="4341" y="33"/>
                </a:cubicBezTo>
                <a:cubicBezTo>
                  <a:pt x="4322" y="33"/>
                  <a:pt x="4303" y="37"/>
                  <a:pt x="4287" y="45"/>
                </a:cubicBezTo>
                <a:cubicBezTo>
                  <a:pt x="3811" y="247"/>
                  <a:pt x="3370" y="593"/>
                  <a:pt x="2989" y="1021"/>
                </a:cubicBezTo>
                <a:cubicBezTo>
                  <a:pt x="2608" y="1486"/>
                  <a:pt x="2334" y="2010"/>
                  <a:pt x="2239" y="2522"/>
                </a:cubicBezTo>
                <a:cubicBezTo>
                  <a:pt x="2096" y="3176"/>
                  <a:pt x="2120" y="4165"/>
                  <a:pt x="3025" y="5141"/>
                </a:cubicBezTo>
                <a:lnTo>
                  <a:pt x="3049" y="5177"/>
                </a:lnTo>
                <a:cubicBezTo>
                  <a:pt x="3037" y="5248"/>
                  <a:pt x="3013" y="5320"/>
                  <a:pt x="3013" y="5403"/>
                </a:cubicBezTo>
                <a:lnTo>
                  <a:pt x="1715" y="5403"/>
                </a:lnTo>
                <a:cubicBezTo>
                  <a:pt x="1596" y="5403"/>
                  <a:pt x="1477" y="5439"/>
                  <a:pt x="1370" y="5522"/>
                </a:cubicBezTo>
                <a:lnTo>
                  <a:pt x="72" y="6653"/>
                </a:lnTo>
                <a:cubicBezTo>
                  <a:pt x="1" y="6713"/>
                  <a:pt x="1" y="6808"/>
                  <a:pt x="60" y="6867"/>
                </a:cubicBezTo>
                <a:cubicBezTo>
                  <a:pt x="96" y="6903"/>
                  <a:pt x="131" y="6927"/>
                  <a:pt x="179" y="6927"/>
                </a:cubicBezTo>
                <a:cubicBezTo>
                  <a:pt x="227" y="6927"/>
                  <a:pt x="251" y="6915"/>
                  <a:pt x="286" y="6891"/>
                </a:cubicBezTo>
                <a:lnTo>
                  <a:pt x="1584" y="5760"/>
                </a:lnTo>
                <a:cubicBezTo>
                  <a:pt x="1608" y="5724"/>
                  <a:pt x="1655" y="5712"/>
                  <a:pt x="1703" y="5712"/>
                </a:cubicBezTo>
                <a:lnTo>
                  <a:pt x="2965" y="5712"/>
                </a:lnTo>
                <a:cubicBezTo>
                  <a:pt x="2965" y="5796"/>
                  <a:pt x="2989" y="5891"/>
                  <a:pt x="3013" y="5962"/>
                </a:cubicBezTo>
                <a:lnTo>
                  <a:pt x="1858" y="6332"/>
                </a:lnTo>
                <a:cubicBezTo>
                  <a:pt x="1763" y="6367"/>
                  <a:pt x="1679" y="6427"/>
                  <a:pt x="1608" y="6510"/>
                </a:cubicBezTo>
                <a:lnTo>
                  <a:pt x="632" y="7808"/>
                </a:lnTo>
                <a:cubicBezTo>
                  <a:pt x="572" y="7879"/>
                  <a:pt x="584" y="7987"/>
                  <a:pt x="655" y="8034"/>
                </a:cubicBezTo>
                <a:cubicBezTo>
                  <a:pt x="691" y="8046"/>
                  <a:pt x="715" y="8058"/>
                  <a:pt x="763" y="8058"/>
                </a:cubicBezTo>
                <a:cubicBezTo>
                  <a:pt x="810" y="8058"/>
                  <a:pt x="870" y="8046"/>
                  <a:pt x="893" y="7998"/>
                </a:cubicBezTo>
                <a:lnTo>
                  <a:pt x="1882" y="6713"/>
                </a:lnTo>
                <a:cubicBezTo>
                  <a:pt x="1906" y="6677"/>
                  <a:pt x="1941" y="6653"/>
                  <a:pt x="1965" y="6653"/>
                </a:cubicBezTo>
                <a:lnTo>
                  <a:pt x="3156" y="6260"/>
                </a:lnTo>
                <a:cubicBezTo>
                  <a:pt x="3203" y="6332"/>
                  <a:pt x="3251" y="6415"/>
                  <a:pt x="3310" y="6474"/>
                </a:cubicBezTo>
                <a:lnTo>
                  <a:pt x="2156" y="7308"/>
                </a:lnTo>
                <a:cubicBezTo>
                  <a:pt x="2096" y="7344"/>
                  <a:pt x="2036" y="7403"/>
                  <a:pt x="2013" y="7486"/>
                </a:cubicBezTo>
                <a:lnTo>
                  <a:pt x="1358" y="8749"/>
                </a:lnTo>
                <a:cubicBezTo>
                  <a:pt x="1310" y="8820"/>
                  <a:pt x="1346" y="8927"/>
                  <a:pt x="1429" y="8975"/>
                </a:cubicBezTo>
                <a:cubicBezTo>
                  <a:pt x="1465" y="8987"/>
                  <a:pt x="1477" y="8987"/>
                  <a:pt x="1501" y="8987"/>
                </a:cubicBezTo>
                <a:cubicBezTo>
                  <a:pt x="1560" y="8987"/>
                  <a:pt x="1620" y="8951"/>
                  <a:pt x="1655" y="8891"/>
                </a:cubicBezTo>
                <a:lnTo>
                  <a:pt x="2310" y="7629"/>
                </a:lnTo>
                <a:cubicBezTo>
                  <a:pt x="2322" y="7606"/>
                  <a:pt x="2334" y="7582"/>
                  <a:pt x="2370" y="7570"/>
                </a:cubicBezTo>
                <a:lnTo>
                  <a:pt x="3560" y="6724"/>
                </a:lnTo>
                <a:cubicBezTo>
                  <a:pt x="3632" y="6796"/>
                  <a:pt x="3727" y="6855"/>
                  <a:pt x="3799" y="6915"/>
                </a:cubicBezTo>
                <a:lnTo>
                  <a:pt x="2846" y="7784"/>
                </a:lnTo>
                <a:cubicBezTo>
                  <a:pt x="2775" y="7856"/>
                  <a:pt x="2715" y="7939"/>
                  <a:pt x="2691" y="8046"/>
                </a:cubicBezTo>
                <a:lnTo>
                  <a:pt x="2322" y="9665"/>
                </a:lnTo>
                <a:cubicBezTo>
                  <a:pt x="2310" y="9761"/>
                  <a:pt x="2358" y="9856"/>
                  <a:pt x="2441" y="9868"/>
                </a:cubicBezTo>
                <a:lnTo>
                  <a:pt x="2477" y="9868"/>
                </a:lnTo>
                <a:cubicBezTo>
                  <a:pt x="2548" y="9868"/>
                  <a:pt x="2608" y="9820"/>
                  <a:pt x="2632" y="9725"/>
                </a:cubicBezTo>
                <a:lnTo>
                  <a:pt x="3013" y="8106"/>
                </a:lnTo>
                <a:cubicBezTo>
                  <a:pt x="3025" y="8082"/>
                  <a:pt x="3037" y="8034"/>
                  <a:pt x="3072" y="8022"/>
                </a:cubicBezTo>
                <a:lnTo>
                  <a:pt x="4084" y="7094"/>
                </a:lnTo>
                <a:cubicBezTo>
                  <a:pt x="4620" y="7427"/>
                  <a:pt x="5227" y="7617"/>
                  <a:pt x="5585" y="7617"/>
                </a:cubicBezTo>
                <a:cubicBezTo>
                  <a:pt x="5942" y="7617"/>
                  <a:pt x="6549" y="7427"/>
                  <a:pt x="7085" y="7094"/>
                </a:cubicBezTo>
                <a:lnTo>
                  <a:pt x="8097" y="8022"/>
                </a:lnTo>
                <a:cubicBezTo>
                  <a:pt x="8132" y="8046"/>
                  <a:pt x="8144" y="8082"/>
                  <a:pt x="8156" y="8106"/>
                </a:cubicBezTo>
                <a:lnTo>
                  <a:pt x="8525" y="9725"/>
                </a:lnTo>
                <a:cubicBezTo>
                  <a:pt x="8549" y="9808"/>
                  <a:pt x="8621" y="9868"/>
                  <a:pt x="8692" y="9868"/>
                </a:cubicBezTo>
                <a:lnTo>
                  <a:pt x="8728" y="9868"/>
                </a:lnTo>
                <a:cubicBezTo>
                  <a:pt x="8811" y="9844"/>
                  <a:pt x="8871" y="9761"/>
                  <a:pt x="8847" y="9665"/>
                </a:cubicBezTo>
                <a:lnTo>
                  <a:pt x="8466" y="8046"/>
                </a:lnTo>
                <a:cubicBezTo>
                  <a:pt x="8442" y="7951"/>
                  <a:pt x="8394" y="7856"/>
                  <a:pt x="8323" y="7784"/>
                </a:cubicBezTo>
                <a:lnTo>
                  <a:pt x="7370" y="6915"/>
                </a:lnTo>
                <a:cubicBezTo>
                  <a:pt x="7454" y="6855"/>
                  <a:pt x="7537" y="6784"/>
                  <a:pt x="7609" y="6724"/>
                </a:cubicBezTo>
                <a:lnTo>
                  <a:pt x="8799" y="7570"/>
                </a:lnTo>
                <a:cubicBezTo>
                  <a:pt x="8823" y="7582"/>
                  <a:pt x="8847" y="7617"/>
                  <a:pt x="8859" y="7629"/>
                </a:cubicBezTo>
                <a:lnTo>
                  <a:pt x="9514" y="8891"/>
                </a:lnTo>
                <a:cubicBezTo>
                  <a:pt x="9537" y="8951"/>
                  <a:pt x="9597" y="8987"/>
                  <a:pt x="9656" y="8987"/>
                </a:cubicBezTo>
                <a:cubicBezTo>
                  <a:pt x="9692" y="8987"/>
                  <a:pt x="9704" y="8987"/>
                  <a:pt x="9740" y="8975"/>
                </a:cubicBezTo>
                <a:cubicBezTo>
                  <a:pt x="9811" y="8927"/>
                  <a:pt x="9835" y="8832"/>
                  <a:pt x="9811" y="8749"/>
                </a:cubicBezTo>
                <a:lnTo>
                  <a:pt x="9156" y="7486"/>
                </a:lnTo>
                <a:cubicBezTo>
                  <a:pt x="9121" y="7403"/>
                  <a:pt x="9061" y="7344"/>
                  <a:pt x="9002" y="7308"/>
                </a:cubicBezTo>
                <a:lnTo>
                  <a:pt x="7859" y="6474"/>
                </a:lnTo>
                <a:cubicBezTo>
                  <a:pt x="7918" y="6391"/>
                  <a:pt x="7966" y="6332"/>
                  <a:pt x="8013" y="6260"/>
                </a:cubicBezTo>
                <a:lnTo>
                  <a:pt x="9204" y="6653"/>
                </a:lnTo>
                <a:cubicBezTo>
                  <a:pt x="9228" y="6665"/>
                  <a:pt x="9275" y="6677"/>
                  <a:pt x="9287" y="6713"/>
                </a:cubicBezTo>
                <a:lnTo>
                  <a:pt x="10276" y="7998"/>
                </a:lnTo>
                <a:cubicBezTo>
                  <a:pt x="10299" y="8046"/>
                  <a:pt x="10347" y="8058"/>
                  <a:pt x="10407" y="8058"/>
                </a:cubicBezTo>
                <a:cubicBezTo>
                  <a:pt x="10430" y="8058"/>
                  <a:pt x="10478" y="8046"/>
                  <a:pt x="10514" y="8034"/>
                </a:cubicBezTo>
                <a:cubicBezTo>
                  <a:pt x="10585" y="7975"/>
                  <a:pt x="10597" y="7879"/>
                  <a:pt x="10538" y="7808"/>
                </a:cubicBezTo>
                <a:lnTo>
                  <a:pt x="9561" y="6510"/>
                </a:lnTo>
                <a:cubicBezTo>
                  <a:pt x="9502" y="6427"/>
                  <a:pt x="9406" y="6367"/>
                  <a:pt x="9299" y="6332"/>
                </a:cubicBezTo>
                <a:lnTo>
                  <a:pt x="8156" y="5962"/>
                </a:lnTo>
                <a:cubicBezTo>
                  <a:pt x="8192" y="5879"/>
                  <a:pt x="8204" y="5784"/>
                  <a:pt x="8204" y="5712"/>
                </a:cubicBezTo>
                <a:lnTo>
                  <a:pt x="9466" y="5712"/>
                </a:lnTo>
                <a:cubicBezTo>
                  <a:pt x="9514" y="5712"/>
                  <a:pt x="9561" y="5724"/>
                  <a:pt x="9585" y="5760"/>
                </a:cubicBezTo>
                <a:lnTo>
                  <a:pt x="10883" y="6891"/>
                </a:lnTo>
                <a:cubicBezTo>
                  <a:pt x="10907" y="6915"/>
                  <a:pt x="10954" y="6927"/>
                  <a:pt x="10990" y="6927"/>
                </a:cubicBezTo>
                <a:cubicBezTo>
                  <a:pt x="11026" y="6927"/>
                  <a:pt x="11073" y="6915"/>
                  <a:pt x="11109" y="6879"/>
                </a:cubicBezTo>
                <a:cubicBezTo>
                  <a:pt x="11073" y="6784"/>
                  <a:pt x="11073" y="6677"/>
                  <a:pt x="11002" y="6617"/>
                </a:cubicBezTo>
                <a:lnTo>
                  <a:pt x="9704" y="5486"/>
                </a:lnTo>
                <a:cubicBezTo>
                  <a:pt x="9621" y="5415"/>
                  <a:pt x="9502" y="5367"/>
                  <a:pt x="9359" y="5367"/>
                </a:cubicBezTo>
                <a:lnTo>
                  <a:pt x="8073" y="5367"/>
                </a:lnTo>
                <a:lnTo>
                  <a:pt x="8025" y="5141"/>
                </a:lnTo>
                <a:lnTo>
                  <a:pt x="8049" y="5117"/>
                </a:lnTo>
                <a:cubicBezTo>
                  <a:pt x="8942" y="4129"/>
                  <a:pt x="8978" y="3153"/>
                  <a:pt x="8847" y="2498"/>
                </a:cubicBezTo>
                <a:cubicBezTo>
                  <a:pt x="8728" y="1962"/>
                  <a:pt x="8466" y="1438"/>
                  <a:pt x="8085" y="998"/>
                </a:cubicBezTo>
                <a:cubicBezTo>
                  <a:pt x="7728" y="581"/>
                  <a:pt x="7263" y="224"/>
                  <a:pt x="6787" y="9"/>
                </a:cubicBezTo>
                <a:cubicBezTo>
                  <a:pt x="6770" y="4"/>
                  <a:pt x="6751" y="1"/>
                  <a:pt x="673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75" name="Google Shape;11975;p81"/>
          <p:cNvGrpSpPr/>
          <p:nvPr/>
        </p:nvGrpSpPr>
        <p:grpSpPr>
          <a:xfrm>
            <a:off x="2566891" y="3504589"/>
            <a:ext cx="473515" cy="302763"/>
            <a:chOff x="1953037" y="2552242"/>
            <a:chExt cx="355136" cy="227072"/>
          </a:xfrm>
          <a:solidFill>
            <a:schemeClr val="tx1"/>
          </a:solidFill>
        </p:grpSpPr>
        <p:sp>
          <p:nvSpPr>
            <p:cNvPr id="11976" name="Google Shape;11976;p81"/>
            <p:cNvSpPr/>
            <p:nvPr/>
          </p:nvSpPr>
          <p:spPr>
            <a:xfrm>
              <a:off x="1953037" y="2552242"/>
              <a:ext cx="355136" cy="227072"/>
            </a:xfrm>
            <a:custGeom>
              <a:avLst/>
              <a:gdLst/>
              <a:ahLst/>
              <a:cxnLst/>
              <a:rect l="l" t="t" r="r" b="b"/>
              <a:pathLst>
                <a:path w="11098" h="7096" extrusionOk="0">
                  <a:moveTo>
                    <a:pt x="6198" y="1414"/>
                  </a:moveTo>
                  <a:cubicBezTo>
                    <a:pt x="6408" y="1414"/>
                    <a:pt x="6616" y="1431"/>
                    <a:pt x="6823" y="1464"/>
                  </a:cubicBezTo>
                  <a:cubicBezTo>
                    <a:pt x="6895" y="1488"/>
                    <a:pt x="6990" y="1500"/>
                    <a:pt x="7073" y="1512"/>
                  </a:cubicBezTo>
                  <a:lnTo>
                    <a:pt x="6907" y="2464"/>
                  </a:lnTo>
                  <a:lnTo>
                    <a:pt x="5573" y="2929"/>
                  </a:lnTo>
                  <a:lnTo>
                    <a:pt x="4978" y="1607"/>
                  </a:lnTo>
                  <a:cubicBezTo>
                    <a:pt x="5397" y="1475"/>
                    <a:pt x="5802" y="1414"/>
                    <a:pt x="6198" y="1414"/>
                  </a:cubicBezTo>
                  <a:close/>
                  <a:moveTo>
                    <a:pt x="7407" y="1607"/>
                  </a:moveTo>
                  <a:cubicBezTo>
                    <a:pt x="7883" y="1750"/>
                    <a:pt x="8478" y="2036"/>
                    <a:pt x="9097" y="2524"/>
                  </a:cubicBezTo>
                  <a:lnTo>
                    <a:pt x="9038" y="2571"/>
                  </a:lnTo>
                  <a:cubicBezTo>
                    <a:pt x="8966" y="2619"/>
                    <a:pt x="8954" y="2714"/>
                    <a:pt x="8990" y="2798"/>
                  </a:cubicBezTo>
                  <a:cubicBezTo>
                    <a:pt x="9026" y="2833"/>
                    <a:pt x="9085" y="2869"/>
                    <a:pt x="9133" y="2869"/>
                  </a:cubicBezTo>
                  <a:cubicBezTo>
                    <a:pt x="9157" y="2869"/>
                    <a:pt x="9193" y="2857"/>
                    <a:pt x="9216" y="2833"/>
                  </a:cubicBezTo>
                  <a:lnTo>
                    <a:pt x="9335" y="2750"/>
                  </a:lnTo>
                  <a:cubicBezTo>
                    <a:pt x="9740" y="3119"/>
                    <a:pt x="10157" y="3583"/>
                    <a:pt x="10574" y="4179"/>
                  </a:cubicBezTo>
                  <a:cubicBezTo>
                    <a:pt x="9883" y="4357"/>
                    <a:pt x="9228" y="4488"/>
                    <a:pt x="8633" y="4584"/>
                  </a:cubicBezTo>
                  <a:lnTo>
                    <a:pt x="8395" y="3417"/>
                  </a:lnTo>
                  <a:lnTo>
                    <a:pt x="8692" y="3214"/>
                  </a:lnTo>
                  <a:cubicBezTo>
                    <a:pt x="8776" y="3167"/>
                    <a:pt x="8788" y="3060"/>
                    <a:pt x="8740" y="2988"/>
                  </a:cubicBezTo>
                  <a:cubicBezTo>
                    <a:pt x="8709" y="2942"/>
                    <a:pt x="8659" y="2916"/>
                    <a:pt x="8604" y="2916"/>
                  </a:cubicBezTo>
                  <a:cubicBezTo>
                    <a:pt x="8574" y="2916"/>
                    <a:pt x="8543" y="2924"/>
                    <a:pt x="8514" y="2940"/>
                  </a:cubicBezTo>
                  <a:lnTo>
                    <a:pt x="8216" y="3155"/>
                  </a:lnTo>
                  <a:lnTo>
                    <a:pt x="7252" y="2512"/>
                  </a:lnTo>
                  <a:lnTo>
                    <a:pt x="7407" y="1607"/>
                  </a:lnTo>
                  <a:close/>
                  <a:moveTo>
                    <a:pt x="7049" y="2750"/>
                  </a:moveTo>
                  <a:lnTo>
                    <a:pt x="8073" y="3429"/>
                  </a:lnTo>
                  <a:lnTo>
                    <a:pt x="8311" y="4607"/>
                  </a:lnTo>
                  <a:cubicBezTo>
                    <a:pt x="7883" y="4661"/>
                    <a:pt x="7474" y="4688"/>
                    <a:pt x="7096" y="4688"/>
                  </a:cubicBezTo>
                  <a:cubicBezTo>
                    <a:pt x="6970" y="4688"/>
                    <a:pt x="6847" y="4685"/>
                    <a:pt x="6728" y="4679"/>
                  </a:cubicBezTo>
                  <a:cubicBezTo>
                    <a:pt x="6073" y="4655"/>
                    <a:pt x="5490" y="4548"/>
                    <a:pt x="5025" y="4345"/>
                  </a:cubicBezTo>
                  <a:lnTo>
                    <a:pt x="5621" y="3250"/>
                  </a:lnTo>
                  <a:lnTo>
                    <a:pt x="7049" y="2750"/>
                  </a:lnTo>
                  <a:close/>
                  <a:moveTo>
                    <a:pt x="1561" y="300"/>
                  </a:moveTo>
                  <a:cubicBezTo>
                    <a:pt x="1774" y="300"/>
                    <a:pt x="1974" y="373"/>
                    <a:pt x="2132" y="512"/>
                  </a:cubicBezTo>
                  <a:cubicBezTo>
                    <a:pt x="2323" y="678"/>
                    <a:pt x="2430" y="916"/>
                    <a:pt x="2430" y="1178"/>
                  </a:cubicBezTo>
                  <a:lnTo>
                    <a:pt x="2430" y="2762"/>
                  </a:lnTo>
                  <a:cubicBezTo>
                    <a:pt x="2430" y="2786"/>
                    <a:pt x="2465" y="3381"/>
                    <a:pt x="2906" y="4036"/>
                  </a:cubicBezTo>
                  <a:lnTo>
                    <a:pt x="2858" y="4060"/>
                  </a:lnTo>
                  <a:cubicBezTo>
                    <a:pt x="2608" y="4143"/>
                    <a:pt x="2430" y="4369"/>
                    <a:pt x="2394" y="4631"/>
                  </a:cubicBezTo>
                  <a:lnTo>
                    <a:pt x="2358" y="5084"/>
                  </a:lnTo>
                  <a:cubicBezTo>
                    <a:pt x="1358" y="4024"/>
                    <a:pt x="1192" y="2583"/>
                    <a:pt x="1192" y="2512"/>
                  </a:cubicBezTo>
                  <a:cubicBezTo>
                    <a:pt x="1180" y="2381"/>
                    <a:pt x="1072" y="2262"/>
                    <a:pt x="941" y="2214"/>
                  </a:cubicBezTo>
                  <a:lnTo>
                    <a:pt x="632" y="2143"/>
                  </a:lnTo>
                  <a:cubicBezTo>
                    <a:pt x="537" y="2119"/>
                    <a:pt x="501" y="2047"/>
                    <a:pt x="501" y="1964"/>
                  </a:cubicBezTo>
                  <a:lnTo>
                    <a:pt x="501" y="1869"/>
                  </a:lnTo>
                  <a:cubicBezTo>
                    <a:pt x="822" y="1857"/>
                    <a:pt x="1227" y="1809"/>
                    <a:pt x="1453" y="1690"/>
                  </a:cubicBezTo>
                  <a:cubicBezTo>
                    <a:pt x="1525" y="1643"/>
                    <a:pt x="1573" y="1559"/>
                    <a:pt x="1525" y="1464"/>
                  </a:cubicBezTo>
                  <a:cubicBezTo>
                    <a:pt x="1491" y="1413"/>
                    <a:pt x="1438" y="1373"/>
                    <a:pt x="1375" y="1373"/>
                  </a:cubicBezTo>
                  <a:cubicBezTo>
                    <a:pt x="1351" y="1373"/>
                    <a:pt x="1325" y="1379"/>
                    <a:pt x="1299" y="1393"/>
                  </a:cubicBezTo>
                  <a:cubicBezTo>
                    <a:pt x="1132" y="1464"/>
                    <a:pt x="799" y="1524"/>
                    <a:pt x="334" y="1547"/>
                  </a:cubicBezTo>
                  <a:lnTo>
                    <a:pt x="334" y="1524"/>
                  </a:lnTo>
                  <a:lnTo>
                    <a:pt x="334" y="916"/>
                  </a:lnTo>
                  <a:cubicBezTo>
                    <a:pt x="334" y="643"/>
                    <a:pt x="525" y="428"/>
                    <a:pt x="799" y="393"/>
                  </a:cubicBezTo>
                  <a:lnTo>
                    <a:pt x="1430" y="309"/>
                  </a:lnTo>
                  <a:cubicBezTo>
                    <a:pt x="1474" y="303"/>
                    <a:pt x="1517" y="300"/>
                    <a:pt x="1561" y="300"/>
                  </a:cubicBezTo>
                  <a:close/>
                  <a:moveTo>
                    <a:pt x="4692" y="1726"/>
                  </a:moveTo>
                  <a:lnTo>
                    <a:pt x="5335" y="3155"/>
                  </a:lnTo>
                  <a:lnTo>
                    <a:pt x="4740" y="4238"/>
                  </a:lnTo>
                  <a:cubicBezTo>
                    <a:pt x="4680" y="4203"/>
                    <a:pt x="4609" y="4167"/>
                    <a:pt x="4549" y="4131"/>
                  </a:cubicBezTo>
                  <a:cubicBezTo>
                    <a:pt x="4520" y="4115"/>
                    <a:pt x="4490" y="4107"/>
                    <a:pt x="4461" y="4107"/>
                  </a:cubicBezTo>
                  <a:cubicBezTo>
                    <a:pt x="4406" y="4107"/>
                    <a:pt x="4354" y="4136"/>
                    <a:pt x="4323" y="4191"/>
                  </a:cubicBezTo>
                  <a:cubicBezTo>
                    <a:pt x="4275" y="4262"/>
                    <a:pt x="4287" y="4369"/>
                    <a:pt x="4382" y="4417"/>
                  </a:cubicBezTo>
                  <a:cubicBezTo>
                    <a:pt x="5061" y="4845"/>
                    <a:pt x="5978" y="5060"/>
                    <a:pt x="7109" y="5060"/>
                  </a:cubicBezTo>
                  <a:cubicBezTo>
                    <a:pt x="8145" y="5060"/>
                    <a:pt x="9371" y="4881"/>
                    <a:pt x="10764" y="4500"/>
                  </a:cubicBezTo>
                  <a:lnTo>
                    <a:pt x="10764" y="4500"/>
                  </a:lnTo>
                  <a:cubicBezTo>
                    <a:pt x="10740" y="4536"/>
                    <a:pt x="10740" y="4595"/>
                    <a:pt x="10705" y="4655"/>
                  </a:cubicBezTo>
                  <a:cubicBezTo>
                    <a:pt x="10657" y="4774"/>
                    <a:pt x="10574" y="4845"/>
                    <a:pt x="10455" y="4881"/>
                  </a:cubicBezTo>
                  <a:cubicBezTo>
                    <a:pt x="9128" y="5204"/>
                    <a:pt x="7958" y="5362"/>
                    <a:pt x="6945" y="5362"/>
                  </a:cubicBezTo>
                  <a:cubicBezTo>
                    <a:pt x="6649" y="5362"/>
                    <a:pt x="6366" y="5349"/>
                    <a:pt x="6097" y="5322"/>
                  </a:cubicBezTo>
                  <a:cubicBezTo>
                    <a:pt x="5156" y="5238"/>
                    <a:pt x="4382" y="4965"/>
                    <a:pt x="3811" y="4536"/>
                  </a:cubicBezTo>
                  <a:cubicBezTo>
                    <a:pt x="2966" y="3905"/>
                    <a:pt x="2787" y="3095"/>
                    <a:pt x="2763" y="2833"/>
                  </a:cubicBezTo>
                  <a:cubicBezTo>
                    <a:pt x="2882" y="2750"/>
                    <a:pt x="2977" y="2655"/>
                    <a:pt x="3097" y="2583"/>
                  </a:cubicBezTo>
                  <a:cubicBezTo>
                    <a:pt x="3180" y="2952"/>
                    <a:pt x="3358" y="3476"/>
                    <a:pt x="3811" y="3952"/>
                  </a:cubicBezTo>
                  <a:cubicBezTo>
                    <a:pt x="3847" y="3988"/>
                    <a:pt x="3894" y="4000"/>
                    <a:pt x="3930" y="4000"/>
                  </a:cubicBezTo>
                  <a:cubicBezTo>
                    <a:pt x="3978" y="4000"/>
                    <a:pt x="4025" y="3988"/>
                    <a:pt x="4049" y="3952"/>
                  </a:cubicBezTo>
                  <a:cubicBezTo>
                    <a:pt x="4109" y="3893"/>
                    <a:pt x="4109" y="3786"/>
                    <a:pt x="4049" y="3726"/>
                  </a:cubicBezTo>
                  <a:cubicBezTo>
                    <a:pt x="3573" y="3250"/>
                    <a:pt x="3442" y="2714"/>
                    <a:pt x="3394" y="2393"/>
                  </a:cubicBezTo>
                  <a:cubicBezTo>
                    <a:pt x="3835" y="2107"/>
                    <a:pt x="4263" y="1881"/>
                    <a:pt x="4692" y="1726"/>
                  </a:cubicBezTo>
                  <a:close/>
                  <a:moveTo>
                    <a:pt x="9609" y="5417"/>
                  </a:moveTo>
                  <a:cubicBezTo>
                    <a:pt x="9490" y="5548"/>
                    <a:pt x="9371" y="5667"/>
                    <a:pt x="9252" y="5738"/>
                  </a:cubicBezTo>
                  <a:cubicBezTo>
                    <a:pt x="9216" y="5750"/>
                    <a:pt x="9157" y="5798"/>
                    <a:pt x="8978" y="5857"/>
                  </a:cubicBezTo>
                  <a:lnTo>
                    <a:pt x="8978" y="5512"/>
                  </a:lnTo>
                  <a:cubicBezTo>
                    <a:pt x="9193" y="5488"/>
                    <a:pt x="9383" y="5441"/>
                    <a:pt x="9609" y="5417"/>
                  </a:cubicBezTo>
                  <a:close/>
                  <a:moveTo>
                    <a:pt x="4668" y="5334"/>
                  </a:moveTo>
                  <a:cubicBezTo>
                    <a:pt x="5085" y="5488"/>
                    <a:pt x="5537" y="5596"/>
                    <a:pt x="6049" y="5631"/>
                  </a:cubicBezTo>
                  <a:cubicBezTo>
                    <a:pt x="6335" y="5667"/>
                    <a:pt x="6633" y="5679"/>
                    <a:pt x="6942" y="5679"/>
                  </a:cubicBezTo>
                  <a:cubicBezTo>
                    <a:pt x="7204" y="5679"/>
                    <a:pt x="7502" y="5667"/>
                    <a:pt x="7788" y="5655"/>
                  </a:cubicBezTo>
                  <a:lnTo>
                    <a:pt x="7788" y="5893"/>
                  </a:lnTo>
                  <a:cubicBezTo>
                    <a:pt x="7561" y="5893"/>
                    <a:pt x="7359" y="6012"/>
                    <a:pt x="7240" y="6203"/>
                  </a:cubicBezTo>
                  <a:cubicBezTo>
                    <a:pt x="6758" y="6257"/>
                    <a:pt x="6324" y="6280"/>
                    <a:pt x="5934" y="6280"/>
                  </a:cubicBezTo>
                  <a:cubicBezTo>
                    <a:pt x="4698" y="6280"/>
                    <a:pt x="3912" y="6050"/>
                    <a:pt x="3478" y="5869"/>
                  </a:cubicBezTo>
                  <a:lnTo>
                    <a:pt x="3501" y="5738"/>
                  </a:lnTo>
                  <a:cubicBezTo>
                    <a:pt x="3739" y="5738"/>
                    <a:pt x="4299" y="5691"/>
                    <a:pt x="4668" y="5334"/>
                  </a:cubicBezTo>
                  <a:close/>
                  <a:moveTo>
                    <a:pt x="3097" y="4322"/>
                  </a:moveTo>
                  <a:cubicBezTo>
                    <a:pt x="3239" y="4488"/>
                    <a:pt x="3394" y="4655"/>
                    <a:pt x="3608" y="4798"/>
                  </a:cubicBezTo>
                  <a:cubicBezTo>
                    <a:pt x="3811" y="4965"/>
                    <a:pt x="4049" y="5095"/>
                    <a:pt x="4323" y="5215"/>
                  </a:cubicBezTo>
                  <a:cubicBezTo>
                    <a:pt x="4073" y="5381"/>
                    <a:pt x="3751" y="5417"/>
                    <a:pt x="3573" y="5429"/>
                  </a:cubicBezTo>
                  <a:lnTo>
                    <a:pt x="3573" y="5393"/>
                  </a:lnTo>
                  <a:cubicBezTo>
                    <a:pt x="3597" y="5310"/>
                    <a:pt x="3537" y="5215"/>
                    <a:pt x="3442" y="5203"/>
                  </a:cubicBezTo>
                  <a:cubicBezTo>
                    <a:pt x="3429" y="5199"/>
                    <a:pt x="3416" y="5197"/>
                    <a:pt x="3404" y="5197"/>
                  </a:cubicBezTo>
                  <a:cubicBezTo>
                    <a:pt x="3332" y="5197"/>
                    <a:pt x="3261" y="5251"/>
                    <a:pt x="3251" y="5322"/>
                  </a:cubicBezTo>
                  <a:lnTo>
                    <a:pt x="3025" y="6465"/>
                  </a:lnTo>
                  <a:cubicBezTo>
                    <a:pt x="3001" y="6631"/>
                    <a:pt x="2846" y="6750"/>
                    <a:pt x="2668" y="6750"/>
                  </a:cubicBezTo>
                  <a:lnTo>
                    <a:pt x="1775" y="6750"/>
                  </a:lnTo>
                  <a:lnTo>
                    <a:pt x="1906" y="6441"/>
                  </a:lnTo>
                  <a:cubicBezTo>
                    <a:pt x="1965" y="6310"/>
                    <a:pt x="2084" y="6215"/>
                    <a:pt x="2239" y="6215"/>
                  </a:cubicBezTo>
                  <a:lnTo>
                    <a:pt x="2418" y="6215"/>
                  </a:lnTo>
                  <a:cubicBezTo>
                    <a:pt x="2501" y="6215"/>
                    <a:pt x="2561" y="6155"/>
                    <a:pt x="2585" y="6072"/>
                  </a:cubicBezTo>
                  <a:lnTo>
                    <a:pt x="2716" y="4667"/>
                  </a:lnTo>
                  <a:cubicBezTo>
                    <a:pt x="2727" y="4536"/>
                    <a:pt x="2811" y="4417"/>
                    <a:pt x="2954" y="4369"/>
                  </a:cubicBezTo>
                  <a:lnTo>
                    <a:pt x="3097" y="4322"/>
                  </a:lnTo>
                  <a:close/>
                  <a:moveTo>
                    <a:pt x="8657" y="5560"/>
                  </a:moveTo>
                  <a:lnTo>
                    <a:pt x="8657" y="6572"/>
                  </a:lnTo>
                  <a:cubicBezTo>
                    <a:pt x="8657" y="6679"/>
                    <a:pt x="8561" y="6750"/>
                    <a:pt x="8478" y="6750"/>
                  </a:cubicBezTo>
                  <a:lnTo>
                    <a:pt x="7347" y="6750"/>
                  </a:lnTo>
                  <a:lnTo>
                    <a:pt x="7490" y="6429"/>
                  </a:lnTo>
                  <a:cubicBezTo>
                    <a:pt x="7549" y="6286"/>
                    <a:pt x="7669" y="6215"/>
                    <a:pt x="7823" y="6215"/>
                  </a:cubicBezTo>
                  <a:lnTo>
                    <a:pt x="7954" y="6215"/>
                  </a:lnTo>
                  <a:cubicBezTo>
                    <a:pt x="8038" y="6215"/>
                    <a:pt x="8121" y="6143"/>
                    <a:pt x="8121" y="6048"/>
                  </a:cubicBezTo>
                  <a:lnTo>
                    <a:pt x="8121" y="5619"/>
                  </a:lnTo>
                  <a:cubicBezTo>
                    <a:pt x="8300" y="5607"/>
                    <a:pt x="8466" y="5572"/>
                    <a:pt x="8657" y="5560"/>
                  </a:cubicBezTo>
                  <a:close/>
                  <a:moveTo>
                    <a:pt x="1533" y="0"/>
                  </a:moveTo>
                  <a:cubicBezTo>
                    <a:pt x="1479" y="0"/>
                    <a:pt x="1425" y="4"/>
                    <a:pt x="1370" y="12"/>
                  </a:cubicBezTo>
                  <a:lnTo>
                    <a:pt x="727" y="95"/>
                  </a:lnTo>
                  <a:cubicBezTo>
                    <a:pt x="310" y="154"/>
                    <a:pt x="1" y="512"/>
                    <a:pt x="1" y="952"/>
                  </a:cubicBezTo>
                  <a:lnTo>
                    <a:pt x="1" y="1559"/>
                  </a:lnTo>
                  <a:cubicBezTo>
                    <a:pt x="1" y="1643"/>
                    <a:pt x="49" y="1738"/>
                    <a:pt x="108" y="1797"/>
                  </a:cubicBezTo>
                  <a:cubicBezTo>
                    <a:pt x="132" y="1809"/>
                    <a:pt x="156" y="1845"/>
                    <a:pt x="179" y="1857"/>
                  </a:cubicBezTo>
                  <a:lnTo>
                    <a:pt x="179" y="1976"/>
                  </a:lnTo>
                  <a:cubicBezTo>
                    <a:pt x="179" y="2214"/>
                    <a:pt x="334" y="2417"/>
                    <a:pt x="572" y="2476"/>
                  </a:cubicBezTo>
                  <a:lnTo>
                    <a:pt x="882" y="2559"/>
                  </a:lnTo>
                  <a:cubicBezTo>
                    <a:pt x="882" y="2559"/>
                    <a:pt x="894" y="2559"/>
                    <a:pt x="894" y="2571"/>
                  </a:cubicBezTo>
                  <a:cubicBezTo>
                    <a:pt x="930" y="2869"/>
                    <a:pt x="1037" y="3357"/>
                    <a:pt x="1239" y="3869"/>
                  </a:cubicBezTo>
                  <a:cubicBezTo>
                    <a:pt x="1513" y="4536"/>
                    <a:pt x="1870" y="5084"/>
                    <a:pt x="2323" y="5512"/>
                  </a:cubicBezTo>
                  <a:lnTo>
                    <a:pt x="2287" y="5905"/>
                  </a:lnTo>
                  <a:lnTo>
                    <a:pt x="2251" y="5905"/>
                  </a:lnTo>
                  <a:cubicBezTo>
                    <a:pt x="1965" y="5905"/>
                    <a:pt x="1715" y="6072"/>
                    <a:pt x="1608" y="6334"/>
                  </a:cubicBezTo>
                  <a:lnTo>
                    <a:pt x="1394" y="6869"/>
                  </a:lnTo>
                  <a:cubicBezTo>
                    <a:pt x="1370" y="6917"/>
                    <a:pt x="1370" y="6977"/>
                    <a:pt x="1406" y="7024"/>
                  </a:cubicBezTo>
                  <a:cubicBezTo>
                    <a:pt x="1430" y="7060"/>
                    <a:pt x="1477" y="7096"/>
                    <a:pt x="1537" y="7096"/>
                  </a:cubicBezTo>
                  <a:lnTo>
                    <a:pt x="2680" y="7096"/>
                  </a:lnTo>
                  <a:cubicBezTo>
                    <a:pt x="3013" y="7096"/>
                    <a:pt x="3299" y="6869"/>
                    <a:pt x="3358" y="6548"/>
                  </a:cubicBezTo>
                  <a:lnTo>
                    <a:pt x="3418" y="6215"/>
                  </a:lnTo>
                  <a:cubicBezTo>
                    <a:pt x="3894" y="6405"/>
                    <a:pt x="4704" y="6619"/>
                    <a:pt x="5942" y="6619"/>
                  </a:cubicBezTo>
                  <a:cubicBezTo>
                    <a:pt x="6287" y="6619"/>
                    <a:pt x="6668" y="6608"/>
                    <a:pt x="7085" y="6560"/>
                  </a:cubicBezTo>
                  <a:lnTo>
                    <a:pt x="7085" y="6560"/>
                  </a:lnTo>
                  <a:lnTo>
                    <a:pt x="6954" y="6869"/>
                  </a:lnTo>
                  <a:cubicBezTo>
                    <a:pt x="6930" y="6917"/>
                    <a:pt x="6942" y="6977"/>
                    <a:pt x="6966" y="7024"/>
                  </a:cubicBezTo>
                  <a:cubicBezTo>
                    <a:pt x="7002" y="7060"/>
                    <a:pt x="7049" y="7096"/>
                    <a:pt x="7109" y="7096"/>
                  </a:cubicBezTo>
                  <a:lnTo>
                    <a:pt x="8490" y="7096"/>
                  </a:lnTo>
                  <a:cubicBezTo>
                    <a:pt x="8776" y="7096"/>
                    <a:pt x="8990" y="6869"/>
                    <a:pt x="8990" y="6584"/>
                  </a:cubicBezTo>
                  <a:lnTo>
                    <a:pt x="8990" y="6215"/>
                  </a:lnTo>
                  <a:cubicBezTo>
                    <a:pt x="9204" y="6155"/>
                    <a:pt x="9347" y="6096"/>
                    <a:pt x="9443" y="6036"/>
                  </a:cubicBezTo>
                  <a:cubicBezTo>
                    <a:pt x="9669" y="5893"/>
                    <a:pt x="9871" y="5655"/>
                    <a:pt x="10062" y="5334"/>
                  </a:cubicBezTo>
                  <a:cubicBezTo>
                    <a:pt x="10216" y="5310"/>
                    <a:pt x="10383" y="5262"/>
                    <a:pt x="10538" y="5238"/>
                  </a:cubicBezTo>
                  <a:cubicBezTo>
                    <a:pt x="10764" y="5179"/>
                    <a:pt x="10943" y="5024"/>
                    <a:pt x="11014" y="4822"/>
                  </a:cubicBezTo>
                  <a:cubicBezTo>
                    <a:pt x="11098" y="4560"/>
                    <a:pt x="11062" y="4322"/>
                    <a:pt x="10943" y="4143"/>
                  </a:cubicBezTo>
                  <a:cubicBezTo>
                    <a:pt x="10645" y="3691"/>
                    <a:pt x="10145" y="3012"/>
                    <a:pt x="9454" y="2417"/>
                  </a:cubicBezTo>
                  <a:cubicBezTo>
                    <a:pt x="8657" y="1726"/>
                    <a:pt x="7776" y="1285"/>
                    <a:pt x="6883" y="1155"/>
                  </a:cubicBezTo>
                  <a:cubicBezTo>
                    <a:pt x="6667" y="1122"/>
                    <a:pt x="6450" y="1106"/>
                    <a:pt x="6233" y="1106"/>
                  </a:cubicBezTo>
                  <a:cubicBezTo>
                    <a:pt x="5093" y="1106"/>
                    <a:pt x="3929" y="1551"/>
                    <a:pt x="2739" y="2440"/>
                  </a:cubicBezTo>
                  <a:lnTo>
                    <a:pt x="2739" y="1202"/>
                  </a:lnTo>
                  <a:cubicBezTo>
                    <a:pt x="2739" y="857"/>
                    <a:pt x="2596" y="512"/>
                    <a:pt x="2323" y="285"/>
                  </a:cubicBezTo>
                  <a:cubicBezTo>
                    <a:pt x="2102" y="105"/>
                    <a:pt x="1822" y="0"/>
                    <a:pt x="15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77" name="Google Shape;11977;p81"/>
            <p:cNvSpPr/>
            <p:nvPr/>
          </p:nvSpPr>
          <p:spPr>
            <a:xfrm>
              <a:off x="1985805" y="2573938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78" name="Google Shape;11978;p81"/>
          <p:cNvSpPr/>
          <p:nvPr/>
        </p:nvSpPr>
        <p:spPr>
          <a:xfrm>
            <a:off x="4768064" y="3333795"/>
            <a:ext cx="464341" cy="472021"/>
          </a:xfrm>
          <a:custGeom>
            <a:avLst/>
            <a:gdLst/>
            <a:ahLst/>
            <a:cxnLst/>
            <a:rect l="l" t="t" r="r" b="b"/>
            <a:pathLst>
              <a:path w="10883" h="11063" extrusionOk="0">
                <a:moveTo>
                  <a:pt x="932" y="329"/>
                </a:moveTo>
                <a:cubicBezTo>
                  <a:pt x="1012" y="329"/>
                  <a:pt x="1098" y="346"/>
                  <a:pt x="1191" y="383"/>
                </a:cubicBezTo>
                <a:lnTo>
                  <a:pt x="1275" y="431"/>
                </a:lnTo>
                <a:cubicBezTo>
                  <a:pt x="1144" y="502"/>
                  <a:pt x="1013" y="586"/>
                  <a:pt x="894" y="693"/>
                </a:cubicBezTo>
                <a:cubicBezTo>
                  <a:pt x="703" y="859"/>
                  <a:pt x="560" y="1026"/>
                  <a:pt x="465" y="1205"/>
                </a:cubicBezTo>
                <a:cubicBezTo>
                  <a:pt x="441" y="1157"/>
                  <a:pt x="429" y="1097"/>
                  <a:pt x="417" y="1050"/>
                </a:cubicBezTo>
                <a:cubicBezTo>
                  <a:pt x="346" y="788"/>
                  <a:pt x="405" y="586"/>
                  <a:pt x="596" y="443"/>
                </a:cubicBezTo>
                <a:cubicBezTo>
                  <a:pt x="697" y="370"/>
                  <a:pt x="808" y="329"/>
                  <a:pt x="932" y="329"/>
                </a:cubicBezTo>
                <a:close/>
                <a:moveTo>
                  <a:pt x="1947" y="630"/>
                </a:moveTo>
                <a:cubicBezTo>
                  <a:pt x="1973" y="630"/>
                  <a:pt x="1999" y="631"/>
                  <a:pt x="2025" y="633"/>
                </a:cubicBezTo>
                <a:cubicBezTo>
                  <a:pt x="2334" y="669"/>
                  <a:pt x="2608" y="847"/>
                  <a:pt x="2763" y="978"/>
                </a:cubicBezTo>
                <a:cubicBezTo>
                  <a:pt x="2703" y="990"/>
                  <a:pt x="2644" y="1026"/>
                  <a:pt x="2584" y="1050"/>
                </a:cubicBezTo>
                <a:cubicBezTo>
                  <a:pt x="2513" y="1097"/>
                  <a:pt x="2465" y="1181"/>
                  <a:pt x="2513" y="1264"/>
                </a:cubicBezTo>
                <a:cubicBezTo>
                  <a:pt x="2547" y="1316"/>
                  <a:pt x="2600" y="1355"/>
                  <a:pt x="2658" y="1355"/>
                </a:cubicBezTo>
                <a:cubicBezTo>
                  <a:pt x="2681" y="1355"/>
                  <a:pt x="2704" y="1349"/>
                  <a:pt x="2727" y="1336"/>
                </a:cubicBezTo>
                <a:cubicBezTo>
                  <a:pt x="2931" y="1234"/>
                  <a:pt x="3137" y="1185"/>
                  <a:pt x="3341" y="1185"/>
                </a:cubicBezTo>
                <a:cubicBezTo>
                  <a:pt x="3591" y="1185"/>
                  <a:pt x="3837" y="1258"/>
                  <a:pt x="4073" y="1395"/>
                </a:cubicBezTo>
                <a:cubicBezTo>
                  <a:pt x="4239" y="1478"/>
                  <a:pt x="4370" y="1598"/>
                  <a:pt x="4466" y="1693"/>
                </a:cubicBezTo>
                <a:cubicBezTo>
                  <a:pt x="4370" y="1717"/>
                  <a:pt x="4275" y="1752"/>
                  <a:pt x="4180" y="1800"/>
                </a:cubicBezTo>
                <a:cubicBezTo>
                  <a:pt x="4096" y="1824"/>
                  <a:pt x="4061" y="1931"/>
                  <a:pt x="4096" y="2002"/>
                </a:cubicBezTo>
                <a:cubicBezTo>
                  <a:pt x="4115" y="2075"/>
                  <a:pt x="4181" y="2106"/>
                  <a:pt x="4244" y="2106"/>
                </a:cubicBezTo>
                <a:cubicBezTo>
                  <a:pt x="4263" y="2106"/>
                  <a:pt x="4282" y="2103"/>
                  <a:pt x="4299" y="2098"/>
                </a:cubicBezTo>
                <a:cubicBezTo>
                  <a:pt x="4531" y="1998"/>
                  <a:pt x="4780" y="1950"/>
                  <a:pt x="5034" y="1950"/>
                </a:cubicBezTo>
                <a:cubicBezTo>
                  <a:pt x="5601" y="1950"/>
                  <a:pt x="6191" y="2189"/>
                  <a:pt x="6668" y="2633"/>
                </a:cubicBezTo>
                <a:cubicBezTo>
                  <a:pt x="7025" y="2967"/>
                  <a:pt x="7275" y="3407"/>
                  <a:pt x="7394" y="3884"/>
                </a:cubicBezTo>
                <a:cubicBezTo>
                  <a:pt x="7525" y="4431"/>
                  <a:pt x="7466" y="5015"/>
                  <a:pt x="7252" y="5610"/>
                </a:cubicBezTo>
                <a:cubicBezTo>
                  <a:pt x="6537" y="7527"/>
                  <a:pt x="6406" y="8944"/>
                  <a:pt x="6859" y="9837"/>
                </a:cubicBezTo>
                <a:cubicBezTo>
                  <a:pt x="6894" y="9896"/>
                  <a:pt x="6954" y="9920"/>
                  <a:pt x="7002" y="9920"/>
                </a:cubicBezTo>
                <a:cubicBezTo>
                  <a:pt x="7037" y="9920"/>
                  <a:pt x="7049" y="9920"/>
                  <a:pt x="7085" y="9908"/>
                </a:cubicBezTo>
                <a:cubicBezTo>
                  <a:pt x="7156" y="9860"/>
                  <a:pt x="7204" y="9777"/>
                  <a:pt x="7156" y="9682"/>
                </a:cubicBezTo>
                <a:cubicBezTo>
                  <a:pt x="6930" y="9241"/>
                  <a:pt x="6871" y="8622"/>
                  <a:pt x="6978" y="7848"/>
                </a:cubicBezTo>
                <a:cubicBezTo>
                  <a:pt x="7061" y="7229"/>
                  <a:pt x="7263" y="6515"/>
                  <a:pt x="7561" y="5705"/>
                </a:cubicBezTo>
                <a:cubicBezTo>
                  <a:pt x="7716" y="5265"/>
                  <a:pt x="7799" y="4812"/>
                  <a:pt x="7799" y="4384"/>
                </a:cubicBezTo>
                <a:cubicBezTo>
                  <a:pt x="7874" y="4375"/>
                  <a:pt x="7953" y="4371"/>
                  <a:pt x="8035" y="4371"/>
                </a:cubicBezTo>
                <a:cubicBezTo>
                  <a:pt x="8746" y="4371"/>
                  <a:pt x="9716" y="4698"/>
                  <a:pt x="10121" y="5455"/>
                </a:cubicBezTo>
                <a:cubicBezTo>
                  <a:pt x="10776" y="6741"/>
                  <a:pt x="10562" y="8884"/>
                  <a:pt x="9657" y="9956"/>
                </a:cubicBezTo>
                <a:cubicBezTo>
                  <a:pt x="9418" y="10241"/>
                  <a:pt x="9044" y="10526"/>
                  <a:pt x="8530" y="10526"/>
                </a:cubicBezTo>
                <a:cubicBezTo>
                  <a:pt x="8378" y="10526"/>
                  <a:pt x="8214" y="10501"/>
                  <a:pt x="8037" y="10444"/>
                </a:cubicBezTo>
                <a:cubicBezTo>
                  <a:pt x="7823" y="10372"/>
                  <a:pt x="7668" y="10277"/>
                  <a:pt x="7514" y="10158"/>
                </a:cubicBezTo>
                <a:cubicBezTo>
                  <a:pt x="7484" y="10133"/>
                  <a:pt x="7448" y="10121"/>
                  <a:pt x="7412" y="10121"/>
                </a:cubicBezTo>
                <a:cubicBezTo>
                  <a:pt x="7363" y="10121"/>
                  <a:pt x="7315" y="10145"/>
                  <a:pt x="7287" y="10194"/>
                </a:cubicBezTo>
                <a:cubicBezTo>
                  <a:pt x="7228" y="10265"/>
                  <a:pt x="7252" y="10372"/>
                  <a:pt x="7323" y="10408"/>
                </a:cubicBezTo>
                <a:cubicBezTo>
                  <a:pt x="7394" y="10468"/>
                  <a:pt x="7466" y="10527"/>
                  <a:pt x="7561" y="10575"/>
                </a:cubicBezTo>
                <a:cubicBezTo>
                  <a:pt x="7212" y="10675"/>
                  <a:pt x="6764" y="10762"/>
                  <a:pt x="6251" y="10762"/>
                </a:cubicBezTo>
                <a:cubicBezTo>
                  <a:pt x="5908" y="10762"/>
                  <a:pt x="5536" y="10723"/>
                  <a:pt x="5144" y="10622"/>
                </a:cubicBezTo>
                <a:cubicBezTo>
                  <a:pt x="4001" y="10325"/>
                  <a:pt x="3049" y="9563"/>
                  <a:pt x="2287" y="8384"/>
                </a:cubicBezTo>
                <a:cubicBezTo>
                  <a:pt x="1394" y="6955"/>
                  <a:pt x="1548" y="5658"/>
                  <a:pt x="1846" y="4836"/>
                </a:cubicBezTo>
                <a:cubicBezTo>
                  <a:pt x="2168" y="3860"/>
                  <a:pt x="2882" y="2943"/>
                  <a:pt x="3739" y="2371"/>
                </a:cubicBezTo>
                <a:cubicBezTo>
                  <a:pt x="3811" y="2336"/>
                  <a:pt x="3823" y="2229"/>
                  <a:pt x="3775" y="2157"/>
                </a:cubicBezTo>
                <a:cubicBezTo>
                  <a:pt x="3753" y="2106"/>
                  <a:pt x="3704" y="2082"/>
                  <a:pt x="3653" y="2082"/>
                </a:cubicBezTo>
                <a:cubicBezTo>
                  <a:pt x="3621" y="2082"/>
                  <a:pt x="3588" y="2091"/>
                  <a:pt x="3561" y="2110"/>
                </a:cubicBezTo>
                <a:cubicBezTo>
                  <a:pt x="2644" y="2717"/>
                  <a:pt x="1894" y="3693"/>
                  <a:pt x="1537" y="4729"/>
                </a:cubicBezTo>
                <a:cubicBezTo>
                  <a:pt x="1453" y="4955"/>
                  <a:pt x="1382" y="5205"/>
                  <a:pt x="1334" y="5491"/>
                </a:cubicBezTo>
                <a:cubicBezTo>
                  <a:pt x="1215" y="5265"/>
                  <a:pt x="1096" y="4967"/>
                  <a:pt x="1025" y="4610"/>
                </a:cubicBezTo>
                <a:cubicBezTo>
                  <a:pt x="834" y="3645"/>
                  <a:pt x="1120" y="2752"/>
                  <a:pt x="1870" y="1943"/>
                </a:cubicBezTo>
                <a:cubicBezTo>
                  <a:pt x="1977" y="1836"/>
                  <a:pt x="2084" y="1740"/>
                  <a:pt x="2191" y="1657"/>
                </a:cubicBezTo>
                <a:cubicBezTo>
                  <a:pt x="2263" y="1598"/>
                  <a:pt x="2263" y="1502"/>
                  <a:pt x="2203" y="1443"/>
                </a:cubicBezTo>
                <a:cubicBezTo>
                  <a:pt x="2171" y="1398"/>
                  <a:pt x="2125" y="1377"/>
                  <a:pt x="2080" y="1377"/>
                </a:cubicBezTo>
                <a:cubicBezTo>
                  <a:pt x="2042" y="1377"/>
                  <a:pt x="2004" y="1392"/>
                  <a:pt x="1977" y="1419"/>
                </a:cubicBezTo>
                <a:cubicBezTo>
                  <a:pt x="1858" y="1514"/>
                  <a:pt x="1751" y="1621"/>
                  <a:pt x="1656" y="1740"/>
                </a:cubicBezTo>
                <a:cubicBezTo>
                  <a:pt x="1215" y="2193"/>
                  <a:pt x="953" y="2657"/>
                  <a:pt x="822" y="3086"/>
                </a:cubicBezTo>
                <a:cubicBezTo>
                  <a:pt x="739" y="2943"/>
                  <a:pt x="656" y="2752"/>
                  <a:pt x="608" y="2526"/>
                </a:cubicBezTo>
                <a:cubicBezTo>
                  <a:pt x="477" y="1919"/>
                  <a:pt x="656" y="1395"/>
                  <a:pt x="1132" y="978"/>
                </a:cubicBezTo>
                <a:cubicBezTo>
                  <a:pt x="1394" y="749"/>
                  <a:pt x="1665" y="630"/>
                  <a:pt x="1947" y="630"/>
                </a:cubicBezTo>
                <a:close/>
                <a:moveTo>
                  <a:pt x="912" y="1"/>
                </a:moveTo>
                <a:cubicBezTo>
                  <a:pt x="725" y="1"/>
                  <a:pt x="555" y="55"/>
                  <a:pt x="405" y="169"/>
                </a:cubicBezTo>
                <a:cubicBezTo>
                  <a:pt x="108" y="395"/>
                  <a:pt x="1" y="740"/>
                  <a:pt x="108" y="1121"/>
                </a:cubicBezTo>
                <a:cubicBezTo>
                  <a:pt x="144" y="1312"/>
                  <a:pt x="251" y="1478"/>
                  <a:pt x="298" y="1550"/>
                </a:cubicBezTo>
                <a:cubicBezTo>
                  <a:pt x="179" y="1931"/>
                  <a:pt x="203" y="2264"/>
                  <a:pt x="263" y="2550"/>
                </a:cubicBezTo>
                <a:cubicBezTo>
                  <a:pt x="370" y="3038"/>
                  <a:pt x="620" y="3419"/>
                  <a:pt x="679" y="3479"/>
                </a:cubicBezTo>
                <a:cubicBezTo>
                  <a:pt x="608" y="3919"/>
                  <a:pt x="644" y="4324"/>
                  <a:pt x="715" y="4646"/>
                </a:cubicBezTo>
                <a:cubicBezTo>
                  <a:pt x="858" y="5384"/>
                  <a:pt x="1215" y="5884"/>
                  <a:pt x="1298" y="5991"/>
                </a:cubicBezTo>
                <a:cubicBezTo>
                  <a:pt x="1263" y="6729"/>
                  <a:pt x="1441" y="7610"/>
                  <a:pt x="2025" y="8539"/>
                </a:cubicBezTo>
                <a:cubicBezTo>
                  <a:pt x="3192" y="10396"/>
                  <a:pt x="4775" y="11063"/>
                  <a:pt x="6251" y="11063"/>
                </a:cubicBezTo>
                <a:cubicBezTo>
                  <a:pt x="6871" y="11063"/>
                  <a:pt x="7466" y="10944"/>
                  <a:pt x="8002" y="10742"/>
                </a:cubicBezTo>
                <a:cubicBezTo>
                  <a:pt x="8180" y="10801"/>
                  <a:pt x="8371" y="10825"/>
                  <a:pt x="8549" y="10825"/>
                </a:cubicBezTo>
                <a:cubicBezTo>
                  <a:pt x="9061" y="10825"/>
                  <a:pt x="9538" y="10587"/>
                  <a:pt x="9930" y="10146"/>
                </a:cubicBezTo>
                <a:cubicBezTo>
                  <a:pt x="10383" y="9587"/>
                  <a:pt x="10716" y="8753"/>
                  <a:pt x="10800" y="7825"/>
                </a:cubicBezTo>
                <a:cubicBezTo>
                  <a:pt x="10883" y="6884"/>
                  <a:pt x="10728" y="5979"/>
                  <a:pt x="10371" y="5277"/>
                </a:cubicBezTo>
                <a:cubicBezTo>
                  <a:pt x="10061" y="4681"/>
                  <a:pt x="9490" y="4372"/>
                  <a:pt x="9097" y="4217"/>
                </a:cubicBezTo>
                <a:cubicBezTo>
                  <a:pt x="8737" y="4084"/>
                  <a:pt x="8354" y="4012"/>
                  <a:pt x="8003" y="4012"/>
                </a:cubicBezTo>
                <a:cubicBezTo>
                  <a:pt x="7913" y="4012"/>
                  <a:pt x="7825" y="4017"/>
                  <a:pt x="7740" y="4026"/>
                </a:cubicBezTo>
                <a:lnTo>
                  <a:pt x="7692" y="3753"/>
                </a:lnTo>
                <a:cubicBezTo>
                  <a:pt x="7561" y="3217"/>
                  <a:pt x="7275" y="2729"/>
                  <a:pt x="6871" y="2348"/>
                </a:cubicBezTo>
                <a:cubicBezTo>
                  <a:pt x="6352" y="1840"/>
                  <a:pt x="5667" y="1577"/>
                  <a:pt x="5020" y="1577"/>
                </a:cubicBezTo>
                <a:cubicBezTo>
                  <a:pt x="4954" y="1577"/>
                  <a:pt x="4888" y="1580"/>
                  <a:pt x="4823" y="1586"/>
                </a:cubicBezTo>
                <a:cubicBezTo>
                  <a:pt x="4751" y="1490"/>
                  <a:pt x="4537" y="1252"/>
                  <a:pt x="4227" y="1074"/>
                </a:cubicBezTo>
                <a:cubicBezTo>
                  <a:pt x="3929" y="904"/>
                  <a:pt x="3622" y="827"/>
                  <a:pt x="3299" y="827"/>
                </a:cubicBezTo>
                <a:cubicBezTo>
                  <a:pt x="3236" y="827"/>
                  <a:pt x="3173" y="830"/>
                  <a:pt x="3108" y="836"/>
                </a:cubicBezTo>
                <a:cubicBezTo>
                  <a:pt x="2989" y="705"/>
                  <a:pt x="2584" y="324"/>
                  <a:pt x="2025" y="264"/>
                </a:cubicBezTo>
                <a:cubicBezTo>
                  <a:pt x="1988" y="257"/>
                  <a:pt x="1952" y="254"/>
                  <a:pt x="1917" y="254"/>
                </a:cubicBezTo>
                <a:cubicBezTo>
                  <a:pt x="1839" y="254"/>
                  <a:pt x="1765" y="268"/>
                  <a:pt x="1691" y="276"/>
                </a:cubicBezTo>
                <a:cubicBezTo>
                  <a:pt x="1632" y="228"/>
                  <a:pt x="1489" y="145"/>
                  <a:pt x="1310" y="74"/>
                </a:cubicBezTo>
                <a:cubicBezTo>
                  <a:pt x="1171" y="26"/>
                  <a:pt x="1038" y="1"/>
                  <a:pt x="91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79" name="Google Shape;11979;p81"/>
          <p:cNvGrpSpPr/>
          <p:nvPr/>
        </p:nvGrpSpPr>
        <p:grpSpPr>
          <a:xfrm>
            <a:off x="3297429" y="3471224"/>
            <a:ext cx="473472" cy="334592"/>
            <a:chOff x="2500941" y="2527218"/>
            <a:chExt cx="355104" cy="250944"/>
          </a:xfrm>
          <a:solidFill>
            <a:schemeClr val="tx1"/>
          </a:solidFill>
        </p:grpSpPr>
        <p:sp>
          <p:nvSpPr>
            <p:cNvPr id="11980" name="Google Shape;11980;p81"/>
            <p:cNvSpPr/>
            <p:nvPr/>
          </p:nvSpPr>
          <p:spPr>
            <a:xfrm>
              <a:off x="2500941" y="2527218"/>
              <a:ext cx="355104" cy="250944"/>
            </a:xfrm>
            <a:custGeom>
              <a:avLst/>
              <a:gdLst/>
              <a:ahLst/>
              <a:cxnLst/>
              <a:rect l="l" t="t" r="r" b="b"/>
              <a:pathLst>
                <a:path w="11097" h="7842" extrusionOk="0">
                  <a:moveTo>
                    <a:pt x="9204" y="579"/>
                  </a:moveTo>
                  <a:cubicBezTo>
                    <a:pt x="9882" y="579"/>
                    <a:pt x="10430" y="1139"/>
                    <a:pt x="10430" y="1806"/>
                  </a:cubicBezTo>
                  <a:cubicBezTo>
                    <a:pt x="10430" y="2472"/>
                    <a:pt x="9882" y="3020"/>
                    <a:pt x="9204" y="3020"/>
                  </a:cubicBezTo>
                  <a:cubicBezTo>
                    <a:pt x="8537" y="3020"/>
                    <a:pt x="7989" y="2472"/>
                    <a:pt x="7989" y="1806"/>
                  </a:cubicBezTo>
                  <a:cubicBezTo>
                    <a:pt x="7989" y="1139"/>
                    <a:pt x="8537" y="579"/>
                    <a:pt x="9204" y="579"/>
                  </a:cubicBezTo>
                  <a:close/>
                  <a:moveTo>
                    <a:pt x="8647" y="361"/>
                  </a:moveTo>
                  <a:cubicBezTo>
                    <a:pt x="8681" y="361"/>
                    <a:pt x="8716" y="362"/>
                    <a:pt x="8751" y="365"/>
                  </a:cubicBezTo>
                  <a:cubicBezTo>
                    <a:pt x="8120" y="555"/>
                    <a:pt x="7668" y="1151"/>
                    <a:pt x="7668" y="1829"/>
                  </a:cubicBezTo>
                  <a:cubicBezTo>
                    <a:pt x="7668" y="2687"/>
                    <a:pt x="8358" y="3377"/>
                    <a:pt x="9216" y="3377"/>
                  </a:cubicBezTo>
                  <a:cubicBezTo>
                    <a:pt x="9727" y="3377"/>
                    <a:pt x="10180" y="3127"/>
                    <a:pt x="10466" y="2734"/>
                  </a:cubicBezTo>
                  <a:cubicBezTo>
                    <a:pt x="10609" y="2949"/>
                    <a:pt x="10763" y="3199"/>
                    <a:pt x="10775" y="3365"/>
                  </a:cubicBezTo>
                  <a:cubicBezTo>
                    <a:pt x="10668" y="3472"/>
                    <a:pt x="9989" y="3782"/>
                    <a:pt x="8680" y="4068"/>
                  </a:cubicBezTo>
                  <a:cubicBezTo>
                    <a:pt x="8584" y="4080"/>
                    <a:pt x="8525" y="4175"/>
                    <a:pt x="8561" y="4258"/>
                  </a:cubicBezTo>
                  <a:cubicBezTo>
                    <a:pt x="8573" y="4330"/>
                    <a:pt x="8644" y="4389"/>
                    <a:pt x="8715" y="4389"/>
                  </a:cubicBezTo>
                  <a:lnTo>
                    <a:pt x="8751" y="4389"/>
                  </a:lnTo>
                  <a:cubicBezTo>
                    <a:pt x="9370" y="4258"/>
                    <a:pt x="9954" y="4092"/>
                    <a:pt x="10370" y="3925"/>
                  </a:cubicBezTo>
                  <a:lnTo>
                    <a:pt x="10370" y="3925"/>
                  </a:lnTo>
                  <a:cubicBezTo>
                    <a:pt x="10323" y="3961"/>
                    <a:pt x="10299" y="4008"/>
                    <a:pt x="10251" y="4032"/>
                  </a:cubicBezTo>
                  <a:cubicBezTo>
                    <a:pt x="9894" y="4330"/>
                    <a:pt x="9394" y="4675"/>
                    <a:pt x="8835" y="4985"/>
                  </a:cubicBezTo>
                  <a:cubicBezTo>
                    <a:pt x="8418" y="5223"/>
                    <a:pt x="8001" y="5437"/>
                    <a:pt x="7608" y="5592"/>
                  </a:cubicBezTo>
                  <a:cubicBezTo>
                    <a:pt x="7049" y="5270"/>
                    <a:pt x="6334" y="5104"/>
                    <a:pt x="5584" y="5104"/>
                  </a:cubicBezTo>
                  <a:cubicBezTo>
                    <a:pt x="4822" y="5104"/>
                    <a:pt x="4108" y="5282"/>
                    <a:pt x="3560" y="5592"/>
                  </a:cubicBezTo>
                  <a:cubicBezTo>
                    <a:pt x="3155" y="5437"/>
                    <a:pt x="2739" y="5223"/>
                    <a:pt x="2322" y="4985"/>
                  </a:cubicBezTo>
                  <a:cubicBezTo>
                    <a:pt x="1774" y="4675"/>
                    <a:pt x="1262" y="4330"/>
                    <a:pt x="905" y="4032"/>
                  </a:cubicBezTo>
                  <a:cubicBezTo>
                    <a:pt x="857" y="3984"/>
                    <a:pt x="822" y="3961"/>
                    <a:pt x="786" y="3925"/>
                  </a:cubicBezTo>
                  <a:lnTo>
                    <a:pt x="786" y="3925"/>
                  </a:lnTo>
                  <a:cubicBezTo>
                    <a:pt x="1084" y="4044"/>
                    <a:pt x="1441" y="4151"/>
                    <a:pt x="1857" y="4270"/>
                  </a:cubicBezTo>
                  <a:cubicBezTo>
                    <a:pt x="3048" y="4592"/>
                    <a:pt x="4405" y="4746"/>
                    <a:pt x="5596" y="4746"/>
                  </a:cubicBezTo>
                  <a:cubicBezTo>
                    <a:pt x="6370" y="4746"/>
                    <a:pt x="7215" y="4675"/>
                    <a:pt x="8049" y="4544"/>
                  </a:cubicBezTo>
                  <a:cubicBezTo>
                    <a:pt x="8144" y="4520"/>
                    <a:pt x="8203" y="4437"/>
                    <a:pt x="8180" y="4342"/>
                  </a:cubicBezTo>
                  <a:cubicBezTo>
                    <a:pt x="8169" y="4265"/>
                    <a:pt x="8098" y="4209"/>
                    <a:pt x="8013" y="4209"/>
                  </a:cubicBezTo>
                  <a:cubicBezTo>
                    <a:pt x="8005" y="4209"/>
                    <a:pt x="7997" y="4210"/>
                    <a:pt x="7989" y="4211"/>
                  </a:cubicBezTo>
                  <a:cubicBezTo>
                    <a:pt x="7168" y="4342"/>
                    <a:pt x="6334" y="4425"/>
                    <a:pt x="5596" y="4425"/>
                  </a:cubicBezTo>
                  <a:cubicBezTo>
                    <a:pt x="4096" y="4425"/>
                    <a:pt x="2750" y="4151"/>
                    <a:pt x="2084" y="3996"/>
                  </a:cubicBezTo>
                  <a:cubicBezTo>
                    <a:pt x="1072" y="3734"/>
                    <a:pt x="476" y="3472"/>
                    <a:pt x="381" y="3353"/>
                  </a:cubicBezTo>
                  <a:cubicBezTo>
                    <a:pt x="405" y="3187"/>
                    <a:pt x="548" y="2925"/>
                    <a:pt x="703" y="2722"/>
                  </a:cubicBezTo>
                  <a:cubicBezTo>
                    <a:pt x="976" y="3115"/>
                    <a:pt x="1441" y="3365"/>
                    <a:pt x="1953" y="3365"/>
                  </a:cubicBezTo>
                  <a:cubicBezTo>
                    <a:pt x="2798" y="3365"/>
                    <a:pt x="3501" y="2663"/>
                    <a:pt x="3501" y="1817"/>
                  </a:cubicBezTo>
                  <a:cubicBezTo>
                    <a:pt x="3501" y="1639"/>
                    <a:pt x="3465" y="1460"/>
                    <a:pt x="3405" y="1294"/>
                  </a:cubicBezTo>
                  <a:cubicBezTo>
                    <a:pt x="3387" y="1229"/>
                    <a:pt x="3326" y="1186"/>
                    <a:pt x="3261" y="1186"/>
                  </a:cubicBezTo>
                  <a:cubicBezTo>
                    <a:pt x="3242" y="1186"/>
                    <a:pt x="3222" y="1190"/>
                    <a:pt x="3203" y="1198"/>
                  </a:cubicBezTo>
                  <a:cubicBezTo>
                    <a:pt x="3108" y="1222"/>
                    <a:pt x="3060" y="1317"/>
                    <a:pt x="3096" y="1401"/>
                  </a:cubicBezTo>
                  <a:cubicBezTo>
                    <a:pt x="3143" y="1532"/>
                    <a:pt x="3167" y="1675"/>
                    <a:pt x="3167" y="1817"/>
                  </a:cubicBezTo>
                  <a:cubicBezTo>
                    <a:pt x="3167" y="2484"/>
                    <a:pt x="2619" y="3044"/>
                    <a:pt x="1953" y="3044"/>
                  </a:cubicBezTo>
                  <a:cubicBezTo>
                    <a:pt x="1274" y="3044"/>
                    <a:pt x="726" y="2484"/>
                    <a:pt x="726" y="1817"/>
                  </a:cubicBezTo>
                  <a:cubicBezTo>
                    <a:pt x="726" y="1151"/>
                    <a:pt x="1274" y="603"/>
                    <a:pt x="1953" y="603"/>
                  </a:cubicBezTo>
                  <a:cubicBezTo>
                    <a:pt x="2250" y="603"/>
                    <a:pt x="2524" y="698"/>
                    <a:pt x="2750" y="913"/>
                  </a:cubicBezTo>
                  <a:cubicBezTo>
                    <a:pt x="2785" y="941"/>
                    <a:pt x="2824" y="956"/>
                    <a:pt x="2862" y="956"/>
                  </a:cubicBezTo>
                  <a:cubicBezTo>
                    <a:pt x="2905" y="956"/>
                    <a:pt x="2946" y="938"/>
                    <a:pt x="2977" y="901"/>
                  </a:cubicBezTo>
                  <a:cubicBezTo>
                    <a:pt x="3036" y="817"/>
                    <a:pt x="3036" y="734"/>
                    <a:pt x="2965" y="674"/>
                  </a:cubicBezTo>
                  <a:cubicBezTo>
                    <a:pt x="2798" y="520"/>
                    <a:pt x="2608" y="424"/>
                    <a:pt x="2405" y="365"/>
                  </a:cubicBezTo>
                  <a:cubicBezTo>
                    <a:pt x="2442" y="362"/>
                    <a:pt x="2478" y="361"/>
                    <a:pt x="2513" y="361"/>
                  </a:cubicBezTo>
                  <a:cubicBezTo>
                    <a:pt x="2793" y="361"/>
                    <a:pt x="3047" y="442"/>
                    <a:pt x="3227" y="579"/>
                  </a:cubicBezTo>
                  <a:cubicBezTo>
                    <a:pt x="4036" y="1222"/>
                    <a:pt x="4715" y="1496"/>
                    <a:pt x="5584" y="1496"/>
                  </a:cubicBezTo>
                  <a:cubicBezTo>
                    <a:pt x="6441" y="1496"/>
                    <a:pt x="7132" y="1222"/>
                    <a:pt x="7930" y="579"/>
                  </a:cubicBezTo>
                  <a:cubicBezTo>
                    <a:pt x="8120" y="442"/>
                    <a:pt x="8375" y="361"/>
                    <a:pt x="8647" y="361"/>
                  </a:cubicBezTo>
                  <a:close/>
                  <a:moveTo>
                    <a:pt x="5584" y="5437"/>
                  </a:moveTo>
                  <a:cubicBezTo>
                    <a:pt x="6179" y="5437"/>
                    <a:pt x="6751" y="5556"/>
                    <a:pt x="7215" y="5758"/>
                  </a:cubicBezTo>
                  <a:cubicBezTo>
                    <a:pt x="6572" y="6020"/>
                    <a:pt x="5989" y="6151"/>
                    <a:pt x="5584" y="6151"/>
                  </a:cubicBezTo>
                  <a:cubicBezTo>
                    <a:pt x="5144" y="6151"/>
                    <a:pt x="4584" y="6020"/>
                    <a:pt x="3941" y="5758"/>
                  </a:cubicBezTo>
                  <a:cubicBezTo>
                    <a:pt x="4405" y="5556"/>
                    <a:pt x="4989" y="5437"/>
                    <a:pt x="5584" y="5437"/>
                  </a:cubicBezTo>
                  <a:close/>
                  <a:moveTo>
                    <a:pt x="607" y="4234"/>
                  </a:moveTo>
                  <a:lnTo>
                    <a:pt x="607" y="4234"/>
                  </a:lnTo>
                  <a:cubicBezTo>
                    <a:pt x="643" y="4246"/>
                    <a:pt x="655" y="4270"/>
                    <a:pt x="679" y="4294"/>
                  </a:cubicBezTo>
                  <a:cubicBezTo>
                    <a:pt x="1060" y="4604"/>
                    <a:pt x="1572" y="4961"/>
                    <a:pt x="2143" y="5282"/>
                  </a:cubicBezTo>
                  <a:cubicBezTo>
                    <a:pt x="2739" y="5627"/>
                    <a:pt x="3358" y="5913"/>
                    <a:pt x="3929" y="6116"/>
                  </a:cubicBezTo>
                  <a:cubicBezTo>
                    <a:pt x="4584" y="6354"/>
                    <a:pt x="5120" y="6473"/>
                    <a:pt x="5548" y="6473"/>
                  </a:cubicBezTo>
                  <a:cubicBezTo>
                    <a:pt x="5977" y="6473"/>
                    <a:pt x="6525" y="6354"/>
                    <a:pt x="7168" y="6116"/>
                  </a:cubicBezTo>
                  <a:cubicBezTo>
                    <a:pt x="7739" y="5913"/>
                    <a:pt x="8358" y="5616"/>
                    <a:pt x="8954" y="5282"/>
                  </a:cubicBezTo>
                  <a:cubicBezTo>
                    <a:pt x="9537" y="4961"/>
                    <a:pt x="10061" y="4604"/>
                    <a:pt x="10418" y="4294"/>
                  </a:cubicBezTo>
                  <a:cubicBezTo>
                    <a:pt x="10442" y="4270"/>
                    <a:pt x="10454" y="4246"/>
                    <a:pt x="10489" y="4234"/>
                  </a:cubicBezTo>
                  <a:lnTo>
                    <a:pt x="10489" y="4234"/>
                  </a:lnTo>
                  <a:cubicBezTo>
                    <a:pt x="10239" y="4770"/>
                    <a:pt x="9716" y="5401"/>
                    <a:pt x="9061" y="5973"/>
                  </a:cubicBezTo>
                  <a:cubicBezTo>
                    <a:pt x="8525" y="6437"/>
                    <a:pt x="7942" y="6818"/>
                    <a:pt x="7370" y="7092"/>
                  </a:cubicBezTo>
                  <a:cubicBezTo>
                    <a:pt x="6727" y="7390"/>
                    <a:pt x="6120" y="7532"/>
                    <a:pt x="5560" y="7532"/>
                  </a:cubicBezTo>
                  <a:cubicBezTo>
                    <a:pt x="5013" y="7532"/>
                    <a:pt x="4405" y="7390"/>
                    <a:pt x="3762" y="7092"/>
                  </a:cubicBezTo>
                  <a:cubicBezTo>
                    <a:pt x="3179" y="6818"/>
                    <a:pt x="2608" y="6437"/>
                    <a:pt x="2060" y="5973"/>
                  </a:cubicBezTo>
                  <a:cubicBezTo>
                    <a:pt x="1417" y="5401"/>
                    <a:pt x="893" y="4782"/>
                    <a:pt x="607" y="4234"/>
                  </a:cubicBezTo>
                  <a:close/>
                  <a:moveTo>
                    <a:pt x="2503" y="1"/>
                  </a:moveTo>
                  <a:cubicBezTo>
                    <a:pt x="2451" y="1"/>
                    <a:pt x="2399" y="3"/>
                    <a:pt x="2346" y="8"/>
                  </a:cubicBezTo>
                  <a:cubicBezTo>
                    <a:pt x="1965" y="20"/>
                    <a:pt x="1584" y="151"/>
                    <a:pt x="1334" y="365"/>
                  </a:cubicBezTo>
                  <a:cubicBezTo>
                    <a:pt x="762" y="579"/>
                    <a:pt x="333" y="1151"/>
                    <a:pt x="333" y="1806"/>
                  </a:cubicBezTo>
                  <a:cubicBezTo>
                    <a:pt x="333" y="2008"/>
                    <a:pt x="381" y="2222"/>
                    <a:pt x="453" y="2401"/>
                  </a:cubicBezTo>
                  <a:cubicBezTo>
                    <a:pt x="322" y="2568"/>
                    <a:pt x="0" y="3020"/>
                    <a:pt x="0" y="3365"/>
                  </a:cubicBezTo>
                  <a:cubicBezTo>
                    <a:pt x="0" y="4139"/>
                    <a:pt x="714" y="5258"/>
                    <a:pt x="1822" y="6211"/>
                  </a:cubicBezTo>
                  <a:cubicBezTo>
                    <a:pt x="2381" y="6687"/>
                    <a:pt x="2989" y="7092"/>
                    <a:pt x="3596" y="7366"/>
                  </a:cubicBezTo>
                  <a:cubicBezTo>
                    <a:pt x="4286" y="7699"/>
                    <a:pt x="4941" y="7842"/>
                    <a:pt x="5536" y="7842"/>
                  </a:cubicBezTo>
                  <a:cubicBezTo>
                    <a:pt x="6132" y="7842"/>
                    <a:pt x="6787" y="7687"/>
                    <a:pt x="7465" y="7366"/>
                  </a:cubicBezTo>
                  <a:cubicBezTo>
                    <a:pt x="8073" y="7092"/>
                    <a:pt x="8692" y="6687"/>
                    <a:pt x="9239" y="6211"/>
                  </a:cubicBezTo>
                  <a:cubicBezTo>
                    <a:pt x="10335" y="5258"/>
                    <a:pt x="11073" y="4139"/>
                    <a:pt x="11073" y="3377"/>
                  </a:cubicBezTo>
                  <a:lnTo>
                    <a:pt x="11073" y="3365"/>
                  </a:lnTo>
                  <a:cubicBezTo>
                    <a:pt x="11097" y="3020"/>
                    <a:pt x="10775" y="2568"/>
                    <a:pt x="10644" y="2401"/>
                  </a:cubicBezTo>
                  <a:cubicBezTo>
                    <a:pt x="10716" y="2222"/>
                    <a:pt x="10751" y="2008"/>
                    <a:pt x="10751" y="1806"/>
                  </a:cubicBezTo>
                  <a:cubicBezTo>
                    <a:pt x="10751" y="1151"/>
                    <a:pt x="10347" y="579"/>
                    <a:pt x="9763" y="365"/>
                  </a:cubicBezTo>
                  <a:cubicBezTo>
                    <a:pt x="9501" y="151"/>
                    <a:pt x="9132" y="20"/>
                    <a:pt x="8751" y="8"/>
                  </a:cubicBezTo>
                  <a:cubicBezTo>
                    <a:pt x="8714" y="5"/>
                    <a:pt x="8677" y="4"/>
                    <a:pt x="8640" y="4"/>
                  </a:cubicBezTo>
                  <a:cubicBezTo>
                    <a:pt x="8277" y="4"/>
                    <a:pt x="7941" y="109"/>
                    <a:pt x="7703" y="282"/>
                  </a:cubicBezTo>
                  <a:cubicBezTo>
                    <a:pt x="6965" y="877"/>
                    <a:pt x="6346" y="1115"/>
                    <a:pt x="5548" y="1115"/>
                  </a:cubicBezTo>
                  <a:cubicBezTo>
                    <a:pt x="4739" y="1115"/>
                    <a:pt x="4143" y="877"/>
                    <a:pt x="3393" y="282"/>
                  </a:cubicBezTo>
                  <a:cubicBezTo>
                    <a:pt x="3165" y="105"/>
                    <a:pt x="2855" y="1"/>
                    <a:pt x="25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1" name="Google Shape;11981;p81"/>
            <p:cNvSpPr/>
            <p:nvPr/>
          </p:nvSpPr>
          <p:spPr>
            <a:xfrm>
              <a:off x="2651437" y="2623922"/>
              <a:ext cx="16768" cy="15968"/>
            </a:xfrm>
            <a:custGeom>
              <a:avLst/>
              <a:gdLst/>
              <a:ahLst/>
              <a:cxnLst/>
              <a:rect l="l" t="t" r="r" b="b"/>
              <a:pathLst>
                <a:path w="524" h="499" extrusionOk="0">
                  <a:moveTo>
                    <a:pt x="351" y="1"/>
                  </a:moveTo>
                  <a:cubicBezTo>
                    <a:pt x="310" y="1"/>
                    <a:pt x="268" y="16"/>
                    <a:pt x="238" y="46"/>
                  </a:cubicBezTo>
                  <a:lnTo>
                    <a:pt x="60" y="224"/>
                  </a:lnTo>
                  <a:cubicBezTo>
                    <a:pt x="0" y="284"/>
                    <a:pt x="0" y="391"/>
                    <a:pt x="60" y="450"/>
                  </a:cubicBezTo>
                  <a:cubicBezTo>
                    <a:pt x="83" y="474"/>
                    <a:pt x="131" y="498"/>
                    <a:pt x="179" y="498"/>
                  </a:cubicBezTo>
                  <a:cubicBezTo>
                    <a:pt x="214" y="498"/>
                    <a:pt x="262" y="474"/>
                    <a:pt x="298" y="450"/>
                  </a:cubicBezTo>
                  <a:lnTo>
                    <a:pt x="476" y="272"/>
                  </a:lnTo>
                  <a:cubicBezTo>
                    <a:pt x="524" y="224"/>
                    <a:pt x="524" y="117"/>
                    <a:pt x="464" y="46"/>
                  </a:cubicBezTo>
                  <a:cubicBezTo>
                    <a:pt x="435" y="16"/>
                    <a:pt x="393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2" name="Google Shape;11982;p81"/>
            <p:cNvSpPr/>
            <p:nvPr/>
          </p:nvSpPr>
          <p:spPr>
            <a:xfrm>
              <a:off x="2690285" y="2623922"/>
              <a:ext cx="16800" cy="15968"/>
            </a:xfrm>
            <a:custGeom>
              <a:avLst/>
              <a:gdLst/>
              <a:ahLst/>
              <a:cxnLst/>
              <a:rect l="l" t="t" r="r" b="b"/>
              <a:pathLst>
                <a:path w="525" h="499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39" y="450"/>
                  </a:lnTo>
                  <a:cubicBezTo>
                    <a:pt x="274" y="474"/>
                    <a:pt x="310" y="498"/>
                    <a:pt x="358" y="498"/>
                  </a:cubicBezTo>
                  <a:cubicBezTo>
                    <a:pt x="405" y="498"/>
                    <a:pt x="453" y="474"/>
                    <a:pt x="477" y="450"/>
                  </a:cubicBezTo>
                  <a:cubicBezTo>
                    <a:pt x="524" y="391"/>
                    <a:pt x="524" y="284"/>
                    <a:pt x="465" y="224"/>
                  </a:cubicBez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3" name="Google Shape;11983;p81"/>
            <p:cNvSpPr/>
            <p:nvPr/>
          </p:nvSpPr>
          <p:spPr>
            <a:xfrm>
              <a:off x="2535597" y="2557170"/>
              <a:ext cx="32416" cy="49184"/>
            </a:xfrm>
            <a:custGeom>
              <a:avLst/>
              <a:gdLst/>
              <a:ahLst/>
              <a:cxnLst/>
              <a:rect l="l" t="t" r="r" b="b"/>
              <a:pathLst>
                <a:path w="1013" h="1537" extrusionOk="0">
                  <a:moveTo>
                    <a:pt x="501" y="0"/>
                  </a:moveTo>
                  <a:cubicBezTo>
                    <a:pt x="227" y="0"/>
                    <a:pt x="1" y="227"/>
                    <a:pt x="1" y="512"/>
                  </a:cubicBezTo>
                  <a:lnTo>
                    <a:pt x="1" y="1024"/>
                  </a:lnTo>
                  <a:cubicBezTo>
                    <a:pt x="1" y="1310"/>
                    <a:pt x="227" y="1536"/>
                    <a:pt x="501" y="1536"/>
                  </a:cubicBezTo>
                  <a:cubicBezTo>
                    <a:pt x="786" y="1536"/>
                    <a:pt x="1013" y="1310"/>
                    <a:pt x="1013" y="1024"/>
                  </a:cubicBezTo>
                  <a:lnTo>
                    <a:pt x="1013" y="691"/>
                  </a:lnTo>
                  <a:cubicBezTo>
                    <a:pt x="1013" y="596"/>
                    <a:pt x="941" y="524"/>
                    <a:pt x="846" y="524"/>
                  </a:cubicBezTo>
                  <a:cubicBezTo>
                    <a:pt x="763" y="524"/>
                    <a:pt x="679" y="596"/>
                    <a:pt x="679" y="691"/>
                  </a:cubicBezTo>
                  <a:lnTo>
                    <a:pt x="679" y="1036"/>
                  </a:lnTo>
                  <a:cubicBezTo>
                    <a:pt x="679" y="1131"/>
                    <a:pt x="596" y="1215"/>
                    <a:pt x="501" y="1215"/>
                  </a:cubicBezTo>
                  <a:cubicBezTo>
                    <a:pt x="405" y="1215"/>
                    <a:pt x="322" y="1120"/>
                    <a:pt x="322" y="1036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1" y="334"/>
                  </a:cubicBezTo>
                  <a:cubicBezTo>
                    <a:pt x="596" y="334"/>
                    <a:pt x="667" y="262"/>
                    <a:pt x="667" y="167"/>
                  </a:cubicBezTo>
                  <a:cubicBezTo>
                    <a:pt x="667" y="84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4" name="Google Shape;11984;p81"/>
            <p:cNvSpPr/>
            <p:nvPr/>
          </p:nvSpPr>
          <p:spPr>
            <a:xfrm>
              <a:off x="2790477" y="2557938"/>
              <a:ext cx="32416" cy="48800"/>
            </a:xfrm>
            <a:custGeom>
              <a:avLst/>
              <a:gdLst/>
              <a:ahLst/>
              <a:cxnLst/>
              <a:rect l="l" t="t" r="r" b="b"/>
              <a:pathLst>
                <a:path w="1013" h="1525" extrusionOk="0">
                  <a:moveTo>
                    <a:pt x="501" y="0"/>
                  </a:moveTo>
                  <a:cubicBezTo>
                    <a:pt x="418" y="0"/>
                    <a:pt x="346" y="72"/>
                    <a:pt x="346" y="155"/>
                  </a:cubicBezTo>
                  <a:cubicBezTo>
                    <a:pt x="346" y="250"/>
                    <a:pt x="418" y="322"/>
                    <a:pt x="501" y="322"/>
                  </a:cubicBezTo>
                  <a:cubicBezTo>
                    <a:pt x="608" y="322"/>
                    <a:pt x="679" y="417"/>
                    <a:pt x="679" y="500"/>
                  </a:cubicBezTo>
                  <a:lnTo>
                    <a:pt x="679" y="1024"/>
                  </a:lnTo>
                  <a:cubicBezTo>
                    <a:pt x="679" y="1131"/>
                    <a:pt x="596" y="1203"/>
                    <a:pt x="501" y="1203"/>
                  </a:cubicBezTo>
                  <a:cubicBezTo>
                    <a:pt x="418" y="1203"/>
                    <a:pt x="322" y="1107"/>
                    <a:pt x="322" y="1024"/>
                  </a:cubicBezTo>
                  <a:lnTo>
                    <a:pt x="322" y="679"/>
                  </a:lnTo>
                  <a:cubicBezTo>
                    <a:pt x="322" y="596"/>
                    <a:pt x="251" y="512"/>
                    <a:pt x="156" y="512"/>
                  </a:cubicBezTo>
                  <a:cubicBezTo>
                    <a:pt x="72" y="512"/>
                    <a:pt x="1" y="596"/>
                    <a:pt x="1" y="679"/>
                  </a:cubicBezTo>
                  <a:lnTo>
                    <a:pt x="1" y="1024"/>
                  </a:lnTo>
                  <a:cubicBezTo>
                    <a:pt x="1" y="1310"/>
                    <a:pt x="215" y="1524"/>
                    <a:pt x="501" y="1524"/>
                  </a:cubicBezTo>
                  <a:cubicBezTo>
                    <a:pt x="787" y="1524"/>
                    <a:pt x="1013" y="1310"/>
                    <a:pt x="1013" y="1024"/>
                  </a:cubicBezTo>
                  <a:lnTo>
                    <a:pt x="1013" y="500"/>
                  </a:lnTo>
                  <a:cubicBezTo>
                    <a:pt x="1013" y="215"/>
                    <a:pt x="787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85" name="Google Shape;11985;p81"/>
          <p:cNvSpPr/>
          <p:nvPr/>
        </p:nvSpPr>
        <p:spPr>
          <a:xfrm>
            <a:off x="9892757" y="3433976"/>
            <a:ext cx="473515" cy="375936"/>
          </a:xfrm>
          <a:custGeom>
            <a:avLst/>
            <a:gdLst/>
            <a:ahLst/>
            <a:cxnLst/>
            <a:rect l="l" t="t" r="r" b="b"/>
            <a:pathLst>
              <a:path w="11098" h="8811" extrusionOk="0">
                <a:moveTo>
                  <a:pt x="4955" y="0"/>
                </a:moveTo>
                <a:cubicBezTo>
                  <a:pt x="4754" y="0"/>
                  <a:pt x="4539" y="24"/>
                  <a:pt x="4311" y="71"/>
                </a:cubicBezTo>
                <a:cubicBezTo>
                  <a:pt x="3358" y="262"/>
                  <a:pt x="2406" y="833"/>
                  <a:pt x="1418" y="1786"/>
                </a:cubicBezTo>
                <a:cubicBezTo>
                  <a:pt x="1358" y="1845"/>
                  <a:pt x="1358" y="1952"/>
                  <a:pt x="1418" y="2012"/>
                </a:cubicBezTo>
                <a:cubicBezTo>
                  <a:pt x="1453" y="2036"/>
                  <a:pt x="1489" y="2048"/>
                  <a:pt x="1537" y="2048"/>
                </a:cubicBezTo>
                <a:cubicBezTo>
                  <a:pt x="1584" y="2048"/>
                  <a:pt x="1608" y="2036"/>
                  <a:pt x="1656" y="2012"/>
                </a:cubicBezTo>
                <a:cubicBezTo>
                  <a:pt x="2596" y="1095"/>
                  <a:pt x="3489" y="559"/>
                  <a:pt x="4382" y="381"/>
                </a:cubicBezTo>
                <a:cubicBezTo>
                  <a:pt x="4594" y="339"/>
                  <a:pt x="4791" y="318"/>
                  <a:pt x="4972" y="318"/>
                </a:cubicBezTo>
                <a:cubicBezTo>
                  <a:pt x="5311" y="318"/>
                  <a:pt x="5594" y="392"/>
                  <a:pt x="5811" y="547"/>
                </a:cubicBezTo>
                <a:cubicBezTo>
                  <a:pt x="6002" y="678"/>
                  <a:pt x="6109" y="845"/>
                  <a:pt x="6180" y="1000"/>
                </a:cubicBezTo>
                <a:cubicBezTo>
                  <a:pt x="6121" y="976"/>
                  <a:pt x="6061" y="952"/>
                  <a:pt x="6002" y="940"/>
                </a:cubicBezTo>
                <a:cubicBezTo>
                  <a:pt x="5984" y="933"/>
                  <a:pt x="5967" y="930"/>
                  <a:pt x="5949" y="930"/>
                </a:cubicBezTo>
                <a:cubicBezTo>
                  <a:pt x="5882" y="930"/>
                  <a:pt x="5818" y="979"/>
                  <a:pt x="5799" y="1035"/>
                </a:cubicBezTo>
                <a:cubicBezTo>
                  <a:pt x="5764" y="1131"/>
                  <a:pt x="5823" y="1214"/>
                  <a:pt x="5895" y="1250"/>
                </a:cubicBezTo>
                <a:cubicBezTo>
                  <a:pt x="6121" y="1309"/>
                  <a:pt x="6335" y="1416"/>
                  <a:pt x="6537" y="1512"/>
                </a:cubicBezTo>
                <a:cubicBezTo>
                  <a:pt x="6787" y="1667"/>
                  <a:pt x="6907" y="1845"/>
                  <a:pt x="6883" y="2048"/>
                </a:cubicBezTo>
                <a:cubicBezTo>
                  <a:pt x="6847" y="2250"/>
                  <a:pt x="6692" y="2429"/>
                  <a:pt x="6514" y="2464"/>
                </a:cubicBezTo>
                <a:cubicBezTo>
                  <a:pt x="6483" y="2472"/>
                  <a:pt x="6453" y="2476"/>
                  <a:pt x="6425" y="2476"/>
                </a:cubicBezTo>
                <a:cubicBezTo>
                  <a:pt x="6321" y="2476"/>
                  <a:pt x="6234" y="2424"/>
                  <a:pt x="6168" y="2321"/>
                </a:cubicBezTo>
                <a:cubicBezTo>
                  <a:pt x="5871" y="1857"/>
                  <a:pt x="5442" y="1500"/>
                  <a:pt x="4990" y="1297"/>
                </a:cubicBezTo>
                <a:cubicBezTo>
                  <a:pt x="4882" y="1250"/>
                  <a:pt x="4763" y="1202"/>
                  <a:pt x="4668" y="1178"/>
                </a:cubicBezTo>
                <a:cubicBezTo>
                  <a:pt x="4811" y="1152"/>
                  <a:pt x="4954" y="1138"/>
                  <a:pt x="5097" y="1138"/>
                </a:cubicBezTo>
                <a:cubicBezTo>
                  <a:pt x="5144" y="1138"/>
                  <a:pt x="5192" y="1140"/>
                  <a:pt x="5240" y="1143"/>
                </a:cubicBezTo>
                <a:cubicBezTo>
                  <a:pt x="5335" y="1143"/>
                  <a:pt x="5406" y="1083"/>
                  <a:pt x="5406" y="1000"/>
                </a:cubicBezTo>
                <a:cubicBezTo>
                  <a:pt x="5406" y="905"/>
                  <a:pt x="5347" y="833"/>
                  <a:pt x="5263" y="833"/>
                </a:cubicBezTo>
                <a:cubicBezTo>
                  <a:pt x="5208" y="830"/>
                  <a:pt x="5151" y="829"/>
                  <a:pt x="5095" y="829"/>
                </a:cubicBezTo>
                <a:cubicBezTo>
                  <a:pt x="4253" y="829"/>
                  <a:pt x="3373" y="1161"/>
                  <a:pt x="2525" y="1797"/>
                </a:cubicBezTo>
                <a:cubicBezTo>
                  <a:pt x="1954" y="2226"/>
                  <a:pt x="1573" y="2667"/>
                  <a:pt x="1453" y="2810"/>
                </a:cubicBezTo>
                <a:cubicBezTo>
                  <a:pt x="1215" y="2869"/>
                  <a:pt x="977" y="2964"/>
                  <a:pt x="739" y="3083"/>
                </a:cubicBezTo>
                <a:cubicBezTo>
                  <a:pt x="870" y="2917"/>
                  <a:pt x="1013" y="2726"/>
                  <a:pt x="1215" y="2512"/>
                </a:cubicBezTo>
                <a:cubicBezTo>
                  <a:pt x="1275" y="2452"/>
                  <a:pt x="1275" y="2345"/>
                  <a:pt x="1192" y="2286"/>
                </a:cubicBezTo>
                <a:cubicBezTo>
                  <a:pt x="1164" y="2258"/>
                  <a:pt x="1130" y="2244"/>
                  <a:pt x="1094" y="2244"/>
                </a:cubicBezTo>
                <a:cubicBezTo>
                  <a:pt x="1052" y="2244"/>
                  <a:pt x="1009" y="2264"/>
                  <a:pt x="977" y="2309"/>
                </a:cubicBezTo>
                <a:cubicBezTo>
                  <a:pt x="394" y="2964"/>
                  <a:pt x="60" y="3500"/>
                  <a:pt x="37" y="3524"/>
                </a:cubicBezTo>
                <a:cubicBezTo>
                  <a:pt x="1" y="3583"/>
                  <a:pt x="1" y="3643"/>
                  <a:pt x="37" y="3702"/>
                </a:cubicBezTo>
                <a:cubicBezTo>
                  <a:pt x="75" y="3749"/>
                  <a:pt x="123" y="3775"/>
                  <a:pt x="175" y="3775"/>
                </a:cubicBezTo>
                <a:cubicBezTo>
                  <a:pt x="204" y="3775"/>
                  <a:pt x="233" y="3767"/>
                  <a:pt x="263" y="3750"/>
                </a:cubicBezTo>
                <a:cubicBezTo>
                  <a:pt x="691" y="3441"/>
                  <a:pt x="1215" y="3214"/>
                  <a:pt x="1715" y="3107"/>
                </a:cubicBezTo>
                <a:cubicBezTo>
                  <a:pt x="1860" y="3079"/>
                  <a:pt x="2037" y="3059"/>
                  <a:pt x="2203" y="3059"/>
                </a:cubicBezTo>
                <a:cubicBezTo>
                  <a:pt x="2391" y="3059"/>
                  <a:pt x="2567" y="3085"/>
                  <a:pt x="2668" y="3155"/>
                </a:cubicBezTo>
                <a:cubicBezTo>
                  <a:pt x="2799" y="3238"/>
                  <a:pt x="2858" y="3357"/>
                  <a:pt x="2799" y="3476"/>
                </a:cubicBezTo>
                <a:cubicBezTo>
                  <a:pt x="2747" y="3588"/>
                  <a:pt x="2610" y="3674"/>
                  <a:pt x="2395" y="3674"/>
                </a:cubicBezTo>
                <a:cubicBezTo>
                  <a:pt x="2311" y="3674"/>
                  <a:pt x="2215" y="3661"/>
                  <a:pt x="2108" y="3631"/>
                </a:cubicBezTo>
                <a:cubicBezTo>
                  <a:pt x="1912" y="3572"/>
                  <a:pt x="1724" y="3542"/>
                  <a:pt x="1549" y="3542"/>
                </a:cubicBezTo>
                <a:cubicBezTo>
                  <a:pt x="1373" y="3542"/>
                  <a:pt x="1209" y="3572"/>
                  <a:pt x="1061" y="3631"/>
                </a:cubicBezTo>
                <a:cubicBezTo>
                  <a:pt x="799" y="3738"/>
                  <a:pt x="584" y="3929"/>
                  <a:pt x="453" y="4179"/>
                </a:cubicBezTo>
                <a:cubicBezTo>
                  <a:pt x="322" y="4429"/>
                  <a:pt x="275" y="4750"/>
                  <a:pt x="334" y="5048"/>
                </a:cubicBezTo>
                <a:cubicBezTo>
                  <a:pt x="382" y="5310"/>
                  <a:pt x="513" y="5548"/>
                  <a:pt x="703" y="5727"/>
                </a:cubicBezTo>
                <a:cubicBezTo>
                  <a:pt x="632" y="5858"/>
                  <a:pt x="572" y="6012"/>
                  <a:pt x="537" y="6179"/>
                </a:cubicBezTo>
                <a:cubicBezTo>
                  <a:pt x="441" y="6631"/>
                  <a:pt x="525" y="7143"/>
                  <a:pt x="811" y="7632"/>
                </a:cubicBezTo>
                <a:cubicBezTo>
                  <a:pt x="1013" y="8001"/>
                  <a:pt x="1251" y="8239"/>
                  <a:pt x="1275" y="8239"/>
                </a:cubicBezTo>
                <a:cubicBezTo>
                  <a:pt x="1299" y="8274"/>
                  <a:pt x="1346" y="8286"/>
                  <a:pt x="1394" y="8286"/>
                </a:cubicBezTo>
                <a:cubicBezTo>
                  <a:pt x="1430" y="8286"/>
                  <a:pt x="1477" y="8274"/>
                  <a:pt x="1513" y="8239"/>
                </a:cubicBezTo>
                <a:cubicBezTo>
                  <a:pt x="1573" y="8179"/>
                  <a:pt x="1573" y="8084"/>
                  <a:pt x="1513" y="8024"/>
                </a:cubicBezTo>
                <a:cubicBezTo>
                  <a:pt x="1489" y="8001"/>
                  <a:pt x="644" y="7167"/>
                  <a:pt x="870" y="6250"/>
                </a:cubicBezTo>
                <a:cubicBezTo>
                  <a:pt x="977" y="5798"/>
                  <a:pt x="1239" y="5477"/>
                  <a:pt x="1656" y="5298"/>
                </a:cubicBezTo>
                <a:cubicBezTo>
                  <a:pt x="1896" y="5194"/>
                  <a:pt x="2169" y="5144"/>
                  <a:pt x="2455" y="5144"/>
                </a:cubicBezTo>
                <a:cubicBezTo>
                  <a:pt x="2595" y="5144"/>
                  <a:pt x="2738" y="5155"/>
                  <a:pt x="2882" y="5179"/>
                </a:cubicBezTo>
                <a:cubicBezTo>
                  <a:pt x="3382" y="5262"/>
                  <a:pt x="3775" y="5536"/>
                  <a:pt x="3739" y="5762"/>
                </a:cubicBezTo>
                <a:cubicBezTo>
                  <a:pt x="3728" y="5822"/>
                  <a:pt x="3716" y="5858"/>
                  <a:pt x="3668" y="5893"/>
                </a:cubicBezTo>
                <a:cubicBezTo>
                  <a:pt x="3634" y="5910"/>
                  <a:pt x="3589" y="5927"/>
                  <a:pt x="3540" y="5927"/>
                </a:cubicBezTo>
                <a:cubicBezTo>
                  <a:pt x="3519" y="5927"/>
                  <a:pt x="3498" y="5924"/>
                  <a:pt x="3478" y="5917"/>
                </a:cubicBezTo>
                <a:lnTo>
                  <a:pt x="3454" y="5917"/>
                </a:lnTo>
                <a:cubicBezTo>
                  <a:pt x="3394" y="5846"/>
                  <a:pt x="3323" y="5774"/>
                  <a:pt x="3239" y="5715"/>
                </a:cubicBezTo>
                <a:cubicBezTo>
                  <a:pt x="3207" y="5696"/>
                  <a:pt x="3173" y="5687"/>
                  <a:pt x="3141" y="5687"/>
                </a:cubicBezTo>
                <a:cubicBezTo>
                  <a:pt x="3090" y="5687"/>
                  <a:pt x="3042" y="5711"/>
                  <a:pt x="3013" y="5762"/>
                </a:cubicBezTo>
                <a:cubicBezTo>
                  <a:pt x="2966" y="5834"/>
                  <a:pt x="2977" y="5941"/>
                  <a:pt x="3061" y="5977"/>
                </a:cubicBezTo>
                <a:cubicBezTo>
                  <a:pt x="3263" y="6119"/>
                  <a:pt x="3275" y="6274"/>
                  <a:pt x="3263" y="6381"/>
                </a:cubicBezTo>
                <a:cubicBezTo>
                  <a:pt x="3251" y="6536"/>
                  <a:pt x="3132" y="6679"/>
                  <a:pt x="3001" y="6727"/>
                </a:cubicBezTo>
                <a:cubicBezTo>
                  <a:pt x="2976" y="6732"/>
                  <a:pt x="2951" y="6735"/>
                  <a:pt x="2927" y="6735"/>
                </a:cubicBezTo>
                <a:cubicBezTo>
                  <a:pt x="2850" y="6735"/>
                  <a:pt x="2779" y="6704"/>
                  <a:pt x="2716" y="6631"/>
                </a:cubicBezTo>
                <a:cubicBezTo>
                  <a:pt x="2435" y="6342"/>
                  <a:pt x="2096" y="6177"/>
                  <a:pt x="1791" y="6177"/>
                </a:cubicBezTo>
                <a:cubicBezTo>
                  <a:pt x="1707" y="6177"/>
                  <a:pt x="1626" y="6189"/>
                  <a:pt x="1549" y="6215"/>
                </a:cubicBezTo>
                <a:cubicBezTo>
                  <a:pt x="1311" y="6298"/>
                  <a:pt x="1168" y="6477"/>
                  <a:pt x="1120" y="6727"/>
                </a:cubicBezTo>
                <a:cubicBezTo>
                  <a:pt x="1108" y="6810"/>
                  <a:pt x="1168" y="6905"/>
                  <a:pt x="1251" y="6905"/>
                </a:cubicBezTo>
                <a:cubicBezTo>
                  <a:pt x="1259" y="6906"/>
                  <a:pt x="1267" y="6907"/>
                  <a:pt x="1275" y="6907"/>
                </a:cubicBezTo>
                <a:cubicBezTo>
                  <a:pt x="1360" y="6907"/>
                  <a:pt x="1430" y="6850"/>
                  <a:pt x="1430" y="6774"/>
                </a:cubicBezTo>
                <a:cubicBezTo>
                  <a:pt x="1465" y="6620"/>
                  <a:pt x="1549" y="6548"/>
                  <a:pt x="1644" y="6536"/>
                </a:cubicBezTo>
                <a:cubicBezTo>
                  <a:pt x="1690" y="6521"/>
                  <a:pt x="1738" y="6514"/>
                  <a:pt x="1786" y="6514"/>
                </a:cubicBezTo>
                <a:cubicBezTo>
                  <a:pt x="2035" y="6514"/>
                  <a:pt x="2298" y="6700"/>
                  <a:pt x="2477" y="6870"/>
                </a:cubicBezTo>
                <a:cubicBezTo>
                  <a:pt x="2608" y="7012"/>
                  <a:pt x="2763" y="7084"/>
                  <a:pt x="2918" y="7084"/>
                </a:cubicBezTo>
                <a:cubicBezTo>
                  <a:pt x="2977" y="7084"/>
                  <a:pt x="3037" y="7072"/>
                  <a:pt x="3097" y="7048"/>
                </a:cubicBezTo>
                <a:cubicBezTo>
                  <a:pt x="3263" y="6989"/>
                  <a:pt x="3418" y="6870"/>
                  <a:pt x="3501" y="6715"/>
                </a:cubicBezTo>
                <a:cubicBezTo>
                  <a:pt x="3656" y="6870"/>
                  <a:pt x="3918" y="7108"/>
                  <a:pt x="4323" y="7381"/>
                </a:cubicBezTo>
                <a:cubicBezTo>
                  <a:pt x="4966" y="7810"/>
                  <a:pt x="6109" y="8405"/>
                  <a:pt x="7919" y="8810"/>
                </a:cubicBezTo>
                <a:lnTo>
                  <a:pt x="7954" y="8810"/>
                </a:lnTo>
                <a:cubicBezTo>
                  <a:pt x="8026" y="8810"/>
                  <a:pt x="8097" y="8763"/>
                  <a:pt x="8121" y="8679"/>
                </a:cubicBezTo>
                <a:cubicBezTo>
                  <a:pt x="8133" y="8584"/>
                  <a:pt x="8085" y="8501"/>
                  <a:pt x="8002" y="8477"/>
                </a:cubicBezTo>
                <a:cubicBezTo>
                  <a:pt x="6240" y="8096"/>
                  <a:pt x="5144" y="7524"/>
                  <a:pt x="4525" y="7131"/>
                </a:cubicBezTo>
                <a:cubicBezTo>
                  <a:pt x="3870" y="6679"/>
                  <a:pt x="3620" y="6322"/>
                  <a:pt x="3609" y="6322"/>
                </a:cubicBezTo>
                <a:lnTo>
                  <a:pt x="3609" y="6274"/>
                </a:lnTo>
                <a:cubicBezTo>
                  <a:pt x="3716" y="6274"/>
                  <a:pt x="3799" y="6250"/>
                  <a:pt x="3870" y="6191"/>
                </a:cubicBezTo>
                <a:cubicBezTo>
                  <a:pt x="3990" y="6119"/>
                  <a:pt x="4049" y="6000"/>
                  <a:pt x="4085" y="5834"/>
                </a:cubicBezTo>
                <a:cubicBezTo>
                  <a:pt x="4109" y="5607"/>
                  <a:pt x="4001" y="5381"/>
                  <a:pt x="3751" y="5203"/>
                </a:cubicBezTo>
                <a:cubicBezTo>
                  <a:pt x="3561" y="5060"/>
                  <a:pt x="3275" y="4941"/>
                  <a:pt x="2954" y="4881"/>
                </a:cubicBezTo>
                <a:cubicBezTo>
                  <a:pt x="2794" y="4852"/>
                  <a:pt x="2628" y="4836"/>
                  <a:pt x="2461" y="4836"/>
                </a:cubicBezTo>
                <a:cubicBezTo>
                  <a:pt x="1883" y="4836"/>
                  <a:pt x="1297" y="5024"/>
                  <a:pt x="918" y="5477"/>
                </a:cubicBezTo>
                <a:cubicBezTo>
                  <a:pt x="644" y="5191"/>
                  <a:pt x="572" y="4715"/>
                  <a:pt x="763" y="4345"/>
                </a:cubicBezTo>
                <a:cubicBezTo>
                  <a:pt x="848" y="4194"/>
                  <a:pt x="1067" y="3879"/>
                  <a:pt x="1581" y="3879"/>
                </a:cubicBezTo>
                <a:cubicBezTo>
                  <a:pt x="1716" y="3879"/>
                  <a:pt x="1871" y="3901"/>
                  <a:pt x="2049" y="3953"/>
                </a:cubicBezTo>
                <a:cubicBezTo>
                  <a:pt x="2189" y="3994"/>
                  <a:pt x="2318" y="4013"/>
                  <a:pt x="2436" y="4013"/>
                </a:cubicBezTo>
                <a:cubicBezTo>
                  <a:pt x="2788" y="4013"/>
                  <a:pt x="3034" y="3845"/>
                  <a:pt x="3132" y="3631"/>
                </a:cubicBezTo>
                <a:cubicBezTo>
                  <a:pt x="3251" y="3357"/>
                  <a:pt x="3144" y="3083"/>
                  <a:pt x="2882" y="2905"/>
                </a:cubicBezTo>
                <a:cubicBezTo>
                  <a:pt x="2714" y="2806"/>
                  <a:pt x="2470" y="2756"/>
                  <a:pt x="2181" y="2756"/>
                </a:cubicBezTo>
                <a:cubicBezTo>
                  <a:pt x="2123" y="2756"/>
                  <a:pt x="2063" y="2758"/>
                  <a:pt x="2001" y="2762"/>
                </a:cubicBezTo>
                <a:cubicBezTo>
                  <a:pt x="2180" y="2583"/>
                  <a:pt x="2430" y="2333"/>
                  <a:pt x="2739" y="2107"/>
                </a:cubicBezTo>
                <a:cubicBezTo>
                  <a:pt x="2966" y="1928"/>
                  <a:pt x="3251" y="1750"/>
                  <a:pt x="3561" y="1607"/>
                </a:cubicBezTo>
                <a:cubicBezTo>
                  <a:pt x="3742" y="1535"/>
                  <a:pt x="3929" y="1500"/>
                  <a:pt x="4120" y="1500"/>
                </a:cubicBezTo>
                <a:cubicBezTo>
                  <a:pt x="4368" y="1500"/>
                  <a:pt x="4621" y="1559"/>
                  <a:pt x="4871" y="1667"/>
                </a:cubicBezTo>
                <a:cubicBezTo>
                  <a:pt x="5156" y="1786"/>
                  <a:pt x="5406" y="1976"/>
                  <a:pt x="5633" y="2214"/>
                </a:cubicBezTo>
                <a:cubicBezTo>
                  <a:pt x="5299" y="2274"/>
                  <a:pt x="4799" y="2452"/>
                  <a:pt x="4549" y="3000"/>
                </a:cubicBezTo>
                <a:cubicBezTo>
                  <a:pt x="4323" y="3512"/>
                  <a:pt x="4347" y="4048"/>
                  <a:pt x="4668" y="4595"/>
                </a:cubicBezTo>
                <a:cubicBezTo>
                  <a:pt x="5573" y="6239"/>
                  <a:pt x="8681" y="7691"/>
                  <a:pt x="10919" y="7977"/>
                </a:cubicBezTo>
                <a:lnTo>
                  <a:pt x="10931" y="7977"/>
                </a:lnTo>
                <a:cubicBezTo>
                  <a:pt x="11002" y="7977"/>
                  <a:pt x="11074" y="7917"/>
                  <a:pt x="11098" y="7846"/>
                </a:cubicBezTo>
                <a:cubicBezTo>
                  <a:pt x="11050" y="7643"/>
                  <a:pt x="10990" y="7572"/>
                  <a:pt x="10907" y="7560"/>
                </a:cubicBezTo>
                <a:cubicBezTo>
                  <a:pt x="9835" y="7429"/>
                  <a:pt x="8538" y="6989"/>
                  <a:pt x="7407" y="6417"/>
                </a:cubicBezTo>
                <a:cubicBezTo>
                  <a:pt x="6180" y="5786"/>
                  <a:pt x="5287" y="5048"/>
                  <a:pt x="4906" y="4345"/>
                </a:cubicBezTo>
                <a:cubicBezTo>
                  <a:pt x="4656" y="3881"/>
                  <a:pt x="4609" y="3452"/>
                  <a:pt x="4799" y="3048"/>
                </a:cubicBezTo>
                <a:cubicBezTo>
                  <a:pt x="4918" y="2798"/>
                  <a:pt x="5133" y="2607"/>
                  <a:pt x="5442" y="2500"/>
                </a:cubicBezTo>
                <a:cubicBezTo>
                  <a:pt x="5597" y="2440"/>
                  <a:pt x="5752" y="2429"/>
                  <a:pt x="5847" y="2429"/>
                </a:cubicBezTo>
                <a:cubicBezTo>
                  <a:pt x="5859" y="2440"/>
                  <a:pt x="5871" y="2464"/>
                  <a:pt x="5883" y="2488"/>
                </a:cubicBezTo>
                <a:cubicBezTo>
                  <a:pt x="6025" y="2679"/>
                  <a:pt x="6216" y="2798"/>
                  <a:pt x="6418" y="2798"/>
                </a:cubicBezTo>
                <a:cubicBezTo>
                  <a:pt x="6466" y="2798"/>
                  <a:pt x="6526" y="2798"/>
                  <a:pt x="6573" y="2786"/>
                </a:cubicBezTo>
                <a:cubicBezTo>
                  <a:pt x="6883" y="2702"/>
                  <a:pt x="7157" y="2429"/>
                  <a:pt x="7192" y="2095"/>
                </a:cubicBezTo>
                <a:cubicBezTo>
                  <a:pt x="7240" y="1750"/>
                  <a:pt x="7061" y="1440"/>
                  <a:pt x="6692" y="1238"/>
                </a:cubicBezTo>
                <a:cubicBezTo>
                  <a:pt x="6645" y="1202"/>
                  <a:pt x="6597" y="1190"/>
                  <a:pt x="6573" y="1178"/>
                </a:cubicBezTo>
                <a:cubicBezTo>
                  <a:pt x="6537" y="1035"/>
                  <a:pt x="6418" y="595"/>
                  <a:pt x="5990" y="297"/>
                </a:cubicBezTo>
                <a:cubicBezTo>
                  <a:pt x="5711" y="98"/>
                  <a:pt x="5362" y="0"/>
                  <a:pt x="49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86" name="Google Shape;11986;p81"/>
          <p:cNvGrpSpPr/>
          <p:nvPr/>
        </p:nvGrpSpPr>
        <p:grpSpPr>
          <a:xfrm>
            <a:off x="10621248" y="3337763"/>
            <a:ext cx="475008" cy="469077"/>
            <a:chOff x="7993805" y="2427122"/>
            <a:chExt cx="356256" cy="351808"/>
          </a:xfrm>
          <a:solidFill>
            <a:schemeClr val="tx1"/>
          </a:solidFill>
        </p:grpSpPr>
        <p:sp>
          <p:nvSpPr>
            <p:cNvPr id="11987" name="Google Shape;11987;p81"/>
            <p:cNvSpPr/>
            <p:nvPr/>
          </p:nvSpPr>
          <p:spPr>
            <a:xfrm>
              <a:off x="8154957" y="2427122"/>
              <a:ext cx="195104" cy="194464"/>
            </a:xfrm>
            <a:custGeom>
              <a:avLst/>
              <a:gdLst/>
              <a:ahLst/>
              <a:cxnLst/>
              <a:rect l="l" t="t" r="r" b="b"/>
              <a:pathLst>
                <a:path w="6097" h="6077" extrusionOk="0">
                  <a:moveTo>
                    <a:pt x="299" y="0"/>
                  </a:moveTo>
                  <a:cubicBezTo>
                    <a:pt x="228" y="0"/>
                    <a:pt x="159" y="25"/>
                    <a:pt x="108" y="76"/>
                  </a:cubicBezTo>
                  <a:cubicBezTo>
                    <a:pt x="13" y="171"/>
                    <a:pt x="1" y="290"/>
                    <a:pt x="60" y="409"/>
                  </a:cubicBezTo>
                  <a:cubicBezTo>
                    <a:pt x="406" y="1028"/>
                    <a:pt x="644" y="1790"/>
                    <a:pt x="858" y="2517"/>
                  </a:cubicBezTo>
                  <a:cubicBezTo>
                    <a:pt x="1191" y="3588"/>
                    <a:pt x="1537" y="4695"/>
                    <a:pt x="2227" y="5410"/>
                  </a:cubicBezTo>
                  <a:cubicBezTo>
                    <a:pt x="2644" y="5838"/>
                    <a:pt x="3227" y="6077"/>
                    <a:pt x="3835" y="6077"/>
                  </a:cubicBezTo>
                  <a:lnTo>
                    <a:pt x="3858" y="6077"/>
                  </a:lnTo>
                  <a:cubicBezTo>
                    <a:pt x="4466" y="6077"/>
                    <a:pt x="5025" y="5850"/>
                    <a:pt x="5442" y="5422"/>
                  </a:cubicBezTo>
                  <a:cubicBezTo>
                    <a:pt x="5859" y="4993"/>
                    <a:pt x="6097" y="4422"/>
                    <a:pt x="6097" y="3814"/>
                  </a:cubicBezTo>
                  <a:cubicBezTo>
                    <a:pt x="6085" y="3219"/>
                    <a:pt x="5859" y="2659"/>
                    <a:pt x="5430" y="2243"/>
                  </a:cubicBezTo>
                  <a:cubicBezTo>
                    <a:pt x="4728" y="1540"/>
                    <a:pt x="3620" y="1195"/>
                    <a:pt x="2537" y="874"/>
                  </a:cubicBezTo>
                  <a:cubicBezTo>
                    <a:pt x="2287" y="790"/>
                    <a:pt x="2025" y="707"/>
                    <a:pt x="1751" y="612"/>
                  </a:cubicBezTo>
                  <a:cubicBezTo>
                    <a:pt x="1737" y="607"/>
                    <a:pt x="1722" y="605"/>
                    <a:pt x="1707" y="605"/>
                  </a:cubicBezTo>
                  <a:cubicBezTo>
                    <a:pt x="1637" y="605"/>
                    <a:pt x="1568" y="650"/>
                    <a:pt x="1549" y="719"/>
                  </a:cubicBezTo>
                  <a:cubicBezTo>
                    <a:pt x="1513" y="814"/>
                    <a:pt x="1561" y="897"/>
                    <a:pt x="1644" y="933"/>
                  </a:cubicBezTo>
                  <a:cubicBezTo>
                    <a:pt x="1918" y="1016"/>
                    <a:pt x="2180" y="1088"/>
                    <a:pt x="2442" y="1183"/>
                  </a:cubicBezTo>
                  <a:cubicBezTo>
                    <a:pt x="3525" y="1505"/>
                    <a:pt x="4537" y="1838"/>
                    <a:pt x="5192" y="2481"/>
                  </a:cubicBezTo>
                  <a:cubicBezTo>
                    <a:pt x="5561" y="2838"/>
                    <a:pt x="5752" y="3326"/>
                    <a:pt x="5775" y="3850"/>
                  </a:cubicBezTo>
                  <a:cubicBezTo>
                    <a:pt x="5775" y="4362"/>
                    <a:pt x="5585" y="4862"/>
                    <a:pt x="5216" y="5219"/>
                  </a:cubicBezTo>
                  <a:cubicBezTo>
                    <a:pt x="4859" y="5565"/>
                    <a:pt x="4370" y="5767"/>
                    <a:pt x="3847" y="5767"/>
                  </a:cubicBezTo>
                  <a:lnTo>
                    <a:pt x="3835" y="5767"/>
                  </a:lnTo>
                  <a:cubicBezTo>
                    <a:pt x="3323" y="5767"/>
                    <a:pt x="2823" y="5553"/>
                    <a:pt x="2465" y="5184"/>
                  </a:cubicBezTo>
                  <a:cubicBezTo>
                    <a:pt x="1834" y="4529"/>
                    <a:pt x="1513" y="3517"/>
                    <a:pt x="1168" y="2433"/>
                  </a:cubicBezTo>
                  <a:cubicBezTo>
                    <a:pt x="965" y="1743"/>
                    <a:pt x="739" y="1028"/>
                    <a:pt x="429" y="409"/>
                  </a:cubicBezTo>
                  <a:lnTo>
                    <a:pt x="429" y="409"/>
                  </a:lnTo>
                  <a:cubicBezTo>
                    <a:pt x="608" y="493"/>
                    <a:pt x="799" y="588"/>
                    <a:pt x="1013" y="659"/>
                  </a:cubicBezTo>
                  <a:cubicBezTo>
                    <a:pt x="1033" y="665"/>
                    <a:pt x="1053" y="668"/>
                    <a:pt x="1073" y="668"/>
                  </a:cubicBezTo>
                  <a:cubicBezTo>
                    <a:pt x="1137" y="668"/>
                    <a:pt x="1197" y="637"/>
                    <a:pt x="1215" y="564"/>
                  </a:cubicBezTo>
                  <a:cubicBezTo>
                    <a:pt x="1251" y="481"/>
                    <a:pt x="1215" y="385"/>
                    <a:pt x="1132" y="362"/>
                  </a:cubicBezTo>
                  <a:cubicBezTo>
                    <a:pt x="858" y="254"/>
                    <a:pt x="644" y="159"/>
                    <a:pt x="429" y="28"/>
                  </a:cubicBezTo>
                  <a:cubicBezTo>
                    <a:pt x="388" y="10"/>
                    <a:pt x="343" y="0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8" name="Google Shape;11988;p81"/>
            <p:cNvSpPr/>
            <p:nvPr/>
          </p:nvSpPr>
          <p:spPr>
            <a:xfrm>
              <a:off x="7993805" y="2477170"/>
              <a:ext cx="136032" cy="222144"/>
            </a:xfrm>
            <a:custGeom>
              <a:avLst/>
              <a:gdLst/>
              <a:ahLst/>
              <a:cxnLst/>
              <a:rect l="l" t="t" r="r" b="b"/>
              <a:pathLst>
                <a:path w="4251" h="6942" extrusionOk="0">
                  <a:moveTo>
                    <a:pt x="1834" y="0"/>
                  </a:moveTo>
                  <a:cubicBezTo>
                    <a:pt x="1715" y="0"/>
                    <a:pt x="1632" y="95"/>
                    <a:pt x="1596" y="214"/>
                  </a:cubicBezTo>
                  <a:cubicBezTo>
                    <a:pt x="1453" y="857"/>
                    <a:pt x="1155" y="1512"/>
                    <a:pt x="870" y="2143"/>
                  </a:cubicBezTo>
                  <a:cubicBezTo>
                    <a:pt x="453" y="3084"/>
                    <a:pt x="0" y="4048"/>
                    <a:pt x="60" y="4965"/>
                  </a:cubicBezTo>
                  <a:cubicBezTo>
                    <a:pt x="96" y="5513"/>
                    <a:pt x="346" y="6013"/>
                    <a:pt x="762" y="6406"/>
                  </a:cubicBezTo>
                  <a:cubicBezTo>
                    <a:pt x="1155" y="6751"/>
                    <a:pt x="1644" y="6941"/>
                    <a:pt x="2144" y="6941"/>
                  </a:cubicBezTo>
                  <a:lnTo>
                    <a:pt x="2286" y="6941"/>
                  </a:lnTo>
                  <a:cubicBezTo>
                    <a:pt x="2834" y="6906"/>
                    <a:pt x="3334" y="6656"/>
                    <a:pt x="3703" y="6227"/>
                  </a:cubicBezTo>
                  <a:cubicBezTo>
                    <a:pt x="4072" y="5810"/>
                    <a:pt x="4251" y="5275"/>
                    <a:pt x="4215" y="4703"/>
                  </a:cubicBezTo>
                  <a:cubicBezTo>
                    <a:pt x="4156" y="3798"/>
                    <a:pt x="3608" y="2893"/>
                    <a:pt x="3072" y="2012"/>
                  </a:cubicBezTo>
                  <a:cubicBezTo>
                    <a:pt x="2953" y="1822"/>
                    <a:pt x="2846" y="1643"/>
                    <a:pt x="2727" y="1441"/>
                  </a:cubicBezTo>
                  <a:cubicBezTo>
                    <a:pt x="2696" y="1395"/>
                    <a:pt x="2646" y="1368"/>
                    <a:pt x="2591" y="1368"/>
                  </a:cubicBezTo>
                  <a:cubicBezTo>
                    <a:pt x="2561" y="1368"/>
                    <a:pt x="2530" y="1376"/>
                    <a:pt x="2501" y="1393"/>
                  </a:cubicBezTo>
                  <a:cubicBezTo>
                    <a:pt x="2429" y="1429"/>
                    <a:pt x="2406" y="1536"/>
                    <a:pt x="2441" y="1607"/>
                  </a:cubicBezTo>
                  <a:cubicBezTo>
                    <a:pt x="2560" y="1810"/>
                    <a:pt x="2667" y="2000"/>
                    <a:pt x="2787" y="2191"/>
                  </a:cubicBezTo>
                  <a:cubicBezTo>
                    <a:pt x="3322" y="3072"/>
                    <a:pt x="3822" y="3905"/>
                    <a:pt x="3894" y="4739"/>
                  </a:cubicBezTo>
                  <a:cubicBezTo>
                    <a:pt x="3918" y="5203"/>
                    <a:pt x="3775" y="5656"/>
                    <a:pt x="3453" y="6013"/>
                  </a:cubicBezTo>
                  <a:cubicBezTo>
                    <a:pt x="3144" y="6370"/>
                    <a:pt x="2715" y="6584"/>
                    <a:pt x="2251" y="6608"/>
                  </a:cubicBezTo>
                  <a:cubicBezTo>
                    <a:pt x="2209" y="6611"/>
                    <a:pt x="2168" y="6613"/>
                    <a:pt x="2127" y="6613"/>
                  </a:cubicBezTo>
                  <a:cubicBezTo>
                    <a:pt x="1708" y="6613"/>
                    <a:pt x="1314" y="6449"/>
                    <a:pt x="989" y="6168"/>
                  </a:cubicBezTo>
                  <a:cubicBezTo>
                    <a:pt x="632" y="5858"/>
                    <a:pt x="417" y="5417"/>
                    <a:pt x="393" y="4941"/>
                  </a:cubicBezTo>
                  <a:cubicBezTo>
                    <a:pt x="346" y="4108"/>
                    <a:pt x="751" y="3239"/>
                    <a:pt x="1167" y="2286"/>
                  </a:cubicBezTo>
                  <a:cubicBezTo>
                    <a:pt x="1429" y="1691"/>
                    <a:pt x="1703" y="1095"/>
                    <a:pt x="1870" y="476"/>
                  </a:cubicBezTo>
                  <a:cubicBezTo>
                    <a:pt x="1929" y="631"/>
                    <a:pt x="2001" y="774"/>
                    <a:pt x="2072" y="941"/>
                  </a:cubicBezTo>
                  <a:cubicBezTo>
                    <a:pt x="2106" y="992"/>
                    <a:pt x="2159" y="1031"/>
                    <a:pt x="2222" y="1031"/>
                  </a:cubicBezTo>
                  <a:cubicBezTo>
                    <a:pt x="2246" y="1031"/>
                    <a:pt x="2272" y="1025"/>
                    <a:pt x="2298" y="1012"/>
                  </a:cubicBezTo>
                  <a:cubicBezTo>
                    <a:pt x="2370" y="976"/>
                    <a:pt x="2417" y="881"/>
                    <a:pt x="2370" y="798"/>
                  </a:cubicBezTo>
                  <a:cubicBezTo>
                    <a:pt x="2263" y="572"/>
                    <a:pt x="2179" y="381"/>
                    <a:pt x="2108" y="179"/>
                  </a:cubicBezTo>
                  <a:cubicBezTo>
                    <a:pt x="2060" y="83"/>
                    <a:pt x="1953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9" name="Google Shape;11989;p81"/>
            <p:cNvSpPr/>
            <p:nvPr/>
          </p:nvSpPr>
          <p:spPr>
            <a:xfrm>
              <a:off x="8170573" y="2617042"/>
              <a:ext cx="110528" cy="161888"/>
            </a:xfrm>
            <a:custGeom>
              <a:avLst/>
              <a:gdLst/>
              <a:ahLst/>
              <a:cxnLst/>
              <a:rect l="l" t="t" r="r" b="b"/>
              <a:pathLst>
                <a:path w="3454" h="5059" extrusionOk="0">
                  <a:moveTo>
                    <a:pt x="307" y="1"/>
                  </a:moveTo>
                  <a:cubicBezTo>
                    <a:pt x="276" y="1"/>
                    <a:pt x="245" y="8"/>
                    <a:pt x="215" y="22"/>
                  </a:cubicBezTo>
                  <a:cubicBezTo>
                    <a:pt x="108" y="70"/>
                    <a:pt x="61" y="177"/>
                    <a:pt x="72" y="273"/>
                  </a:cubicBezTo>
                  <a:cubicBezTo>
                    <a:pt x="156" y="773"/>
                    <a:pt x="120" y="1320"/>
                    <a:pt x="84" y="1856"/>
                  </a:cubicBezTo>
                  <a:cubicBezTo>
                    <a:pt x="49" y="2642"/>
                    <a:pt x="1" y="3463"/>
                    <a:pt x="299" y="4106"/>
                  </a:cubicBezTo>
                  <a:cubicBezTo>
                    <a:pt x="477" y="4499"/>
                    <a:pt x="811" y="4797"/>
                    <a:pt x="1204" y="4952"/>
                  </a:cubicBezTo>
                  <a:cubicBezTo>
                    <a:pt x="1394" y="5023"/>
                    <a:pt x="1596" y="5059"/>
                    <a:pt x="1787" y="5059"/>
                  </a:cubicBezTo>
                  <a:cubicBezTo>
                    <a:pt x="2013" y="5059"/>
                    <a:pt x="2251" y="5011"/>
                    <a:pt x="2454" y="4904"/>
                  </a:cubicBezTo>
                  <a:cubicBezTo>
                    <a:pt x="2847" y="4725"/>
                    <a:pt x="3144" y="4404"/>
                    <a:pt x="3287" y="3987"/>
                  </a:cubicBezTo>
                  <a:cubicBezTo>
                    <a:pt x="3454" y="3571"/>
                    <a:pt x="3442" y="3118"/>
                    <a:pt x="3251" y="2737"/>
                  </a:cubicBezTo>
                  <a:cubicBezTo>
                    <a:pt x="2954" y="2094"/>
                    <a:pt x="2299" y="1606"/>
                    <a:pt x="1668" y="1130"/>
                  </a:cubicBezTo>
                  <a:lnTo>
                    <a:pt x="1585" y="1046"/>
                  </a:lnTo>
                  <a:cubicBezTo>
                    <a:pt x="1552" y="1023"/>
                    <a:pt x="1518" y="1013"/>
                    <a:pt x="1485" y="1013"/>
                  </a:cubicBezTo>
                  <a:cubicBezTo>
                    <a:pt x="1434" y="1013"/>
                    <a:pt x="1387" y="1039"/>
                    <a:pt x="1358" y="1082"/>
                  </a:cubicBezTo>
                  <a:cubicBezTo>
                    <a:pt x="1299" y="1154"/>
                    <a:pt x="1311" y="1261"/>
                    <a:pt x="1382" y="1308"/>
                  </a:cubicBezTo>
                  <a:lnTo>
                    <a:pt x="1477" y="1380"/>
                  </a:lnTo>
                  <a:cubicBezTo>
                    <a:pt x="2096" y="1856"/>
                    <a:pt x="2680" y="2297"/>
                    <a:pt x="2954" y="2868"/>
                  </a:cubicBezTo>
                  <a:cubicBezTo>
                    <a:pt x="3097" y="3178"/>
                    <a:pt x="3109" y="3535"/>
                    <a:pt x="2989" y="3868"/>
                  </a:cubicBezTo>
                  <a:cubicBezTo>
                    <a:pt x="2870" y="4190"/>
                    <a:pt x="2632" y="4463"/>
                    <a:pt x="2323" y="4606"/>
                  </a:cubicBezTo>
                  <a:cubicBezTo>
                    <a:pt x="2158" y="4689"/>
                    <a:pt x="1979" y="4727"/>
                    <a:pt x="1798" y="4727"/>
                  </a:cubicBezTo>
                  <a:cubicBezTo>
                    <a:pt x="1639" y="4727"/>
                    <a:pt x="1478" y="4698"/>
                    <a:pt x="1323" y="4642"/>
                  </a:cubicBezTo>
                  <a:cubicBezTo>
                    <a:pt x="1001" y="4523"/>
                    <a:pt x="727" y="4261"/>
                    <a:pt x="596" y="3952"/>
                  </a:cubicBezTo>
                  <a:cubicBezTo>
                    <a:pt x="346" y="3392"/>
                    <a:pt x="370" y="2642"/>
                    <a:pt x="418" y="1856"/>
                  </a:cubicBezTo>
                  <a:cubicBezTo>
                    <a:pt x="453" y="1392"/>
                    <a:pt x="465" y="927"/>
                    <a:pt x="430" y="487"/>
                  </a:cubicBezTo>
                  <a:lnTo>
                    <a:pt x="430" y="487"/>
                  </a:lnTo>
                  <a:cubicBezTo>
                    <a:pt x="537" y="594"/>
                    <a:pt x="656" y="689"/>
                    <a:pt x="787" y="808"/>
                  </a:cubicBezTo>
                  <a:cubicBezTo>
                    <a:pt x="824" y="835"/>
                    <a:pt x="862" y="847"/>
                    <a:pt x="897" y="847"/>
                  </a:cubicBezTo>
                  <a:cubicBezTo>
                    <a:pt x="940" y="847"/>
                    <a:pt x="980" y="829"/>
                    <a:pt x="1013" y="796"/>
                  </a:cubicBezTo>
                  <a:cubicBezTo>
                    <a:pt x="1073" y="725"/>
                    <a:pt x="1061" y="630"/>
                    <a:pt x="1001" y="570"/>
                  </a:cubicBezTo>
                  <a:cubicBezTo>
                    <a:pt x="787" y="392"/>
                    <a:pt x="632" y="225"/>
                    <a:pt x="489" y="82"/>
                  </a:cubicBezTo>
                  <a:cubicBezTo>
                    <a:pt x="440" y="33"/>
                    <a:pt x="374" y="1"/>
                    <a:pt x="3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90" name="Google Shape;11990;p81"/>
          <p:cNvGrpSpPr/>
          <p:nvPr/>
        </p:nvGrpSpPr>
        <p:grpSpPr>
          <a:xfrm>
            <a:off x="1134357" y="2721613"/>
            <a:ext cx="411520" cy="471083"/>
            <a:chOff x="878637" y="1965010"/>
            <a:chExt cx="308640" cy="353312"/>
          </a:xfrm>
          <a:solidFill>
            <a:schemeClr val="tx1"/>
          </a:solidFill>
        </p:grpSpPr>
        <p:sp>
          <p:nvSpPr>
            <p:cNvPr id="11991" name="Google Shape;11991;p81"/>
            <p:cNvSpPr/>
            <p:nvPr/>
          </p:nvSpPr>
          <p:spPr>
            <a:xfrm>
              <a:off x="878637" y="1965010"/>
              <a:ext cx="308640" cy="353312"/>
            </a:xfrm>
            <a:custGeom>
              <a:avLst/>
              <a:gdLst/>
              <a:ahLst/>
              <a:cxnLst/>
              <a:rect l="l" t="t" r="r" b="b"/>
              <a:pathLst>
                <a:path w="9645" h="11041" extrusionOk="0">
                  <a:moveTo>
                    <a:pt x="1167" y="1122"/>
                  </a:moveTo>
                  <a:cubicBezTo>
                    <a:pt x="1905" y="1777"/>
                    <a:pt x="2893" y="2837"/>
                    <a:pt x="3632" y="4361"/>
                  </a:cubicBezTo>
                  <a:cubicBezTo>
                    <a:pt x="3477" y="4420"/>
                    <a:pt x="3322" y="4492"/>
                    <a:pt x="3191" y="4563"/>
                  </a:cubicBezTo>
                  <a:cubicBezTo>
                    <a:pt x="2882" y="3861"/>
                    <a:pt x="2203" y="2492"/>
                    <a:pt x="1167" y="1122"/>
                  </a:cubicBezTo>
                  <a:close/>
                  <a:moveTo>
                    <a:pt x="334" y="610"/>
                  </a:moveTo>
                  <a:lnTo>
                    <a:pt x="334" y="610"/>
                  </a:lnTo>
                  <a:cubicBezTo>
                    <a:pt x="1691" y="2182"/>
                    <a:pt x="2548" y="3956"/>
                    <a:pt x="2905" y="4730"/>
                  </a:cubicBezTo>
                  <a:cubicBezTo>
                    <a:pt x="2643" y="4920"/>
                    <a:pt x="2405" y="5159"/>
                    <a:pt x="2239" y="5444"/>
                  </a:cubicBezTo>
                  <a:cubicBezTo>
                    <a:pt x="1274" y="4563"/>
                    <a:pt x="798" y="3230"/>
                    <a:pt x="572" y="2241"/>
                  </a:cubicBezTo>
                  <a:cubicBezTo>
                    <a:pt x="417" y="1587"/>
                    <a:pt x="357" y="991"/>
                    <a:pt x="334" y="610"/>
                  </a:cubicBezTo>
                  <a:close/>
                  <a:moveTo>
                    <a:pt x="9311" y="587"/>
                  </a:moveTo>
                  <a:lnTo>
                    <a:pt x="9311" y="587"/>
                  </a:lnTo>
                  <a:cubicBezTo>
                    <a:pt x="9263" y="979"/>
                    <a:pt x="9204" y="1563"/>
                    <a:pt x="9049" y="2218"/>
                  </a:cubicBezTo>
                  <a:cubicBezTo>
                    <a:pt x="8835" y="3206"/>
                    <a:pt x="8358" y="4551"/>
                    <a:pt x="7382" y="5444"/>
                  </a:cubicBezTo>
                  <a:cubicBezTo>
                    <a:pt x="7204" y="5170"/>
                    <a:pt x="6989" y="4932"/>
                    <a:pt x="6715" y="4730"/>
                  </a:cubicBezTo>
                  <a:cubicBezTo>
                    <a:pt x="6775" y="4611"/>
                    <a:pt x="6823" y="4492"/>
                    <a:pt x="6882" y="4349"/>
                  </a:cubicBezTo>
                  <a:cubicBezTo>
                    <a:pt x="6930" y="4277"/>
                    <a:pt x="6882" y="4182"/>
                    <a:pt x="6811" y="4146"/>
                  </a:cubicBezTo>
                  <a:cubicBezTo>
                    <a:pt x="6787" y="4133"/>
                    <a:pt x="6763" y="4127"/>
                    <a:pt x="6740" y="4127"/>
                  </a:cubicBezTo>
                  <a:cubicBezTo>
                    <a:pt x="6679" y="4127"/>
                    <a:pt x="6622" y="4166"/>
                    <a:pt x="6596" y="4218"/>
                  </a:cubicBezTo>
                  <a:cubicBezTo>
                    <a:pt x="6537" y="4325"/>
                    <a:pt x="6489" y="4444"/>
                    <a:pt x="6453" y="4551"/>
                  </a:cubicBezTo>
                  <a:cubicBezTo>
                    <a:pt x="6299" y="4480"/>
                    <a:pt x="6156" y="4397"/>
                    <a:pt x="6001" y="4337"/>
                  </a:cubicBezTo>
                  <a:cubicBezTo>
                    <a:pt x="6703" y="2908"/>
                    <a:pt x="7620" y="1896"/>
                    <a:pt x="8263" y="1289"/>
                  </a:cubicBezTo>
                  <a:cubicBezTo>
                    <a:pt x="8335" y="1218"/>
                    <a:pt x="8418" y="1158"/>
                    <a:pt x="8478" y="1098"/>
                  </a:cubicBezTo>
                  <a:lnTo>
                    <a:pt x="8478" y="1098"/>
                  </a:lnTo>
                  <a:cubicBezTo>
                    <a:pt x="7787" y="2003"/>
                    <a:pt x="7263" y="2896"/>
                    <a:pt x="6906" y="3587"/>
                  </a:cubicBezTo>
                  <a:cubicBezTo>
                    <a:pt x="6858" y="3658"/>
                    <a:pt x="6894" y="3754"/>
                    <a:pt x="6989" y="3801"/>
                  </a:cubicBezTo>
                  <a:cubicBezTo>
                    <a:pt x="7013" y="3825"/>
                    <a:pt x="7025" y="3825"/>
                    <a:pt x="7061" y="3825"/>
                  </a:cubicBezTo>
                  <a:cubicBezTo>
                    <a:pt x="7120" y="3825"/>
                    <a:pt x="7180" y="3789"/>
                    <a:pt x="7204" y="3730"/>
                  </a:cubicBezTo>
                  <a:cubicBezTo>
                    <a:pt x="7644" y="2896"/>
                    <a:pt x="8347" y="1706"/>
                    <a:pt x="9311" y="587"/>
                  </a:cubicBezTo>
                  <a:close/>
                  <a:moveTo>
                    <a:pt x="4810" y="8945"/>
                  </a:moveTo>
                  <a:cubicBezTo>
                    <a:pt x="5156" y="8945"/>
                    <a:pt x="5441" y="9135"/>
                    <a:pt x="5441" y="9361"/>
                  </a:cubicBezTo>
                  <a:cubicBezTo>
                    <a:pt x="5441" y="9540"/>
                    <a:pt x="5227" y="9671"/>
                    <a:pt x="4965" y="9790"/>
                  </a:cubicBezTo>
                  <a:lnTo>
                    <a:pt x="4941" y="9790"/>
                  </a:lnTo>
                  <a:cubicBezTo>
                    <a:pt x="4897" y="9821"/>
                    <a:pt x="4847" y="9836"/>
                    <a:pt x="4796" y="9836"/>
                  </a:cubicBezTo>
                  <a:cubicBezTo>
                    <a:pt x="4752" y="9836"/>
                    <a:pt x="4707" y="9824"/>
                    <a:pt x="4668" y="9802"/>
                  </a:cubicBezTo>
                  <a:cubicBezTo>
                    <a:pt x="4394" y="9671"/>
                    <a:pt x="4191" y="9552"/>
                    <a:pt x="4191" y="9361"/>
                  </a:cubicBezTo>
                  <a:cubicBezTo>
                    <a:pt x="4191" y="9135"/>
                    <a:pt x="4465" y="8945"/>
                    <a:pt x="4810" y="8945"/>
                  </a:cubicBezTo>
                  <a:close/>
                  <a:moveTo>
                    <a:pt x="4775" y="4480"/>
                  </a:moveTo>
                  <a:cubicBezTo>
                    <a:pt x="6227" y="4480"/>
                    <a:pt x="7382" y="5420"/>
                    <a:pt x="7382" y="6599"/>
                  </a:cubicBezTo>
                  <a:lnTo>
                    <a:pt x="7382" y="6659"/>
                  </a:lnTo>
                  <a:cubicBezTo>
                    <a:pt x="7406" y="7040"/>
                    <a:pt x="7501" y="7421"/>
                    <a:pt x="7716" y="7790"/>
                  </a:cubicBezTo>
                  <a:cubicBezTo>
                    <a:pt x="7858" y="8052"/>
                    <a:pt x="7918" y="8302"/>
                    <a:pt x="7918" y="8564"/>
                  </a:cubicBezTo>
                  <a:cubicBezTo>
                    <a:pt x="7918" y="9516"/>
                    <a:pt x="7013" y="10326"/>
                    <a:pt x="5751" y="10600"/>
                  </a:cubicBezTo>
                  <a:cubicBezTo>
                    <a:pt x="5918" y="10528"/>
                    <a:pt x="6049" y="10409"/>
                    <a:pt x="6132" y="10266"/>
                  </a:cubicBezTo>
                  <a:cubicBezTo>
                    <a:pt x="6180" y="10183"/>
                    <a:pt x="6168" y="10088"/>
                    <a:pt x="6096" y="10040"/>
                  </a:cubicBezTo>
                  <a:cubicBezTo>
                    <a:pt x="6064" y="10022"/>
                    <a:pt x="6030" y="10012"/>
                    <a:pt x="5998" y="10012"/>
                  </a:cubicBezTo>
                  <a:cubicBezTo>
                    <a:pt x="5947" y="10012"/>
                    <a:pt x="5899" y="10036"/>
                    <a:pt x="5870" y="10088"/>
                  </a:cubicBezTo>
                  <a:cubicBezTo>
                    <a:pt x="5763" y="10254"/>
                    <a:pt x="5572" y="10350"/>
                    <a:pt x="5370" y="10350"/>
                  </a:cubicBezTo>
                  <a:cubicBezTo>
                    <a:pt x="5227" y="10350"/>
                    <a:pt x="5072" y="10290"/>
                    <a:pt x="4953" y="10171"/>
                  </a:cubicBezTo>
                  <a:lnTo>
                    <a:pt x="4929" y="10147"/>
                  </a:lnTo>
                  <a:cubicBezTo>
                    <a:pt x="4977" y="10135"/>
                    <a:pt x="5037" y="10111"/>
                    <a:pt x="5072" y="10088"/>
                  </a:cubicBezTo>
                  <a:lnTo>
                    <a:pt x="5096" y="10088"/>
                  </a:lnTo>
                  <a:cubicBezTo>
                    <a:pt x="5346" y="9957"/>
                    <a:pt x="5751" y="9754"/>
                    <a:pt x="5751" y="9361"/>
                  </a:cubicBezTo>
                  <a:cubicBezTo>
                    <a:pt x="5751" y="8957"/>
                    <a:pt x="5310" y="8623"/>
                    <a:pt x="4798" y="8623"/>
                  </a:cubicBezTo>
                  <a:cubicBezTo>
                    <a:pt x="4275" y="8623"/>
                    <a:pt x="3846" y="8957"/>
                    <a:pt x="3846" y="9361"/>
                  </a:cubicBezTo>
                  <a:cubicBezTo>
                    <a:pt x="3846" y="9754"/>
                    <a:pt x="4227" y="9957"/>
                    <a:pt x="4501" y="10088"/>
                  </a:cubicBezTo>
                  <a:lnTo>
                    <a:pt x="4513" y="10088"/>
                  </a:lnTo>
                  <a:cubicBezTo>
                    <a:pt x="4560" y="10111"/>
                    <a:pt x="4620" y="10135"/>
                    <a:pt x="4656" y="10147"/>
                  </a:cubicBezTo>
                  <a:lnTo>
                    <a:pt x="4632" y="10171"/>
                  </a:lnTo>
                  <a:cubicBezTo>
                    <a:pt x="4513" y="10290"/>
                    <a:pt x="4382" y="10350"/>
                    <a:pt x="4215" y="10350"/>
                  </a:cubicBezTo>
                  <a:cubicBezTo>
                    <a:pt x="4025" y="10350"/>
                    <a:pt x="3846" y="10254"/>
                    <a:pt x="3727" y="10088"/>
                  </a:cubicBezTo>
                  <a:cubicBezTo>
                    <a:pt x="3698" y="10036"/>
                    <a:pt x="3646" y="10012"/>
                    <a:pt x="3594" y="10012"/>
                  </a:cubicBezTo>
                  <a:cubicBezTo>
                    <a:pt x="3561" y="10012"/>
                    <a:pt x="3528" y="10022"/>
                    <a:pt x="3501" y="10040"/>
                  </a:cubicBezTo>
                  <a:cubicBezTo>
                    <a:pt x="3429" y="10088"/>
                    <a:pt x="3405" y="10183"/>
                    <a:pt x="3453" y="10266"/>
                  </a:cubicBezTo>
                  <a:cubicBezTo>
                    <a:pt x="3560" y="10409"/>
                    <a:pt x="3691" y="10528"/>
                    <a:pt x="3846" y="10600"/>
                  </a:cubicBezTo>
                  <a:cubicBezTo>
                    <a:pt x="2596" y="10326"/>
                    <a:pt x="1667" y="9516"/>
                    <a:pt x="1667" y="8564"/>
                  </a:cubicBezTo>
                  <a:cubicBezTo>
                    <a:pt x="1667" y="8302"/>
                    <a:pt x="1739" y="8052"/>
                    <a:pt x="1881" y="7790"/>
                  </a:cubicBezTo>
                  <a:cubicBezTo>
                    <a:pt x="2096" y="7421"/>
                    <a:pt x="2191" y="7028"/>
                    <a:pt x="2179" y="6659"/>
                  </a:cubicBezTo>
                  <a:lnTo>
                    <a:pt x="2179" y="6599"/>
                  </a:lnTo>
                  <a:cubicBezTo>
                    <a:pt x="2179" y="5432"/>
                    <a:pt x="3334" y="4480"/>
                    <a:pt x="4775" y="4480"/>
                  </a:cubicBezTo>
                  <a:close/>
                  <a:moveTo>
                    <a:pt x="4810" y="10445"/>
                  </a:moveTo>
                  <a:cubicBezTo>
                    <a:pt x="4941" y="10564"/>
                    <a:pt x="5120" y="10635"/>
                    <a:pt x="5299" y="10671"/>
                  </a:cubicBezTo>
                  <a:cubicBezTo>
                    <a:pt x="5144" y="10683"/>
                    <a:pt x="4977" y="10695"/>
                    <a:pt x="4810" y="10695"/>
                  </a:cubicBezTo>
                  <a:cubicBezTo>
                    <a:pt x="4644" y="10695"/>
                    <a:pt x="4489" y="10683"/>
                    <a:pt x="4322" y="10671"/>
                  </a:cubicBezTo>
                  <a:cubicBezTo>
                    <a:pt x="4501" y="10647"/>
                    <a:pt x="4679" y="10576"/>
                    <a:pt x="4810" y="10445"/>
                  </a:cubicBezTo>
                  <a:close/>
                  <a:moveTo>
                    <a:pt x="165" y="0"/>
                  </a:moveTo>
                  <a:cubicBezTo>
                    <a:pt x="140" y="0"/>
                    <a:pt x="113" y="9"/>
                    <a:pt x="84" y="27"/>
                  </a:cubicBezTo>
                  <a:cubicBezTo>
                    <a:pt x="36" y="51"/>
                    <a:pt x="0" y="110"/>
                    <a:pt x="0" y="158"/>
                  </a:cubicBezTo>
                  <a:cubicBezTo>
                    <a:pt x="0" y="206"/>
                    <a:pt x="0" y="1146"/>
                    <a:pt x="274" y="2301"/>
                  </a:cubicBezTo>
                  <a:cubicBezTo>
                    <a:pt x="441" y="2992"/>
                    <a:pt x="643" y="3611"/>
                    <a:pt x="917" y="4158"/>
                  </a:cubicBezTo>
                  <a:cubicBezTo>
                    <a:pt x="1227" y="4801"/>
                    <a:pt x="1631" y="5337"/>
                    <a:pt x="2084" y="5742"/>
                  </a:cubicBezTo>
                  <a:cubicBezTo>
                    <a:pt x="1965" y="6004"/>
                    <a:pt x="1905" y="6290"/>
                    <a:pt x="1905" y="6599"/>
                  </a:cubicBezTo>
                  <a:lnTo>
                    <a:pt x="1905" y="6683"/>
                  </a:lnTo>
                  <a:cubicBezTo>
                    <a:pt x="1929" y="6992"/>
                    <a:pt x="1834" y="7314"/>
                    <a:pt x="1643" y="7647"/>
                  </a:cubicBezTo>
                  <a:cubicBezTo>
                    <a:pt x="1477" y="7945"/>
                    <a:pt x="1393" y="8254"/>
                    <a:pt x="1393" y="8588"/>
                  </a:cubicBezTo>
                  <a:cubicBezTo>
                    <a:pt x="1393" y="9254"/>
                    <a:pt x="1762" y="9873"/>
                    <a:pt x="2417" y="10338"/>
                  </a:cubicBezTo>
                  <a:cubicBezTo>
                    <a:pt x="3060" y="10790"/>
                    <a:pt x="3917" y="11040"/>
                    <a:pt x="4822" y="11040"/>
                  </a:cubicBezTo>
                  <a:cubicBezTo>
                    <a:pt x="5739" y="11040"/>
                    <a:pt x="6596" y="10790"/>
                    <a:pt x="7239" y="10338"/>
                  </a:cubicBezTo>
                  <a:cubicBezTo>
                    <a:pt x="7906" y="9873"/>
                    <a:pt x="8263" y="9254"/>
                    <a:pt x="8263" y="8588"/>
                  </a:cubicBezTo>
                  <a:cubicBezTo>
                    <a:pt x="8263" y="8254"/>
                    <a:pt x="8180" y="7945"/>
                    <a:pt x="8013" y="7647"/>
                  </a:cubicBezTo>
                  <a:cubicBezTo>
                    <a:pt x="7835" y="7314"/>
                    <a:pt x="7739" y="7004"/>
                    <a:pt x="7739" y="6683"/>
                  </a:cubicBezTo>
                  <a:lnTo>
                    <a:pt x="7739" y="6599"/>
                  </a:lnTo>
                  <a:cubicBezTo>
                    <a:pt x="7739" y="6302"/>
                    <a:pt x="7680" y="6004"/>
                    <a:pt x="7561" y="5742"/>
                  </a:cubicBezTo>
                  <a:cubicBezTo>
                    <a:pt x="8025" y="5325"/>
                    <a:pt x="8430" y="4789"/>
                    <a:pt x="8751" y="4135"/>
                  </a:cubicBezTo>
                  <a:cubicBezTo>
                    <a:pt x="9025" y="3599"/>
                    <a:pt x="9228" y="2968"/>
                    <a:pt x="9382" y="2289"/>
                  </a:cubicBezTo>
                  <a:cubicBezTo>
                    <a:pt x="9644" y="1122"/>
                    <a:pt x="9644" y="206"/>
                    <a:pt x="9644" y="158"/>
                  </a:cubicBezTo>
                  <a:cubicBezTo>
                    <a:pt x="9632" y="98"/>
                    <a:pt x="9609" y="51"/>
                    <a:pt x="9549" y="27"/>
                  </a:cubicBezTo>
                  <a:cubicBezTo>
                    <a:pt x="9525" y="9"/>
                    <a:pt x="9498" y="0"/>
                    <a:pt x="9470" y="0"/>
                  </a:cubicBezTo>
                  <a:cubicBezTo>
                    <a:pt x="9442" y="0"/>
                    <a:pt x="9412" y="9"/>
                    <a:pt x="9382" y="27"/>
                  </a:cubicBezTo>
                  <a:cubicBezTo>
                    <a:pt x="9347" y="39"/>
                    <a:pt x="8787" y="372"/>
                    <a:pt x="8037" y="1063"/>
                  </a:cubicBezTo>
                  <a:cubicBezTo>
                    <a:pt x="7358" y="1694"/>
                    <a:pt x="6406" y="2765"/>
                    <a:pt x="5680" y="4254"/>
                  </a:cubicBezTo>
                  <a:cubicBezTo>
                    <a:pt x="5406" y="4182"/>
                    <a:pt x="5108" y="4146"/>
                    <a:pt x="4810" y="4146"/>
                  </a:cubicBezTo>
                  <a:cubicBezTo>
                    <a:pt x="4513" y="4146"/>
                    <a:pt x="4215" y="4194"/>
                    <a:pt x="3953" y="4254"/>
                  </a:cubicBezTo>
                  <a:cubicBezTo>
                    <a:pt x="3215" y="2765"/>
                    <a:pt x="2262" y="1706"/>
                    <a:pt x="1596" y="1063"/>
                  </a:cubicBezTo>
                  <a:cubicBezTo>
                    <a:pt x="834" y="372"/>
                    <a:pt x="274" y="27"/>
                    <a:pt x="238" y="27"/>
                  </a:cubicBezTo>
                  <a:cubicBezTo>
                    <a:pt x="215" y="9"/>
                    <a:pt x="191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92" name="Google Shape;11992;p81"/>
            <p:cNvSpPr/>
            <p:nvPr/>
          </p:nvSpPr>
          <p:spPr>
            <a:xfrm>
              <a:off x="960557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91" y="1"/>
                  </a:moveTo>
                  <a:cubicBezTo>
                    <a:pt x="322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91" y="1549"/>
                  </a:cubicBezTo>
                  <a:cubicBezTo>
                    <a:pt x="1060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15" y="525"/>
                  </a:cubicBezTo>
                  <a:cubicBezTo>
                    <a:pt x="1119" y="525"/>
                    <a:pt x="1048" y="596"/>
                    <a:pt x="1048" y="691"/>
                  </a:cubicBezTo>
                  <a:lnTo>
                    <a:pt x="1048" y="870"/>
                  </a:lnTo>
                  <a:cubicBezTo>
                    <a:pt x="1048" y="1060"/>
                    <a:pt x="881" y="1227"/>
                    <a:pt x="691" y="1227"/>
                  </a:cubicBezTo>
                  <a:cubicBezTo>
                    <a:pt x="500" y="1227"/>
                    <a:pt x="333" y="1060"/>
                    <a:pt x="333" y="870"/>
                  </a:cubicBezTo>
                  <a:lnTo>
                    <a:pt x="333" y="691"/>
                  </a:lnTo>
                  <a:cubicBezTo>
                    <a:pt x="333" y="501"/>
                    <a:pt x="500" y="334"/>
                    <a:pt x="691" y="334"/>
                  </a:cubicBezTo>
                  <a:cubicBezTo>
                    <a:pt x="774" y="334"/>
                    <a:pt x="857" y="263"/>
                    <a:pt x="857" y="168"/>
                  </a:cubicBezTo>
                  <a:cubicBezTo>
                    <a:pt x="857" y="84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93" name="Google Shape;11993;p81"/>
            <p:cNvSpPr/>
            <p:nvPr/>
          </p:nvSpPr>
          <p:spPr>
            <a:xfrm>
              <a:off x="1060365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8"/>
                    <a:pt x="1" y="691"/>
                  </a:cubicBezTo>
                  <a:lnTo>
                    <a:pt x="1" y="870"/>
                  </a:lnTo>
                  <a:cubicBezTo>
                    <a:pt x="1" y="1239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70"/>
                  </a:cubicBezTo>
                  <a:lnTo>
                    <a:pt x="1370" y="691"/>
                  </a:lnTo>
                  <a:cubicBezTo>
                    <a:pt x="1370" y="596"/>
                    <a:pt x="1286" y="525"/>
                    <a:pt x="1203" y="525"/>
                  </a:cubicBezTo>
                  <a:cubicBezTo>
                    <a:pt x="1108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70" y="1227"/>
                    <a:pt x="679" y="1227"/>
                  </a:cubicBezTo>
                  <a:cubicBezTo>
                    <a:pt x="489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501"/>
                    <a:pt x="489" y="334"/>
                    <a:pt x="679" y="334"/>
                  </a:cubicBezTo>
                  <a:cubicBezTo>
                    <a:pt x="774" y="334"/>
                    <a:pt x="846" y="263"/>
                    <a:pt x="846" y="168"/>
                  </a:cubicBezTo>
                  <a:cubicBezTo>
                    <a:pt x="846" y="84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94" name="Google Shape;11994;p81"/>
          <p:cNvGrpSpPr/>
          <p:nvPr/>
        </p:nvGrpSpPr>
        <p:grpSpPr>
          <a:xfrm>
            <a:off x="9157696" y="2721229"/>
            <a:ext cx="464341" cy="469931"/>
            <a:chOff x="6896141" y="1964722"/>
            <a:chExt cx="348256" cy="352448"/>
          </a:xfrm>
          <a:solidFill>
            <a:schemeClr val="tx1"/>
          </a:solidFill>
        </p:grpSpPr>
        <p:sp>
          <p:nvSpPr>
            <p:cNvPr id="11995" name="Google Shape;11995;p81"/>
            <p:cNvSpPr/>
            <p:nvPr/>
          </p:nvSpPr>
          <p:spPr>
            <a:xfrm>
              <a:off x="6896141" y="1964722"/>
              <a:ext cx="348256" cy="352448"/>
            </a:xfrm>
            <a:custGeom>
              <a:avLst/>
              <a:gdLst/>
              <a:ahLst/>
              <a:cxnLst/>
              <a:rect l="l" t="t" r="r" b="b"/>
              <a:pathLst>
                <a:path w="10883" h="11014" extrusionOk="0">
                  <a:moveTo>
                    <a:pt x="1406" y="1417"/>
                  </a:moveTo>
                  <a:cubicBezTo>
                    <a:pt x="1406" y="1596"/>
                    <a:pt x="1441" y="1762"/>
                    <a:pt x="1525" y="1905"/>
                  </a:cubicBezTo>
                  <a:lnTo>
                    <a:pt x="465" y="1905"/>
                  </a:lnTo>
                  <a:cubicBezTo>
                    <a:pt x="393" y="1905"/>
                    <a:pt x="334" y="1846"/>
                    <a:pt x="334" y="1774"/>
                  </a:cubicBezTo>
                  <a:cubicBezTo>
                    <a:pt x="334" y="1715"/>
                    <a:pt x="370" y="1667"/>
                    <a:pt x="429" y="1655"/>
                  </a:cubicBezTo>
                  <a:lnTo>
                    <a:pt x="1406" y="1417"/>
                  </a:lnTo>
                  <a:close/>
                  <a:moveTo>
                    <a:pt x="2751" y="334"/>
                  </a:moveTo>
                  <a:cubicBezTo>
                    <a:pt x="3334" y="334"/>
                    <a:pt x="3799" y="810"/>
                    <a:pt x="3799" y="1369"/>
                  </a:cubicBezTo>
                  <a:lnTo>
                    <a:pt x="3799" y="3453"/>
                  </a:lnTo>
                  <a:cubicBezTo>
                    <a:pt x="3287" y="3429"/>
                    <a:pt x="2953" y="3274"/>
                    <a:pt x="2799" y="3203"/>
                  </a:cubicBezTo>
                  <a:cubicBezTo>
                    <a:pt x="2870" y="2965"/>
                    <a:pt x="2918" y="2715"/>
                    <a:pt x="2918" y="2417"/>
                  </a:cubicBezTo>
                  <a:cubicBezTo>
                    <a:pt x="2918" y="2322"/>
                    <a:pt x="2846" y="2250"/>
                    <a:pt x="2751" y="2250"/>
                  </a:cubicBezTo>
                  <a:lnTo>
                    <a:pt x="2596" y="2250"/>
                  </a:lnTo>
                  <a:cubicBezTo>
                    <a:pt x="2120" y="2250"/>
                    <a:pt x="1715" y="1869"/>
                    <a:pt x="1715" y="1369"/>
                  </a:cubicBezTo>
                  <a:cubicBezTo>
                    <a:pt x="1715" y="798"/>
                    <a:pt x="2191" y="334"/>
                    <a:pt x="2751" y="334"/>
                  </a:cubicBezTo>
                  <a:close/>
                  <a:moveTo>
                    <a:pt x="2691" y="3501"/>
                  </a:moveTo>
                  <a:cubicBezTo>
                    <a:pt x="2882" y="3608"/>
                    <a:pt x="3275" y="3751"/>
                    <a:pt x="3811" y="3774"/>
                  </a:cubicBezTo>
                  <a:lnTo>
                    <a:pt x="3811" y="4310"/>
                  </a:lnTo>
                  <a:cubicBezTo>
                    <a:pt x="3811" y="4394"/>
                    <a:pt x="3870" y="4453"/>
                    <a:pt x="3965" y="4465"/>
                  </a:cubicBezTo>
                  <a:cubicBezTo>
                    <a:pt x="5156" y="4548"/>
                    <a:pt x="6251" y="4822"/>
                    <a:pt x="7204" y="5287"/>
                  </a:cubicBezTo>
                  <a:cubicBezTo>
                    <a:pt x="7966" y="5656"/>
                    <a:pt x="8645" y="6168"/>
                    <a:pt x="9216" y="6775"/>
                  </a:cubicBezTo>
                  <a:cubicBezTo>
                    <a:pt x="9930" y="7537"/>
                    <a:pt x="10299" y="8275"/>
                    <a:pt x="10466" y="8620"/>
                  </a:cubicBezTo>
                  <a:cubicBezTo>
                    <a:pt x="6025" y="8608"/>
                    <a:pt x="4203" y="7584"/>
                    <a:pt x="3453" y="6727"/>
                  </a:cubicBezTo>
                  <a:cubicBezTo>
                    <a:pt x="3156" y="6394"/>
                    <a:pt x="3025" y="6060"/>
                    <a:pt x="2965" y="5834"/>
                  </a:cubicBezTo>
                  <a:lnTo>
                    <a:pt x="2965" y="5834"/>
                  </a:lnTo>
                  <a:cubicBezTo>
                    <a:pt x="4061" y="6989"/>
                    <a:pt x="5549" y="7251"/>
                    <a:pt x="6716" y="7251"/>
                  </a:cubicBezTo>
                  <a:cubicBezTo>
                    <a:pt x="7037" y="7251"/>
                    <a:pt x="7359" y="7239"/>
                    <a:pt x="7609" y="7203"/>
                  </a:cubicBezTo>
                  <a:cubicBezTo>
                    <a:pt x="7692" y="7192"/>
                    <a:pt x="7752" y="7120"/>
                    <a:pt x="7752" y="7025"/>
                  </a:cubicBezTo>
                  <a:cubicBezTo>
                    <a:pt x="7752" y="6942"/>
                    <a:pt x="7668" y="6882"/>
                    <a:pt x="7573" y="6882"/>
                  </a:cubicBezTo>
                  <a:cubicBezTo>
                    <a:pt x="7327" y="6909"/>
                    <a:pt x="7039" y="6929"/>
                    <a:pt x="6725" y="6929"/>
                  </a:cubicBezTo>
                  <a:cubicBezTo>
                    <a:pt x="5519" y="6929"/>
                    <a:pt x="3933" y="6628"/>
                    <a:pt x="2894" y="5239"/>
                  </a:cubicBezTo>
                  <a:cubicBezTo>
                    <a:pt x="2858" y="5215"/>
                    <a:pt x="2834" y="5179"/>
                    <a:pt x="2787" y="5179"/>
                  </a:cubicBezTo>
                  <a:cubicBezTo>
                    <a:pt x="2779" y="5178"/>
                    <a:pt x="2771" y="5178"/>
                    <a:pt x="2763" y="5178"/>
                  </a:cubicBezTo>
                  <a:cubicBezTo>
                    <a:pt x="2680" y="5178"/>
                    <a:pt x="2619" y="5235"/>
                    <a:pt x="2608" y="5322"/>
                  </a:cubicBezTo>
                  <a:cubicBezTo>
                    <a:pt x="2608" y="5346"/>
                    <a:pt x="2501" y="6108"/>
                    <a:pt x="3203" y="6930"/>
                  </a:cubicBezTo>
                  <a:cubicBezTo>
                    <a:pt x="3703" y="7501"/>
                    <a:pt x="4477" y="7977"/>
                    <a:pt x="5525" y="8311"/>
                  </a:cubicBezTo>
                  <a:cubicBezTo>
                    <a:pt x="6716" y="8692"/>
                    <a:pt x="8228" y="8906"/>
                    <a:pt x="10049" y="8954"/>
                  </a:cubicBezTo>
                  <a:cubicBezTo>
                    <a:pt x="10097" y="9097"/>
                    <a:pt x="10133" y="9228"/>
                    <a:pt x="10157" y="9323"/>
                  </a:cubicBezTo>
                  <a:lnTo>
                    <a:pt x="7418" y="9323"/>
                  </a:lnTo>
                  <a:cubicBezTo>
                    <a:pt x="5299" y="9323"/>
                    <a:pt x="3703" y="8918"/>
                    <a:pt x="2679" y="8144"/>
                  </a:cubicBezTo>
                  <a:cubicBezTo>
                    <a:pt x="1679" y="7382"/>
                    <a:pt x="1536" y="6489"/>
                    <a:pt x="1536" y="6037"/>
                  </a:cubicBezTo>
                  <a:cubicBezTo>
                    <a:pt x="1536" y="5406"/>
                    <a:pt x="1846" y="4929"/>
                    <a:pt x="2179" y="4429"/>
                  </a:cubicBezTo>
                  <a:cubicBezTo>
                    <a:pt x="2370" y="4132"/>
                    <a:pt x="2549" y="3846"/>
                    <a:pt x="2691" y="3501"/>
                  </a:cubicBezTo>
                  <a:close/>
                  <a:moveTo>
                    <a:pt x="4989" y="9442"/>
                  </a:moveTo>
                  <a:cubicBezTo>
                    <a:pt x="5108" y="9466"/>
                    <a:pt x="5227" y="9489"/>
                    <a:pt x="5358" y="9501"/>
                  </a:cubicBezTo>
                  <a:lnTo>
                    <a:pt x="5358" y="10704"/>
                  </a:lnTo>
                  <a:lnTo>
                    <a:pt x="4989" y="10704"/>
                  </a:lnTo>
                  <a:lnTo>
                    <a:pt x="4989" y="9442"/>
                  </a:lnTo>
                  <a:close/>
                  <a:moveTo>
                    <a:pt x="2751" y="0"/>
                  </a:moveTo>
                  <a:cubicBezTo>
                    <a:pt x="2096" y="0"/>
                    <a:pt x="1560" y="465"/>
                    <a:pt x="1417" y="1060"/>
                  </a:cubicBezTo>
                  <a:lnTo>
                    <a:pt x="346" y="1334"/>
                  </a:lnTo>
                  <a:cubicBezTo>
                    <a:pt x="132" y="1369"/>
                    <a:pt x="1" y="1572"/>
                    <a:pt x="1" y="1762"/>
                  </a:cubicBezTo>
                  <a:cubicBezTo>
                    <a:pt x="1" y="2012"/>
                    <a:pt x="215" y="2203"/>
                    <a:pt x="453" y="2203"/>
                  </a:cubicBezTo>
                  <a:lnTo>
                    <a:pt x="1727" y="2203"/>
                  </a:lnTo>
                  <a:cubicBezTo>
                    <a:pt x="1953" y="2417"/>
                    <a:pt x="2239" y="2548"/>
                    <a:pt x="2560" y="2548"/>
                  </a:cubicBezTo>
                  <a:cubicBezTo>
                    <a:pt x="2513" y="3215"/>
                    <a:pt x="2191" y="3727"/>
                    <a:pt x="1882" y="4227"/>
                  </a:cubicBezTo>
                  <a:cubicBezTo>
                    <a:pt x="1536" y="4751"/>
                    <a:pt x="1191" y="5298"/>
                    <a:pt x="1191" y="6013"/>
                  </a:cubicBezTo>
                  <a:cubicBezTo>
                    <a:pt x="1191" y="6418"/>
                    <a:pt x="1298" y="6834"/>
                    <a:pt x="1477" y="7203"/>
                  </a:cubicBezTo>
                  <a:cubicBezTo>
                    <a:pt x="1703" y="7656"/>
                    <a:pt x="2025" y="8061"/>
                    <a:pt x="2477" y="8382"/>
                  </a:cubicBezTo>
                  <a:cubicBezTo>
                    <a:pt x="3037" y="8811"/>
                    <a:pt x="3763" y="9144"/>
                    <a:pt x="4644" y="9347"/>
                  </a:cubicBezTo>
                  <a:lnTo>
                    <a:pt x="4644" y="10692"/>
                  </a:lnTo>
                  <a:lnTo>
                    <a:pt x="3608" y="10692"/>
                  </a:lnTo>
                  <a:cubicBezTo>
                    <a:pt x="3513" y="10692"/>
                    <a:pt x="3441" y="10763"/>
                    <a:pt x="3441" y="10859"/>
                  </a:cubicBezTo>
                  <a:cubicBezTo>
                    <a:pt x="3441" y="10942"/>
                    <a:pt x="3513" y="11013"/>
                    <a:pt x="3608" y="11013"/>
                  </a:cubicBezTo>
                  <a:lnTo>
                    <a:pt x="5847" y="11013"/>
                  </a:lnTo>
                  <a:cubicBezTo>
                    <a:pt x="5942" y="11013"/>
                    <a:pt x="6013" y="10942"/>
                    <a:pt x="6013" y="10859"/>
                  </a:cubicBezTo>
                  <a:cubicBezTo>
                    <a:pt x="6013" y="10763"/>
                    <a:pt x="5942" y="10692"/>
                    <a:pt x="5847" y="10692"/>
                  </a:cubicBezTo>
                  <a:lnTo>
                    <a:pt x="5668" y="10692"/>
                  </a:lnTo>
                  <a:lnTo>
                    <a:pt x="5668" y="9525"/>
                  </a:lnTo>
                  <a:cubicBezTo>
                    <a:pt x="6204" y="9609"/>
                    <a:pt x="6787" y="9632"/>
                    <a:pt x="7418" y="9632"/>
                  </a:cubicBezTo>
                  <a:lnTo>
                    <a:pt x="10347" y="9632"/>
                  </a:lnTo>
                  <a:cubicBezTo>
                    <a:pt x="10395" y="9632"/>
                    <a:pt x="10430" y="9620"/>
                    <a:pt x="10466" y="9573"/>
                  </a:cubicBezTo>
                  <a:cubicBezTo>
                    <a:pt x="10490" y="9549"/>
                    <a:pt x="10514" y="9501"/>
                    <a:pt x="10514" y="9442"/>
                  </a:cubicBezTo>
                  <a:cubicBezTo>
                    <a:pt x="10514" y="9430"/>
                    <a:pt x="10478" y="9251"/>
                    <a:pt x="10395" y="8930"/>
                  </a:cubicBezTo>
                  <a:lnTo>
                    <a:pt x="10704" y="8930"/>
                  </a:lnTo>
                  <a:cubicBezTo>
                    <a:pt x="10740" y="8930"/>
                    <a:pt x="10811" y="8906"/>
                    <a:pt x="10835" y="8858"/>
                  </a:cubicBezTo>
                  <a:cubicBezTo>
                    <a:pt x="10871" y="8847"/>
                    <a:pt x="10883" y="8799"/>
                    <a:pt x="10847" y="8739"/>
                  </a:cubicBezTo>
                  <a:cubicBezTo>
                    <a:pt x="10835" y="8692"/>
                    <a:pt x="10478" y="7656"/>
                    <a:pt x="9454" y="6572"/>
                  </a:cubicBezTo>
                  <a:cubicBezTo>
                    <a:pt x="8859" y="5930"/>
                    <a:pt x="8144" y="5406"/>
                    <a:pt x="7335" y="5001"/>
                  </a:cubicBezTo>
                  <a:cubicBezTo>
                    <a:pt x="6382" y="4525"/>
                    <a:pt x="5299" y="4239"/>
                    <a:pt x="4120" y="4155"/>
                  </a:cubicBezTo>
                  <a:lnTo>
                    <a:pt x="4120" y="1369"/>
                  </a:lnTo>
                  <a:cubicBezTo>
                    <a:pt x="4120" y="619"/>
                    <a:pt x="3513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96" name="Google Shape;11996;p81"/>
            <p:cNvSpPr/>
            <p:nvPr/>
          </p:nvSpPr>
          <p:spPr>
            <a:xfrm>
              <a:off x="7155597" y="2179538"/>
              <a:ext cx="18336" cy="11904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389" y="0"/>
                  </a:moveTo>
                  <a:cubicBezTo>
                    <a:pt x="378" y="0"/>
                    <a:pt x="368" y="1"/>
                    <a:pt x="358" y="2"/>
                  </a:cubicBezTo>
                  <a:cubicBezTo>
                    <a:pt x="358" y="2"/>
                    <a:pt x="286" y="14"/>
                    <a:pt x="156" y="50"/>
                  </a:cubicBezTo>
                  <a:cubicBezTo>
                    <a:pt x="60" y="62"/>
                    <a:pt x="1" y="157"/>
                    <a:pt x="36" y="240"/>
                  </a:cubicBezTo>
                  <a:cubicBezTo>
                    <a:pt x="48" y="312"/>
                    <a:pt x="120" y="371"/>
                    <a:pt x="203" y="371"/>
                  </a:cubicBezTo>
                  <a:lnTo>
                    <a:pt x="227" y="371"/>
                  </a:lnTo>
                  <a:cubicBezTo>
                    <a:pt x="382" y="348"/>
                    <a:pt x="453" y="312"/>
                    <a:pt x="453" y="312"/>
                  </a:cubicBezTo>
                  <a:cubicBezTo>
                    <a:pt x="525" y="300"/>
                    <a:pt x="572" y="217"/>
                    <a:pt x="560" y="121"/>
                  </a:cubicBezTo>
                  <a:cubicBezTo>
                    <a:pt x="529" y="38"/>
                    <a:pt x="461" y="0"/>
                    <a:pt x="3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97" name="Google Shape;11997;p81"/>
            <p:cNvSpPr/>
            <p:nvPr/>
          </p:nvSpPr>
          <p:spPr>
            <a:xfrm>
              <a:off x="6962829" y="1987186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34"/>
                  </a:moveTo>
                  <a:cubicBezTo>
                    <a:pt x="607" y="334"/>
                    <a:pt x="691" y="417"/>
                    <a:pt x="691" y="513"/>
                  </a:cubicBezTo>
                  <a:cubicBezTo>
                    <a:pt x="691" y="596"/>
                    <a:pt x="607" y="691"/>
                    <a:pt x="512" y="691"/>
                  </a:cubicBezTo>
                  <a:cubicBezTo>
                    <a:pt x="405" y="691"/>
                    <a:pt x="334" y="596"/>
                    <a:pt x="334" y="513"/>
                  </a:cubicBezTo>
                  <a:cubicBezTo>
                    <a:pt x="334" y="417"/>
                    <a:pt x="417" y="334"/>
                    <a:pt x="512" y="33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cubicBezTo>
                    <a:pt x="0" y="786"/>
                    <a:pt x="226" y="1013"/>
                    <a:pt x="512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98" name="Google Shape;11998;p81"/>
          <p:cNvGrpSpPr/>
          <p:nvPr/>
        </p:nvGrpSpPr>
        <p:grpSpPr>
          <a:xfrm>
            <a:off x="10616171" y="2788771"/>
            <a:ext cx="473515" cy="404437"/>
            <a:chOff x="7989997" y="2015378"/>
            <a:chExt cx="355136" cy="303328"/>
          </a:xfrm>
          <a:solidFill>
            <a:schemeClr val="tx1"/>
          </a:solidFill>
        </p:grpSpPr>
        <p:sp>
          <p:nvSpPr>
            <p:cNvPr id="11999" name="Google Shape;11999;p81"/>
            <p:cNvSpPr/>
            <p:nvPr/>
          </p:nvSpPr>
          <p:spPr>
            <a:xfrm>
              <a:off x="8052109" y="2080530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79" y="1549"/>
                  </a:cubicBezTo>
                  <a:cubicBezTo>
                    <a:pt x="1072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03" y="525"/>
                  </a:cubicBezTo>
                  <a:cubicBezTo>
                    <a:pt x="1119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81" y="1227"/>
                    <a:pt x="679" y="1227"/>
                  </a:cubicBezTo>
                  <a:cubicBezTo>
                    <a:pt x="488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489"/>
                    <a:pt x="488" y="334"/>
                    <a:pt x="679" y="334"/>
                  </a:cubicBezTo>
                  <a:cubicBezTo>
                    <a:pt x="774" y="334"/>
                    <a:pt x="845" y="251"/>
                    <a:pt x="845" y="167"/>
                  </a:cubicBezTo>
                  <a:cubicBezTo>
                    <a:pt x="845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0" name="Google Shape;12000;p81"/>
            <p:cNvSpPr/>
            <p:nvPr/>
          </p:nvSpPr>
          <p:spPr>
            <a:xfrm>
              <a:off x="7989997" y="2015378"/>
              <a:ext cx="355136" cy="303328"/>
            </a:xfrm>
            <a:custGeom>
              <a:avLst/>
              <a:gdLst/>
              <a:ahLst/>
              <a:cxnLst/>
              <a:rect l="l" t="t" r="r" b="b"/>
              <a:pathLst>
                <a:path w="11098" h="9479" extrusionOk="0">
                  <a:moveTo>
                    <a:pt x="1001" y="3096"/>
                  </a:moveTo>
                  <a:cubicBezTo>
                    <a:pt x="977" y="3180"/>
                    <a:pt x="953" y="3287"/>
                    <a:pt x="941" y="3394"/>
                  </a:cubicBezTo>
                  <a:cubicBezTo>
                    <a:pt x="929" y="3465"/>
                    <a:pt x="929" y="3525"/>
                    <a:pt x="929" y="3596"/>
                  </a:cubicBezTo>
                  <a:lnTo>
                    <a:pt x="536" y="3287"/>
                  </a:lnTo>
                  <a:lnTo>
                    <a:pt x="1001" y="3096"/>
                  </a:lnTo>
                  <a:close/>
                  <a:moveTo>
                    <a:pt x="4430" y="322"/>
                  </a:moveTo>
                  <a:lnTo>
                    <a:pt x="4132" y="703"/>
                  </a:lnTo>
                  <a:cubicBezTo>
                    <a:pt x="4096" y="739"/>
                    <a:pt x="4084" y="798"/>
                    <a:pt x="4096" y="846"/>
                  </a:cubicBezTo>
                  <a:cubicBezTo>
                    <a:pt x="4108" y="894"/>
                    <a:pt x="4156" y="941"/>
                    <a:pt x="4215" y="953"/>
                  </a:cubicBezTo>
                  <a:cubicBezTo>
                    <a:pt x="4906" y="1120"/>
                    <a:pt x="5501" y="1549"/>
                    <a:pt x="5882" y="2191"/>
                  </a:cubicBezTo>
                  <a:cubicBezTo>
                    <a:pt x="6335" y="2906"/>
                    <a:pt x="6811" y="3465"/>
                    <a:pt x="7311" y="3870"/>
                  </a:cubicBezTo>
                  <a:cubicBezTo>
                    <a:pt x="7728" y="4192"/>
                    <a:pt x="8144" y="4406"/>
                    <a:pt x="8573" y="4513"/>
                  </a:cubicBezTo>
                  <a:cubicBezTo>
                    <a:pt x="8785" y="4559"/>
                    <a:pt x="8969" y="4577"/>
                    <a:pt x="9129" y="4577"/>
                  </a:cubicBezTo>
                  <a:cubicBezTo>
                    <a:pt x="9176" y="4577"/>
                    <a:pt x="9221" y="4575"/>
                    <a:pt x="9263" y="4573"/>
                  </a:cubicBezTo>
                  <a:lnTo>
                    <a:pt x="9263" y="4573"/>
                  </a:lnTo>
                  <a:cubicBezTo>
                    <a:pt x="8656" y="5120"/>
                    <a:pt x="8061" y="5501"/>
                    <a:pt x="7478" y="5704"/>
                  </a:cubicBezTo>
                  <a:cubicBezTo>
                    <a:pt x="7161" y="5811"/>
                    <a:pt x="6852" y="5865"/>
                    <a:pt x="6558" y="5865"/>
                  </a:cubicBezTo>
                  <a:cubicBezTo>
                    <a:pt x="6299" y="5865"/>
                    <a:pt x="6051" y="5823"/>
                    <a:pt x="5823" y="5740"/>
                  </a:cubicBezTo>
                  <a:cubicBezTo>
                    <a:pt x="5537" y="5644"/>
                    <a:pt x="5287" y="5490"/>
                    <a:pt x="5096" y="5287"/>
                  </a:cubicBezTo>
                  <a:lnTo>
                    <a:pt x="5096" y="5287"/>
                  </a:lnTo>
                  <a:cubicBezTo>
                    <a:pt x="5346" y="5418"/>
                    <a:pt x="5632" y="5490"/>
                    <a:pt x="5977" y="5525"/>
                  </a:cubicBezTo>
                  <a:cubicBezTo>
                    <a:pt x="6049" y="5525"/>
                    <a:pt x="6120" y="5537"/>
                    <a:pt x="6192" y="5537"/>
                  </a:cubicBezTo>
                  <a:cubicBezTo>
                    <a:pt x="6477" y="5537"/>
                    <a:pt x="6775" y="5501"/>
                    <a:pt x="7061" y="5430"/>
                  </a:cubicBezTo>
                  <a:cubicBezTo>
                    <a:pt x="7144" y="5418"/>
                    <a:pt x="7192" y="5323"/>
                    <a:pt x="7180" y="5239"/>
                  </a:cubicBezTo>
                  <a:cubicBezTo>
                    <a:pt x="7169" y="5156"/>
                    <a:pt x="7095" y="5118"/>
                    <a:pt x="7021" y="5118"/>
                  </a:cubicBezTo>
                  <a:cubicBezTo>
                    <a:pt x="7010" y="5118"/>
                    <a:pt x="7000" y="5119"/>
                    <a:pt x="6989" y="5120"/>
                  </a:cubicBezTo>
                  <a:cubicBezTo>
                    <a:pt x="6717" y="5185"/>
                    <a:pt x="6450" y="5217"/>
                    <a:pt x="6201" y="5217"/>
                  </a:cubicBezTo>
                  <a:cubicBezTo>
                    <a:pt x="5763" y="5217"/>
                    <a:pt x="5377" y="5119"/>
                    <a:pt x="5096" y="4930"/>
                  </a:cubicBezTo>
                  <a:cubicBezTo>
                    <a:pt x="4763" y="4692"/>
                    <a:pt x="4584" y="4335"/>
                    <a:pt x="4537" y="3835"/>
                  </a:cubicBezTo>
                  <a:cubicBezTo>
                    <a:pt x="4584" y="3334"/>
                    <a:pt x="4870" y="2918"/>
                    <a:pt x="5346" y="2644"/>
                  </a:cubicBezTo>
                  <a:cubicBezTo>
                    <a:pt x="5418" y="2608"/>
                    <a:pt x="5453" y="2501"/>
                    <a:pt x="5406" y="2430"/>
                  </a:cubicBezTo>
                  <a:cubicBezTo>
                    <a:pt x="5375" y="2375"/>
                    <a:pt x="5323" y="2346"/>
                    <a:pt x="5267" y="2346"/>
                  </a:cubicBezTo>
                  <a:cubicBezTo>
                    <a:pt x="5238" y="2346"/>
                    <a:pt x="5208" y="2354"/>
                    <a:pt x="5180" y="2370"/>
                  </a:cubicBezTo>
                  <a:cubicBezTo>
                    <a:pt x="4513" y="2751"/>
                    <a:pt x="4156" y="3418"/>
                    <a:pt x="4215" y="4168"/>
                  </a:cubicBezTo>
                  <a:cubicBezTo>
                    <a:pt x="4287" y="5013"/>
                    <a:pt x="4870" y="5763"/>
                    <a:pt x="5704" y="6061"/>
                  </a:cubicBezTo>
                  <a:cubicBezTo>
                    <a:pt x="5969" y="6149"/>
                    <a:pt x="6247" y="6194"/>
                    <a:pt x="6537" y="6194"/>
                  </a:cubicBezTo>
                  <a:cubicBezTo>
                    <a:pt x="6871" y="6194"/>
                    <a:pt x="7221" y="6135"/>
                    <a:pt x="7585" y="6013"/>
                  </a:cubicBezTo>
                  <a:cubicBezTo>
                    <a:pt x="8061" y="5847"/>
                    <a:pt x="8537" y="5585"/>
                    <a:pt x="9025" y="5192"/>
                  </a:cubicBezTo>
                  <a:lnTo>
                    <a:pt x="9049" y="5192"/>
                  </a:lnTo>
                  <a:cubicBezTo>
                    <a:pt x="9197" y="5214"/>
                    <a:pt x="9338" y="5224"/>
                    <a:pt x="9472" y="5224"/>
                  </a:cubicBezTo>
                  <a:cubicBezTo>
                    <a:pt x="9973" y="5224"/>
                    <a:pt x="10372" y="5085"/>
                    <a:pt x="10645" y="4954"/>
                  </a:cubicBezTo>
                  <a:lnTo>
                    <a:pt x="10645" y="4954"/>
                  </a:lnTo>
                  <a:cubicBezTo>
                    <a:pt x="9990" y="6799"/>
                    <a:pt x="8061" y="8097"/>
                    <a:pt x="5918" y="8097"/>
                  </a:cubicBezTo>
                  <a:cubicBezTo>
                    <a:pt x="4430" y="8097"/>
                    <a:pt x="3072" y="7549"/>
                    <a:pt x="2203" y="6561"/>
                  </a:cubicBezTo>
                  <a:cubicBezTo>
                    <a:pt x="1453" y="5716"/>
                    <a:pt x="1132" y="4644"/>
                    <a:pt x="1274" y="3442"/>
                  </a:cubicBezTo>
                  <a:cubicBezTo>
                    <a:pt x="1370" y="2703"/>
                    <a:pt x="1632" y="2096"/>
                    <a:pt x="2013" y="1608"/>
                  </a:cubicBezTo>
                  <a:cubicBezTo>
                    <a:pt x="2322" y="1215"/>
                    <a:pt x="2715" y="906"/>
                    <a:pt x="3191" y="679"/>
                  </a:cubicBezTo>
                  <a:cubicBezTo>
                    <a:pt x="3668" y="465"/>
                    <a:pt x="4132" y="370"/>
                    <a:pt x="4430" y="322"/>
                  </a:cubicBezTo>
                  <a:close/>
                  <a:moveTo>
                    <a:pt x="5989" y="8407"/>
                  </a:moveTo>
                  <a:lnTo>
                    <a:pt x="5632" y="9121"/>
                  </a:lnTo>
                  <a:lnTo>
                    <a:pt x="5299" y="9121"/>
                  </a:lnTo>
                  <a:lnTo>
                    <a:pt x="5656" y="8407"/>
                  </a:lnTo>
                  <a:close/>
                  <a:moveTo>
                    <a:pt x="4715" y="1"/>
                  </a:moveTo>
                  <a:cubicBezTo>
                    <a:pt x="4605" y="1"/>
                    <a:pt x="3846" y="11"/>
                    <a:pt x="3013" y="406"/>
                  </a:cubicBezTo>
                  <a:cubicBezTo>
                    <a:pt x="2489" y="644"/>
                    <a:pt x="2060" y="977"/>
                    <a:pt x="1715" y="1418"/>
                  </a:cubicBezTo>
                  <a:cubicBezTo>
                    <a:pt x="1417" y="1787"/>
                    <a:pt x="1191" y="2215"/>
                    <a:pt x="1060" y="2727"/>
                  </a:cubicBezTo>
                  <a:lnTo>
                    <a:pt x="119" y="3120"/>
                  </a:lnTo>
                  <a:cubicBezTo>
                    <a:pt x="60" y="3144"/>
                    <a:pt x="36" y="3204"/>
                    <a:pt x="24" y="3263"/>
                  </a:cubicBezTo>
                  <a:cubicBezTo>
                    <a:pt x="0" y="3323"/>
                    <a:pt x="36" y="3382"/>
                    <a:pt x="84" y="3406"/>
                  </a:cubicBezTo>
                  <a:lnTo>
                    <a:pt x="870" y="4037"/>
                  </a:lnTo>
                  <a:cubicBezTo>
                    <a:pt x="881" y="5085"/>
                    <a:pt x="1239" y="6037"/>
                    <a:pt x="1929" y="6799"/>
                  </a:cubicBezTo>
                  <a:cubicBezTo>
                    <a:pt x="2739" y="7704"/>
                    <a:pt x="3929" y="8276"/>
                    <a:pt x="5275" y="8407"/>
                  </a:cubicBezTo>
                  <a:lnTo>
                    <a:pt x="4906" y="9157"/>
                  </a:lnTo>
                  <a:lnTo>
                    <a:pt x="3965" y="9157"/>
                  </a:lnTo>
                  <a:cubicBezTo>
                    <a:pt x="3870" y="9157"/>
                    <a:pt x="3799" y="9228"/>
                    <a:pt x="3799" y="9311"/>
                  </a:cubicBezTo>
                  <a:cubicBezTo>
                    <a:pt x="3799" y="9407"/>
                    <a:pt x="3870" y="9478"/>
                    <a:pt x="3965" y="9478"/>
                  </a:cubicBezTo>
                  <a:lnTo>
                    <a:pt x="6370" y="9478"/>
                  </a:lnTo>
                  <a:cubicBezTo>
                    <a:pt x="6466" y="9478"/>
                    <a:pt x="6537" y="9407"/>
                    <a:pt x="6537" y="9311"/>
                  </a:cubicBezTo>
                  <a:cubicBezTo>
                    <a:pt x="6537" y="9228"/>
                    <a:pt x="6466" y="9157"/>
                    <a:pt x="6370" y="9157"/>
                  </a:cubicBezTo>
                  <a:lnTo>
                    <a:pt x="5942" y="9157"/>
                  </a:lnTo>
                  <a:lnTo>
                    <a:pt x="6311" y="8418"/>
                  </a:lnTo>
                  <a:cubicBezTo>
                    <a:pt x="7358" y="8335"/>
                    <a:pt x="8359" y="7978"/>
                    <a:pt x="9168" y="7383"/>
                  </a:cubicBezTo>
                  <a:cubicBezTo>
                    <a:pt x="10109" y="6692"/>
                    <a:pt x="10764" y="5740"/>
                    <a:pt x="11014" y="4704"/>
                  </a:cubicBezTo>
                  <a:cubicBezTo>
                    <a:pt x="11097" y="4597"/>
                    <a:pt x="11061" y="4525"/>
                    <a:pt x="11002" y="4489"/>
                  </a:cubicBezTo>
                  <a:cubicBezTo>
                    <a:pt x="10978" y="4475"/>
                    <a:pt x="10953" y="4469"/>
                    <a:pt x="10927" y="4469"/>
                  </a:cubicBezTo>
                  <a:cubicBezTo>
                    <a:pt x="10888" y="4469"/>
                    <a:pt x="10847" y="4484"/>
                    <a:pt x="10811" y="4513"/>
                  </a:cubicBezTo>
                  <a:cubicBezTo>
                    <a:pt x="10811" y="4513"/>
                    <a:pt x="10258" y="4931"/>
                    <a:pt x="9416" y="4931"/>
                  </a:cubicBezTo>
                  <a:cubicBezTo>
                    <a:pt x="9393" y="4931"/>
                    <a:pt x="9370" y="4931"/>
                    <a:pt x="9347" y="4930"/>
                  </a:cubicBezTo>
                  <a:cubicBezTo>
                    <a:pt x="9525" y="4775"/>
                    <a:pt x="9692" y="4608"/>
                    <a:pt x="9871" y="4430"/>
                  </a:cubicBezTo>
                  <a:cubicBezTo>
                    <a:pt x="9930" y="4370"/>
                    <a:pt x="9930" y="4287"/>
                    <a:pt x="9883" y="4227"/>
                  </a:cubicBezTo>
                  <a:cubicBezTo>
                    <a:pt x="9857" y="4184"/>
                    <a:pt x="9800" y="4154"/>
                    <a:pt x="9747" y="4154"/>
                  </a:cubicBezTo>
                  <a:cubicBezTo>
                    <a:pt x="9728" y="4154"/>
                    <a:pt x="9708" y="4158"/>
                    <a:pt x="9692" y="4168"/>
                  </a:cubicBezTo>
                  <a:cubicBezTo>
                    <a:pt x="9692" y="4168"/>
                    <a:pt x="9472" y="4269"/>
                    <a:pt x="9104" y="4269"/>
                  </a:cubicBezTo>
                  <a:cubicBezTo>
                    <a:pt x="8966" y="4269"/>
                    <a:pt x="8808" y="4255"/>
                    <a:pt x="8632" y="4216"/>
                  </a:cubicBezTo>
                  <a:cubicBezTo>
                    <a:pt x="7537" y="3942"/>
                    <a:pt x="6668" y="2882"/>
                    <a:pt x="6132" y="2037"/>
                  </a:cubicBezTo>
                  <a:cubicBezTo>
                    <a:pt x="5751" y="1418"/>
                    <a:pt x="5168" y="953"/>
                    <a:pt x="4501" y="727"/>
                  </a:cubicBezTo>
                  <a:lnTo>
                    <a:pt x="4858" y="251"/>
                  </a:lnTo>
                  <a:cubicBezTo>
                    <a:pt x="4882" y="203"/>
                    <a:pt x="4906" y="132"/>
                    <a:pt x="4870" y="84"/>
                  </a:cubicBezTo>
                  <a:cubicBezTo>
                    <a:pt x="4846" y="25"/>
                    <a:pt x="4799" y="1"/>
                    <a:pt x="4727" y="1"/>
                  </a:cubicBezTo>
                  <a:cubicBezTo>
                    <a:pt x="4725" y="1"/>
                    <a:pt x="4721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1" name="Google Shape;12001;p81"/>
            <p:cNvSpPr/>
            <p:nvPr/>
          </p:nvSpPr>
          <p:spPr>
            <a:xfrm>
              <a:off x="8229645" y="2166034"/>
              <a:ext cx="19456" cy="15872"/>
            </a:xfrm>
            <a:custGeom>
              <a:avLst/>
              <a:gdLst/>
              <a:ahLst/>
              <a:cxnLst/>
              <a:rect l="l" t="t" r="r" b="b"/>
              <a:pathLst>
                <a:path w="608" h="496" extrusionOk="0">
                  <a:moveTo>
                    <a:pt x="436" y="0"/>
                  </a:moveTo>
                  <a:cubicBezTo>
                    <a:pt x="399" y="0"/>
                    <a:pt x="362" y="15"/>
                    <a:pt x="334" y="43"/>
                  </a:cubicBezTo>
                  <a:cubicBezTo>
                    <a:pt x="274" y="79"/>
                    <a:pt x="191" y="139"/>
                    <a:pt x="108" y="186"/>
                  </a:cubicBezTo>
                  <a:cubicBezTo>
                    <a:pt x="36" y="234"/>
                    <a:pt x="0" y="317"/>
                    <a:pt x="36" y="412"/>
                  </a:cubicBezTo>
                  <a:cubicBezTo>
                    <a:pt x="60" y="472"/>
                    <a:pt x="120" y="496"/>
                    <a:pt x="179" y="496"/>
                  </a:cubicBezTo>
                  <a:cubicBezTo>
                    <a:pt x="215" y="496"/>
                    <a:pt x="227" y="496"/>
                    <a:pt x="250" y="484"/>
                  </a:cubicBezTo>
                  <a:cubicBezTo>
                    <a:pt x="370" y="424"/>
                    <a:pt x="477" y="365"/>
                    <a:pt x="548" y="293"/>
                  </a:cubicBezTo>
                  <a:cubicBezTo>
                    <a:pt x="596" y="222"/>
                    <a:pt x="608" y="115"/>
                    <a:pt x="548" y="55"/>
                  </a:cubicBezTo>
                  <a:cubicBezTo>
                    <a:pt x="517" y="18"/>
                    <a:pt x="476" y="0"/>
                    <a:pt x="4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02" name="Google Shape;12002;p81"/>
          <p:cNvGrpSpPr/>
          <p:nvPr/>
        </p:nvGrpSpPr>
        <p:grpSpPr>
          <a:xfrm>
            <a:off x="4760470" y="2114083"/>
            <a:ext cx="464853" cy="441045"/>
            <a:chOff x="3598221" y="1509362"/>
            <a:chExt cx="348640" cy="330784"/>
          </a:xfrm>
          <a:solidFill>
            <a:schemeClr val="tx1"/>
          </a:solidFill>
        </p:grpSpPr>
        <p:sp>
          <p:nvSpPr>
            <p:cNvPr id="12003" name="Google Shape;12003;p81"/>
            <p:cNvSpPr/>
            <p:nvPr/>
          </p:nvSpPr>
          <p:spPr>
            <a:xfrm>
              <a:off x="3739181" y="160353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5"/>
                    <a:pt x="1274" y="512"/>
                    <a:pt x="1191" y="512"/>
                  </a:cubicBezTo>
                  <a:cubicBezTo>
                    <a:pt x="1096" y="512"/>
                    <a:pt x="1024" y="595"/>
                    <a:pt x="1024" y="679"/>
                  </a:cubicBezTo>
                  <a:lnTo>
                    <a:pt x="1024" y="845"/>
                  </a:lnTo>
                  <a:cubicBezTo>
                    <a:pt x="1024" y="1036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7" y="322"/>
                  </a:cubicBezTo>
                  <a:cubicBezTo>
                    <a:pt x="762" y="322"/>
                    <a:pt x="834" y="250"/>
                    <a:pt x="834" y="155"/>
                  </a:cubicBezTo>
                  <a:cubicBezTo>
                    <a:pt x="834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4" name="Google Shape;12004;p81"/>
            <p:cNvSpPr/>
            <p:nvPr/>
          </p:nvSpPr>
          <p:spPr>
            <a:xfrm>
              <a:off x="3619533" y="1709906"/>
              <a:ext cx="16416" cy="15584"/>
            </a:xfrm>
            <a:custGeom>
              <a:avLst/>
              <a:gdLst/>
              <a:ahLst/>
              <a:cxnLst/>
              <a:rect l="l" t="t" r="r" b="b"/>
              <a:pathLst>
                <a:path w="513" h="487" extrusionOk="0">
                  <a:moveTo>
                    <a:pt x="340" y="1"/>
                  </a:moveTo>
                  <a:cubicBezTo>
                    <a:pt x="298" y="1"/>
                    <a:pt x="257" y="16"/>
                    <a:pt x="227" y="46"/>
                  </a:cubicBezTo>
                  <a:lnTo>
                    <a:pt x="60" y="212"/>
                  </a:lnTo>
                  <a:cubicBezTo>
                    <a:pt x="1" y="272"/>
                    <a:pt x="1" y="379"/>
                    <a:pt x="60" y="438"/>
                  </a:cubicBezTo>
                  <a:cubicBezTo>
                    <a:pt x="96" y="462"/>
                    <a:pt x="132" y="486"/>
                    <a:pt x="179" y="486"/>
                  </a:cubicBezTo>
                  <a:cubicBezTo>
                    <a:pt x="227" y="486"/>
                    <a:pt x="251" y="462"/>
                    <a:pt x="298" y="438"/>
                  </a:cubicBezTo>
                  <a:lnTo>
                    <a:pt x="465" y="272"/>
                  </a:lnTo>
                  <a:cubicBezTo>
                    <a:pt x="513" y="212"/>
                    <a:pt x="513" y="105"/>
                    <a:pt x="453" y="46"/>
                  </a:cubicBezTo>
                  <a:cubicBezTo>
                    <a:pt x="423" y="16"/>
                    <a:pt x="382" y="1"/>
                    <a:pt x="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5" name="Google Shape;12005;p81"/>
            <p:cNvSpPr/>
            <p:nvPr/>
          </p:nvSpPr>
          <p:spPr>
            <a:xfrm>
              <a:off x="3598221" y="1509362"/>
              <a:ext cx="348640" cy="330784"/>
            </a:xfrm>
            <a:custGeom>
              <a:avLst/>
              <a:gdLst/>
              <a:ahLst/>
              <a:cxnLst/>
              <a:rect l="l" t="t" r="r" b="b"/>
              <a:pathLst>
                <a:path w="10895" h="10337" extrusionOk="0">
                  <a:moveTo>
                    <a:pt x="5489" y="586"/>
                  </a:moveTo>
                  <a:lnTo>
                    <a:pt x="5489" y="586"/>
                  </a:lnTo>
                  <a:cubicBezTo>
                    <a:pt x="5429" y="955"/>
                    <a:pt x="5441" y="1288"/>
                    <a:pt x="5477" y="1538"/>
                  </a:cubicBezTo>
                  <a:cubicBezTo>
                    <a:pt x="5382" y="1550"/>
                    <a:pt x="5239" y="1610"/>
                    <a:pt x="5013" y="1729"/>
                  </a:cubicBezTo>
                  <a:lnTo>
                    <a:pt x="4465" y="883"/>
                  </a:lnTo>
                  <a:cubicBezTo>
                    <a:pt x="4655" y="800"/>
                    <a:pt x="5013" y="657"/>
                    <a:pt x="5489" y="586"/>
                  </a:cubicBezTo>
                  <a:close/>
                  <a:moveTo>
                    <a:pt x="6560" y="538"/>
                  </a:moveTo>
                  <a:lnTo>
                    <a:pt x="6560" y="538"/>
                  </a:lnTo>
                  <a:cubicBezTo>
                    <a:pt x="7108" y="598"/>
                    <a:pt x="7680" y="776"/>
                    <a:pt x="8215" y="1062"/>
                  </a:cubicBezTo>
                  <a:cubicBezTo>
                    <a:pt x="8382" y="1157"/>
                    <a:pt x="8537" y="1241"/>
                    <a:pt x="8704" y="1348"/>
                  </a:cubicBezTo>
                  <a:cubicBezTo>
                    <a:pt x="8715" y="1407"/>
                    <a:pt x="8858" y="1967"/>
                    <a:pt x="8882" y="2729"/>
                  </a:cubicBezTo>
                  <a:cubicBezTo>
                    <a:pt x="8620" y="2479"/>
                    <a:pt x="8358" y="2264"/>
                    <a:pt x="8144" y="2122"/>
                  </a:cubicBezTo>
                  <a:cubicBezTo>
                    <a:pt x="7549" y="1705"/>
                    <a:pt x="7084" y="1550"/>
                    <a:pt x="6906" y="1502"/>
                  </a:cubicBezTo>
                  <a:cubicBezTo>
                    <a:pt x="6834" y="1074"/>
                    <a:pt x="6715" y="764"/>
                    <a:pt x="6560" y="538"/>
                  </a:cubicBezTo>
                  <a:close/>
                  <a:moveTo>
                    <a:pt x="9073" y="1610"/>
                  </a:moveTo>
                  <a:cubicBezTo>
                    <a:pt x="9466" y="1907"/>
                    <a:pt x="9835" y="2253"/>
                    <a:pt x="10192" y="2669"/>
                  </a:cubicBezTo>
                  <a:cubicBezTo>
                    <a:pt x="10180" y="3146"/>
                    <a:pt x="10120" y="3610"/>
                    <a:pt x="10025" y="4038"/>
                  </a:cubicBezTo>
                  <a:cubicBezTo>
                    <a:pt x="9751" y="3646"/>
                    <a:pt x="9466" y="3324"/>
                    <a:pt x="9192" y="3038"/>
                  </a:cubicBezTo>
                  <a:cubicBezTo>
                    <a:pt x="9216" y="2443"/>
                    <a:pt x="9132" y="1943"/>
                    <a:pt x="9073" y="1610"/>
                  </a:cubicBezTo>
                  <a:close/>
                  <a:moveTo>
                    <a:pt x="2465" y="4205"/>
                  </a:moveTo>
                  <a:cubicBezTo>
                    <a:pt x="2608" y="4396"/>
                    <a:pt x="3024" y="4812"/>
                    <a:pt x="4179" y="4943"/>
                  </a:cubicBezTo>
                  <a:cubicBezTo>
                    <a:pt x="5644" y="5122"/>
                    <a:pt x="5846" y="6003"/>
                    <a:pt x="5858" y="6420"/>
                  </a:cubicBezTo>
                  <a:cubicBezTo>
                    <a:pt x="5679" y="6479"/>
                    <a:pt x="5489" y="6551"/>
                    <a:pt x="5286" y="6646"/>
                  </a:cubicBezTo>
                  <a:cubicBezTo>
                    <a:pt x="5251" y="6527"/>
                    <a:pt x="5191" y="6313"/>
                    <a:pt x="5060" y="6110"/>
                  </a:cubicBezTo>
                  <a:cubicBezTo>
                    <a:pt x="4667" y="5539"/>
                    <a:pt x="4012" y="5301"/>
                    <a:pt x="3524" y="5193"/>
                  </a:cubicBezTo>
                  <a:cubicBezTo>
                    <a:pt x="3405" y="5170"/>
                    <a:pt x="3286" y="5134"/>
                    <a:pt x="3167" y="5098"/>
                  </a:cubicBezTo>
                  <a:cubicBezTo>
                    <a:pt x="3148" y="5090"/>
                    <a:pt x="3128" y="5086"/>
                    <a:pt x="3109" y="5086"/>
                  </a:cubicBezTo>
                  <a:cubicBezTo>
                    <a:pt x="3044" y="5086"/>
                    <a:pt x="2983" y="5129"/>
                    <a:pt x="2965" y="5193"/>
                  </a:cubicBezTo>
                  <a:cubicBezTo>
                    <a:pt x="2929" y="5289"/>
                    <a:pt x="2977" y="5372"/>
                    <a:pt x="3060" y="5408"/>
                  </a:cubicBezTo>
                  <a:cubicBezTo>
                    <a:pt x="3179" y="5455"/>
                    <a:pt x="3322" y="5479"/>
                    <a:pt x="3453" y="5515"/>
                  </a:cubicBezTo>
                  <a:cubicBezTo>
                    <a:pt x="4774" y="5789"/>
                    <a:pt x="4953" y="6586"/>
                    <a:pt x="4989" y="6765"/>
                  </a:cubicBezTo>
                  <a:cubicBezTo>
                    <a:pt x="4774" y="6836"/>
                    <a:pt x="4572" y="6920"/>
                    <a:pt x="4358" y="7015"/>
                  </a:cubicBezTo>
                  <a:cubicBezTo>
                    <a:pt x="4274" y="6682"/>
                    <a:pt x="3917" y="6051"/>
                    <a:pt x="2560" y="5658"/>
                  </a:cubicBezTo>
                  <a:cubicBezTo>
                    <a:pt x="1869" y="5467"/>
                    <a:pt x="1715" y="5003"/>
                    <a:pt x="1679" y="4896"/>
                  </a:cubicBezTo>
                  <a:lnTo>
                    <a:pt x="2036" y="4586"/>
                  </a:lnTo>
                  <a:cubicBezTo>
                    <a:pt x="2096" y="4705"/>
                    <a:pt x="2203" y="4884"/>
                    <a:pt x="2405" y="5051"/>
                  </a:cubicBezTo>
                  <a:cubicBezTo>
                    <a:pt x="2441" y="5074"/>
                    <a:pt x="2465" y="5074"/>
                    <a:pt x="2512" y="5074"/>
                  </a:cubicBezTo>
                  <a:cubicBezTo>
                    <a:pt x="2560" y="5074"/>
                    <a:pt x="2608" y="5062"/>
                    <a:pt x="2631" y="5015"/>
                  </a:cubicBezTo>
                  <a:cubicBezTo>
                    <a:pt x="2691" y="4943"/>
                    <a:pt x="2679" y="4860"/>
                    <a:pt x="2619" y="4800"/>
                  </a:cubicBezTo>
                  <a:cubicBezTo>
                    <a:pt x="2369" y="4586"/>
                    <a:pt x="2310" y="4384"/>
                    <a:pt x="2286" y="4360"/>
                  </a:cubicBezTo>
                  <a:cubicBezTo>
                    <a:pt x="2346" y="4300"/>
                    <a:pt x="2405" y="4265"/>
                    <a:pt x="2465" y="4205"/>
                  </a:cubicBezTo>
                  <a:close/>
                  <a:moveTo>
                    <a:pt x="5882" y="312"/>
                  </a:moveTo>
                  <a:cubicBezTo>
                    <a:pt x="5965" y="359"/>
                    <a:pt x="6072" y="431"/>
                    <a:pt x="6191" y="550"/>
                  </a:cubicBezTo>
                  <a:cubicBezTo>
                    <a:pt x="6489" y="883"/>
                    <a:pt x="6632" y="1443"/>
                    <a:pt x="6632" y="2145"/>
                  </a:cubicBezTo>
                  <a:cubicBezTo>
                    <a:pt x="6632" y="2241"/>
                    <a:pt x="6715" y="2312"/>
                    <a:pt x="6799" y="2312"/>
                  </a:cubicBezTo>
                  <a:cubicBezTo>
                    <a:pt x="6894" y="2312"/>
                    <a:pt x="6965" y="2241"/>
                    <a:pt x="6965" y="2145"/>
                  </a:cubicBezTo>
                  <a:cubicBezTo>
                    <a:pt x="6965" y="2026"/>
                    <a:pt x="6965" y="1919"/>
                    <a:pt x="6953" y="1824"/>
                  </a:cubicBezTo>
                  <a:lnTo>
                    <a:pt x="6953" y="1824"/>
                  </a:lnTo>
                  <a:cubicBezTo>
                    <a:pt x="7156" y="1895"/>
                    <a:pt x="7525" y="2038"/>
                    <a:pt x="7989" y="2372"/>
                  </a:cubicBezTo>
                  <a:cubicBezTo>
                    <a:pt x="8323" y="2598"/>
                    <a:pt x="8620" y="2860"/>
                    <a:pt x="8894" y="3146"/>
                  </a:cubicBezTo>
                  <a:cubicBezTo>
                    <a:pt x="8882" y="3396"/>
                    <a:pt x="8870" y="3681"/>
                    <a:pt x="8811" y="3967"/>
                  </a:cubicBezTo>
                  <a:cubicBezTo>
                    <a:pt x="8799" y="4050"/>
                    <a:pt x="8858" y="4122"/>
                    <a:pt x="8942" y="4146"/>
                  </a:cubicBezTo>
                  <a:lnTo>
                    <a:pt x="8977" y="4146"/>
                  </a:lnTo>
                  <a:cubicBezTo>
                    <a:pt x="9049" y="4146"/>
                    <a:pt x="9120" y="4086"/>
                    <a:pt x="9132" y="4003"/>
                  </a:cubicBezTo>
                  <a:cubicBezTo>
                    <a:pt x="9168" y="3824"/>
                    <a:pt x="9192" y="3634"/>
                    <a:pt x="9216" y="3455"/>
                  </a:cubicBezTo>
                  <a:cubicBezTo>
                    <a:pt x="9489" y="3777"/>
                    <a:pt x="9727" y="4098"/>
                    <a:pt x="9954" y="4408"/>
                  </a:cubicBezTo>
                  <a:cubicBezTo>
                    <a:pt x="9847" y="4693"/>
                    <a:pt x="9763" y="4920"/>
                    <a:pt x="9656" y="5134"/>
                  </a:cubicBezTo>
                  <a:cubicBezTo>
                    <a:pt x="9394" y="5729"/>
                    <a:pt x="9037" y="6253"/>
                    <a:pt x="8584" y="6705"/>
                  </a:cubicBezTo>
                  <a:cubicBezTo>
                    <a:pt x="7977" y="7313"/>
                    <a:pt x="7382" y="7598"/>
                    <a:pt x="7156" y="7682"/>
                  </a:cubicBezTo>
                  <a:cubicBezTo>
                    <a:pt x="7072" y="7479"/>
                    <a:pt x="6989" y="7301"/>
                    <a:pt x="6918" y="7134"/>
                  </a:cubicBezTo>
                  <a:cubicBezTo>
                    <a:pt x="7906" y="6610"/>
                    <a:pt x="8573" y="5824"/>
                    <a:pt x="8918" y="4753"/>
                  </a:cubicBezTo>
                  <a:cubicBezTo>
                    <a:pt x="8942" y="4670"/>
                    <a:pt x="8894" y="4574"/>
                    <a:pt x="8811" y="4562"/>
                  </a:cubicBezTo>
                  <a:cubicBezTo>
                    <a:pt x="8789" y="4554"/>
                    <a:pt x="8768" y="4550"/>
                    <a:pt x="8749" y="4550"/>
                  </a:cubicBezTo>
                  <a:cubicBezTo>
                    <a:pt x="8682" y="4550"/>
                    <a:pt x="8629" y="4596"/>
                    <a:pt x="8620" y="4670"/>
                  </a:cubicBezTo>
                  <a:cubicBezTo>
                    <a:pt x="8299" y="5646"/>
                    <a:pt x="7680" y="6372"/>
                    <a:pt x="6799" y="6848"/>
                  </a:cubicBezTo>
                  <a:cubicBezTo>
                    <a:pt x="6727" y="6682"/>
                    <a:pt x="6679" y="6575"/>
                    <a:pt x="6632" y="6479"/>
                  </a:cubicBezTo>
                  <a:cubicBezTo>
                    <a:pt x="7120" y="6277"/>
                    <a:pt x="7453" y="5943"/>
                    <a:pt x="7584" y="5515"/>
                  </a:cubicBezTo>
                  <a:cubicBezTo>
                    <a:pt x="7953" y="4396"/>
                    <a:pt x="6941" y="2955"/>
                    <a:pt x="6906" y="2895"/>
                  </a:cubicBezTo>
                  <a:cubicBezTo>
                    <a:pt x="6876" y="2844"/>
                    <a:pt x="6825" y="2820"/>
                    <a:pt x="6772" y="2820"/>
                  </a:cubicBezTo>
                  <a:cubicBezTo>
                    <a:pt x="6740" y="2820"/>
                    <a:pt x="6707" y="2830"/>
                    <a:pt x="6679" y="2848"/>
                  </a:cubicBezTo>
                  <a:cubicBezTo>
                    <a:pt x="6608" y="2895"/>
                    <a:pt x="6584" y="2991"/>
                    <a:pt x="6632" y="3074"/>
                  </a:cubicBezTo>
                  <a:cubicBezTo>
                    <a:pt x="6644" y="3086"/>
                    <a:pt x="7584" y="4443"/>
                    <a:pt x="7275" y="5408"/>
                  </a:cubicBezTo>
                  <a:cubicBezTo>
                    <a:pt x="7215" y="5586"/>
                    <a:pt x="7108" y="5753"/>
                    <a:pt x="6977" y="5884"/>
                  </a:cubicBezTo>
                  <a:cubicBezTo>
                    <a:pt x="7060" y="5467"/>
                    <a:pt x="7060" y="4765"/>
                    <a:pt x="6620" y="3765"/>
                  </a:cubicBezTo>
                  <a:cubicBezTo>
                    <a:pt x="6594" y="3713"/>
                    <a:pt x="6538" y="3674"/>
                    <a:pt x="6477" y="3674"/>
                  </a:cubicBezTo>
                  <a:cubicBezTo>
                    <a:pt x="6453" y="3674"/>
                    <a:pt x="6429" y="3680"/>
                    <a:pt x="6406" y="3693"/>
                  </a:cubicBezTo>
                  <a:cubicBezTo>
                    <a:pt x="6334" y="3729"/>
                    <a:pt x="6287" y="3824"/>
                    <a:pt x="6334" y="3908"/>
                  </a:cubicBezTo>
                  <a:cubicBezTo>
                    <a:pt x="6549" y="4348"/>
                    <a:pt x="6763" y="5015"/>
                    <a:pt x="6703" y="5634"/>
                  </a:cubicBezTo>
                  <a:cubicBezTo>
                    <a:pt x="6668" y="5991"/>
                    <a:pt x="6549" y="6146"/>
                    <a:pt x="6549" y="6170"/>
                  </a:cubicBezTo>
                  <a:cubicBezTo>
                    <a:pt x="6489" y="6194"/>
                    <a:pt x="6227" y="6289"/>
                    <a:pt x="6191" y="6301"/>
                  </a:cubicBezTo>
                  <a:cubicBezTo>
                    <a:pt x="6156" y="6015"/>
                    <a:pt x="6072" y="5658"/>
                    <a:pt x="5775" y="5336"/>
                  </a:cubicBezTo>
                  <a:cubicBezTo>
                    <a:pt x="5429" y="4943"/>
                    <a:pt x="4905" y="4705"/>
                    <a:pt x="4227" y="4622"/>
                  </a:cubicBezTo>
                  <a:cubicBezTo>
                    <a:pt x="3060" y="4479"/>
                    <a:pt x="2762" y="4062"/>
                    <a:pt x="2715" y="3979"/>
                  </a:cubicBezTo>
                  <a:cubicBezTo>
                    <a:pt x="3477" y="3324"/>
                    <a:pt x="4191" y="2717"/>
                    <a:pt x="4501" y="2455"/>
                  </a:cubicBezTo>
                  <a:cubicBezTo>
                    <a:pt x="5096" y="1979"/>
                    <a:pt x="5429" y="1860"/>
                    <a:pt x="5548" y="1824"/>
                  </a:cubicBezTo>
                  <a:cubicBezTo>
                    <a:pt x="5584" y="1955"/>
                    <a:pt x="5608" y="2038"/>
                    <a:pt x="5620" y="2038"/>
                  </a:cubicBezTo>
                  <a:cubicBezTo>
                    <a:pt x="5648" y="2105"/>
                    <a:pt x="5707" y="2141"/>
                    <a:pt x="5778" y="2141"/>
                  </a:cubicBezTo>
                  <a:cubicBezTo>
                    <a:pt x="5796" y="2141"/>
                    <a:pt x="5815" y="2138"/>
                    <a:pt x="5834" y="2133"/>
                  </a:cubicBezTo>
                  <a:cubicBezTo>
                    <a:pt x="5906" y="2098"/>
                    <a:pt x="5953" y="2014"/>
                    <a:pt x="5917" y="1919"/>
                  </a:cubicBezTo>
                  <a:cubicBezTo>
                    <a:pt x="5917" y="1907"/>
                    <a:pt x="5644" y="1193"/>
                    <a:pt x="5882" y="312"/>
                  </a:cubicBezTo>
                  <a:close/>
                  <a:moveTo>
                    <a:pt x="1417" y="5098"/>
                  </a:moveTo>
                  <a:cubicBezTo>
                    <a:pt x="1512" y="5336"/>
                    <a:pt x="1786" y="5753"/>
                    <a:pt x="2453" y="5943"/>
                  </a:cubicBezTo>
                  <a:cubicBezTo>
                    <a:pt x="2917" y="6074"/>
                    <a:pt x="3536" y="6313"/>
                    <a:pt x="3870" y="6753"/>
                  </a:cubicBezTo>
                  <a:cubicBezTo>
                    <a:pt x="3989" y="6896"/>
                    <a:pt x="4036" y="7027"/>
                    <a:pt x="4048" y="7110"/>
                  </a:cubicBezTo>
                  <a:cubicBezTo>
                    <a:pt x="4048" y="7134"/>
                    <a:pt x="4036" y="7134"/>
                    <a:pt x="4036" y="7134"/>
                  </a:cubicBezTo>
                  <a:cubicBezTo>
                    <a:pt x="3381" y="7408"/>
                    <a:pt x="2750" y="7658"/>
                    <a:pt x="2346" y="7789"/>
                  </a:cubicBezTo>
                  <a:cubicBezTo>
                    <a:pt x="2324" y="7793"/>
                    <a:pt x="2302" y="7796"/>
                    <a:pt x="2281" y="7796"/>
                  </a:cubicBezTo>
                  <a:cubicBezTo>
                    <a:pt x="2246" y="7796"/>
                    <a:pt x="2213" y="7788"/>
                    <a:pt x="2191" y="7765"/>
                  </a:cubicBezTo>
                  <a:lnTo>
                    <a:pt x="1834" y="7503"/>
                  </a:lnTo>
                  <a:cubicBezTo>
                    <a:pt x="1917" y="7444"/>
                    <a:pt x="2036" y="7384"/>
                    <a:pt x="2155" y="7313"/>
                  </a:cubicBezTo>
                  <a:cubicBezTo>
                    <a:pt x="2488" y="7110"/>
                    <a:pt x="2786" y="6896"/>
                    <a:pt x="2798" y="6884"/>
                  </a:cubicBezTo>
                  <a:cubicBezTo>
                    <a:pt x="2869" y="6836"/>
                    <a:pt x="2881" y="6729"/>
                    <a:pt x="2822" y="6658"/>
                  </a:cubicBezTo>
                  <a:cubicBezTo>
                    <a:pt x="2802" y="6617"/>
                    <a:pt x="2758" y="6596"/>
                    <a:pt x="2712" y="6596"/>
                  </a:cubicBezTo>
                  <a:cubicBezTo>
                    <a:pt x="2676" y="6596"/>
                    <a:pt x="2638" y="6608"/>
                    <a:pt x="2608" y="6634"/>
                  </a:cubicBezTo>
                  <a:cubicBezTo>
                    <a:pt x="2072" y="7015"/>
                    <a:pt x="1393" y="7420"/>
                    <a:pt x="1250" y="7420"/>
                  </a:cubicBezTo>
                  <a:cubicBezTo>
                    <a:pt x="643" y="7360"/>
                    <a:pt x="357" y="6313"/>
                    <a:pt x="310" y="6194"/>
                  </a:cubicBezTo>
                  <a:cubicBezTo>
                    <a:pt x="298" y="6134"/>
                    <a:pt x="310" y="6063"/>
                    <a:pt x="369" y="6015"/>
                  </a:cubicBezTo>
                  <a:cubicBezTo>
                    <a:pt x="583" y="5836"/>
                    <a:pt x="953" y="5503"/>
                    <a:pt x="1417" y="5098"/>
                  </a:cubicBezTo>
                  <a:close/>
                  <a:moveTo>
                    <a:pt x="5797" y="0"/>
                  </a:moveTo>
                  <a:cubicBezTo>
                    <a:pt x="5725" y="0"/>
                    <a:pt x="5665" y="45"/>
                    <a:pt x="5644" y="109"/>
                  </a:cubicBezTo>
                  <a:cubicBezTo>
                    <a:pt x="5620" y="169"/>
                    <a:pt x="5608" y="217"/>
                    <a:pt x="5596" y="276"/>
                  </a:cubicBezTo>
                  <a:cubicBezTo>
                    <a:pt x="4751" y="371"/>
                    <a:pt x="4215" y="693"/>
                    <a:pt x="4179" y="705"/>
                  </a:cubicBezTo>
                  <a:cubicBezTo>
                    <a:pt x="4132" y="729"/>
                    <a:pt x="4120" y="764"/>
                    <a:pt x="4108" y="812"/>
                  </a:cubicBezTo>
                  <a:cubicBezTo>
                    <a:pt x="4096" y="848"/>
                    <a:pt x="4108" y="895"/>
                    <a:pt x="4132" y="931"/>
                  </a:cubicBezTo>
                  <a:lnTo>
                    <a:pt x="4786" y="1907"/>
                  </a:lnTo>
                  <a:cubicBezTo>
                    <a:pt x="4655" y="2003"/>
                    <a:pt x="4513" y="2098"/>
                    <a:pt x="4346" y="2241"/>
                  </a:cubicBezTo>
                  <a:cubicBezTo>
                    <a:pt x="3620" y="2812"/>
                    <a:pt x="893" y="5193"/>
                    <a:pt x="191" y="5813"/>
                  </a:cubicBezTo>
                  <a:cubicBezTo>
                    <a:pt x="60" y="5932"/>
                    <a:pt x="0" y="6122"/>
                    <a:pt x="48" y="6313"/>
                  </a:cubicBezTo>
                  <a:cubicBezTo>
                    <a:pt x="83" y="6467"/>
                    <a:pt x="191" y="6825"/>
                    <a:pt x="405" y="7146"/>
                  </a:cubicBezTo>
                  <a:cubicBezTo>
                    <a:pt x="643" y="7515"/>
                    <a:pt x="917" y="7729"/>
                    <a:pt x="1250" y="7753"/>
                  </a:cubicBezTo>
                  <a:lnTo>
                    <a:pt x="1274" y="7753"/>
                  </a:lnTo>
                  <a:cubicBezTo>
                    <a:pt x="1334" y="7753"/>
                    <a:pt x="1417" y="7741"/>
                    <a:pt x="1536" y="7694"/>
                  </a:cubicBezTo>
                  <a:lnTo>
                    <a:pt x="2024" y="8039"/>
                  </a:lnTo>
                  <a:cubicBezTo>
                    <a:pt x="2107" y="8099"/>
                    <a:pt x="2215" y="8134"/>
                    <a:pt x="2310" y="8134"/>
                  </a:cubicBezTo>
                  <a:cubicBezTo>
                    <a:pt x="2369" y="8134"/>
                    <a:pt x="2405" y="8110"/>
                    <a:pt x="2465" y="8099"/>
                  </a:cubicBezTo>
                  <a:cubicBezTo>
                    <a:pt x="2881" y="7956"/>
                    <a:pt x="3512" y="7694"/>
                    <a:pt x="4167" y="7432"/>
                  </a:cubicBezTo>
                  <a:cubicBezTo>
                    <a:pt x="4953" y="7122"/>
                    <a:pt x="5775" y="6777"/>
                    <a:pt x="6358" y="6586"/>
                  </a:cubicBezTo>
                  <a:cubicBezTo>
                    <a:pt x="6537" y="6979"/>
                    <a:pt x="7251" y="8610"/>
                    <a:pt x="7846" y="10230"/>
                  </a:cubicBezTo>
                  <a:cubicBezTo>
                    <a:pt x="7870" y="10289"/>
                    <a:pt x="7930" y="10337"/>
                    <a:pt x="7989" y="10337"/>
                  </a:cubicBezTo>
                  <a:cubicBezTo>
                    <a:pt x="8001" y="10337"/>
                    <a:pt x="8025" y="10337"/>
                    <a:pt x="8049" y="10313"/>
                  </a:cubicBezTo>
                  <a:cubicBezTo>
                    <a:pt x="8144" y="10289"/>
                    <a:pt x="8168" y="10194"/>
                    <a:pt x="8144" y="10111"/>
                  </a:cubicBezTo>
                  <a:lnTo>
                    <a:pt x="7965" y="9622"/>
                  </a:lnTo>
                  <a:cubicBezTo>
                    <a:pt x="8215" y="9480"/>
                    <a:pt x="9275" y="8944"/>
                    <a:pt x="10120" y="8170"/>
                  </a:cubicBezTo>
                  <a:cubicBezTo>
                    <a:pt x="10180" y="8110"/>
                    <a:pt x="10192" y="8015"/>
                    <a:pt x="10132" y="7956"/>
                  </a:cubicBezTo>
                  <a:cubicBezTo>
                    <a:pt x="10097" y="7920"/>
                    <a:pt x="10044" y="7897"/>
                    <a:pt x="9995" y="7897"/>
                  </a:cubicBezTo>
                  <a:cubicBezTo>
                    <a:pt x="9962" y="7897"/>
                    <a:pt x="9930" y="7908"/>
                    <a:pt x="9906" y="7932"/>
                  </a:cubicBezTo>
                  <a:cubicBezTo>
                    <a:pt x="9120" y="8646"/>
                    <a:pt x="8144" y="9170"/>
                    <a:pt x="7858" y="9301"/>
                  </a:cubicBezTo>
                  <a:cubicBezTo>
                    <a:pt x="7787" y="9122"/>
                    <a:pt x="7727" y="8944"/>
                    <a:pt x="7644" y="8765"/>
                  </a:cubicBezTo>
                  <a:cubicBezTo>
                    <a:pt x="8025" y="8587"/>
                    <a:pt x="9180" y="7991"/>
                    <a:pt x="10049" y="6944"/>
                  </a:cubicBezTo>
                  <a:cubicBezTo>
                    <a:pt x="10108" y="6860"/>
                    <a:pt x="10085" y="6777"/>
                    <a:pt x="10025" y="6717"/>
                  </a:cubicBezTo>
                  <a:cubicBezTo>
                    <a:pt x="9993" y="6691"/>
                    <a:pt x="9958" y="6678"/>
                    <a:pt x="9925" y="6678"/>
                  </a:cubicBezTo>
                  <a:cubicBezTo>
                    <a:pt x="9883" y="6678"/>
                    <a:pt x="9844" y="6697"/>
                    <a:pt x="9811" y="6729"/>
                  </a:cubicBezTo>
                  <a:cubicBezTo>
                    <a:pt x="9001" y="7718"/>
                    <a:pt x="7906" y="8289"/>
                    <a:pt x="7525" y="8468"/>
                  </a:cubicBezTo>
                  <a:cubicBezTo>
                    <a:pt x="7453" y="8289"/>
                    <a:pt x="7382" y="8110"/>
                    <a:pt x="7322" y="7956"/>
                  </a:cubicBezTo>
                  <a:cubicBezTo>
                    <a:pt x="7572" y="7848"/>
                    <a:pt x="8203" y="7551"/>
                    <a:pt x="8835" y="6908"/>
                  </a:cubicBezTo>
                  <a:cubicBezTo>
                    <a:pt x="9311" y="6432"/>
                    <a:pt x="9704" y="5884"/>
                    <a:pt x="9989" y="5253"/>
                  </a:cubicBezTo>
                  <a:cubicBezTo>
                    <a:pt x="10061" y="5098"/>
                    <a:pt x="10120" y="4931"/>
                    <a:pt x="10180" y="4765"/>
                  </a:cubicBezTo>
                  <a:cubicBezTo>
                    <a:pt x="10323" y="4991"/>
                    <a:pt x="10442" y="5193"/>
                    <a:pt x="10561" y="5408"/>
                  </a:cubicBezTo>
                  <a:cubicBezTo>
                    <a:pt x="10478" y="5658"/>
                    <a:pt x="10370" y="5908"/>
                    <a:pt x="10239" y="6146"/>
                  </a:cubicBezTo>
                  <a:cubicBezTo>
                    <a:pt x="10192" y="6229"/>
                    <a:pt x="10228" y="6324"/>
                    <a:pt x="10299" y="6372"/>
                  </a:cubicBezTo>
                  <a:cubicBezTo>
                    <a:pt x="10323" y="6384"/>
                    <a:pt x="10359" y="6384"/>
                    <a:pt x="10370" y="6384"/>
                  </a:cubicBezTo>
                  <a:cubicBezTo>
                    <a:pt x="10430" y="6384"/>
                    <a:pt x="10478" y="6360"/>
                    <a:pt x="10501" y="6313"/>
                  </a:cubicBezTo>
                  <a:cubicBezTo>
                    <a:pt x="10668" y="6027"/>
                    <a:pt x="10799" y="5729"/>
                    <a:pt x="10894" y="5455"/>
                  </a:cubicBezTo>
                  <a:lnTo>
                    <a:pt x="10894" y="5432"/>
                  </a:lnTo>
                  <a:lnTo>
                    <a:pt x="10894" y="5420"/>
                  </a:lnTo>
                  <a:lnTo>
                    <a:pt x="10859" y="5408"/>
                  </a:lnTo>
                  <a:lnTo>
                    <a:pt x="10859" y="5396"/>
                  </a:lnTo>
                  <a:lnTo>
                    <a:pt x="10859" y="5372"/>
                  </a:lnTo>
                  <a:lnTo>
                    <a:pt x="10859" y="5360"/>
                  </a:lnTo>
                  <a:lnTo>
                    <a:pt x="10859" y="5348"/>
                  </a:lnTo>
                  <a:cubicBezTo>
                    <a:pt x="10668" y="5003"/>
                    <a:pt x="10478" y="4693"/>
                    <a:pt x="10299" y="4408"/>
                  </a:cubicBezTo>
                  <a:cubicBezTo>
                    <a:pt x="10418" y="3979"/>
                    <a:pt x="10489" y="3527"/>
                    <a:pt x="10525" y="3050"/>
                  </a:cubicBezTo>
                  <a:cubicBezTo>
                    <a:pt x="10549" y="3086"/>
                    <a:pt x="10561" y="3110"/>
                    <a:pt x="10597" y="3157"/>
                  </a:cubicBezTo>
                  <a:cubicBezTo>
                    <a:pt x="10620" y="3205"/>
                    <a:pt x="10668" y="3217"/>
                    <a:pt x="10716" y="3217"/>
                  </a:cubicBezTo>
                  <a:cubicBezTo>
                    <a:pt x="10740" y="3217"/>
                    <a:pt x="10787" y="3205"/>
                    <a:pt x="10823" y="3193"/>
                  </a:cubicBezTo>
                  <a:cubicBezTo>
                    <a:pt x="10894" y="3134"/>
                    <a:pt x="10894" y="3038"/>
                    <a:pt x="10847" y="2967"/>
                  </a:cubicBezTo>
                  <a:cubicBezTo>
                    <a:pt x="10085" y="1979"/>
                    <a:pt x="9251" y="1264"/>
                    <a:pt x="8394" y="812"/>
                  </a:cubicBezTo>
                  <a:cubicBezTo>
                    <a:pt x="7703" y="455"/>
                    <a:pt x="6989" y="252"/>
                    <a:pt x="6275" y="240"/>
                  </a:cubicBezTo>
                  <a:cubicBezTo>
                    <a:pt x="6037" y="50"/>
                    <a:pt x="5834" y="14"/>
                    <a:pt x="5822" y="2"/>
                  </a:cubicBezTo>
                  <a:cubicBezTo>
                    <a:pt x="5814" y="1"/>
                    <a:pt x="5805" y="0"/>
                    <a:pt x="57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6" name="Google Shape;12006;p81"/>
            <p:cNvSpPr/>
            <p:nvPr/>
          </p:nvSpPr>
          <p:spPr>
            <a:xfrm>
              <a:off x="3927757" y="1737234"/>
              <a:ext cx="18720" cy="19104"/>
            </a:xfrm>
            <a:custGeom>
              <a:avLst/>
              <a:gdLst/>
              <a:ahLst/>
              <a:cxnLst/>
              <a:rect l="l" t="t" r="r" b="b"/>
              <a:pathLst>
                <a:path w="585" h="597" extrusionOk="0">
                  <a:moveTo>
                    <a:pt x="404" y="0"/>
                  </a:moveTo>
                  <a:cubicBezTo>
                    <a:pt x="349" y="0"/>
                    <a:pt x="294" y="26"/>
                    <a:pt x="263" y="73"/>
                  </a:cubicBezTo>
                  <a:cubicBezTo>
                    <a:pt x="203" y="168"/>
                    <a:pt x="132" y="251"/>
                    <a:pt x="61" y="346"/>
                  </a:cubicBezTo>
                  <a:cubicBezTo>
                    <a:pt x="1" y="418"/>
                    <a:pt x="13" y="501"/>
                    <a:pt x="72" y="561"/>
                  </a:cubicBezTo>
                  <a:cubicBezTo>
                    <a:pt x="108" y="597"/>
                    <a:pt x="132" y="597"/>
                    <a:pt x="180" y="597"/>
                  </a:cubicBezTo>
                  <a:cubicBezTo>
                    <a:pt x="227" y="597"/>
                    <a:pt x="263" y="573"/>
                    <a:pt x="299" y="537"/>
                  </a:cubicBezTo>
                  <a:cubicBezTo>
                    <a:pt x="382" y="430"/>
                    <a:pt x="465" y="346"/>
                    <a:pt x="525" y="239"/>
                  </a:cubicBezTo>
                  <a:cubicBezTo>
                    <a:pt x="584" y="180"/>
                    <a:pt x="561" y="73"/>
                    <a:pt x="489" y="25"/>
                  </a:cubicBezTo>
                  <a:cubicBezTo>
                    <a:pt x="464" y="8"/>
                    <a:pt x="434" y="0"/>
                    <a:pt x="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07" name="Google Shape;12007;p81"/>
          <p:cNvGrpSpPr/>
          <p:nvPr/>
        </p:nvGrpSpPr>
        <p:grpSpPr>
          <a:xfrm>
            <a:off x="6958571" y="2102478"/>
            <a:ext cx="463829" cy="463317"/>
            <a:chOff x="5246797" y="1500658"/>
            <a:chExt cx="347872" cy="347488"/>
          </a:xfrm>
          <a:solidFill>
            <a:schemeClr val="tx1"/>
          </a:solidFill>
        </p:grpSpPr>
        <p:sp>
          <p:nvSpPr>
            <p:cNvPr id="12008" name="Google Shape;12008;p81"/>
            <p:cNvSpPr/>
            <p:nvPr/>
          </p:nvSpPr>
          <p:spPr>
            <a:xfrm>
              <a:off x="524679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22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72" y="2715"/>
                    <a:pt x="1453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96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87" y="310"/>
                    <a:pt x="10561" y="1084"/>
                    <a:pt x="10561" y="2024"/>
                  </a:cubicBezTo>
                  <a:cubicBezTo>
                    <a:pt x="10561" y="2584"/>
                    <a:pt x="10276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4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35" y="989"/>
                  </a:cubicBezTo>
                  <a:cubicBezTo>
                    <a:pt x="9013" y="989"/>
                    <a:pt x="9204" y="1036"/>
                    <a:pt x="9347" y="1143"/>
                  </a:cubicBezTo>
                  <a:cubicBezTo>
                    <a:pt x="9373" y="1154"/>
                    <a:pt x="9400" y="1160"/>
                    <a:pt x="9426" y="1160"/>
                  </a:cubicBezTo>
                  <a:cubicBezTo>
                    <a:pt x="9485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4" y="858"/>
                  </a:cubicBezTo>
                  <a:cubicBezTo>
                    <a:pt x="9299" y="739"/>
                    <a:pt x="9061" y="667"/>
                    <a:pt x="8835" y="667"/>
                  </a:cubicBezTo>
                  <a:cubicBezTo>
                    <a:pt x="8299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28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17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72" y="10859"/>
                    <a:pt x="5442" y="10859"/>
                  </a:cubicBezTo>
                  <a:cubicBezTo>
                    <a:pt x="6811" y="10859"/>
                    <a:pt x="8073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35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66" y="0"/>
                    <a:pt x="8847" y="0"/>
                  </a:cubicBezTo>
                  <a:cubicBezTo>
                    <a:pt x="8025" y="0"/>
                    <a:pt x="7287" y="489"/>
                    <a:pt x="6966" y="1251"/>
                  </a:cubicBezTo>
                  <a:cubicBezTo>
                    <a:pt x="6477" y="1096"/>
                    <a:pt x="5977" y="1024"/>
                    <a:pt x="5442" y="1024"/>
                  </a:cubicBezTo>
                  <a:cubicBezTo>
                    <a:pt x="4918" y="1024"/>
                    <a:pt x="4394" y="1096"/>
                    <a:pt x="3906" y="1251"/>
                  </a:cubicBezTo>
                  <a:cubicBezTo>
                    <a:pt x="3596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9" name="Google Shape;12009;p81"/>
            <p:cNvSpPr/>
            <p:nvPr/>
          </p:nvSpPr>
          <p:spPr>
            <a:xfrm>
              <a:off x="5333677" y="1663346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7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62" y="334"/>
                    <a:pt x="833" y="250"/>
                    <a:pt x="833" y="167"/>
                  </a:cubicBezTo>
                  <a:cubicBezTo>
                    <a:pt x="833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10" name="Google Shape;12010;p81"/>
            <p:cNvSpPr/>
            <p:nvPr/>
          </p:nvSpPr>
          <p:spPr>
            <a:xfrm>
              <a:off x="546394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37" y="596"/>
                    <a:pt x="1037" y="691"/>
                  </a:cubicBezTo>
                  <a:lnTo>
                    <a:pt x="1037" y="846"/>
                  </a:lnTo>
                  <a:cubicBezTo>
                    <a:pt x="1037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11" name="Google Shape;12011;p81"/>
            <p:cNvSpPr/>
            <p:nvPr/>
          </p:nvSpPr>
          <p:spPr>
            <a:xfrm>
              <a:off x="5365677" y="1730002"/>
              <a:ext cx="109760" cy="96064"/>
            </a:xfrm>
            <a:custGeom>
              <a:avLst/>
              <a:gdLst/>
              <a:ahLst/>
              <a:cxnLst/>
              <a:rect l="l" t="t" r="r" b="b"/>
              <a:pathLst>
                <a:path w="3430" h="3002" extrusionOk="0">
                  <a:moveTo>
                    <a:pt x="1703" y="287"/>
                  </a:moveTo>
                  <a:cubicBezTo>
                    <a:pt x="2012" y="287"/>
                    <a:pt x="2393" y="430"/>
                    <a:pt x="2393" y="644"/>
                  </a:cubicBezTo>
                  <a:cubicBezTo>
                    <a:pt x="2393" y="823"/>
                    <a:pt x="2096" y="1168"/>
                    <a:pt x="1703" y="1168"/>
                  </a:cubicBezTo>
                  <a:cubicBezTo>
                    <a:pt x="1322" y="1168"/>
                    <a:pt x="1024" y="823"/>
                    <a:pt x="1024" y="644"/>
                  </a:cubicBezTo>
                  <a:cubicBezTo>
                    <a:pt x="1024" y="430"/>
                    <a:pt x="1393" y="287"/>
                    <a:pt x="1703" y="287"/>
                  </a:cubicBezTo>
                  <a:close/>
                  <a:moveTo>
                    <a:pt x="1727" y="2025"/>
                  </a:moveTo>
                  <a:cubicBezTo>
                    <a:pt x="1822" y="2025"/>
                    <a:pt x="1917" y="2025"/>
                    <a:pt x="2024" y="2037"/>
                  </a:cubicBezTo>
                  <a:cubicBezTo>
                    <a:pt x="2179" y="2061"/>
                    <a:pt x="2319" y="2073"/>
                    <a:pt x="2447" y="2073"/>
                  </a:cubicBezTo>
                  <a:cubicBezTo>
                    <a:pt x="2575" y="2073"/>
                    <a:pt x="2691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39" y="2692"/>
                    <a:pt x="1727" y="2692"/>
                  </a:cubicBezTo>
                  <a:cubicBezTo>
                    <a:pt x="1203" y="2692"/>
                    <a:pt x="762" y="2418"/>
                    <a:pt x="655" y="2037"/>
                  </a:cubicBezTo>
                  <a:lnTo>
                    <a:pt x="655" y="2037"/>
                  </a:lnTo>
                  <a:cubicBezTo>
                    <a:pt x="756" y="2061"/>
                    <a:pt x="869" y="2073"/>
                    <a:pt x="997" y="2073"/>
                  </a:cubicBezTo>
                  <a:cubicBezTo>
                    <a:pt x="1125" y="2073"/>
                    <a:pt x="1268" y="2061"/>
                    <a:pt x="1429" y="2037"/>
                  </a:cubicBezTo>
                  <a:cubicBezTo>
                    <a:pt x="1524" y="2025"/>
                    <a:pt x="1619" y="2025"/>
                    <a:pt x="1727" y="2025"/>
                  </a:cubicBezTo>
                  <a:close/>
                  <a:moveTo>
                    <a:pt x="1703" y="1"/>
                  </a:moveTo>
                  <a:cubicBezTo>
                    <a:pt x="1143" y="1"/>
                    <a:pt x="691" y="299"/>
                    <a:pt x="691" y="668"/>
                  </a:cubicBezTo>
                  <a:cubicBezTo>
                    <a:pt x="691" y="858"/>
                    <a:pt x="810" y="1073"/>
                    <a:pt x="988" y="1239"/>
                  </a:cubicBezTo>
                  <a:cubicBezTo>
                    <a:pt x="1155" y="1370"/>
                    <a:pt x="1334" y="1454"/>
                    <a:pt x="1548" y="1501"/>
                  </a:cubicBezTo>
                  <a:lnTo>
                    <a:pt x="1548" y="1739"/>
                  </a:lnTo>
                  <a:cubicBezTo>
                    <a:pt x="1488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3" y="1783"/>
                    <a:pt x="507" y="1731"/>
                    <a:pt x="393" y="1608"/>
                  </a:cubicBezTo>
                  <a:cubicBezTo>
                    <a:pt x="298" y="1501"/>
                    <a:pt x="322" y="1382"/>
                    <a:pt x="322" y="1370"/>
                  </a:cubicBezTo>
                  <a:cubicBezTo>
                    <a:pt x="334" y="1275"/>
                    <a:pt x="274" y="1204"/>
                    <a:pt x="203" y="1180"/>
                  </a:cubicBezTo>
                  <a:cubicBezTo>
                    <a:pt x="190" y="1176"/>
                    <a:pt x="177" y="1174"/>
                    <a:pt x="165" y="1174"/>
                  </a:cubicBezTo>
                  <a:cubicBezTo>
                    <a:pt x="95" y="1174"/>
                    <a:pt x="32" y="1228"/>
                    <a:pt x="12" y="1299"/>
                  </a:cubicBezTo>
                  <a:cubicBezTo>
                    <a:pt x="0" y="1394"/>
                    <a:pt x="0" y="1620"/>
                    <a:pt x="155" y="1799"/>
                  </a:cubicBezTo>
                  <a:cubicBezTo>
                    <a:pt x="191" y="1835"/>
                    <a:pt x="238" y="1858"/>
                    <a:pt x="262" y="1894"/>
                  </a:cubicBezTo>
                  <a:cubicBezTo>
                    <a:pt x="310" y="2513"/>
                    <a:pt x="929" y="3001"/>
                    <a:pt x="1691" y="3001"/>
                  </a:cubicBezTo>
                  <a:cubicBezTo>
                    <a:pt x="2453" y="3001"/>
                    <a:pt x="3072" y="2513"/>
                    <a:pt x="3120" y="1894"/>
                  </a:cubicBezTo>
                  <a:cubicBezTo>
                    <a:pt x="3167" y="1858"/>
                    <a:pt x="3191" y="1835"/>
                    <a:pt x="3227" y="1799"/>
                  </a:cubicBezTo>
                  <a:cubicBezTo>
                    <a:pt x="3417" y="1620"/>
                    <a:pt x="3429" y="1406"/>
                    <a:pt x="3405" y="1299"/>
                  </a:cubicBezTo>
                  <a:cubicBezTo>
                    <a:pt x="3396" y="1223"/>
                    <a:pt x="3333" y="1169"/>
                    <a:pt x="3266" y="1169"/>
                  </a:cubicBezTo>
                  <a:cubicBezTo>
                    <a:pt x="3249" y="1169"/>
                    <a:pt x="3232" y="1173"/>
                    <a:pt x="3215" y="1180"/>
                  </a:cubicBezTo>
                  <a:cubicBezTo>
                    <a:pt x="3120" y="1192"/>
                    <a:pt x="3060" y="1275"/>
                    <a:pt x="3096" y="1370"/>
                  </a:cubicBezTo>
                  <a:cubicBezTo>
                    <a:pt x="3096" y="1370"/>
                    <a:pt x="3108" y="1501"/>
                    <a:pt x="3012" y="1608"/>
                  </a:cubicBezTo>
                  <a:cubicBezTo>
                    <a:pt x="2905" y="1725"/>
                    <a:pt x="2682" y="1781"/>
                    <a:pt x="2375" y="1781"/>
                  </a:cubicBezTo>
                  <a:cubicBezTo>
                    <a:pt x="2275" y="1781"/>
                    <a:pt x="2165" y="1775"/>
                    <a:pt x="2048" y="1763"/>
                  </a:cubicBezTo>
                  <a:cubicBezTo>
                    <a:pt x="1989" y="1739"/>
                    <a:pt x="1929" y="1739"/>
                    <a:pt x="1869" y="1739"/>
                  </a:cubicBezTo>
                  <a:lnTo>
                    <a:pt x="1869" y="1501"/>
                  </a:lnTo>
                  <a:cubicBezTo>
                    <a:pt x="2060" y="1477"/>
                    <a:pt x="2250" y="1382"/>
                    <a:pt x="2417" y="1239"/>
                  </a:cubicBezTo>
                  <a:cubicBezTo>
                    <a:pt x="2620" y="1073"/>
                    <a:pt x="2715" y="858"/>
                    <a:pt x="2715" y="668"/>
                  </a:cubicBezTo>
                  <a:cubicBezTo>
                    <a:pt x="2715" y="299"/>
                    <a:pt x="2274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12" name="Google Shape;12012;p81"/>
          <p:cNvGrpSpPr/>
          <p:nvPr/>
        </p:nvGrpSpPr>
        <p:grpSpPr>
          <a:xfrm>
            <a:off x="7691627" y="2102477"/>
            <a:ext cx="465365" cy="462336"/>
            <a:chOff x="5796589" y="1500658"/>
            <a:chExt cx="349024" cy="346752"/>
          </a:xfrm>
          <a:solidFill>
            <a:schemeClr val="tx1"/>
          </a:solidFill>
        </p:grpSpPr>
        <p:sp>
          <p:nvSpPr>
            <p:cNvPr id="12013" name="Google Shape;12013;p81"/>
            <p:cNvSpPr/>
            <p:nvPr/>
          </p:nvSpPr>
          <p:spPr>
            <a:xfrm>
              <a:off x="6089933" y="1500658"/>
              <a:ext cx="11104" cy="20992"/>
            </a:xfrm>
            <a:custGeom>
              <a:avLst/>
              <a:gdLst/>
              <a:ahLst/>
              <a:cxnLst/>
              <a:rect l="l" t="t" r="r" b="b"/>
              <a:pathLst>
                <a:path w="347" h="656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155"/>
                    <a:pt x="1" y="310"/>
                    <a:pt x="13" y="500"/>
                  </a:cubicBezTo>
                  <a:cubicBezTo>
                    <a:pt x="13" y="596"/>
                    <a:pt x="84" y="655"/>
                    <a:pt x="180" y="655"/>
                  </a:cubicBezTo>
                  <a:lnTo>
                    <a:pt x="191" y="655"/>
                  </a:lnTo>
                  <a:cubicBezTo>
                    <a:pt x="287" y="655"/>
                    <a:pt x="346" y="572"/>
                    <a:pt x="346" y="489"/>
                  </a:cubicBezTo>
                  <a:cubicBezTo>
                    <a:pt x="322" y="298"/>
                    <a:pt x="322" y="155"/>
                    <a:pt x="322" y="155"/>
                  </a:cubicBez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12014" name="Google Shape;12014;p81"/>
            <p:cNvGrpSpPr/>
            <p:nvPr/>
          </p:nvGrpSpPr>
          <p:grpSpPr>
            <a:xfrm>
              <a:off x="5796589" y="1500658"/>
              <a:ext cx="349024" cy="346752"/>
              <a:chOff x="5796589" y="1500658"/>
              <a:chExt cx="349024" cy="346752"/>
            </a:xfrm>
            <a:grpFill/>
          </p:grpSpPr>
          <p:sp>
            <p:nvSpPr>
              <p:cNvPr id="12015" name="Google Shape;12015;p81"/>
              <p:cNvSpPr/>
              <p:nvPr/>
            </p:nvSpPr>
            <p:spPr>
              <a:xfrm>
                <a:off x="5893357" y="1544018"/>
                <a:ext cx="14496" cy="15328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79" extrusionOk="0">
                    <a:moveTo>
                      <a:pt x="271" y="1"/>
                    </a:moveTo>
                    <a:cubicBezTo>
                      <a:pt x="211" y="1"/>
                      <a:pt x="149" y="34"/>
                      <a:pt x="131" y="86"/>
                    </a:cubicBezTo>
                    <a:cubicBezTo>
                      <a:pt x="131" y="86"/>
                      <a:pt x="96" y="146"/>
                      <a:pt x="36" y="229"/>
                    </a:cubicBezTo>
                    <a:cubicBezTo>
                      <a:pt x="0" y="312"/>
                      <a:pt x="12" y="408"/>
                      <a:pt x="84" y="455"/>
                    </a:cubicBezTo>
                    <a:cubicBezTo>
                      <a:pt x="119" y="467"/>
                      <a:pt x="143" y="479"/>
                      <a:pt x="167" y="479"/>
                    </a:cubicBezTo>
                    <a:cubicBezTo>
                      <a:pt x="238" y="479"/>
                      <a:pt x="274" y="455"/>
                      <a:pt x="310" y="408"/>
                    </a:cubicBezTo>
                    <a:cubicBezTo>
                      <a:pt x="381" y="312"/>
                      <a:pt x="417" y="229"/>
                      <a:pt x="417" y="217"/>
                    </a:cubicBezTo>
                    <a:cubicBezTo>
                      <a:pt x="453" y="146"/>
                      <a:pt x="417" y="50"/>
                      <a:pt x="334" y="15"/>
                    </a:cubicBezTo>
                    <a:cubicBezTo>
                      <a:pt x="315" y="5"/>
                      <a:pt x="293" y="1"/>
                      <a:pt x="27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016" name="Google Shape;12016;p81"/>
              <p:cNvSpPr/>
              <p:nvPr/>
            </p:nvSpPr>
            <p:spPr>
              <a:xfrm>
                <a:off x="590516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24" y="334"/>
                    </a:moveTo>
                    <a:cubicBezTo>
                      <a:pt x="620" y="334"/>
                      <a:pt x="703" y="405"/>
                      <a:pt x="703" y="512"/>
                    </a:cubicBezTo>
                    <a:lnTo>
                      <a:pt x="703" y="679"/>
                    </a:lnTo>
                    <a:cubicBezTo>
                      <a:pt x="703" y="774"/>
                      <a:pt x="620" y="858"/>
                      <a:pt x="524" y="858"/>
                    </a:cubicBezTo>
                    <a:cubicBezTo>
                      <a:pt x="417" y="858"/>
                      <a:pt x="346" y="774"/>
                      <a:pt x="346" y="679"/>
                    </a:cubicBezTo>
                    <a:lnTo>
                      <a:pt x="346" y="512"/>
                    </a:lnTo>
                    <a:cubicBezTo>
                      <a:pt x="346" y="405"/>
                      <a:pt x="417" y="334"/>
                      <a:pt x="524" y="334"/>
                    </a:cubicBezTo>
                    <a:close/>
                    <a:moveTo>
                      <a:pt x="500" y="0"/>
                    </a:moveTo>
                    <a:cubicBezTo>
                      <a:pt x="239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15" y="1179"/>
                      <a:pt x="500" y="1179"/>
                    </a:cubicBezTo>
                    <a:cubicBezTo>
                      <a:pt x="774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0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017" name="Google Shape;12017;p81"/>
              <p:cNvSpPr/>
              <p:nvPr/>
            </p:nvSpPr>
            <p:spPr>
              <a:xfrm>
                <a:off x="600308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12" y="334"/>
                    </a:moveTo>
                    <a:cubicBezTo>
                      <a:pt x="619" y="334"/>
                      <a:pt x="691" y="405"/>
                      <a:pt x="691" y="512"/>
                    </a:cubicBezTo>
                    <a:lnTo>
                      <a:pt x="691" y="679"/>
                    </a:lnTo>
                    <a:cubicBezTo>
                      <a:pt x="691" y="774"/>
                      <a:pt x="619" y="858"/>
                      <a:pt x="512" y="858"/>
                    </a:cubicBezTo>
                    <a:cubicBezTo>
                      <a:pt x="405" y="858"/>
                      <a:pt x="334" y="774"/>
                      <a:pt x="334" y="679"/>
                    </a:cubicBezTo>
                    <a:lnTo>
                      <a:pt x="334" y="512"/>
                    </a:lnTo>
                    <a:cubicBezTo>
                      <a:pt x="334" y="405"/>
                      <a:pt x="405" y="334"/>
                      <a:pt x="512" y="334"/>
                    </a:cubicBezTo>
                    <a:close/>
                    <a:moveTo>
                      <a:pt x="512" y="0"/>
                    </a:moveTo>
                    <a:cubicBezTo>
                      <a:pt x="238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27" y="1179"/>
                      <a:pt x="512" y="1179"/>
                    </a:cubicBezTo>
                    <a:cubicBezTo>
                      <a:pt x="798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018" name="Google Shape;12018;p81"/>
              <p:cNvSpPr/>
              <p:nvPr/>
            </p:nvSpPr>
            <p:spPr>
              <a:xfrm>
                <a:off x="5796589" y="1500658"/>
                <a:ext cx="349024" cy="346752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0836" extrusionOk="0">
                    <a:moveTo>
                      <a:pt x="8215" y="4060"/>
                    </a:moveTo>
                    <a:lnTo>
                      <a:pt x="8215" y="4060"/>
                    </a:lnTo>
                    <a:cubicBezTo>
                      <a:pt x="7977" y="4227"/>
                      <a:pt x="7739" y="4430"/>
                      <a:pt x="7525" y="4668"/>
                    </a:cubicBezTo>
                    <a:cubicBezTo>
                      <a:pt x="7453" y="4596"/>
                      <a:pt x="7382" y="4525"/>
                      <a:pt x="7287" y="4441"/>
                    </a:cubicBezTo>
                    <a:cubicBezTo>
                      <a:pt x="7513" y="4358"/>
                      <a:pt x="7823" y="4203"/>
                      <a:pt x="8215" y="4060"/>
                    </a:cubicBezTo>
                    <a:close/>
                    <a:moveTo>
                      <a:pt x="2631" y="4072"/>
                    </a:moveTo>
                    <a:lnTo>
                      <a:pt x="2631" y="4072"/>
                    </a:lnTo>
                    <a:cubicBezTo>
                      <a:pt x="3036" y="4203"/>
                      <a:pt x="3358" y="4358"/>
                      <a:pt x="3560" y="4465"/>
                    </a:cubicBezTo>
                    <a:cubicBezTo>
                      <a:pt x="3465" y="4537"/>
                      <a:pt x="3393" y="4608"/>
                      <a:pt x="3322" y="4680"/>
                    </a:cubicBezTo>
                    <a:cubicBezTo>
                      <a:pt x="3108" y="4430"/>
                      <a:pt x="2870" y="4239"/>
                      <a:pt x="2631" y="4072"/>
                    </a:cubicBezTo>
                    <a:close/>
                    <a:moveTo>
                      <a:pt x="1357" y="3775"/>
                    </a:moveTo>
                    <a:lnTo>
                      <a:pt x="1357" y="3775"/>
                    </a:lnTo>
                    <a:cubicBezTo>
                      <a:pt x="1738" y="3906"/>
                      <a:pt x="2608" y="4263"/>
                      <a:pt x="3120" y="4953"/>
                    </a:cubicBezTo>
                    <a:cubicBezTo>
                      <a:pt x="3060" y="5049"/>
                      <a:pt x="3001" y="5168"/>
                      <a:pt x="2941" y="5287"/>
                    </a:cubicBezTo>
                    <a:cubicBezTo>
                      <a:pt x="1655" y="5192"/>
                      <a:pt x="1393" y="4215"/>
                      <a:pt x="1357" y="3775"/>
                    </a:cubicBezTo>
                    <a:close/>
                    <a:moveTo>
                      <a:pt x="9513" y="3775"/>
                    </a:moveTo>
                    <a:cubicBezTo>
                      <a:pt x="9466" y="4215"/>
                      <a:pt x="9216" y="5192"/>
                      <a:pt x="7918" y="5299"/>
                    </a:cubicBezTo>
                    <a:cubicBezTo>
                      <a:pt x="7870" y="5180"/>
                      <a:pt x="7811" y="5061"/>
                      <a:pt x="7739" y="4953"/>
                    </a:cubicBezTo>
                    <a:cubicBezTo>
                      <a:pt x="8275" y="4263"/>
                      <a:pt x="9120" y="3906"/>
                      <a:pt x="9513" y="3775"/>
                    </a:cubicBezTo>
                    <a:close/>
                    <a:moveTo>
                      <a:pt x="5429" y="8823"/>
                    </a:moveTo>
                    <a:cubicBezTo>
                      <a:pt x="5775" y="8823"/>
                      <a:pt x="5953" y="8966"/>
                      <a:pt x="5953" y="9025"/>
                    </a:cubicBezTo>
                    <a:cubicBezTo>
                      <a:pt x="5953" y="9132"/>
                      <a:pt x="5727" y="9359"/>
                      <a:pt x="5429" y="9359"/>
                    </a:cubicBezTo>
                    <a:cubicBezTo>
                      <a:pt x="5132" y="9347"/>
                      <a:pt x="4906" y="9121"/>
                      <a:pt x="4906" y="9025"/>
                    </a:cubicBezTo>
                    <a:cubicBezTo>
                      <a:pt x="4906" y="8966"/>
                      <a:pt x="5084" y="8823"/>
                      <a:pt x="5429" y="8823"/>
                    </a:cubicBezTo>
                    <a:close/>
                    <a:moveTo>
                      <a:pt x="5429" y="4251"/>
                    </a:moveTo>
                    <a:cubicBezTo>
                      <a:pt x="6287" y="4251"/>
                      <a:pt x="6930" y="4465"/>
                      <a:pt x="7322" y="4918"/>
                    </a:cubicBezTo>
                    <a:cubicBezTo>
                      <a:pt x="7644" y="5311"/>
                      <a:pt x="7811" y="5894"/>
                      <a:pt x="7811" y="6620"/>
                    </a:cubicBezTo>
                    <a:cubicBezTo>
                      <a:pt x="7811" y="7442"/>
                      <a:pt x="7644" y="7644"/>
                      <a:pt x="7215" y="8168"/>
                    </a:cubicBezTo>
                    <a:cubicBezTo>
                      <a:pt x="7132" y="8287"/>
                      <a:pt x="7001" y="8418"/>
                      <a:pt x="6882" y="8585"/>
                    </a:cubicBezTo>
                    <a:cubicBezTo>
                      <a:pt x="6870" y="8537"/>
                      <a:pt x="6858" y="8478"/>
                      <a:pt x="6822" y="8430"/>
                    </a:cubicBezTo>
                    <a:cubicBezTo>
                      <a:pt x="6797" y="8379"/>
                      <a:pt x="6740" y="8339"/>
                      <a:pt x="6684" y="8339"/>
                    </a:cubicBezTo>
                    <a:cubicBezTo>
                      <a:pt x="6662" y="8339"/>
                      <a:pt x="6640" y="8345"/>
                      <a:pt x="6620" y="8359"/>
                    </a:cubicBezTo>
                    <a:cubicBezTo>
                      <a:pt x="6549" y="8406"/>
                      <a:pt x="6501" y="8490"/>
                      <a:pt x="6549" y="8561"/>
                    </a:cubicBezTo>
                    <a:cubicBezTo>
                      <a:pt x="6608" y="8668"/>
                      <a:pt x="6620" y="8787"/>
                      <a:pt x="6620" y="8906"/>
                    </a:cubicBezTo>
                    <a:cubicBezTo>
                      <a:pt x="6620" y="9502"/>
                      <a:pt x="6275" y="9823"/>
                      <a:pt x="5572" y="9847"/>
                    </a:cubicBezTo>
                    <a:lnTo>
                      <a:pt x="5572" y="9644"/>
                    </a:lnTo>
                    <a:cubicBezTo>
                      <a:pt x="5965" y="9561"/>
                      <a:pt x="6263" y="9263"/>
                      <a:pt x="6263" y="9013"/>
                    </a:cubicBezTo>
                    <a:cubicBezTo>
                      <a:pt x="6263" y="8716"/>
                      <a:pt x="5906" y="8490"/>
                      <a:pt x="5429" y="8490"/>
                    </a:cubicBezTo>
                    <a:cubicBezTo>
                      <a:pt x="4953" y="8490"/>
                      <a:pt x="4596" y="8716"/>
                      <a:pt x="4596" y="9013"/>
                    </a:cubicBezTo>
                    <a:cubicBezTo>
                      <a:pt x="4596" y="9263"/>
                      <a:pt x="4894" y="9585"/>
                      <a:pt x="5275" y="9644"/>
                    </a:cubicBezTo>
                    <a:lnTo>
                      <a:pt x="5275" y="9847"/>
                    </a:lnTo>
                    <a:cubicBezTo>
                      <a:pt x="4584" y="9799"/>
                      <a:pt x="4239" y="9502"/>
                      <a:pt x="4239" y="8906"/>
                    </a:cubicBezTo>
                    <a:cubicBezTo>
                      <a:pt x="4239" y="8382"/>
                      <a:pt x="4775" y="7954"/>
                      <a:pt x="5441" y="7954"/>
                    </a:cubicBezTo>
                    <a:cubicBezTo>
                      <a:pt x="5679" y="7954"/>
                      <a:pt x="5906" y="8013"/>
                      <a:pt x="6108" y="8120"/>
                    </a:cubicBezTo>
                    <a:cubicBezTo>
                      <a:pt x="6134" y="8135"/>
                      <a:pt x="6162" y="8142"/>
                      <a:pt x="6188" y="8142"/>
                    </a:cubicBezTo>
                    <a:cubicBezTo>
                      <a:pt x="6245" y="8142"/>
                      <a:pt x="6298" y="8110"/>
                      <a:pt x="6322" y="8061"/>
                    </a:cubicBezTo>
                    <a:cubicBezTo>
                      <a:pt x="6370" y="7990"/>
                      <a:pt x="6334" y="7882"/>
                      <a:pt x="6263" y="7859"/>
                    </a:cubicBezTo>
                    <a:cubicBezTo>
                      <a:pt x="6025" y="7716"/>
                      <a:pt x="5739" y="7656"/>
                      <a:pt x="5441" y="7656"/>
                    </a:cubicBezTo>
                    <a:cubicBezTo>
                      <a:pt x="4739" y="7656"/>
                      <a:pt x="4144" y="8061"/>
                      <a:pt x="3965" y="8597"/>
                    </a:cubicBezTo>
                    <a:cubicBezTo>
                      <a:pt x="3846" y="8430"/>
                      <a:pt x="3727" y="8299"/>
                      <a:pt x="3643" y="8180"/>
                    </a:cubicBezTo>
                    <a:cubicBezTo>
                      <a:pt x="3215" y="7644"/>
                      <a:pt x="3048" y="7454"/>
                      <a:pt x="3048" y="6632"/>
                    </a:cubicBezTo>
                    <a:cubicBezTo>
                      <a:pt x="3048" y="5894"/>
                      <a:pt x="3215" y="5323"/>
                      <a:pt x="3536" y="4942"/>
                    </a:cubicBezTo>
                    <a:cubicBezTo>
                      <a:pt x="3929" y="4477"/>
                      <a:pt x="4560" y="4251"/>
                      <a:pt x="5429" y="4251"/>
                    </a:cubicBezTo>
                    <a:close/>
                    <a:moveTo>
                      <a:pt x="4596" y="10025"/>
                    </a:moveTo>
                    <a:cubicBezTo>
                      <a:pt x="4822" y="10121"/>
                      <a:pt x="5108" y="10180"/>
                      <a:pt x="5429" y="10180"/>
                    </a:cubicBezTo>
                    <a:cubicBezTo>
                      <a:pt x="5751" y="10180"/>
                      <a:pt x="6037" y="10133"/>
                      <a:pt x="6263" y="10025"/>
                    </a:cubicBezTo>
                    <a:lnTo>
                      <a:pt x="6263" y="10025"/>
                    </a:lnTo>
                    <a:cubicBezTo>
                      <a:pt x="6179" y="10383"/>
                      <a:pt x="5906" y="10537"/>
                      <a:pt x="5429" y="10537"/>
                    </a:cubicBezTo>
                    <a:cubicBezTo>
                      <a:pt x="4953" y="10537"/>
                      <a:pt x="4691" y="10371"/>
                      <a:pt x="4596" y="10025"/>
                    </a:cubicBezTo>
                    <a:close/>
                    <a:moveTo>
                      <a:pt x="1560" y="0"/>
                    </a:moveTo>
                    <a:cubicBezTo>
                      <a:pt x="1465" y="0"/>
                      <a:pt x="1393" y="72"/>
                      <a:pt x="1393" y="155"/>
                    </a:cubicBezTo>
                    <a:cubicBezTo>
                      <a:pt x="1393" y="512"/>
                      <a:pt x="1334" y="1524"/>
                      <a:pt x="1096" y="1917"/>
                    </a:cubicBezTo>
                    <a:cubicBezTo>
                      <a:pt x="834" y="1691"/>
                      <a:pt x="619" y="1441"/>
                      <a:pt x="500" y="1120"/>
                    </a:cubicBezTo>
                    <a:cubicBezTo>
                      <a:pt x="322" y="691"/>
                      <a:pt x="357" y="346"/>
                      <a:pt x="357" y="334"/>
                    </a:cubicBezTo>
                    <a:cubicBezTo>
                      <a:pt x="369" y="250"/>
                      <a:pt x="298" y="167"/>
                      <a:pt x="214" y="155"/>
                    </a:cubicBezTo>
                    <a:cubicBezTo>
                      <a:pt x="208" y="154"/>
                      <a:pt x="202" y="154"/>
                      <a:pt x="196" y="154"/>
                    </a:cubicBezTo>
                    <a:cubicBezTo>
                      <a:pt x="121" y="154"/>
                      <a:pt x="58" y="220"/>
                      <a:pt x="36" y="286"/>
                    </a:cubicBezTo>
                    <a:cubicBezTo>
                      <a:pt x="36" y="310"/>
                      <a:pt x="0" y="727"/>
                      <a:pt x="203" y="1215"/>
                    </a:cubicBezTo>
                    <a:cubicBezTo>
                      <a:pt x="393" y="1679"/>
                      <a:pt x="834" y="2286"/>
                      <a:pt x="1858" y="2656"/>
                    </a:cubicBezTo>
                    <a:cubicBezTo>
                      <a:pt x="3286" y="3179"/>
                      <a:pt x="4084" y="3775"/>
                      <a:pt x="4382" y="4025"/>
                    </a:cubicBezTo>
                    <a:cubicBezTo>
                      <a:pt x="4227" y="4084"/>
                      <a:pt x="4060" y="4144"/>
                      <a:pt x="3905" y="4215"/>
                    </a:cubicBezTo>
                    <a:cubicBezTo>
                      <a:pt x="3596" y="4060"/>
                      <a:pt x="2417" y="3465"/>
                      <a:pt x="1250" y="3370"/>
                    </a:cubicBezTo>
                    <a:cubicBezTo>
                      <a:pt x="1203" y="3370"/>
                      <a:pt x="1155" y="3394"/>
                      <a:pt x="1131" y="3418"/>
                    </a:cubicBezTo>
                    <a:cubicBezTo>
                      <a:pt x="1096" y="3453"/>
                      <a:pt x="1084" y="3489"/>
                      <a:pt x="1072" y="3537"/>
                    </a:cubicBezTo>
                    <a:cubicBezTo>
                      <a:pt x="1072" y="3548"/>
                      <a:pt x="1048" y="4025"/>
                      <a:pt x="1286" y="4537"/>
                    </a:cubicBezTo>
                    <a:cubicBezTo>
                      <a:pt x="1500" y="4965"/>
                      <a:pt x="1941" y="5501"/>
                      <a:pt x="2893" y="5596"/>
                    </a:cubicBezTo>
                    <a:cubicBezTo>
                      <a:pt x="2822" y="5894"/>
                      <a:pt x="2774" y="6227"/>
                      <a:pt x="2774" y="6608"/>
                    </a:cubicBezTo>
                    <a:cubicBezTo>
                      <a:pt x="2774" y="7537"/>
                      <a:pt x="2989" y="7799"/>
                      <a:pt x="3453" y="8359"/>
                    </a:cubicBezTo>
                    <a:cubicBezTo>
                      <a:pt x="3596" y="8537"/>
                      <a:pt x="3774" y="8763"/>
                      <a:pt x="3989" y="9049"/>
                    </a:cubicBezTo>
                    <a:cubicBezTo>
                      <a:pt x="4013" y="9359"/>
                      <a:pt x="4120" y="9609"/>
                      <a:pt x="4322" y="9787"/>
                    </a:cubicBezTo>
                    <a:cubicBezTo>
                      <a:pt x="4346" y="10454"/>
                      <a:pt x="4763" y="10835"/>
                      <a:pt x="5501" y="10835"/>
                    </a:cubicBezTo>
                    <a:cubicBezTo>
                      <a:pt x="6251" y="10835"/>
                      <a:pt x="6668" y="10454"/>
                      <a:pt x="6680" y="9787"/>
                    </a:cubicBezTo>
                    <a:cubicBezTo>
                      <a:pt x="6870" y="9597"/>
                      <a:pt x="6989" y="9347"/>
                      <a:pt x="7025" y="9049"/>
                    </a:cubicBezTo>
                    <a:cubicBezTo>
                      <a:pt x="7227" y="8763"/>
                      <a:pt x="7406" y="8537"/>
                      <a:pt x="7561" y="8359"/>
                    </a:cubicBezTo>
                    <a:cubicBezTo>
                      <a:pt x="8013" y="7799"/>
                      <a:pt x="8227" y="7537"/>
                      <a:pt x="8227" y="6608"/>
                    </a:cubicBezTo>
                    <a:cubicBezTo>
                      <a:pt x="8227" y="6227"/>
                      <a:pt x="8180" y="5894"/>
                      <a:pt x="8108" y="5596"/>
                    </a:cubicBezTo>
                    <a:cubicBezTo>
                      <a:pt x="9061" y="5489"/>
                      <a:pt x="9501" y="4965"/>
                      <a:pt x="9716" y="4537"/>
                    </a:cubicBezTo>
                    <a:cubicBezTo>
                      <a:pt x="9954" y="4049"/>
                      <a:pt x="9942" y="3572"/>
                      <a:pt x="9942" y="3537"/>
                    </a:cubicBezTo>
                    <a:cubicBezTo>
                      <a:pt x="9942" y="3489"/>
                      <a:pt x="9918" y="3453"/>
                      <a:pt x="9882" y="3418"/>
                    </a:cubicBezTo>
                    <a:cubicBezTo>
                      <a:pt x="9847" y="3394"/>
                      <a:pt x="9799" y="3370"/>
                      <a:pt x="9763" y="3370"/>
                    </a:cubicBezTo>
                    <a:cubicBezTo>
                      <a:pt x="8585" y="3477"/>
                      <a:pt x="7406" y="4060"/>
                      <a:pt x="7096" y="4215"/>
                    </a:cubicBezTo>
                    <a:cubicBezTo>
                      <a:pt x="6941" y="4144"/>
                      <a:pt x="6799" y="4072"/>
                      <a:pt x="6620" y="4025"/>
                    </a:cubicBezTo>
                    <a:cubicBezTo>
                      <a:pt x="6918" y="3775"/>
                      <a:pt x="7703" y="3179"/>
                      <a:pt x="9144" y="2656"/>
                    </a:cubicBezTo>
                    <a:cubicBezTo>
                      <a:pt x="10180" y="2286"/>
                      <a:pt x="10609" y="1667"/>
                      <a:pt x="10799" y="1215"/>
                    </a:cubicBezTo>
                    <a:cubicBezTo>
                      <a:pt x="10906" y="739"/>
                      <a:pt x="10859" y="322"/>
                      <a:pt x="10859" y="310"/>
                    </a:cubicBezTo>
                    <a:cubicBezTo>
                      <a:pt x="10849" y="229"/>
                      <a:pt x="10795" y="174"/>
                      <a:pt x="10721" y="174"/>
                    </a:cubicBezTo>
                    <a:cubicBezTo>
                      <a:pt x="10708" y="174"/>
                      <a:pt x="10694" y="175"/>
                      <a:pt x="10680" y="179"/>
                    </a:cubicBezTo>
                    <a:cubicBezTo>
                      <a:pt x="10597" y="191"/>
                      <a:pt x="10537" y="262"/>
                      <a:pt x="10549" y="346"/>
                    </a:cubicBezTo>
                    <a:cubicBezTo>
                      <a:pt x="10549" y="346"/>
                      <a:pt x="10585" y="715"/>
                      <a:pt x="10406" y="1143"/>
                    </a:cubicBezTo>
                    <a:cubicBezTo>
                      <a:pt x="10263" y="1453"/>
                      <a:pt x="10073" y="1703"/>
                      <a:pt x="9811" y="1929"/>
                    </a:cubicBezTo>
                    <a:cubicBezTo>
                      <a:pt x="9716" y="1786"/>
                      <a:pt x="9620" y="1513"/>
                      <a:pt x="9585" y="1167"/>
                    </a:cubicBezTo>
                    <a:cubicBezTo>
                      <a:pt x="9574" y="1091"/>
                      <a:pt x="9503" y="1035"/>
                      <a:pt x="9427" y="1035"/>
                    </a:cubicBezTo>
                    <a:cubicBezTo>
                      <a:pt x="9420" y="1035"/>
                      <a:pt x="9413" y="1035"/>
                      <a:pt x="9406" y="1036"/>
                    </a:cubicBezTo>
                    <a:cubicBezTo>
                      <a:pt x="9311" y="1048"/>
                      <a:pt x="9251" y="1132"/>
                      <a:pt x="9263" y="1215"/>
                    </a:cubicBezTo>
                    <a:cubicBezTo>
                      <a:pt x="9323" y="1620"/>
                      <a:pt x="9418" y="1929"/>
                      <a:pt x="9549" y="2120"/>
                    </a:cubicBezTo>
                    <a:cubicBezTo>
                      <a:pt x="9370" y="2227"/>
                      <a:pt x="9180" y="2334"/>
                      <a:pt x="8954" y="2405"/>
                    </a:cubicBezTo>
                    <a:cubicBezTo>
                      <a:pt x="8704" y="2501"/>
                      <a:pt x="8465" y="2596"/>
                      <a:pt x="8239" y="2691"/>
                    </a:cubicBezTo>
                    <a:cubicBezTo>
                      <a:pt x="8573" y="2191"/>
                      <a:pt x="8763" y="1739"/>
                      <a:pt x="8549" y="1060"/>
                    </a:cubicBezTo>
                    <a:cubicBezTo>
                      <a:pt x="8530" y="996"/>
                      <a:pt x="8470" y="953"/>
                      <a:pt x="8410" y="953"/>
                    </a:cubicBezTo>
                    <a:cubicBezTo>
                      <a:pt x="8392" y="953"/>
                      <a:pt x="8375" y="957"/>
                      <a:pt x="8358" y="965"/>
                    </a:cubicBezTo>
                    <a:cubicBezTo>
                      <a:pt x="8275" y="989"/>
                      <a:pt x="8227" y="1084"/>
                      <a:pt x="8251" y="1155"/>
                    </a:cubicBezTo>
                    <a:cubicBezTo>
                      <a:pt x="8358" y="1513"/>
                      <a:pt x="8346" y="1798"/>
                      <a:pt x="8239" y="2060"/>
                    </a:cubicBezTo>
                    <a:cubicBezTo>
                      <a:pt x="7918" y="1870"/>
                      <a:pt x="7739" y="1489"/>
                      <a:pt x="7739" y="1465"/>
                    </a:cubicBezTo>
                    <a:cubicBezTo>
                      <a:pt x="7713" y="1413"/>
                      <a:pt x="7651" y="1374"/>
                      <a:pt x="7591" y="1374"/>
                    </a:cubicBezTo>
                    <a:cubicBezTo>
                      <a:pt x="7568" y="1374"/>
                      <a:pt x="7545" y="1380"/>
                      <a:pt x="7525" y="1393"/>
                    </a:cubicBezTo>
                    <a:cubicBezTo>
                      <a:pt x="7453" y="1417"/>
                      <a:pt x="7406" y="1524"/>
                      <a:pt x="7453" y="1596"/>
                    </a:cubicBezTo>
                    <a:cubicBezTo>
                      <a:pt x="7465" y="1620"/>
                      <a:pt x="7692" y="2096"/>
                      <a:pt x="8108" y="2346"/>
                    </a:cubicBezTo>
                    <a:cubicBezTo>
                      <a:pt x="8001" y="2525"/>
                      <a:pt x="7858" y="2715"/>
                      <a:pt x="7703" y="2929"/>
                    </a:cubicBezTo>
                    <a:lnTo>
                      <a:pt x="7656" y="2989"/>
                    </a:lnTo>
                    <a:cubicBezTo>
                      <a:pt x="6703" y="3477"/>
                      <a:pt x="6263" y="3918"/>
                      <a:pt x="6191" y="3977"/>
                    </a:cubicBezTo>
                    <a:cubicBezTo>
                      <a:pt x="5965" y="3941"/>
                      <a:pt x="5727" y="3918"/>
                      <a:pt x="5453" y="3918"/>
                    </a:cubicBezTo>
                    <a:cubicBezTo>
                      <a:pt x="5191" y="3918"/>
                      <a:pt x="4953" y="3941"/>
                      <a:pt x="4727" y="3977"/>
                    </a:cubicBezTo>
                    <a:cubicBezTo>
                      <a:pt x="4667" y="3906"/>
                      <a:pt x="4203" y="3477"/>
                      <a:pt x="3251" y="2989"/>
                    </a:cubicBezTo>
                    <a:lnTo>
                      <a:pt x="3215" y="2929"/>
                    </a:lnTo>
                    <a:cubicBezTo>
                      <a:pt x="3048" y="2715"/>
                      <a:pt x="2917" y="2536"/>
                      <a:pt x="2810" y="2346"/>
                    </a:cubicBezTo>
                    <a:cubicBezTo>
                      <a:pt x="2834" y="2334"/>
                      <a:pt x="2870" y="2310"/>
                      <a:pt x="2893" y="2286"/>
                    </a:cubicBezTo>
                    <a:cubicBezTo>
                      <a:pt x="2977" y="2239"/>
                      <a:pt x="2989" y="2132"/>
                      <a:pt x="2941" y="2060"/>
                    </a:cubicBezTo>
                    <a:cubicBezTo>
                      <a:pt x="2910" y="2014"/>
                      <a:pt x="2860" y="1993"/>
                      <a:pt x="2806" y="1993"/>
                    </a:cubicBezTo>
                    <a:cubicBezTo>
                      <a:pt x="2776" y="1993"/>
                      <a:pt x="2745" y="2000"/>
                      <a:pt x="2715" y="2013"/>
                    </a:cubicBezTo>
                    <a:cubicBezTo>
                      <a:pt x="2703" y="2036"/>
                      <a:pt x="2691" y="2036"/>
                      <a:pt x="2679" y="2048"/>
                    </a:cubicBezTo>
                    <a:cubicBezTo>
                      <a:pt x="2572" y="1774"/>
                      <a:pt x="2536" y="1501"/>
                      <a:pt x="2655" y="1143"/>
                    </a:cubicBezTo>
                    <a:cubicBezTo>
                      <a:pt x="2691" y="1048"/>
                      <a:pt x="2643" y="965"/>
                      <a:pt x="2560" y="941"/>
                    </a:cubicBezTo>
                    <a:cubicBezTo>
                      <a:pt x="2543" y="937"/>
                      <a:pt x="2527" y="935"/>
                      <a:pt x="2512" y="935"/>
                    </a:cubicBezTo>
                    <a:cubicBezTo>
                      <a:pt x="2437" y="935"/>
                      <a:pt x="2377" y="979"/>
                      <a:pt x="2358" y="1048"/>
                    </a:cubicBezTo>
                    <a:cubicBezTo>
                      <a:pt x="2155" y="1739"/>
                      <a:pt x="2346" y="2191"/>
                      <a:pt x="2679" y="2667"/>
                    </a:cubicBezTo>
                    <a:cubicBezTo>
                      <a:pt x="2453" y="2584"/>
                      <a:pt x="2215" y="2477"/>
                      <a:pt x="1965" y="2394"/>
                    </a:cubicBezTo>
                    <a:cubicBezTo>
                      <a:pt x="1738" y="2310"/>
                      <a:pt x="1548" y="2215"/>
                      <a:pt x="1369" y="2108"/>
                    </a:cubicBezTo>
                    <a:cubicBezTo>
                      <a:pt x="1727" y="1560"/>
                      <a:pt x="1727" y="215"/>
                      <a:pt x="1727" y="155"/>
                    </a:cubicBezTo>
                    <a:cubicBezTo>
                      <a:pt x="1727" y="72"/>
                      <a:pt x="1643" y="0"/>
                      <a:pt x="15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19" name="Google Shape;12019;p81"/>
          <p:cNvGrpSpPr/>
          <p:nvPr/>
        </p:nvGrpSpPr>
        <p:grpSpPr>
          <a:xfrm>
            <a:off x="9156672" y="2105037"/>
            <a:ext cx="464853" cy="457728"/>
            <a:chOff x="6895373" y="1502578"/>
            <a:chExt cx="348640" cy="343296"/>
          </a:xfrm>
          <a:solidFill>
            <a:schemeClr val="tx1"/>
          </a:solidFill>
        </p:grpSpPr>
        <p:sp>
          <p:nvSpPr>
            <p:cNvPr id="12020" name="Google Shape;12020;p81"/>
            <p:cNvSpPr/>
            <p:nvPr/>
          </p:nvSpPr>
          <p:spPr>
            <a:xfrm>
              <a:off x="6895373" y="1502578"/>
              <a:ext cx="348640" cy="343296"/>
            </a:xfrm>
            <a:custGeom>
              <a:avLst/>
              <a:gdLst/>
              <a:ahLst/>
              <a:cxnLst/>
              <a:rect l="l" t="t" r="r" b="b"/>
              <a:pathLst>
                <a:path w="10895" h="10728" extrusionOk="0">
                  <a:moveTo>
                    <a:pt x="1263" y="321"/>
                  </a:moveTo>
                  <a:cubicBezTo>
                    <a:pt x="1799" y="536"/>
                    <a:pt x="2834" y="1036"/>
                    <a:pt x="3823" y="2179"/>
                  </a:cubicBezTo>
                  <a:cubicBezTo>
                    <a:pt x="3596" y="2262"/>
                    <a:pt x="3370" y="2345"/>
                    <a:pt x="3168" y="2465"/>
                  </a:cubicBezTo>
                  <a:cubicBezTo>
                    <a:pt x="2334" y="1214"/>
                    <a:pt x="1501" y="548"/>
                    <a:pt x="1215" y="321"/>
                  </a:cubicBezTo>
                  <a:close/>
                  <a:moveTo>
                    <a:pt x="9681" y="310"/>
                  </a:moveTo>
                  <a:lnTo>
                    <a:pt x="9681" y="310"/>
                  </a:lnTo>
                  <a:cubicBezTo>
                    <a:pt x="9585" y="381"/>
                    <a:pt x="9419" y="512"/>
                    <a:pt x="9228" y="691"/>
                  </a:cubicBezTo>
                  <a:cubicBezTo>
                    <a:pt x="9169" y="750"/>
                    <a:pt x="9145" y="857"/>
                    <a:pt x="9204" y="917"/>
                  </a:cubicBezTo>
                  <a:cubicBezTo>
                    <a:pt x="9240" y="952"/>
                    <a:pt x="9288" y="964"/>
                    <a:pt x="9323" y="964"/>
                  </a:cubicBezTo>
                  <a:cubicBezTo>
                    <a:pt x="9371" y="964"/>
                    <a:pt x="9407" y="952"/>
                    <a:pt x="9431" y="917"/>
                  </a:cubicBezTo>
                  <a:cubicBezTo>
                    <a:pt x="9621" y="738"/>
                    <a:pt x="9788" y="619"/>
                    <a:pt x="9883" y="548"/>
                  </a:cubicBezTo>
                  <a:lnTo>
                    <a:pt x="9883" y="548"/>
                  </a:lnTo>
                  <a:cubicBezTo>
                    <a:pt x="9800" y="2036"/>
                    <a:pt x="9442" y="3238"/>
                    <a:pt x="9288" y="3667"/>
                  </a:cubicBezTo>
                  <a:cubicBezTo>
                    <a:pt x="9145" y="3524"/>
                    <a:pt x="9014" y="3393"/>
                    <a:pt x="8883" y="3250"/>
                  </a:cubicBezTo>
                  <a:cubicBezTo>
                    <a:pt x="8609" y="3000"/>
                    <a:pt x="8311" y="2774"/>
                    <a:pt x="8002" y="2596"/>
                  </a:cubicBezTo>
                  <a:cubicBezTo>
                    <a:pt x="8288" y="2179"/>
                    <a:pt x="8597" y="1798"/>
                    <a:pt x="8907" y="1441"/>
                  </a:cubicBezTo>
                  <a:cubicBezTo>
                    <a:pt x="8966" y="1381"/>
                    <a:pt x="8966" y="1274"/>
                    <a:pt x="8895" y="1214"/>
                  </a:cubicBezTo>
                  <a:cubicBezTo>
                    <a:pt x="8866" y="1186"/>
                    <a:pt x="8827" y="1171"/>
                    <a:pt x="8787" y="1171"/>
                  </a:cubicBezTo>
                  <a:cubicBezTo>
                    <a:pt x="8744" y="1171"/>
                    <a:pt x="8700" y="1189"/>
                    <a:pt x="8669" y="1226"/>
                  </a:cubicBezTo>
                  <a:cubicBezTo>
                    <a:pt x="8335" y="1607"/>
                    <a:pt x="8002" y="2024"/>
                    <a:pt x="7716" y="2453"/>
                  </a:cubicBezTo>
                  <a:cubicBezTo>
                    <a:pt x="7514" y="2345"/>
                    <a:pt x="7287" y="2238"/>
                    <a:pt x="7061" y="2167"/>
                  </a:cubicBezTo>
                  <a:cubicBezTo>
                    <a:pt x="8061" y="1048"/>
                    <a:pt x="9085" y="536"/>
                    <a:pt x="9645" y="321"/>
                  </a:cubicBezTo>
                  <a:cubicBezTo>
                    <a:pt x="9657" y="321"/>
                    <a:pt x="9669" y="310"/>
                    <a:pt x="9681" y="310"/>
                  </a:cubicBezTo>
                  <a:close/>
                  <a:moveTo>
                    <a:pt x="1025" y="571"/>
                  </a:moveTo>
                  <a:cubicBezTo>
                    <a:pt x="1287" y="774"/>
                    <a:pt x="2084" y="1429"/>
                    <a:pt x="2894" y="2631"/>
                  </a:cubicBezTo>
                  <a:cubicBezTo>
                    <a:pt x="2584" y="2810"/>
                    <a:pt x="2299" y="3036"/>
                    <a:pt x="2013" y="3286"/>
                  </a:cubicBezTo>
                  <a:cubicBezTo>
                    <a:pt x="1870" y="3417"/>
                    <a:pt x="1739" y="3548"/>
                    <a:pt x="1620" y="3703"/>
                  </a:cubicBezTo>
                  <a:cubicBezTo>
                    <a:pt x="1453" y="3250"/>
                    <a:pt x="1096" y="2060"/>
                    <a:pt x="1025" y="571"/>
                  </a:cubicBezTo>
                  <a:close/>
                  <a:moveTo>
                    <a:pt x="3291" y="4769"/>
                  </a:moveTo>
                  <a:cubicBezTo>
                    <a:pt x="3574" y="4769"/>
                    <a:pt x="3813" y="4862"/>
                    <a:pt x="4013" y="5024"/>
                  </a:cubicBezTo>
                  <a:cubicBezTo>
                    <a:pt x="4287" y="5251"/>
                    <a:pt x="4430" y="5608"/>
                    <a:pt x="4430" y="5989"/>
                  </a:cubicBezTo>
                  <a:cubicBezTo>
                    <a:pt x="4430" y="6465"/>
                    <a:pt x="4227" y="6989"/>
                    <a:pt x="4013" y="7477"/>
                  </a:cubicBezTo>
                  <a:cubicBezTo>
                    <a:pt x="3811" y="8001"/>
                    <a:pt x="3585" y="8525"/>
                    <a:pt x="3585" y="9061"/>
                  </a:cubicBezTo>
                  <a:lnTo>
                    <a:pt x="3585" y="9108"/>
                  </a:lnTo>
                  <a:cubicBezTo>
                    <a:pt x="2715" y="8668"/>
                    <a:pt x="1668" y="8334"/>
                    <a:pt x="1275" y="8191"/>
                  </a:cubicBezTo>
                  <a:lnTo>
                    <a:pt x="1430" y="7560"/>
                  </a:lnTo>
                  <a:cubicBezTo>
                    <a:pt x="1441" y="7477"/>
                    <a:pt x="1406" y="7406"/>
                    <a:pt x="1334" y="7382"/>
                  </a:cubicBezTo>
                  <a:cubicBezTo>
                    <a:pt x="1227" y="7334"/>
                    <a:pt x="715" y="7168"/>
                    <a:pt x="394" y="7084"/>
                  </a:cubicBezTo>
                  <a:cubicBezTo>
                    <a:pt x="953" y="6096"/>
                    <a:pt x="1846" y="4965"/>
                    <a:pt x="3073" y="4786"/>
                  </a:cubicBezTo>
                  <a:cubicBezTo>
                    <a:pt x="3148" y="4774"/>
                    <a:pt x="3221" y="4769"/>
                    <a:pt x="3291" y="4769"/>
                  </a:cubicBezTo>
                  <a:close/>
                  <a:moveTo>
                    <a:pt x="7599" y="4760"/>
                  </a:moveTo>
                  <a:cubicBezTo>
                    <a:pt x="7668" y="4760"/>
                    <a:pt x="7739" y="4765"/>
                    <a:pt x="7811" y="4774"/>
                  </a:cubicBezTo>
                  <a:cubicBezTo>
                    <a:pt x="9050" y="4953"/>
                    <a:pt x="9942" y="6084"/>
                    <a:pt x="10490" y="7060"/>
                  </a:cubicBezTo>
                  <a:cubicBezTo>
                    <a:pt x="10181" y="7168"/>
                    <a:pt x="9645" y="7334"/>
                    <a:pt x="9550" y="7382"/>
                  </a:cubicBezTo>
                  <a:cubicBezTo>
                    <a:pt x="9478" y="7406"/>
                    <a:pt x="9442" y="7477"/>
                    <a:pt x="9466" y="7560"/>
                  </a:cubicBezTo>
                  <a:lnTo>
                    <a:pt x="9609" y="8191"/>
                  </a:lnTo>
                  <a:cubicBezTo>
                    <a:pt x="9228" y="8311"/>
                    <a:pt x="8168" y="8668"/>
                    <a:pt x="7299" y="9108"/>
                  </a:cubicBezTo>
                  <a:lnTo>
                    <a:pt x="7299" y="9049"/>
                  </a:lnTo>
                  <a:cubicBezTo>
                    <a:pt x="7299" y="8525"/>
                    <a:pt x="7085" y="7989"/>
                    <a:pt x="6871" y="7465"/>
                  </a:cubicBezTo>
                  <a:cubicBezTo>
                    <a:pt x="6668" y="6977"/>
                    <a:pt x="6454" y="6453"/>
                    <a:pt x="6454" y="5977"/>
                  </a:cubicBezTo>
                  <a:cubicBezTo>
                    <a:pt x="6454" y="5596"/>
                    <a:pt x="6609" y="5239"/>
                    <a:pt x="6871" y="5012"/>
                  </a:cubicBezTo>
                  <a:cubicBezTo>
                    <a:pt x="7062" y="4840"/>
                    <a:pt x="7315" y="4760"/>
                    <a:pt x="7599" y="4760"/>
                  </a:cubicBezTo>
                  <a:close/>
                  <a:moveTo>
                    <a:pt x="5430" y="8358"/>
                  </a:moveTo>
                  <a:cubicBezTo>
                    <a:pt x="5799" y="8358"/>
                    <a:pt x="6132" y="8549"/>
                    <a:pt x="6132" y="8763"/>
                  </a:cubicBezTo>
                  <a:cubicBezTo>
                    <a:pt x="6132" y="8953"/>
                    <a:pt x="5835" y="9084"/>
                    <a:pt x="5609" y="9192"/>
                  </a:cubicBezTo>
                  <a:lnTo>
                    <a:pt x="5597" y="9192"/>
                  </a:lnTo>
                  <a:cubicBezTo>
                    <a:pt x="5549" y="9215"/>
                    <a:pt x="5493" y="9227"/>
                    <a:pt x="5434" y="9227"/>
                  </a:cubicBezTo>
                  <a:cubicBezTo>
                    <a:pt x="5376" y="9227"/>
                    <a:pt x="5317" y="9215"/>
                    <a:pt x="5263" y="9192"/>
                  </a:cubicBezTo>
                  <a:cubicBezTo>
                    <a:pt x="5037" y="9084"/>
                    <a:pt x="4728" y="8953"/>
                    <a:pt x="4728" y="8763"/>
                  </a:cubicBezTo>
                  <a:cubicBezTo>
                    <a:pt x="4728" y="8549"/>
                    <a:pt x="5061" y="8358"/>
                    <a:pt x="5430" y="8358"/>
                  </a:cubicBezTo>
                  <a:close/>
                  <a:moveTo>
                    <a:pt x="5430" y="2226"/>
                  </a:moveTo>
                  <a:cubicBezTo>
                    <a:pt x="6633" y="2226"/>
                    <a:pt x="7752" y="2667"/>
                    <a:pt x="8645" y="3500"/>
                  </a:cubicBezTo>
                  <a:cubicBezTo>
                    <a:pt x="9371" y="4179"/>
                    <a:pt x="9919" y="5096"/>
                    <a:pt x="10276" y="6179"/>
                  </a:cubicBezTo>
                  <a:cubicBezTo>
                    <a:pt x="9966" y="5751"/>
                    <a:pt x="9645" y="5393"/>
                    <a:pt x="9300" y="5132"/>
                  </a:cubicBezTo>
                  <a:cubicBezTo>
                    <a:pt x="8835" y="4751"/>
                    <a:pt x="8347" y="4536"/>
                    <a:pt x="7823" y="4453"/>
                  </a:cubicBezTo>
                  <a:cubicBezTo>
                    <a:pt x="7735" y="4439"/>
                    <a:pt x="7648" y="4433"/>
                    <a:pt x="7563" y="4433"/>
                  </a:cubicBezTo>
                  <a:cubicBezTo>
                    <a:pt x="7204" y="4433"/>
                    <a:pt x="6883" y="4553"/>
                    <a:pt x="6633" y="4774"/>
                  </a:cubicBezTo>
                  <a:cubicBezTo>
                    <a:pt x="6299" y="5048"/>
                    <a:pt x="6109" y="5501"/>
                    <a:pt x="6109" y="5977"/>
                  </a:cubicBezTo>
                  <a:cubicBezTo>
                    <a:pt x="6109" y="6525"/>
                    <a:pt x="6335" y="7060"/>
                    <a:pt x="6561" y="7584"/>
                  </a:cubicBezTo>
                  <a:cubicBezTo>
                    <a:pt x="6764" y="8084"/>
                    <a:pt x="6978" y="8572"/>
                    <a:pt x="6978" y="9049"/>
                  </a:cubicBezTo>
                  <a:cubicBezTo>
                    <a:pt x="6990" y="9239"/>
                    <a:pt x="6859" y="9501"/>
                    <a:pt x="6585" y="9680"/>
                  </a:cubicBezTo>
                  <a:cubicBezTo>
                    <a:pt x="6424" y="9783"/>
                    <a:pt x="6258" y="9823"/>
                    <a:pt x="6097" y="9823"/>
                  </a:cubicBezTo>
                  <a:cubicBezTo>
                    <a:pt x="5924" y="9823"/>
                    <a:pt x="5757" y="9777"/>
                    <a:pt x="5609" y="9715"/>
                  </a:cubicBezTo>
                  <a:lnTo>
                    <a:pt x="5609" y="9513"/>
                  </a:lnTo>
                  <a:lnTo>
                    <a:pt x="5740" y="9477"/>
                  </a:lnTo>
                  <a:lnTo>
                    <a:pt x="5751" y="9477"/>
                  </a:lnTo>
                  <a:cubicBezTo>
                    <a:pt x="6037" y="9358"/>
                    <a:pt x="6454" y="9156"/>
                    <a:pt x="6454" y="8763"/>
                  </a:cubicBezTo>
                  <a:cubicBezTo>
                    <a:pt x="6454" y="8358"/>
                    <a:pt x="6013" y="8025"/>
                    <a:pt x="5430" y="8025"/>
                  </a:cubicBezTo>
                  <a:cubicBezTo>
                    <a:pt x="4859" y="8025"/>
                    <a:pt x="4406" y="8346"/>
                    <a:pt x="4406" y="8763"/>
                  </a:cubicBezTo>
                  <a:cubicBezTo>
                    <a:pt x="4406" y="9156"/>
                    <a:pt x="4835" y="9358"/>
                    <a:pt x="5097" y="9477"/>
                  </a:cubicBezTo>
                  <a:lnTo>
                    <a:pt x="5120" y="9477"/>
                  </a:lnTo>
                  <a:cubicBezTo>
                    <a:pt x="5156" y="9489"/>
                    <a:pt x="5216" y="9513"/>
                    <a:pt x="5263" y="9513"/>
                  </a:cubicBezTo>
                  <a:lnTo>
                    <a:pt x="5263" y="9715"/>
                  </a:lnTo>
                  <a:cubicBezTo>
                    <a:pt x="5128" y="9777"/>
                    <a:pt x="4960" y="9823"/>
                    <a:pt x="4784" y="9823"/>
                  </a:cubicBezTo>
                  <a:cubicBezTo>
                    <a:pt x="4620" y="9823"/>
                    <a:pt x="4448" y="9783"/>
                    <a:pt x="4287" y="9680"/>
                  </a:cubicBezTo>
                  <a:cubicBezTo>
                    <a:pt x="4001" y="9501"/>
                    <a:pt x="3882" y="9239"/>
                    <a:pt x="3882" y="9049"/>
                  </a:cubicBezTo>
                  <a:cubicBezTo>
                    <a:pt x="3882" y="8584"/>
                    <a:pt x="4073" y="8096"/>
                    <a:pt x="4299" y="7584"/>
                  </a:cubicBezTo>
                  <a:cubicBezTo>
                    <a:pt x="4525" y="7060"/>
                    <a:pt x="4739" y="6525"/>
                    <a:pt x="4739" y="5977"/>
                  </a:cubicBezTo>
                  <a:cubicBezTo>
                    <a:pt x="4739" y="5501"/>
                    <a:pt x="4549" y="5048"/>
                    <a:pt x="4227" y="4774"/>
                  </a:cubicBezTo>
                  <a:cubicBezTo>
                    <a:pt x="3963" y="4549"/>
                    <a:pt x="3635" y="4437"/>
                    <a:pt x="3275" y="4437"/>
                  </a:cubicBezTo>
                  <a:cubicBezTo>
                    <a:pt x="3197" y="4437"/>
                    <a:pt x="3118" y="4442"/>
                    <a:pt x="3037" y="4453"/>
                  </a:cubicBezTo>
                  <a:cubicBezTo>
                    <a:pt x="2525" y="4536"/>
                    <a:pt x="2025" y="4751"/>
                    <a:pt x="1560" y="5132"/>
                  </a:cubicBezTo>
                  <a:cubicBezTo>
                    <a:pt x="1215" y="5393"/>
                    <a:pt x="894" y="5751"/>
                    <a:pt x="572" y="6179"/>
                  </a:cubicBezTo>
                  <a:cubicBezTo>
                    <a:pt x="929" y="5096"/>
                    <a:pt x="1489" y="4179"/>
                    <a:pt x="2215" y="3500"/>
                  </a:cubicBezTo>
                  <a:cubicBezTo>
                    <a:pt x="3108" y="2667"/>
                    <a:pt x="4227" y="2226"/>
                    <a:pt x="5430" y="2226"/>
                  </a:cubicBezTo>
                  <a:close/>
                  <a:moveTo>
                    <a:pt x="5454" y="10001"/>
                  </a:moveTo>
                  <a:cubicBezTo>
                    <a:pt x="5692" y="10096"/>
                    <a:pt x="5918" y="10144"/>
                    <a:pt x="6097" y="10144"/>
                  </a:cubicBezTo>
                  <a:cubicBezTo>
                    <a:pt x="6156" y="10144"/>
                    <a:pt x="6216" y="10144"/>
                    <a:pt x="6275" y="10132"/>
                  </a:cubicBezTo>
                  <a:lnTo>
                    <a:pt x="6275" y="10132"/>
                  </a:lnTo>
                  <a:cubicBezTo>
                    <a:pt x="6228" y="10180"/>
                    <a:pt x="6168" y="10239"/>
                    <a:pt x="6097" y="10275"/>
                  </a:cubicBezTo>
                  <a:cubicBezTo>
                    <a:pt x="5930" y="10370"/>
                    <a:pt x="5692" y="10430"/>
                    <a:pt x="5454" y="10430"/>
                  </a:cubicBezTo>
                  <a:cubicBezTo>
                    <a:pt x="5216" y="10430"/>
                    <a:pt x="4978" y="10370"/>
                    <a:pt x="4823" y="10275"/>
                  </a:cubicBezTo>
                  <a:cubicBezTo>
                    <a:pt x="4739" y="10239"/>
                    <a:pt x="4680" y="10192"/>
                    <a:pt x="4644" y="10132"/>
                  </a:cubicBezTo>
                  <a:lnTo>
                    <a:pt x="4644" y="10132"/>
                  </a:lnTo>
                  <a:cubicBezTo>
                    <a:pt x="4704" y="10144"/>
                    <a:pt x="4763" y="10144"/>
                    <a:pt x="4823" y="10144"/>
                  </a:cubicBezTo>
                  <a:cubicBezTo>
                    <a:pt x="5013" y="10144"/>
                    <a:pt x="5216" y="10096"/>
                    <a:pt x="5454" y="10001"/>
                  </a:cubicBezTo>
                  <a:close/>
                  <a:moveTo>
                    <a:pt x="1184" y="0"/>
                  </a:moveTo>
                  <a:cubicBezTo>
                    <a:pt x="1083" y="0"/>
                    <a:pt x="985" y="30"/>
                    <a:pt x="906" y="95"/>
                  </a:cubicBezTo>
                  <a:cubicBezTo>
                    <a:pt x="775" y="202"/>
                    <a:pt x="691" y="345"/>
                    <a:pt x="691" y="512"/>
                  </a:cubicBezTo>
                  <a:cubicBezTo>
                    <a:pt x="787" y="2417"/>
                    <a:pt x="1310" y="3822"/>
                    <a:pt x="1370" y="3977"/>
                  </a:cubicBezTo>
                  <a:cubicBezTo>
                    <a:pt x="727" y="4834"/>
                    <a:pt x="251" y="5905"/>
                    <a:pt x="13" y="7132"/>
                  </a:cubicBezTo>
                  <a:cubicBezTo>
                    <a:pt x="1" y="7215"/>
                    <a:pt x="36" y="7298"/>
                    <a:pt x="132" y="7310"/>
                  </a:cubicBezTo>
                  <a:cubicBezTo>
                    <a:pt x="501" y="7418"/>
                    <a:pt x="894" y="7537"/>
                    <a:pt x="1096" y="7596"/>
                  </a:cubicBezTo>
                  <a:lnTo>
                    <a:pt x="953" y="8251"/>
                  </a:lnTo>
                  <a:cubicBezTo>
                    <a:pt x="929" y="8322"/>
                    <a:pt x="977" y="8418"/>
                    <a:pt x="1049" y="8441"/>
                  </a:cubicBezTo>
                  <a:cubicBezTo>
                    <a:pt x="1072" y="8441"/>
                    <a:pt x="2703" y="8953"/>
                    <a:pt x="3727" y="9513"/>
                  </a:cubicBezTo>
                  <a:cubicBezTo>
                    <a:pt x="3835" y="9680"/>
                    <a:pt x="3966" y="9834"/>
                    <a:pt x="4144" y="9930"/>
                  </a:cubicBezTo>
                  <a:cubicBezTo>
                    <a:pt x="4180" y="9965"/>
                    <a:pt x="4227" y="9977"/>
                    <a:pt x="4287" y="10013"/>
                  </a:cubicBezTo>
                  <a:cubicBezTo>
                    <a:pt x="4299" y="10406"/>
                    <a:pt x="4799" y="10727"/>
                    <a:pt x="5454" y="10727"/>
                  </a:cubicBezTo>
                  <a:cubicBezTo>
                    <a:pt x="6109" y="10727"/>
                    <a:pt x="6621" y="10406"/>
                    <a:pt x="6633" y="10013"/>
                  </a:cubicBezTo>
                  <a:cubicBezTo>
                    <a:pt x="6680" y="9977"/>
                    <a:pt x="6728" y="9965"/>
                    <a:pt x="6764" y="9930"/>
                  </a:cubicBezTo>
                  <a:cubicBezTo>
                    <a:pt x="6942" y="9834"/>
                    <a:pt x="7085" y="9680"/>
                    <a:pt x="7180" y="9513"/>
                  </a:cubicBezTo>
                  <a:cubicBezTo>
                    <a:pt x="8228" y="8953"/>
                    <a:pt x="9847" y="8441"/>
                    <a:pt x="9859" y="8441"/>
                  </a:cubicBezTo>
                  <a:cubicBezTo>
                    <a:pt x="9942" y="8418"/>
                    <a:pt x="10002" y="8346"/>
                    <a:pt x="9966" y="8251"/>
                  </a:cubicBezTo>
                  <a:lnTo>
                    <a:pt x="9823" y="7596"/>
                  </a:lnTo>
                  <a:cubicBezTo>
                    <a:pt x="10014" y="7537"/>
                    <a:pt x="10419" y="7418"/>
                    <a:pt x="10788" y="7310"/>
                  </a:cubicBezTo>
                  <a:cubicBezTo>
                    <a:pt x="10847" y="7298"/>
                    <a:pt x="10895" y="7227"/>
                    <a:pt x="10871" y="7132"/>
                  </a:cubicBezTo>
                  <a:cubicBezTo>
                    <a:pt x="10633" y="5905"/>
                    <a:pt x="10181" y="4834"/>
                    <a:pt x="9526" y="3989"/>
                  </a:cubicBezTo>
                  <a:cubicBezTo>
                    <a:pt x="9585" y="3822"/>
                    <a:pt x="10121" y="2405"/>
                    <a:pt x="10193" y="512"/>
                  </a:cubicBezTo>
                  <a:cubicBezTo>
                    <a:pt x="10193" y="357"/>
                    <a:pt x="10121" y="190"/>
                    <a:pt x="9978" y="95"/>
                  </a:cubicBezTo>
                  <a:cubicBezTo>
                    <a:pt x="9898" y="30"/>
                    <a:pt x="9801" y="0"/>
                    <a:pt x="9699" y="0"/>
                  </a:cubicBezTo>
                  <a:cubicBezTo>
                    <a:pt x="9634" y="0"/>
                    <a:pt x="9567" y="12"/>
                    <a:pt x="9502" y="36"/>
                  </a:cubicBezTo>
                  <a:cubicBezTo>
                    <a:pt x="8930" y="262"/>
                    <a:pt x="7799" y="821"/>
                    <a:pt x="6740" y="2095"/>
                  </a:cubicBezTo>
                  <a:cubicBezTo>
                    <a:pt x="6323" y="1988"/>
                    <a:pt x="5894" y="1929"/>
                    <a:pt x="5442" y="1929"/>
                  </a:cubicBezTo>
                  <a:cubicBezTo>
                    <a:pt x="5001" y="1929"/>
                    <a:pt x="4561" y="1988"/>
                    <a:pt x="4144" y="2095"/>
                  </a:cubicBezTo>
                  <a:cubicBezTo>
                    <a:pt x="3096" y="821"/>
                    <a:pt x="1965" y="262"/>
                    <a:pt x="1382" y="36"/>
                  </a:cubicBezTo>
                  <a:cubicBezTo>
                    <a:pt x="1317" y="12"/>
                    <a:pt x="1250" y="0"/>
                    <a:pt x="1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1" name="Google Shape;12021;p81"/>
            <p:cNvSpPr/>
            <p:nvPr/>
          </p:nvSpPr>
          <p:spPr>
            <a:xfrm>
              <a:off x="6977677" y="1667154"/>
              <a:ext cx="48416" cy="59456"/>
            </a:xfrm>
            <a:custGeom>
              <a:avLst/>
              <a:gdLst/>
              <a:ahLst/>
              <a:cxnLst/>
              <a:rect l="l" t="t" r="r" b="b"/>
              <a:pathLst>
                <a:path w="1513" h="1858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lnTo>
                    <a:pt x="1" y="1096"/>
                  </a:lnTo>
                  <a:cubicBezTo>
                    <a:pt x="1" y="1524"/>
                    <a:pt x="334" y="1858"/>
                    <a:pt x="751" y="1858"/>
                  </a:cubicBezTo>
                  <a:cubicBezTo>
                    <a:pt x="1167" y="1858"/>
                    <a:pt x="1513" y="1524"/>
                    <a:pt x="1513" y="1096"/>
                  </a:cubicBezTo>
                  <a:lnTo>
                    <a:pt x="1513" y="762"/>
                  </a:lnTo>
                  <a:cubicBezTo>
                    <a:pt x="1501" y="643"/>
                    <a:pt x="1489" y="536"/>
                    <a:pt x="1429" y="429"/>
                  </a:cubicBezTo>
                  <a:cubicBezTo>
                    <a:pt x="1395" y="378"/>
                    <a:pt x="1342" y="338"/>
                    <a:pt x="1284" y="338"/>
                  </a:cubicBezTo>
                  <a:cubicBezTo>
                    <a:pt x="1261" y="338"/>
                    <a:pt x="1238" y="344"/>
                    <a:pt x="1215" y="358"/>
                  </a:cubicBezTo>
                  <a:cubicBezTo>
                    <a:pt x="1144" y="405"/>
                    <a:pt x="1096" y="489"/>
                    <a:pt x="1144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1" y="1536"/>
                    <a:pt x="751" y="1536"/>
                  </a:cubicBezTo>
                  <a:cubicBezTo>
                    <a:pt x="524" y="1536"/>
                    <a:pt x="322" y="1334"/>
                    <a:pt x="322" y="1096"/>
                  </a:cubicBezTo>
                  <a:lnTo>
                    <a:pt x="322" y="762"/>
                  </a:lnTo>
                  <a:cubicBezTo>
                    <a:pt x="322" y="524"/>
                    <a:pt x="512" y="334"/>
                    <a:pt x="751" y="334"/>
                  </a:cubicBezTo>
                  <a:cubicBezTo>
                    <a:pt x="846" y="334"/>
                    <a:pt x="917" y="250"/>
                    <a:pt x="917" y="167"/>
                  </a:cubicBezTo>
                  <a:cubicBezTo>
                    <a:pt x="917" y="72"/>
                    <a:pt x="846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2" name="Google Shape;12022;p81"/>
            <p:cNvSpPr/>
            <p:nvPr/>
          </p:nvSpPr>
          <p:spPr>
            <a:xfrm>
              <a:off x="7113709" y="1667154"/>
              <a:ext cx="48800" cy="59456"/>
            </a:xfrm>
            <a:custGeom>
              <a:avLst/>
              <a:gdLst/>
              <a:ahLst/>
              <a:cxnLst/>
              <a:rect l="l" t="t" r="r" b="b"/>
              <a:pathLst>
                <a:path w="1525" h="1858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096"/>
                  </a:lnTo>
                  <a:cubicBezTo>
                    <a:pt x="0" y="1524"/>
                    <a:pt x="345" y="1858"/>
                    <a:pt x="762" y="1858"/>
                  </a:cubicBezTo>
                  <a:cubicBezTo>
                    <a:pt x="1179" y="1858"/>
                    <a:pt x="1524" y="1524"/>
                    <a:pt x="1524" y="1096"/>
                  </a:cubicBezTo>
                  <a:lnTo>
                    <a:pt x="1524" y="762"/>
                  </a:lnTo>
                  <a:cubicBezTo>
                    <a:pt x="1512" y="643"/>
                    <a:pt x="1476" y="536"/>
                    <a:pt x="1429" y="429"/>
                  </a:cubicBezTo>
                  <a:cubicBezTo>
                    <a:pt x="1403" y="378"/>
                    <a:pt x="1346" y="338"/>
                    <a:pt x="1290" y="338"/>
                  </a:cubicBezTo>
                  <a:cubicBezTo>
                    <a:pt x="1268" y="338"/>
                    <a:pt x="1246" y="344"/>
                    <a:pt x="1226" y="358"/>
                  </a:cubicBezTo>
                  <a:cubicBezTo>
                    <a:pt x="1143" y="405"/>
                    <a:pt x="1107" y="489"/>
                    <a:pt x="1143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0" y="1536"/>
                    <a:pt x="762" y="1536"/>
                  </a:cubicBezTo>
                  <a:cubicBezTo>
                    <a:pt x="524" y="1536"/>
                    <a:pt x="333" y="1334"/>
                    <a:pt x="333" y="1096"/>
                  </a:cubicBezTo>
                  <a:lnTo>
                    <a:pt x="333" y="762"/>
                  </a:lnTo>
                  <a:cubicBezTo>
                    <a:pt x="333" y="524"/>
                    <a:pt x="524" y="334"/>
                    <a:pt x="762" y="334"/>
                  </a:cubicBezTo>
                  <a:cubicBezTo>
                    <a:pt x="845" y="334"/>
                    <a:pt x="929" y="250"/>
                    <a:pt x="929" y="167"/>
                  </a:cubicBezTo>
                  <a:cubicBezTo>
                    <a:pt x="929" y="72"/>
                    <a:pt x="845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23" name="Google Shape;12023;p81"/>
          <p:cNvGrpSpPr/>
          <p:nvPr/>
        </p:nvGrpSpPr>
        <p:grpSpPr>
          <a:xfrm>
            <a:off x="5492971" y="2108877"/>
            <a:ext cx="463872" cy="449323"/>
            <a:chOff x="4147597" y="1505458"/>
            <a:chExt cx="347904" cy="336992"/>
          </a:xfrm>
          <a:solidFill>
            <a:schemeClr val="tx1"/>
          </a:solidFill>
        </p:grpSpPr>
        <p:sp>
          <p:nvSpPr>
            <p:cNvPr id="12024" name="Google Shape;12024;p81"/>
            <p:cNvSpPr/>
            <p:nvPr/>
          </p:nvSpPr>
          <p:spPr>
            <a:xfrm>
              <a:off x="4293901" y="1707410"/>
              <a:ext cx="22528" cy="15392"/>
            </a:xfrm>
            <a:custGeom>
              <a:avLst/>
              <a:gdLst/>
              <a:ahLst/>
              <a:cxnLst/>
              <a:rect l="l" t="t" r="r" b="b"/>
              <a:pathLst>
                <a:path w="704" h="481" extrusionOk="0">
                  <a:moveTo>
                    <a:pt x="182" y="1"/>
                  </a:moveTo>
                  <a:cubicBezTo>
                    <a:pt x="124" y="1"/>
                    <a:pt x="65" y="32"/>
                    <a:pt x="49" y="100"/>
                  </a:cubicBezTo>
                  <a:cubicBezTo>
                    <a:pt x="1" y="171"/>
                    <a:pt x="37" y="278"/>
                    <a:pt x="120" y="302"/>
                  </a:cubicBezTo>
                  <a:lnTo>
                    <a:pt x="465" y="469"/>
                  </a:lnTo>
                  <a:cubicBezTo>
                    <a:pt x="489" y="481"/>
                    <a:pt x="513" y="481"/>
                    <a:pt x="537" y="481"/>
                  </a:cubicBezTo>
                  <a:cubicBezTo>
                    <a:pt x="596" y="481"/>
                    <a:pt x="656" y="457"/>
                    <a:pt x="691" y="397"/>
                  </a:cubicBezTo>
                  <a:cubicBezTo>
                    <a:pt x="703" y="326"/>
                    <a:pt x="668" y="219"/>
                    <a:pt x="596" y="183"/>
                  </a:cubicBezTo>
                  <a:lnTo>
                    <a:pt x="251" y="16"/>
                  </a:lnTo>
                  <a:cubicBezTo>
                    <a:pt x="230" y="6"/>
                    <a:pt x="206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5" name="Google Shape;12025;p81"/>
            <p:cNvSpPr/>
            <p:nvPr/>
          </p:nvSpPr>
          <p:spPr>
            <a:xfrm>
              <a:off x="4326669" y="1707250"/>
              <a:ext cx="22528" cy="15168"/>
            </a:xfrm>
            <a:custGeom>
              <a:avLst/>
              <a:gdLst/>
              <a:ahLst/>
              <a:cxnLst/>
              <a:rect l="l" t="t" r="r" b="b"/>
              <a:pathLst>
                <a:path w="704" h="474" extrusionOk="0">
                  <a:moveTo>
                    <a:pt x="508" y="1"/>
                  </a:moveTo>
                  <a:cubicBezTo>
                    <a:pt x="489" y="1"/>
                    <a:pt x="471" y="4"/>
                    <a:pt x="453" y="10"/>
                  </a:cubicBezTo>
                  <a:lnTo>
                    <a:pt x="108" y="176"/>
                  </a:lnTo>
                  <a:cubicBezTo>
                    <a:pt x="37" y="224"/>
                    <a:pt x="1" y="307"/>
                    <a:pt x="37" y="391"/>
                  </a:cubicBezTo>
                  <a:cubicBezTo>
                    <a:pt x="60" y="438"/>
                    <a:pt x="120" y="474"/>
                    <a:pt x="179" y="474"/>
                  </a:cubicBezTo>
                  <a:cubicBezTo>
                    <a:pt x="215" y="474"/>
                    <a:pt x="227" y="474"/>
                    <a:pt x="263" y="462"/>
                  </a:cubicBezTo>
                  <a:lnTo>
                    <a:pt x="596" y="295"/>
                  </a:lnTo>
                  <a:cubicBezTo>
                    <a:pt x="656" y="271"/>
                    <a:pt x="703" y="164"/>
                    <a:pt x="656" y="93"/>
                  </a:cubicBezTo>
                  <a:cubicBezTo>
                    <a:pt x="629" y="30"/>
                    <a:pt x="567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6" name="Google Shape;12026;p81"/>
            <p:cNvSpPr/>
            <p:nvPr/>
          </p:nvSpPr>
          <p:spPr>
            <a:xfrm>
              <a:off x="4147597" y="1505458"/>
              <a:ext cx="347904" cy="336992"/>
            </a:xfrm>
            <a:custGeom>
              <a:avLst/>
              <a:gdLst/>
              <a:ahLst/>
              <a:cxnLst/>
              <a:rect l="l" t="t" r="r" b="b"/>
              <a:pathLst>
                <a:path w="10872" h="10531" extrusionOk="0">
                  <a:moveTo>
                    <a:pt x="1525" y="3387"/>
                  </a:moveTo>
                  <a:cubicBezTo>
                    <a:pt x="1632" y="3387"/>
                    <a:pt x="1727" y="3398"/>
                    <a:pt x="1834" y="3434"/>
                  </a:cubicBezTo>
                  <a:cubicBezTo>
                    <a:pt x="1751" y="3756"/>
                    <a:pt x="1703" y="4089"/>
                    <a:pt x="1703" y="4422"/>
                  </a:cubicBezTo>
                  <a:cubicBezTo>
                    <a:pt x="1703" y="4720"/>
                    <a:pt x="1608" y="5042"/>
                    <a:pt x="1453" y="5315"/>
                  </a:cubicBezTo>
                  <a:cubicBezTo>
                    <a:pt x="1358" y="5470"/>
                    <a:pt x="1299" y="5613"/>
                    <a:pt x="1239" y="5768"/>
                  </a:cubicBezTo>
                  <a:cubicBezTo>
                    <a:pt x="703" y="5637"/>
                    <a:pt x="322" y="5161"/>
                    <a:pt x="322" y="4589"/>
                  </a:cubicBezTo>
                  <a:cubicBezTo>
                    <a:pt x="322" y="3922"/>
                    <a:pt x="858" y="3387"/>
                    <a:pt x="1525" y="3387"/>
                  </a:cubicBezTo>
                  <a:close/>
                  <a:moveTo>
                    <a:pt x="9347" y="3387"/>
                  </a:moveTo>
                  <a:cubicBezTo>
                    <a:pt x="10026" y="3387"/>
                    <a:pt x="10562" y="3922"/>
                    <a:pt x="10562" y="4589"/>
                  </a:cubicBezTo>
                  <a:cubicBezTo>
                    <a:pt x="10538" y="5161"/>
                    <a:pt x="10157" y="5637"/>
                    <a:pt x="9633" y="5768"/>
                  </a:cubicBezTo>
                  <a:cubicBezTo>
                    <a:pt x="9574" y="5625"/>
                    <a:pt x="9502" y="5470"/>
                    <a:pt x="9431" y="5327"/>
                  </a:cubicBezTo>
                  <a:cubicBezTo>
                    <a:pt x="9264" y="5042"/>
                    <a:pt x="9169" y="4732"/>
                    <a:pt x="9169" y="4434"/>
                  </a:cubicBezTo>
                  <a:cubicBezTo>
                    <a:pt x="9169" y="4089"/>
                    <a:pt x="9133" y="3756"/>
                    <a:pt x="9038" y="3434"/>
                  </a:cubicBezTo>
                  <a:cubicBezTo>
                    <a:pt x="9145" y="3398"/>
                    <a:pt x="9252" y="3387"/>
                    <a:pt x="9347" y="3387"/>
                  </a:cubicBezTo>
                  <a:close/>
                  <a:moveTo>
                    <a:pt x="5656" y="386"/>
                  </a:moveTo>
                  <a:lnTo>
                    <a:pt x="5775" y="886"/>
                  </a:lnTo>
                  <a:cubicBezTo>
                    <a:pt x="5799" y="934"/>
                    <a:pt x="5823" y="982"/>
                    <a:pt x="5871" y="993"/>
                  </a:cubicBezTo>
                  <a:cubicBezTo>
                    <a:pt x="5898" y="1000"/>
                    <a:pt x="5922" y="1007"/>
                    <a:pt x="5946" y="1007"/>
                  </a:cubicBezTo>
                  <a:cubicBezTo>
                    <a:pt x="5964" y="1007"/>
                    <a:pt x="5982" y="1003"/>
                    <a:pt x="6002" y="993"/>
                  </a:cubicBezTo>
                  <a:lnTo>
                    <a:pt x="6633" y="743"/>
                  </a:lnTo>
                  <a:lnTo>
                    <a:pt x="6633" y="1112"/>
                  </a:lnTo>
                  <a:cubicBezTo>
                    <a:pt x="6633" y="1172"/>
                    <a:pt x="6668" y="1232"/>
                    <a:pt x="6728" y="1255"/>
                  </a:cubicBezTo>
                  <a:cubicBezTo>
                    <a:pt x="8014" y="1791"/>
                    <a:pt x="8847" y="3029"/>
                    <a:pt x="8847" y="4411"/>
                  </a:cubicBezTo>
                  <a:cubicBezTo>
                    <a:pt x="8847" y="4768"/>
                    <a:pt x="8954" y="5137"/>
                    <a:pt x="9145" y="5470"/>
                  </a:cubicBezTo>
                  <a:cubicBezTo>
                    <a:pt x="9395" y="5923"/>
                    <a:pt x="9526" y="6399"/>
                    <a:pt x="9526" y="6887"/>
                  </a:cubicBezTo>
                  <a:cubicBezTo>
                    <a:pt x="9526" y="8732"/>
                    <a:pt x="7680" y="10221"/>
                    <a:pt x="5442" y="10221"/>
                  </a:cubicBezTo>
                  <a:cubicBezTo>
                    <a:pt x="3180" y="10221"/>
                    <a:pt x="1346" y="8732"/>
                    <a:pt x="1346" y="6887"/>
                  </a:cubicBezTo>
                  <a:cubicBezTo>
                    <a:pt x="1346" y="6399"/>
                    <a:pt x="1477" y="5923"/>
                    <a:pt x="1727" y="5470"/>
                  </a:cubicBezTo>
                  <a:cubicBezTo>
                    <a:pt x="1930" y="5149"/>
                    <a:pt x="2025" y="4768"/>
                    <a:pt x="2025" y="4411"/>
                  </a:cubicBezTo>
                  <a:cubicBezTo>
                    <a:pt x="2025" y="3637"/>
                    <a:pt x="2299" y="2863"/>
                    <a:pt x="2787" y="2267"/>
                  </a:cubicBezTo>
                  <a:cubicBezTo>
                    <a:pt x="3275" y="1672"/>
                    <a:pt x="3954" y="1255"/>
                    <a:pt x="4692" y="1101"/>
                  </a:cubicBezTo>
                  <a:cubicBezTo>
                    <a:pt x="4728" y="1101"/>
                    <a:pt x="4751" y="1065"/>
                    <a:pt x="4763" y="1053"/>
                  </a:cubicBezTo>
                  <a:cubicBezTo>
                    <a:pt x="5061" y="743"/>
                    <a:pt x="5359" y="517"/>
                    <a:pt x="5656" y="386"/>
                  </a:cubicBezTo>
                  <a:close/>
                  <a:moveTo>
                    <a:pt x="5754" y="1"/>
                  </a:moveTo>
                  <a:cubicBezTo>
                    <a:pt x="5741" y="1"/>
                    <a:pt x="5729" y="2"/>
                    <a:pt x="5716" y="5"/>
                  </a:cubicBezTo>
                  <a:cubicBezTo>
                    <a:pt x="5335" y="148"/>
                    <a:pt x="4930" y="398"/>
                    <a:pt x="4573" y="779"/>
                  </a:cubicBezTo>
                  <a:cubicBezTo>
                    <a:pt x="3775" y="982"/>
                    <a:pt x="3061" y="1422"/>
                    <a:pt x="2537" y="2065"/>
                  </a:cubicBezTo>
                  <a:cubicBezTo>
                    <a:pt x="2287" y="2375"/>
                    <a:pt x="2073" y="2732"/>
                    <a:pt x="1942" y="3125"/>
                  </a:cubicBezTo>
                  <a:cubicBezTo>
                    <a:pt x="1811" y="3077"/>
                    <a:pt x="1668" y="3065"/>
                    <a:pt x="1525" y="3065"/>
                  </a:cubicBezTo>
                  <a:cubicBezTo>
                    <a:pt x="691" y="3065"/>
                    <a:pt x="1" y="3744"/>
                    <a:pt x="1" y="4577"/>
                  </a:cubicBezTo>
                  <a:cubicBezTo>
                    <a:pt x="1" y="5280"/>
                    <a:pt x="477" y="5875"/>
                    <a:pt x="1132" y="6054"/>
                  </a:cubicBezTo>
                  <a:cubicBezTo>
                    <a:pt x="1061" y="6316"/>
                    <a:pt x="1013" y="6601"/>
                    <a:pt x="1013" y="6887"/>
                  </a:cubicBezTo>
                  <a:cubicBezTo>
                    <a:pt x="1013" y="7863"/>
                    <a:pt x="1477" y="8792"/>
                    <a:pt x="2323" y="9471"/>
                  </a:cubicBezTo>
                  <a:cubicBezTo>
                    <a:pt x="3156" y="10161"/>
                    <a:pt x="4263" y="10530"/>
                    <a:pt x="5442" y="10530"/>
                  </a:cubicBezTo>
                  <a:cubicBezTo>
                    <a:pt x="6609" y="10530"/>
                    <a:pt x="7716" y="10161"/>
                    <a:pt x="8550" y="9471"/>
                  </a:cubicBezTo>
                  <a:cubicBezTo>
                    <a:pt x="9383" y="8792"/>
                    <a:pt x="9859" y="7863"/>
                    <a:pt x="9859" y="6887"/>
                  </a:cubicBezTo>
                  <a:cubicBezTo>
                    <a:pt x="9859" y="6601"/>
                    <a:pt x="9812" y="6339"/>
                    <a:pt x="9740" y="6054"/>
                  </a:cubicBezTo>
                  <a:cubicBezTo>
                    <a:pt x="10395" y="5887"/>
                    <a:pt x="10871" y="5292"/>
                    <a:pt x="10871" y="4589"/>
                  </a:cubicBezTo>
                  <a:cubicBezTo>
                    <a:pt x="10871" y="3756"/>
                    <a:pt x="10181" y="3077"/>
                    <a:pt x="9347" y="3077"/>
                  </a:cubicBezTo>
                  <a:cubicBezTo>
                    <a:pt x="9216" y="3077"/>
                    <a:pt x="9073" y="3089"/>
                    <a:pt x="8931" y="3137"/>
                  </a:cubicBezTo>
                  <a:cubicBezTo>
                    <a:pt x="8835" y="2851"/>
                    <a:pt x="8692" y="2577"/>
                    <a:pt x="8514" y="2327"/>
                  </a:cubicBezTo>
                  <a:cubicBezTo>
                    <a:pt x="8133" y="1755"/>
                    <a:pt x="7585" y="1303"/>
                    <a:pt x="6954" y="1017"/>
                  </a:cubicBezTo>
                  <a:lnTo>
                    <a:pt x="6954" y="517"/>
                  </a:lnTo>
                  <a:cubicBezTo>
                    <a:pt x="6954" y="458"/>
                    <a:pt x="6930" y="410"/>
                    <a:pt x="6883" y="374"/>
                  </a:cubicBezTo>
                  <a:cubicBezTo>
                    <a:pt x="6855" y="360"/>
                    <a:pt x="6823" y="355"/>
                    <a:pt x="6792" y="355"/>
                  </a:cubicBezTo>
                  <a:cubicBezTo>
                    <a:pt x="6769" y="355"/>
                    <a:pt x="6748" y="357"/>
                    <a:pt x="6728" y="362"/>
                  </a:cubicBezTo>
                  <a:lnTo>
                    <a:pt x="6049" y="636"/>
                  </a:lnTo>
                  <a:lnTo>
                    <a:pt x="5930" y="124"/>
                  </a:lnTo>
                  <a:cubicBezTo>
                    <a:pt x="5918" y="77"/>
                    <a:pt x="5883" y="53"/>
                    <a:pt x="5859" y="29"/>
                  </a:cubicBezTo>
                  <a:cubicBezTo>
                    <a:pt x="5824" y="12"/>
                    <a:pt x="5789" y="1"/>
                    <a:pt x="57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7" name="Google Shape;12027;p81"/>
            <p:cNvSpPr/>
            <p:nvPr/>
          </p:nvSpPr>
          <p:spPr>
            <a:xfrm>
              <a:off x="4250477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1"/>
                  </a:moveTo>
                  <a:cubicBezTo>
                    <a:pt x="298" y="1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8" y="1501"/>
                    <a:pt x="679" y="1501"/>
                  </a:cubicBezTo>
                  <a:cubicBezTo>
                    <a:pt x="1048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6" y="513"/>
                    <a:pt x="1191" y="513"/>
                  </a:cubicBezTo>
                  <a:cubicBezTo>
                    <a:pt x="1108" y="513"/>
                    <a:pt x="1036" y="596"/>
                    <a:pt x="1036" y="679"/>
                  </a:cubicBezTo>
                  <a:lnTo>
                    <a:pt x="1036" y="846"/>
                  </a:lnTo>
                  <a:cubicBezTo>
                    <a:pt x="1036" y="1037"/>
                    <a:pt x="870" y="1203"/>
                    <a:pt x="679" y="1203"/>
                  </a:cubicBezTo>
                  <a:cubicBezTo>
                    <a:pt x="477" y="1203"/>
                    <a:pt x="322" y="1037"/>
                    <a:pt x="322" y="846"/>
                  </a:cubicBezTo>
                  <a:lnTo>
                    <a:pt x="322" y="679"/>
                  </a:lnTo>
                  <a:cubicBezTo>
                    <a:pt x="322" y="489"/>
                    <a:pt x="477" y="322"/>
                    <a:pt x="679" y="322"/>
                  </a:cubicBezTo>
                  <a:cubicBezTo>
                    <a:pt x="763" y="322"/>
                    <a:pt x="834" y="251"/>
                    <a:pt x="834" y="156"/>
                  </a:cubicBezTo>
                  <a:cubicBezTo>
                    <a:pt x="834" y="72"/>
                    <a:pt x="763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8" name="Google Shape;12028;p81"/>
            <p:cNvSpPr/>
            <p:nvPr/>
          </p:nvSpPr>
          <p:spPr>
            <a:xfrm>
              <a:off x="4348781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1"/>
                  </a:moveTo>
                  <a:cubicBezTo>
                    <a:pt x="298" y="1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6"/>
                    <a:pt x="1274" y="513"/>
                    <a:pt x="1191" y="513"/>
                  </a:cubicBezTo>
                  <a:cubicBezTo>
                    <a:pt x="1096" y="513"/>
                    <a:pt x="1024" y="596"/>
                    <a:pt x="1024" y="679"/>
                  </a:cubicBezTo>
                  <a:lnTo>
                    <a:pt x="1024" y="846"/>
                  </a:lnTo>
                  <a:cubicBezTo>
                    <a:pt x="1024" y="1037"/>
                    <a:pt x="858" y="1203"/>
                    <a:pt x="667" y="1203"/>
                  </a:cubicBezTo>
                  <a:cubicBezTo>
                    <a:pt x="477" y="1203"/>
                    <a:pt x="310" y="1037"/>
                    <a:pt x="310" y="846"/>
                  </a:cubicBezTo>
                  <a:lnTo>
                    <a:pt x="310" y="679"/>
                  </a:lnTo>
                  <a:cubicBezTo>
                    <a:pt x="310" y="489"/>
                    <a:pt x="477" y="322"/>
                    <a:pt x="667" y="322"/>
                  </a:cubicBezTo>
                  <a:cubicBezTo>
                    <a:pt x="762" y="322"/>
                    <a:pt x="834" y="251"/>
                    <a:pt x="834" y="156"/>
                  </a:cubicBezTo>
                  <a:cubicBezTo>
                    <a:pt x="834" y="72"/>
                    <a:pt x="762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9" name="Google Shape;12029;p81"/>
            <p:cNvSpPr/>
            <p:nvPr/>
          </p:nvSpPr>
          <p:spPr>
            <a:xfrm>
              <a:off x="4261517" y="1739922"/>
              <a:ext cx="119680" cy="59840"/>
            </a:xfrm>
            <a:custGeom>
              <a:avLst/>
              <a:gdLst/>
              <a:ahLst/>
              <a:cxnLst/>
              <a:rect l="l" t="t" r="r" b="b"/>
              <a:pathLst>
                <a:path w="3740" h="1870" extrusionOk="0">
                  <a:moveTo>
                    <a:pt x="3394" y="322"/>
                  </a:moveTo>
                  <a:cubicBezTo>
                    <a:pt x="3370" y="643"/>
                    <a:pt x="3192" y="941"/>
                    <a:pt x="2918" y="1167"/>
                  </a:cubicBezTo>
                  <a:cubicBezTo>
                    <a:pt x="2727" y="774"/>
                    <a:pt x="2323" y="513"/>
                    <a:pt x="1858" y="513"/>
                  </a:cubicBezTo>
                  <a:cubicBezTo>
                    <a:pt x="1418" y="513"/>
                    <a:pt x="1013" y="763"/>
                    <a:pt x="810" y="1167"/>
                  </a:cubicBezTo>
                  <a:cubicBezTo>
                    <a:pt x="549" y="941"/>
                    <a:pt x="370" y="655"/>
                    <a:pt x="334" y="322"/>
                  </a:cubicBezTo>
                  <a:close/>
                  <a:moveTo>
                    <a:pt x="1858" y="834"/>
                  </a:moveTo>
                  <a:cubicBezTo>
                    <a:pt x="2204" y="834"/>
                    <a:pt x="2513" y="1048"/>
                    <a:pt x="2644" y="1346"/>
                  </a:cubicBezTo>
                  <a:cubicBezTo>
                    <a:pt x="2477" y="1429"/>
                    <a:pt x="2263" y="1501"/>
                    <a:pt x="2025" y="1525"/>
                  </a:cubicBezTo>
                  <a:lnTo>
                    <a:pt x="2025" y="1346"/>
                  </a:lnTo>
                  <a:cubicBezTo>
                    <a:pt x="2025" y="1251"/>
                    <a:pt x="1953" y="1179"/>
                    <a:pt x="1858" y="1179"/>
                  </a:cubicBezTo>
                  <a:cubicBezTo>
                    <a:pt x="1775" y="1179"/>
                    <a:pt x="1703" y="1251"/>
                    <a:pt x="1703" y="1346"/>
                  </a:cubicBezTo>
                  <a:lnTo>
                    <a:pt x="1703" y="1525"/>
                  </a:lnTo>
                  <a:cubicBezTo>
                    <a:pt x="1477" y="1501"/>
                    <a:pt x="1251" y="1429"/>
                    <a:pt x="1072" y="1346"/>
                  </a:cubicBezTo>
                  <a:cubicBezTo>
                    <a:pt x="1203" y="1036"/>
                    <a:pt x="1525" y="834"/>
                    <a:pt x="1858" y="834"/>
                  </a:cubicBezTo>
                  <a:close/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1108"/>
                    <a:pt x="834" y="1870"/>
                    <a:pt x="1858" y="1870"/>
                  </a:cubicBezTo>
                  <a:cubicBezTo>
                    <a:pt x="2894" y="1870"/>
                    <a:pt x="3728" y="1108"/>
                    <a:pt x="3728" y="167"/>
                  </a:cubicBezTo>
                  <a:cubicBezTo>
                    <a:pt x="3739" y="84"/>
                    <a:pt x="3668" y="1"/>
                    <a:pt x="3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0" name="Google Shape;12030;p81"/>
            <p:cNvSpPr/>
            <p:nvPr/>
          </p:nvSpPr>
          <p:spPr>
            <a:xfrm>
              <a:off x="4221517" y="1614482"/>
              <a:ext cx="199296" cy="206624"/>
            </a:xfrm>
            <a:custGeom>
              <a:avLst/>
              <a:gdLst/>
              <a:ahLst/>
              <a:cxnLst/>
              <a:rect l="l" t="t" r="r" b="b"/>
              <a:pathLst>
                <a:path w="6228" h="6457" extrusionOk="0">
                  <a:moveTo>
                    <a:pt x="1764" y="1"/>
                  </a:moveTo>
                  <a:cubicBezTo>
                    <a:pt x="1669" y="1"/>
                    <a:pt x="1573" y="9"/>
                    <a:pt x="1477" y="27"/>
                  </a:cubicBezTo>
                  <a:cubicBezTo>
                    <a:pt x="763" y="134"/>
                    <a:pt x="191" y="706"/>
                    <a:pt x="72" y="1420"/>
                  </a:cubicBezTo>
                  <a:cubicBezTo>
                    <a:pt x="1" y="1920"/>
                    <a:pt x="132" y="2408"/>
                    <a:pt x="453" y="2778"/>
                  </a:cubicBezTo>
                  <a:cubicBezTo>
                    <a:pt x="632" y="2992"/>
                    <a:pt x="656" y="3266"/>
                    <a:pt x="548" y="3528"/>
                  </a:cubicBezTo>
                  <a:cubicBezTo>
                    <a:pt x="453" y="3766"/>
                    <a:pt x="406" y="4004"/>
                    <a:pt x="406" y="4254"/>
                  </a:cubicBezTo>
                  <a:cubicBezTo>
                    <a:pt x="406" y="5468"/>
                    <a:pt x="1620" y="6457"/>
                    <a:pt x="3108" y="6457"/>
                  </a:cubicBezTo>
                  <a:cubicBezTo>
                    <a:pt x="4597" y="6457"/>
                    <a:pt x="5823" y="5468"/>
                    <a:pt x="5823" y="4254"/>
                  </a:cubicBezTo>
                  <a:cubicBezTo>
                    <a:pt x="5823" y="4004"/>
                    <a:pt x="5775" y="3766"/>
                    <a:pt x="5668" y="3528"/>
                  </a:cubicBezTo>
                  <a:cubicBezTo>
                    <a:pt x="5573" y="3266"/>
                    <a:pt x="5609" y="2992"/>
                    <a:pt x="5775" y="2778"/>
                  </a:cubicBezTo>
                  <a:cubicBezTo>
                    <a:pt x="6085" y="2408"/>
                    <a:pt x="6228" y="1920"/>
                    <a:pt x="6144" y="1420"/>
                  </a:cubicBezTo>
                  <a:cubicBezTo>
                    <a:pt x="6109" y="1146"/>
                    <a:pt x="5990" y="861"/>
                    <a:pt x="5787" y="634"/>
                  </a:cubicBezTo>
                  <a:cubicBezTo>
                    <a:pt x="5754" y="595"/>
                    <a:pt x="5714" y="577"/>
                    <a:pt x="5673" y="577"/>
                  </a:cubicBezTo>
                  <a:cubicBezTo>
                    <a:pt x="5639" y="577"/>
                    <a:pt x="5605" y="589"/>
                    <a:pt x="5573" y="611"/>
                  </a:cubicBezTo>
                  <a:cubicBezTo>
                    <a:pt x="5489" y="658"/>
                    <a:pt x="5489" y="753"/>
                    <a:pt x="5537" y="825"/>
                  </a:cubicBezTo>
                  <a:cubicBezTo>
                    <a:pt x="5692" y="1027"/>
                    <a:pt x="5787" y="1230"/>
                    <a:pt x="5823" y="1468"/>
                  </a:cubicBezTo>
                  <a:cubicBezTo>
                    <a:pt x="5882" y="1873"/>
                    <a:pt x="5775" y="2254"/>
                    <a:pt x="5525" y="2575"/>
                  </a:cubicBezTo>
                  <a:cubicBezTo>
                    <a:pt x="5263" y="2873"/>
                    <a:pt x="5216" y="3290"/>
                    <a:pt x="5370" y="3635"/>
                  </a:cubicBezTo>
                  <a:cubicBezTo>
                    <a:pt x="5466" y="3837"/>
                    <a:pt x="5513" y="4040"/>
                    <a:pt x="5513" y="4254"/>
                  </a:cubicBezTo>
                  <a:cubicBezTo>
                    <a:pt x="5513" y="5290"/>
                    <a:pt x="4430" y="6123"/>
                    <a:pt x="3108" y="6123"/>
                  </a:cubicBezTo>
                  <a:cubicBezTo>
                    <a:pt x="1787" y="6123"/>
                    <a:pt x="715" y="5278"/>
                    <a:pt x="715" y="4254"/>
                  </a:cubicBezTo>
                  <a:cubicBezTo>
                    <a:pt x="715" y="4040"/>
                    <a:pt x="763" y="3837"/>
                    <a:pt x="846" y="3635"/>
                  </a:cubicBezTo>
                  <a:cubicBezTo>
                    <a:pt x="1013" y="3290"/>
                    <a:pt x="953" y="2873"/>
                    <a:pt x="703" y="2575"/>
                  </a:cubicBezTo>
                  <a:cubicBezTo>
                    <a:pt x="441" y="2254"/>
                    <a:pt x="346" y="1873"/>
                    <a:pt x="406" y="1468"/>
                  </a:cubicBezTo>
                  <a:cubicBezTo>
                    <a:pt x="489" y="884"/>
                    <a:pt x="953" y="432"/>
                    <a:pt x="1537" y="337"/>
                  </a:cubicBezTo>
                  <a:cubicBezTo>
                    <a:pt x="1606" y="327"/>
                    <a:pt x="1676" y="322"/>
                    <a:pt x="1746" y="322"/>
                  </a:cubicBezTo>
                  <a:cubicBezTo>
                    <a:pt x="2090" y="322"/>
                    <a:pt x="2422" y="444"/>
                    <a:pt x="2680" y="682"/>
                  </a:cubicBezTo>
                  <a:cubicBezTo>
                    <a:pt x="2805" y="795"/>
                    <a:pt x="2962" y="852"/>
                    <a:pt x="3120" y="852"/>
                  </a:cubicBezTo>
                  <a:cubicBezTo>
                    <a:pt x="3278" y="852"/>
                    <a:pt x="3436" y="795"/>
                    <a:pt x="3561" y="682"/>
                  </a:cubicBezTo>
                  <a:cubicBezTo>
                    <a:pt x="3818" y="444"/>
                    <a:pt x="4150" y="322"/>
                    <a:pt x="4495" y="322"/>
                  </a:cubicBezTo>
                  <a:cubicBezTo>
                    <a:pt x="4564" y="322"/>
                    <a:pt x="4634" y="327"/>
                    <a:pt x="4704" y="337"/>
                  </a:cubicBezTo>
                  <a:cubicBezTo>
                    <a:pt x="4835" y="349"/>
                    <a:pt x="4966" y="396"/>
                    <a:pt x="5097" y="456"/>
                  </a:cubicBezTo>
                  <a:cubicBezTo>
                    <a:pt x="5117" y="469"/>
                    <a:pt x="5139" y="475"/>
                    <a:pt x="5162" y="475"/>
                  </a:cubicBezTo>
                  <a:cubicBezTo>
                    <a:pt x="5221" y="475"/>
                    <a:pt x="5282" y="436"/>
                    <a:pt x="5299" y="384"/>
                  </a:cubicBezTo>
                  <a:cubicBezTo>
                    <a:pt x="5323" y="313"/>
                    <a:pt x="5299" y="206"/>
                    <a:pt x="5228" y="170"/>
                  </a:cubicBezTo>
                  <a:cubicBezTo>
                    <a:pt x="5073" y="99"/>
                    <a:pt x="4918" y="39"/>
                    <a:pt x="4751" y="27"/>
                  </a:cubicBezTo>
                  <a:cubicBezTo>
                    <a:pt x="4664" y="15"/>
                    <a:pt x="4577" y="9"/>
                    <a:pt x="4491" y="9"/>
                  </a:cubicBezTo>
                  <a:cubicBezTo>
                    <a:pt x="4063" y="9"/>
                    <a:pt x="3662" y="156"/>
                    <a:pt x="3334" y="444"/>
                  </a:cubicBezTo>
                  <a:cubicBezTo>
                    <a:pt x="3275" y="503"/>
                    <a:pt x="3192" y="533"/>
                    <a:pt x="3108" y="533"/>
                  </a:cubicBezTo>
                  <a:cubicBezTo>
                    <a:pt x="3025" y="533"/>
                    <a:pt x="2942" y="503"/>
                    <a:pt x="2882" y="444"/>
                  </a:cubicBezTo>
                  <a:cubicBezTo>
                    <a:pt x="2572" y="163"/>
                    <a:pt x="2176" y="1"/>
                    <a:pt x="17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31" name="Google Shape;12031;p81"/>
          <p:cNvGrpSpPr/>
          <p:nvPr/>
        </p:nvGrpSpPr>
        <p:grpSpPr>
          <a:xfrm>
            <a:off x="3295382" y="2101454"/>
            <a:ext cx="463317" cy="464341"/>
            <a:chOff x="2499405" y="1499890"/>
            <a:chExt cx="347488" cy="348256"/>
          </a:xfrm>
          <a:solidFill>
            <a:schemeClr val="tx1"/>
          </a:solidFill>
        </p:grpSpPr>
        <p:sp>
          <p:nvSpPr>
            <p:cNvPr id="12032" name="Google Shape;12032;p81"/>
            <p:cNvSpPr/>
            <p:nvPr/>
          </p:nvSpPr>
          <p:spPr>
            <a:xfrm>
              <a:off x="2634669" y="1725842"/>
              <a:ext cx="75840" cy="38496"/>
            </a:xfrm>
            <a:custGeom>
              <a:avLst/>
              <a:gdLst/>
              <a:ahLst/>
              <a:cxnLst/>
              <a:rect l="l" t="t" r="r" b="b"/>
              <a:pathLst>
                <a:path w="2370" h="1203" extrusionOk="0">
                  <a:moveTo>
                    <a:pt x="1965" y="310"/>
                  </a:moveTo>
                  <a:cubicBezTo>
                    <a:pt x="2012" y="310"/>
                    <a:pt x="2024" y="333"/>
                    <a:pt x="2024" y="357"/>
                  </a:cubicBezTo>
                  <a:cubicBezTo>
                    <a:pt x="2024" y="381"/>
                    <a:pt x="2024" y="417"/>
                    <a:pt x="2000" y="429"/>
                  </a:cubicBezTo>
                  <a:lnTo>
                    <a:pt x="1643" y="726"/>
                  </a:lnTo>
                  <a:cubicBezTo>
                    <a:pt x="1506" y="839"/>
                    <a:pt x="1346" y="896"/>
                    <a:pt x="1185" y="896"/>
                  </a:cubicBezTo>
                  <a:cubicBezTo>
                    <a:pt x="1024" y="896"/>
                    <a:pt x="863" y="839"/>
                    <a:pt x="726" y="726"/>
                  </a:cubicBezTo>
                  <a:lnTo>
                    <a:pt x="369" y="429"/>
                  </a:lnTo>
                  <a:cubicBezTo>
                    <a:pt x="345" y="405"/>
                    <a:pt x="345" y="369"/>
                    <a:pt x="357" y="357"/>
                  </a:cubicBezTo>
                  <a:cubicBezTo>
                    <a:pt x="357" y="333"/>
                    <a:pt x="369" y="310"/>
                    <a:pt x="417" y="310"/>
                  </a:cubicBezTo>
                  <a:close/>
                  <a:moveTo>
                    <a:pt x="417" y="0"/>
                  </a:moveTo>
                  <a:cubicBezTo>
                    <a:pt x="250" y="0"/>
                    <a:pt x="119" y="107"/>
                    <a:pt x="60" y="250"/>
                  </a:cubicBezTo>
                  <a:cubicBezTo>
                    <a:pt x="0" y="405"/>
                    <a:pt x="48" y="560"/>
                    <a:pt x="179" y="667"/>
                  </a:cubicBezTo>
                  <a:lnTo>
                    <a:pt x="536" y="964"/>
                  </a:lnTo>
                  <a:cubicBezTo>
                    <a:pt x="726" y="1131"/>
                    <a:pt x="965" y="1203"/>
                    <a:pt x="1191" y="1203"/>
                  </a:cubicBezTo>
                  <a:cubicBezTo>
                    <a:pt x="1429" y="1203"/>
                    <a:pt x="1655" y="1131"/>
                    <a:pt x="1846" y="964"/>
                  </a:cubicBezTo>
                  <a:lnTo>
                    <a:pt x="2203" y="667"/>
                  </a:lnTo>
                  <a:cubicBezTo>
                    <a:pt x="2322" y="583"/>
                    <a:pt x="2370" y="417"/>
                    <a:pt x="2322" y="250"/>
                  </a:cubicBezTo>
                  <a:cubicBezTo>
                    <a:pt x="2262" y="107"/>
                    <a:pt x="2131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3" name="Google Shape;12033;p81"/>
            <p:cNvSpPr/>
            <p:nvPr/>
          </p:nvSpPr>
          <p:spPr>
            <a:xfrm>
              <a:off x="2596173" y="1658002"/>
              <a:ext cx="43456" cy="48416"/>
            </a:xfrm>
            <a:custGeom>
              <a:avLst/>
              <a:gdLst/>
              <a:ahLst/>
              <a:cxnLst/>
              <a:rect l="l" t="t" r="r" b="b"/>
              <a:pathLst>
                <a:path w="1358" h="1513" extrusionOk="0">
                  <a:moveTo>
                    <a:pt x="667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7" y="1513"/>
                  </a:cubicBezTo>
                  <a:cubicBezTo>
                    <a:pt x="1036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75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7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7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4" name="Google Shape;12034;p81"/>
            <p:cNvSpPr/>
            <p:nvPr/>
          </p:nvSpPr>
          <p:spPr>
            <a:xfrm>
              <a:off x="2705133" y="1658002"/>
              <a:ext cx="43488" cy="48416"/>
            </a:xfrm>
            <a:custGeom>
              <a:avLst/>
              <a:gdLst/>
              <a:ahLst/>
              <a:cxnLst/>
              <a:rect l="l" t="t" r="r" b="b"/>
              <a:pathLst>
                <a:path w="1359" h="1513" extrusionOk="0">
                  <a:moveTo>
                    <a:pt x="668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8" y="1513"/>
                  </a:cubicBezTo>
                  <a:cubicBezTo>
                    <a:pt x="1037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87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8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8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5" name="Google Shape;12035;p81"/>
            <p:cNvSpPr/>
            <p:nvPr/>
          </p:nvSpPr>
          <p:spPr>
            <a:xfrm>
              <a:off x="2499405" y="1499890"/>
              <a:ext cx="347488" cy="348256"/>
            </a:xfrm>
            <a:custGeom>
              <a:avLst/>
              <a:gdLst/>
              <a:ahLst/>
              <a:cxnLst/>
              <a:rect l="l" t="t" r="r" b="b"/>
              <a:pathLst>
                <a:path w="10859" h="10883" extrusionOk="0">
                  <a:moveTo>
                    <a:pt x="2102" y="1361"/>
                  </a:moveTo>
                  <a:cubicBezTo>
                    <a:pt x="2136" y="1361"/>
                    <a:pt x="2169" y="1364"/>
                    <a:pt x="2203" y="1370"/>
                  </a:cubicBezTo>
                  <a:cubicBezTo>
                    <a:pt x="2382" y="1406"/>
                    <a:pt x="2917" y="1537"/>
                    <a:pt x="3549" y="1953"/>
                  </a:cubicBezTo>
                  <a:cubicBezTo>
                    <a:pt x="3441" y="1989"/>
                    <a:pt x="3346" y="2048"/>
                    <a:pt x="3263" y="2108"/>
                  </a:cubicBezTo>
                  <a:cubicBezTo>
                    <a:pt x="3227" y="2132"/>
                    <a:pt x="3191" y="2156"/>
                    <a:pt x="3144" y="2191"/>
                  </a:cubicBezTo>
                  <a:cubicBezTo>
                    <a:pt x="2715" y="1763"/>
                    <a:pt x="2239" y="1525"/>
                    <a:pt x="1965" y="1477"/>
                  </a:cubicBezTo>
                  <a:cubicBezTo>
                    <a:pt x="1905" y="1465"/>
                    <a:pt x="1846" y="1465"/>
                    <a:pt x="1798" y="1465"/>
                  </a:cubicBezTo>
                  <a:cubicBezTo>
                    <a:pt x="1889" y="1392"/>
                    <a:pt x="1994" y="1361"/>
                    <a:pt x="2102" y="1361"/>
                  </a:cubicBezTo>
                  <a:close/>
                  <a:moveTo>
                    <a:pt x="6442" y="346"/>
                  </a:moveTo>
                  <a:cubicBezTo>
                    <a:pt x="6906" y="346"/>
                    <a:pt x="7311" y="477"/>
                    <a:pt x="7525" y="572"/>
                  </a:cubicBezTo>
                  <a:lnTo>
                    <a:pt x="7347" y="751"/>
                  </a:lnTo>
                  <a:cubicBezTo>
                    <a:pt x="7311" y="798"/>
                    <a:pt x="7287" y="846"/>
                    <a:pt x="7311" y="894"/>
                  </a:cubicBezTo>
                  <a:cubicBezTo>
                    <a:pt x="7323" y="953"/>
                    <a:pt x="7370" y="1001"/>
                    <a:pt x="7430" y="1013"/>
                  </a:cubicBezTo>
                  <a:cubicBezTo>
                    <a:pt x="7632" y="1072"/>
                    <a:pt x="7847" y="1132"/>
                    <a:pt x="8025" y="1215"/>
                  </a:cubicBezTo>
                  <a:cubicBezTo>
                    <a:pt x="7692" y="1334"/>
                    <a:pt x="7263" y="1537"/>
                    <a:pt x="6811" y="1894"/>
                  </a:cubicBezTo>
                  <a:cubicBezTo>
                    <a:pt x="6608" y="1906"/>
                    <a:pt x="6382" y="1953"/>
                    <a:pt x="6144" y="2048"/>
                  </a:cubicBezTo>
                  <a:cubicBezTo>
                    <a:pt x="5835" y="2144"/>
                    <a:pt x="5561" y="2299"/>
                    <a:pt x="5430" y="2370"/>
                  </a:cubicBezTo>
                  <a:cubicBezTo>
                    <a:pt x="5299" y="2299"/>
                    <a:pt x="5025" y="2144"/>
                    <a:pt x="4715" y="2048"/>
                  </a:cubicBezTo>
                  <a:cubicBezTo>
                    <a:pt x="4465" y="1953"/>
                    <a:pt x="4239" y="1906"/>
                    <a:pt x="4049" y="1894"/>
                  </a:cubicBezTo>
                  <a:cubicBezTo>
                    <a:pt x="3596" y="1548"/>
                    <a:pt x="3168" y="1346"/>
                    <a:pt x="2846" y="1215"/>
                  </a:cubicBezTo>
                  <a:cubicBezTo>
                    <a:pt x="2989" y="1132"/>
                    <a:pt x="3203" y="1060"/>
                    <a:pt x="3406" y="1013"/>
                  </a:cubicBezTo>
                  <a:cubicBezTo>
                    <a:pt x="3465" y="1001"/>
                    <a:pt x="3513" y="953"/>
                    <a:pt x="3525" y="894"/>
                  </a:cubicBezTo>
                  <a:cubicBezTo>
                    <a:pt x="3537" y="834"/>
                    <a:pt x="3525" y="775"/>
                    <a:pt x="3489" y="751"/>
                  </a:cubicBezTo>
                  <a:lnTo>
                    <a:pt x="3298" y="572"/>
                  </a:lnTo>
                  <a:cubicBezTo>
                    <a:pt x="3525" y="477"/>
                    <a:pt x="3930" y="346"/>
                    <a:pt x="4394" y="346"/>
                  </a:cubicBezTo>
                  <a:cubicBezTo>
                    <a:pt x="4751" y="346"/>
                    <a:pt x="5013" y="453"/>
                    <a:pt x="5168" y="536"/>
                  </a:cubicBezTo>
                  <a:cubicBezTo>
                    <a:pt x="5239" y="584"/>
                    <a:pt x="5328" y="608"/>
                    <a:pt x="5418" y="608"/>
                  </a:cubicBezTo>
                  <a:cubicBezTo>
                    <a:pt x="5507" y="608"/>
                    <a:pt x="5596" y="584"/>
                    <a:pt x="5668" y="536"/>
                  </a:cubicBezTo>
                  <a:cubicBezTo>
                    <a:pt x="5823" y="453"/>
                    <a:pt x="6073" y="346"/>
                    <a:pt x="6442" y="346"/>
                  </a:cubicBezTo>
                  <a:close/>
                  <a:moveTo>
                    <a:pt x="1840" y="1782"/>
                  </a:moveTo>
                  <a:cubicBezTo>
                    <a:pt x="1869" y="1782"/>
                    <a:pt x="1902" y="1784"/>
                    <a:pt x="1941" y="1787"/>
                  </a:cubicBezTo>
                  <a:cubicBezTo>
                    <a:pt x="2120" y="1822"/>
                    <a:pt x="2513" y="2013"/>
                    <a:pt x="2929" y="2406"/>
                  </a:cubicBezTo>
                  <a:cubicBezTo>
                    <a:pt x="2727" y="2644"/>
                    <a:pt x="2489" y="2953"/>
                    <a:pt x="2275" y="3394"/>
                  </a:cubicBezTo>
                  <a:cubicBezTo>
                    <a:pt x="1917" y="2953"/>
                    <a:pt x="1727" y="2358"/>
                    <a:pt x="1667" y="1894"/>
                  </a:cubicBezTo>
                  <a:cubicBezTo>
                    <a:pt x="1667" y="1882"/>
                    <a:pt x="1667" y="1834"/>
                    <a:pt x="1679" y="1822"/>
                  </a:cubicBezTo>
                  <a:cubicBezTo>
                    <a:pt x="1706" y="1795"/>
                    <a:pt x="1753" y="1782"/>
                    <a:pt x="1840" y="1782"/>
                  </a:cubicBezTo>
                  <a:close/>
                  <a:moveTo>
                    <a:pt x="8691" y="1364"/>
                  </a:moveTo>
                  <a:cubicBezTo>
                    <a:pt x="8804" y="1364"/>
                    <a:pt x="8923" y="1408"/>
                    <a:pt x="9002" y="1477"/>
                  </a:cubicBezTo>
                  <a:cubicBezTo>
                    <a:pt x="8942" y="1477"/>
                    <a:pt x="8906" y="1477"/>
                    <a:pt x="8847" y="1489"/>
                  </a:cubicBezTo>
                  <a:cubicBezTo>
                    <a:pt x="8704" y="1513"/>
                    <a:pt x="8513" y="1584"/>
                    <a:pt x="8335" y="1703"/>
                  </a:cubicBezTo>
                  <a:cubicBezTo>
                    <a:pt x="8263" y="1751"/>
                    <a:pt x="8228" y="1834"/>
                    <a:pt x="8275" y="1929"/>
                  </a:cubicBezTo>
                  <a:cubicBezTo>
                    <a:pt x="8308" y="1979"/>
                    <a:pt x="8358" y="2005"/>
                    <a:pt x="8417" y="2005"/>
                  </a:cubicBezTo>
                  <a:cubicBezTo>
                    <a:pt x="8444" y="2005"/>
                    <a:pt x="8472" y="2000"/>
                    <a:pt x="8502" y="1989"/>
                  </a:cubicBezTo>
                  <a:cubicBezTo>
                    <a:pt x="8644" y="1894"/>
                    <a:pt x="8799" y="1834"/>
                    <a:pt x="8906" y="1822"/>
                  </a:cubicBezTo>
                  <a:cubicBezTo>
                    <a:pt x="8948" y="1815"/>
                    <a:pt x="8984" y="1812"/>
                    <a:pt x="9014" y="1812"/>
                  </a:cubicBezTo>
                  <a:cubicBezTo>
                    <a:pt x="9088" y="1812"/>
                    <a:pt x="9131" y="1829"/>
                    <a:pt x="9156" y="1846"/>
                  </a:cubicBezTo>
                  <a:cubicBezTo>
                    <a:pt x="9168" y="1858"/>
                    <a:pt x="9180" y="1906"/>
                    <a:pt x="9168" y="1941"/>
                  </a:cubicBezTo>
                  <a:cubicBezTo>
                    <a:pt x="9109" y="2382"/>
                    <a:pt x="8918" y="2977"/>
                    <a:pt x="8561" y="3442"/>
                  </a:cubicBezTo>
                  <a:cubicBezTo>
                    <a:pt x="8347" y="3013"/>
                    <a:pt x="8109" y="2680"/>
                    <a:pt x="7906" y="2441"/>
                  </a:cubicBezTo>
                  <a:cubicBezTo>
                    <a:pt x="7930" y="2418"/>
                    <a:pt x="7966" y="2406"/>
                    <a:pt x="7978" y="2370"/>
                  </a:cubicBezTo>
                  <a:cubicBezTo>
                    <a:pt x="8037" y="2310"/>
                    <a:pt x="8049" y="2203"/>
                    <a:pt x="7990" y="2144"/>
                  </a:cubicBezTo>
                  <a:cubicBezTo>
                    <a:pt x="7957" y="2111"/>
                    <a:pt x="7913" y="2093"/>
                    <a:pt x="7871" y="2093"/>
                  </a:cubicBezTo>
                  <a:cubicBezTo>
                    <a:pt x="7836" y="2093"/>
                    <a:pt x="7802" y="2105"/>
                    <a:pt x="7775" y="2132"/>
                  </a:cubicBezTo>
                  <a:lnTo>
                    <a:pt x="7680" y="2227"/>
                  </a:lnTo>
                  <a:cubicBezTo>
                    <a:pt x="7632" y="2191"/>
                    <a:pt x="7609" y="2168"/>
                    <a:pt x="7561" y="2132"/>
                  </a:cubicBezTo>
                  <a:cubicBezTo>
                    <a:pt x="7478" y="2072"/>
                    <a:pt x="7382" y="2013"/>
                    <a:pt x="7275" y="1989"/>
                  </a:cubicBezTo>
                  <a:cubicBezTo>
                    <a:pt x="7894" y="1537"/>
                    <a:pt x="8442" y="1406"/>
                    <a:pt x="8621" y="1370"/>
                  </a:cubicBezTo>
                  <a:cubicBezTo>
                    <a:pt x="8643" y="1366"/>
                    <a:pt x="8667" y="1364"/>
                    <a:pt x="8691" y="1364"/>
                  </a:cubicBezTo>
                  <a:close/>
                  <a:moveTo>
                    <a:pt x="6873" y="2207"/>
                  </a:moveTo>
                  <a:cubicBezTo>
                    <a:pt x="7051" y="2207"/>
                    <a:pt x="7212" y="2247"/>
                    <a:pt x="7335" y="2346"/>
                  </a:cubicBezTo>
                  <a:cubicBezTo>
                    <a:pt x="8168" y="3001"/>
                    <a:pt x="8585" y="4334"/>
                    <a:pt x="8763" y="5085"/>
                  </a:cubicBezTo>
                  <a:cubicBezTo>
                    <a:pt x="9013" y="6168"/>
                    <a:pt x="9049" y="7144"/>
                    <a:pt x="8978" y="7442"/>
                  </a:cubicBezTo>
                  <a:cubicBezTo>
                    <a:pt x="8930" y="7656"/>
                    <a:pt x="8632" y="7966"/>
                    <a:pt x="8240" y="8264"/>
                  </a:cubicBezTo>
                  <a:cubicBezTo>
                    <a:pt x="7859" y="8549"/>
                    <a:pt x="7430" y="8787"/>
                    <a:pt x="6978" y="8954"/>
                  </a:cubicBezTo>
                  <a:cubicBezTo>
                    <a:pt x="7323" y="8704"/>
                    <a:pt x="7549" y="8323"/>
                    <a:pt x="7549" y="7883"/>
                  </a:cubicBezTo>
                  <a:cubicBezTo>
                    <a:pt x="7561" y="7787"/>
                    <a:pt x="7489" y="7716"/>
                    <a:pt x="7394" y="7716"/>
                  </a:cubicBezTo>
                  <a:cubicBezTo>
                    <a:pt x="7311" y="7716"/>
                    <a:pt x="7228" y="7787"/>
                    <a:pt x="7228" y="7883"/>
                  </a:cubicBezTo>
                  <a:cubicBezTo>
                    <a:pt x="7228" y="8418"/>
                    <a:pt x="6799" y="8859"/>
                    <a:pt x="6263" y="8859"/>
                  </a:cubicBezTo>
                  <a:cubicBezTo>
                    <a:pt x="6037" y="8859"/>
                    <a:pt x="5835" y="8787"/>
                    <a:pt x="5656" y="8656"/>
                  </a:cubicBezTo>
                  <a:cubicBezTo>
                    <a:pt x="5579" y="8597"/>
                    <a:pt x="5486" y="8567"/>
                    <a:pt x="5394" y="8567"/>
                  </a:cubicBezTo>
                  <a:cubicBezTo>
                    <a:pt x="5302" y="8567"/>
                    <a:pt x="5209" y="8597"/>
                    <a:pt x="5132" y="8656"/>
                  </a:cubicBezTo>
                  <a:cubicBezTo>
                    <a:pt x="4953" y="8787"/>
                    <a:pt x="4751" y="8859"/>
                    <a:pt x="4525" y="8859"/>
                  </a:cubicBezTo>
                  <a:cubicBezTo>
                    <a:pt x="3989" y="8859"/>
                    <a:pt x="3560" y="8418"/>
                    <a:pt x="3560" y="7883"/>
                  </a:cubicBezTo>
                  <a:cubicBezTo>
                    <a:pt x="3560" y="7787"/>
                    <a:pt x="3477" y="7716"/>
                    <a:pt x="3394" y="7716"/>
                  </a:cubicBezTo>
                  <a:cubicBezTo>
                    <a:pt x="3298" y="7716"/>
                    <a:pt x="3227" y="7787"/>
                    <a:pt x="3227" y="7883"/>
                  </a:cubicBezTo>
                  <a:cubicBezTo>
                    <a:pt x="3227" y="8323"/>
                    <a:pt x="3453" y="8728"/>
                    <a:pt x="3799" y="8954"/>
                  </a:cubicBezTo>
                  <a:cubicBezTo>
                    <a:pt x="3346" y="8787"/>
                    <a:pt x="2917" y="8549"/>
                    <a:pt x="2525" y="8264"/>
                  </a:cubicBezTo>
                  <a:cubicBezTo>
                    <a:pt x="2144" y="7966"/>
                    <a:pt x="1846" y="7656"/>
                    <a:pt x="1798" y="7442"/>
                  </a:cubicBezTo>
                  <a:cubicBezTo>
                    <a:pt x="1727" y="7144"/>
                    <a:pt x="1751" y="6168"/>
                    <a:pt x="2013" y="5085"/>
                  </a:cubicBezTo>
                  <a:cubicBezTo>
                    <a:pt x="2191" y="4334"/>
                    <a:pt x="2608" y="3001"/>
                    <a:pt x="3441" y="2346"/>
                  </a:cubicBezTo>
                  <a:cubicBezTo>
                    <a:pt x="3562" y="2252"/>
                    <a:pt x="3719" y="2214"/>
                    <a:pt x="3893" y="2214"/>
                  </a:cubicBezTo>
                  <a:cubicBezTo>
                    <a:pt x="4356" y="2214"/>
                    <a:pt x="4933" y="2479"/>
                    <a:pt x="5227" y="2644"/>
                  </a:cubicBezTo>
                  <a:lnTo>
                    <a:pt x="5227" y="2894"/>
                  </a:lnTo>
                  <a:cubicBezTo>
                    <a:pt x="5227" y="2977"/>
                    <a:pt x="5299" y="3061"/>
                    <a:pt x="5382" y="3061"/>
                  </a:cubicBezTo>
                  <a:cubicBezTo>
                    <a:pt x="5477" y="3061"/>
                    <a:pt x="5549" y="2977"/>
                    <a:pt x="5549" y="2894"/>
                  </a:cubicBezTo>
                  <a:lnTo>
                    <a:pt x="5549" y="2644"/>
                  </a:lnTo>
                  <a:cubicBezTo>
                    <a:pt x="5841" y="2472"/>
                    <a:pt x="6412" y="2207"/>
                    <a:pt x="6873" y="2207"/>
                  </a:cubicBezTo>
                  <a:close/>
                  <a:moveTo>
                    <a:pt x="5401" y="8880"/>
                  </a:moveTo>
                  <a:cubicBezTo>
                    <a:pt x="5424" y="8880"/>
                    <a:pt x="5448" y="8889"/>
                    <a:pt x="5465" y="8906"/>
                  </a:cubicBezTo>
                  <a:cubicBezTo>
                    <a:pt x="5680" y="9085"/>
                    <a:pt x="5965" y="9192"/>
                    <a:pt x="6263" y="9192"/>
                  </a:cubicBezTo>
                  <a:cubicBezTo>
                    <a:pt x="6382" y="9168"/>
                    <a:pt x="6489" y="9156"/>
                    <a:pt x="6597" y="9145"/>
                  </a:cubicBezTo>
                  <a:lnTo>
                    <a:pt x="6597" y="9145"/>
                  </a:lnTo>
                  <a:cubicBezTo>
                    <a:pt x="6442" y="9490"/>
                    <a:pt x="6085" y="9728"/>
                    <a:pt x="5704" y="9728"/>
                  </a:cubicBezTo>
                  <a:lnTo>
                    <a:pt x="5120" y="9728"/>
                  </a:lnTo>
                  <a:cubicBezTo>
                    <a:pt x="4715" y="9728"/>
                    <a:pt x="4382" y="9478"/>
                    <a:pt x="4227" y="9145"/>
                  </a:cubicBezTo>
                  <a:lnTo>
                    <a:pt x="4227" y="9145"/>
                  </a:lnTo>
                  <a:cubicBezTo>
                    <a:pt x="4334" y="9168"/>
                    <a:pt x="4441" y="9192"/>
                    <a:pt x="4537" y="9192"/>
                  </a:cubicBezTo>
                  <a:cubicBezTo>
                    <a:pt x="4834" y="9192"/>
                    <a:pt x="5108" y="9085"/>
                    <a:pt x="5346" y="8906"/>
                  </a:cubicBezTo>
                  <a:cubicBezTo>
                    <a:pt x="5358" y="8889"/>
                    <a:pt x="5379" y="8880"/>
                    <a:pt x="5401" y="8880"/>
                  </a:cubicBezTo>
                  <a:close/>
                  <a:moveTo>
                    <a:pt x="9418" y="2144"/>
                  </a:moveTo>
                  <a:cubicBezTo>
                    <a:pt x="9918" y="2632"/>
                    <a:pt x="10168" y="3156"/>
                    <a:pt x="10276" y="3430"/>
                  </a:cubicBezTo>
                  <a:lnTo>
                    <a:pt x="9811" y="3430"/>
                  </a:lnTo>
                  <a:cubicBezTo>
                    <a:pt x="9752" y="3430"/>
                    <a:pt x="9704" y="3453"/>
                    <a:pt x="9680" y="3513"/>
                  </a:cubicBezTo>
                  <a:cubicBezTo>
                    <a:pt x="9645" y="3561"/>
                    <a:pt x="9645" y="3632"/>
                    <a:pt x="9680" y="3680"/>
                  </a:cubicBezTo>
                  <a:cubicBezTo>
                    <a:pt x="10311" y="4704"/>
                    <a:pt x="10466" y="6073"/>
                    <a:pt x="10490" y="6597"/>
                  </a:cubicBezTo>
                  <a:lnTo>
                    <a:pt x="10228" y="6490"/>
                  </a:lnTo>
                  <a:cubicBezTo>
                    <a:pt x="10210" y="6485"/>
                    <a:pt x="10191" y="6482"/>
                    <a:pt x="10172" y="6482"/>
                  </a:cubicBezTo>
                  <a:cubicBezTo>
                    <a:pt x="10138" y="6482"/>
                    <a:pt x="10103" y="6491"/>
                    <a:pt x="10073" y="6513"/>
                  </a:cubicBezTo>
                  <a:cubicBezTo>
                    <a:pt x="10037" y="6537"/>
                    <a:pt x="10014" y="6585"/>
                    <a:pt x="10014" y="6644"/>
                  </a:cubicBezTo>
                  <a:cubicBezTo>
                    <a:pt x="10014" y="6656"/>
                    <a:pt x="10014" y="8014"/>
                    <a:pt x="9454" y="8966"/>
                  </a:cubicBezTo>
                  <a:lnTo>
                    <a:pt x="9085" y="8716"/>
                  </a:lnTo>
                  <a:cubicBezTo>
                    <a:pt x="9049" y="8680"/>
                    <a:pt x="9002" y="8680"/>
                    <a:pt x="8966" y="8680"/>
                  </a:cubicBezTo>
                  <a:cubicBezTo>
                    <a:pt x="8918" y="8692"/>
                    <a:pt x="8883" y="8716"/>
                    <a:pt x="8859" y="8752"/>
                  </a:cubicBezTo>
                  <a:cubicBezTo>
                    <a:pt x="8859" y="8776"/>
                    <a:pt x="8394" y="9514"/>
                    <a:pt x="7656" y="9990"/>
                  </a:cubicBezTo>
                  <a:lnTo>
                    <a:pt x="7394" y="9740"/>
                  </a:lnTo>
                  <a:cubicBezTo>
                    <a:pt x="7363" y="9708"/>
                    <a:pt x="7325" y="9694"/>
                    <a:pt x="7287" y="9694"/>
                  </a:cubicBezTo>
                  <a:cubicBezTo>
                    <a:pt x="7253" y="9694"/>
                    <a:pt x="7220" y="9706"/>
                    <a:pt x="7192" y="9728"/>
                  </a:cubicBezTo>
                  <a:cubicBezTo>
                    <a:pt x="7168" y="9728"/>
                    <a:pt x="6370" y="10359"/>
                    <a:pt x="5418" y="10538"/>
                  </a:cubicBezTo>
                  <a:cubicBezTo>
                    <a:pt x="4465" y="10383"/>
                    <a:pt x="3644" y="9740"/>
                    <a:pt x="3644" y="9728"/>
                  </a:cubicBezTo>
                  <a:cubicBezTo>
                    <a:pt x="3616" y="9706"/>
                    <a:pt x="3582" y="9694"/>
                    <a:pt x="3549" y="9694"/>
                  </a:cubicBezTo>
                  <a:cubicBezTo>
                    <a:pt x="3511" y="9694"/>
                    <a:pt x="3473" y="9708"/>
                    <a:pt x="3441" y="9740"/>
                  </a:cubicBezTo>
                  <a:lnTo>
                    <a:pt x="3191" y="9990"/>
                  </a:lnTo>
                  <a:cubicBezTo>
                    <a:pt x="2441" y="9502"/>
                    <a:pt x="2001" y="8752"/>
                    <a:pt x="1977" y="8752"/>
                  </a:cubicBezTo>
                  <a:cubicBezTo>
                    <a:pt x="1953" y="8716"/>
                    <a:pt x="1917" y="8692"/>
                    <a:pt x="1870" y="8680"/>
                  </a:cubicBezTo>
                  <a:cubicBezTo>
                    <a:pt x="1861" y="8677"/>
                    <a:pt x="1851" y="8676"/>
                    <a:pt x="1841" y="8676"/>
                  </a:cubicBezTo>
                  <a:cubicBezTo>
                    <a:pt x="1812" y="8676"/>
                    <a:pt x="1780" y="8689"/>
                    <a:pt x="1763" y="8716"/>
                  </a:cubicBezTo>
                  <a:lnTo>
                    <a:pt x="1382" y="8966"/>
                  </a:lnTo>
                  <a:cubicBezTo>
                    <a:pt x="822" y="8002"/>
                    <a:pt x="822" y="6656"/>
                    <a:pt x="822" y="6644"/>
                  </a:cubicBezTo>
                  <a:cubicBezTo>
                    <a:pt x="822" y="6597"/>
                    <a:pt x="786" y="6537"/>
                    <a:pt x="762" y="6513"/>
                  </a:cubicBezTo>
                  <a:cubicBezTo>
                    <a:pt x="732" y="6490"/>
                    <a:pt x="701" y="6477"/>
                    <a:pt x="667" y="6477"/>
                  </a:cubicBezTo>
                  <a:cubicBezTo>
                    <a:pt x="648" y="6477"/>
                    <a:pt x="629" y="6481"/>
                    <a:pt x="608" y="6490"/>
                  </a:cubicBezTo>
                  <a:lnTo>
                    <a:pt x="310" y="6597"/>
                  </a:lnTo>
                  <a:cubicBezTo>
                    <a:pt x="346" y="6061"/>
                    <a:pt x="489" y="4704"/>
                    <a:pt x="1132" y="3680"/>
                  </a:cubicBezTo>
                  <a:cubicBezTo>
                    <a:pt x="1167" y="3632"/>
                    <a:pt x="1167" y="3572"/>
                    <a:pt x="1132" y="3513"/>
                  </a:cubicBezTo>
                  <a:cubicBezTo>
                    <a:pt x="1108" y="3465"/>
                    <a:pt x="1060" y="3430"/>
                    <a:pt x="1001" y="3430"/>
                  </a:cubicBezTo>
                  <a:lnTo>
                    <a:pt x="536" y="3430"/>
                  </a:lnTo>
                  <a:cubicBezTo>
                    <a:pt x="643" y="3156"/>
                    <a:pt x="893" y="2632"/>
                    <a:pt x="1382" y="2144"/>
                  </a:cubicBezTo>
                  <a:cubicBezTo>
                    <a:pt x="1489" y="2668"/>
                    <a:pt x="1727" y="3275"/>
                    <a:pt x="2132" y="3739"/>
                  </a:cubicBezTo>
                  <a:cubicBezTo>
                    <a:pt x="1977" y="4096"/>
                    <a:pt x="1846" y="4513"/>
                    <a:pt x="1727" y="5013"/>
                  </a:cubicBezTo>
                  <a:cubicBezTo>
                    <a:pt x="1477" y="6109"/>
                    <a:pt x="1417" y="7144"/>
                    <a:pt x="1524" y="7537"/>
                  </a:cubicBezTo>
                  <a:cubicBezTo>
                    <a:pt x="1596" y="7811"/>
                    <a:pt x="1905" y="8192"/>
                    <a:pt x="2370" y="8525"/>
                  </a:cubicBezTo>
                  <a:cubicBezTo>
                    <a:pt x="2846" y="8883"/>
                    <a:pt x="3429" y="9168"/>
                    <a:pt x="3977" y="9335"/>
                  </a:cubicBezTo>
                  <a:cubicBezTo>
                    <a:pt x="4203" y="9752"/>
                    <a:pt x="4632" y="10038"/>
                    <a:pt x="5120" y="10038"/>
                  </a:cubicBezTo>
                  <a:lnTo>
                    <a:pt x="5692" y="10038"/>
                  </a:lnTo>
                  <a:cubicBezTo>
                    <a:pt x="6180" y="10038"/>
                    <a:pt x="6620" y="9752"/>
                    <a:pt x="6835" y="9335"/>
                  </a:cubicBezTo>
                  <a:cubicBezTo>
                    <a:pt x="7382" y="9168"/>
                    <a:pt x="7966" y="8883"/>
                    <a:pt x="8442" y="8525"/>
                  </a:cubicBezTo>
                  <a:cubicBezTo>
                    <a:pt x="8918" y="8192"/>
                    <a:pt x="9216" y="7811"/>
                    <a:pt x="9287" y="7537"/>
                  </a:cubicBezTo>
                  <a:cubicBezTo>
                    <a:pt x="9383" y="7144"/>
                    <a:pt x="9335" y="6109"/>
                    <a:pt x="9085" y="5013"/>
                  </a:cubicBezTo>
                  <a:cubicBezTo>
                    <a:pt x="8966" y="4513"/>
                    <a:pt x="8823" y="4096"/>
                    <a:pt x="8680" y="3739"/>
                  </a:cubicBezTo>
                  <a:cubicBezTo>
                    <a:pt x="9085" y="3287"/>
                    <a:pt x="9335" y="2668"/>
                    <a:pt x="9418" y="2144"/>
                  </a:cubicBezTo>
                  <a:close/>
                  <a:moveTo>
                    <a:pt x="4406" y="1"/>
                  </a:moveTo>
                  <a:cubicBezTo>
                    <a:pt x="3596" y="1"/>
                    <a:pt x="2989" y="346"/>
                    <a:pt x="2965" y="358"/>
                  </a:cubicBezTo>
                  <a:cubicBezTo>
                    <a:pt x="2917" y="394"/>
                    <a:pt x="2882" y="441"/>
                    <a:pt x="2882" y="477"/>
                  </a:cubicBezTo>
                  <a:cubicBezTo>
                    <a:pt x="2882" y="524"/>
                    <a:pt x="2906" y="584"/>
                    <a:pt x="2929" y="620"/>
                  </a:cubicBezTo>
                  <a:lnTo>
                    <a:pt x="3084" y="763"/>
                  </a:lnTo>
                  <a:cubicBezTo>
                    <a:pt x="2822" y="834"/>
                    <a:pt x="2584" y="941"/>
                    <a:pt x="2370" y="1060"/>
                  </a:cubicBezTo>
                  <a:cubicBezTo>
                    <a:pt x="2334" y="1060"/>
                    <a:pt x="2310" y="1048"/>
                    <a:pt x="2286" y="1048"/>
                  </a:cubicBezTo>
                  <a:cubicBezTo>
                    <a:pt x="2234" y="1038"/>
                    <a:pt x="2181" y="1033"/>
                    <a:pt x="2129" y="1033"/>
                  </a:cubicBezTo>
                  <a:cubicBezTo>
                    <a:pt x="1942" y="1033"/>
                    <a:pt x="1759" y="1099"/>
                    <a:pt x="1620" y="1239"/>
                  </a:cubicBezTo>
                  <a:cubicBezTo>
                    <a:pt x="1477" y="1370"/>
                    <a:pt x="1382" y="1548"/>
                    <a:pt x="1370" y="1751"/>
                  </a:cubicBezTo>
                  <a:cubicBezTo>
                    <a:pt x="429" y="2584"/>
                    <a:pt x="191" y="3501"/>
                    <a:pt x="179" y="3549"/>
                  </a:cubicBezTo>
                  <a:cubicBezTo>
                    <a:pt x="167" y="3596"/>
                    <a:pt x="179" y="3656"/>
                    <a:pt x="203" y="3680"/>
                  </a:cubicBezTo>
                  <a:cubicBezTo>
                    <a:pt x="239" y="3727"/>
                    <a:pt x="286" y="3739"/>
                    <a:pt x="322" y="3739"/>
                  </a:cubicBezTo>
                  <a:lnTo>
                    <a:pt x="727" y="3739"/>
                  </a:lnTo>
                  <a:cubicBezTo>
                    <a:pt x="0" y="5096"/>
                    <a:pt x="0" y="6751"/>
                    <a:pt x="0" y="6811"/>
                  </a:cubicBezTo>
                  <a:cubicBezTo>
                    <a:pt x="0" y="6847"/>
                    <a:pt x="24" y="6906"/>
                    <a:pt x="60" y="6942"/>
                  </a:cubicBezTo>
                  <a:cubicBezTo>
                    <a:pt x="90" y="6957"/>
                    <a:pt x="115" y="6972"/>
                    <a:pt x="145" y="6972"/>
                  </a:cubicBezTo>
                  <a:cubicBezTo>
                    <a:pt x="162" y="6972"/>
                    <a:pt x="181" y="6967"/>
                    <a:pt x="203" y="6954"/>
                  </a:cubicBezTo>
                  <a:lnTo>
                    <a:pt x="524" y="6847"/>
                  </a:lnTo>
                  <a:cubicBezTo>
                    <a:pt x="548" y="7323"/>
                    <a:pt x="667" y="8442"/>
                    <a:pt x="1215" y="9276"/>
                  </a:cubicBezTo>
                  <a:cubicBezTo>
                    <a:pt x="1251" y="9311"/>
                    <a:pt x="1274" y="9335"/>
                    <a:pt x="1322" y="9347"/>
                  </a:cubicBezTo>
                  <a:cubicBezTo>
                    <a:pt x="1336" y="9354"/>
                    <a:pt x="1350" y="9357"/>
                    <a:pt x="1363" y="9357"/>
                  </a:cubicBezTo>
                  <a:cubicBezTo>
                    <a:pt x="1396" y="9357"/>
                    <a:pt x="1424" y="9340"/>
                    <a:pt x="1441" y="9323"/>
                  </a:cubicBezTo>
                  <a:lnTo>
                    <a:pt x="1810" y="9073"/>
                  </a:lnTo>
                  <a:cubicBezTo>
                    <a:pt x="2013" y="9335"/>
                    <a:pt x="2465" y="9942"/>
                    <a:pt x="3144" y="10347"/>
                  </a:cubicBezTo>
                  <a:cubicBezTo>
                    <a:pt x="3169" y="10367"/>
                    <a:pt x="3198" y="10377"/>
                    <a:pt x="3226" y="10377"/>
                  </a:cubicBezTo>
                  <a:cubicBezTo>
                    <a:pt x="3267" y="10377"/>
                    <a:pt x="3306" y="10358"/>
                    <a:pt x="3334" y="10323"/>
                  </a:cubicBezTo>
                  <a:lnTo>
                    <a:pt x="3572" y="10085"/>
                  </a:lnTo>
                  <a:cubicBezTo>
                    <a:pt x="3834" y="10276"/>
                    <a:pt x="4549" y="10740"/>
                    <a:pt x="5406" y="10883"/>
                  </a:cubicBezTo>
                  <a:lnTo>
                    <a:pt x="5465" y="10883"/>
                  </a:lnTo>
                  <a:cubicBezTo>
                    <a:pt x="6299" y="10752"/>
                    <a:pt x="7025" y="10276"/>
                    <a:pt x="7287" y="10085"/>
                  </a:cubicBezTo>
                  <a:lnTo>
                    <a:pt x="7525" y="10323"/>
                  </a:lnTo>
                  <a:cubicBezTo>
                    <a:pt x="7556" y="10347"/>
                    <a:pt x="7607" y="10365"/>
                    <a:pt x="7656" y="10365"/>
                  </a:cubicBezTo>
                  <a:cubicBezTo>
                    <a:pt x="7682" y="10365"/>
                    <a:pt x="7707" y="10360"/>
                    <a:pt x="7728" y="10347"/>
                  </a:cubicBezTo>
                  <a:cubicBezTo>
                    <a:pt x="8394" y="9942"/>
                    <a:pt x="8859" y="9335"/>
                    <a:pt x="9049" y="9073"/>
                  </a:cubicBezTo>
                  <a:lnTo>
                    <a:pt x="9418" y="9323"/>
                  </a:lnTo>
                  <a:cubicBezTo>
                    <a:pt x="9454" y="9347"/>
                    <a:pt x="9490" y="9347"/>
                    <a:pt x="9537" y="9347"/>
                  </a:cubicBezTo>
                  <a:cubicBezTo>
                    <a:pt x="9585" y="9335"/>
                    <a:pt x="9609" y="9323"/>
                    <a:pt x="9645" y="9276"/>
                  </a:cubicBezTo>
                  <a:cubicBezTo>
                    <a:pt x="10192" y="8442"/>
                    <a:pt x="10311" y="7323"/>
                    <a:pt x="10347" y="6847"/>
                  </a:cubicBezTo>
                  <a:lnTo>
                    <a:pt x="10657" y="6954"/>
                  </a:lnTo>
                  <a:cubicBezTo>
                    <a:pt x="10676" y="6959"/>
                    <a:pt x="10698" y="6962"/>
                    <a:pt x="10719" y="6962"/>
                  </a:cubicBezTo>
                  <a:cubicBezTo>
                    <a:pt x="10749" y="6962"/>
                    <a:pt x="10778" y="6956"/>
                    <a:pt x="10799" y="6942"/>
                  </a:cubicBezTo>
                  <a:cubicBezTo>
                    <a:pt x="10847" y="6906"/>
                    <a:pt x="10859" y="6871"/>
                    <a:pt x="10859" y="6811"/>
                  </a:cubicBezTo>
                  <a:cubicBezTo>
                    <a:pt x="10835" y="6728"/>
                    <a:pt x="10835" y="5096"/>
                    <a:pt x="10109" y="3739"/>
                  </a:cubicBezTo>
                  <a:lnTo>
                    <a:pt x="10514" y="3739"/>
                  </a:lnTo>
                  <a:cubicBezTo>
                    <a:pt x="10549" y="3739"/>
                    <a:pt x="10597" y="3715"/>
                    <a:pt x="10633" y="3680"/>
                  </a:cubicBezTo>
                  <a:cubicBezTo>
                    <a:pt x="10657" y="3632"/>
                    <a:pt x="10668" y="3596"/>
                    <a:pt x="10657" y="3549"/>
                  </a:cubicBezTo>
                  <a:cubicBezTo>
                    <a:pt x="10645" y="3501"/>
                    <a:pt x="10407" y="2584"/>
                    <a:pt x="9466" y="1751"/>
                  </a:cubicBezTo>
                  <a:cubicBezTo>
                    <a:pt x="9454" y="1548"/>
                    <a:pt x="9359" y="1370"/>
                    <a:pt x="9216" y="1239"/>
                  </a:cubicBezTo>
                  <a:cubicBezTo>
                    <a:pt x="9074" y="1106"/>
                    <a:pt x="8886" y="1034"/>
                    <a:pt x="8696" y="1034"/>
                  </a:cubicBezTo>
                  <a:cubicBezTo>
                    <a:pt x="8647" y="1034"/>
                    <a:pt x="8598" y="1039"/>
                    <a:pt x="8549" y="1048"/>
                  </a:cubicBezTo>
                  <a:cubicBezTo>
                    <a:pt x="8525" y="1048"/>
                    <a:pt x="8502" y="1060"/>
                    <a:pt x="8466" y="1060"/>
                  </a:cubicBezTo>
                  <a:cubicBezTo>
                    <a:pt x="8251" y="941"/>
                    <a:pt x="7990" y="858"/>
                    <a:pt x="7751" y="763"/>
                  </a:cubicBezTo>
                  <a:lnTo>
                    <a:pt x="7906" y="620"/>
                  </a:lnTo>
                  <a:cubicBezTo>
                    <a:pt x="7930" y="584"/>
                    <a:pt x="7954" y="524"/>
                    <a:pt x="7954" y="477"/>
                  </a:cubicBezTo>
                  <a:cubicBezTo>
                    <a:pt x="7954" y="441"/>
                    <a:pt x="7918" y="394"/>
                    <a:pt x="7870" y="358"/>
                  </a:cubicBezTo>
                  <a:cubicBezTo>
                    <a:pt x="7847" y="346"/>
                    <a:pt x="7239" y="1"/>
                    <a:pt x="6430" y="1"/>
                  </a:cubicBezTo>
                  <a:cubicBezTo>
                    <a:pt x="6001" y="1"/>
                    <a:pt x="5680" y="143"/>
                    <a:pt x="5501" y="239"/>
                  </a:cubicBezTo>
                  <a:cubicBezTo>
                    <a:pt x="5471" y="257"/>
                    <a:pt x="5442" y="266"/>
                    <a:pt x="5412" y="266"/>
                  </a:cubicBezTo>
                  <a:cubicBezTo>
                    <a:pt x="5382" y="266"/>
                    <a:pt x="5352" y="257"/>
                    <a:pt x="5323" y="239"/>
                  </a:cubicBezTo>
                  <a:cubicBezTo>
                    <a:pt x="5144" y="143"/>
                    <a:pt x="483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6" name="Google Shape;12036;p81"/>
            <p:cNvSpPr/>
            <p:nvPr/>
          </p:nvSpPr>
          <p:spPr>
            <a:xfrm>
              <a:off x="2667053" y="1609618"/>
              <a:ext cx="10688" cy="37760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13"/>
                  </a:lnTo>
                  <a:cubicBezTo>
                    <a:pt x="0" y="1096"/>
                    <a:pt x="72" y="1179"/>
                    <a:pt x="167" y="1179"/>
                  </a:cubicBezTo>
                  <a:cubicBezTo>
                    <a:pt x="250" y="1179"/>
                    <a:pt x="334" y="1096"/>
                    <a:pt x="334" y="1013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37" name="Google Shape;12037;p81"/>
          <p:cNvGrpSpPr/>
          <p:nvPr/>
        </p:nvGrpSpPr>
        <p:grpSpPr>
          <a:xfrm>
            <a:off x="2571968" y="2102264"/>
            <a:ext cx="442027" cy="464043"/>
            <a:chOff x="1956845" y="1500498"/>
            <a:chExt cx="331520" cy="348032"/>
          </a:xfrm>
          <a:solidFill>
            <a:schemeClr val="tx1"/>
          </a:solidFill>
        </p:grpSpPr>
        <p:sp>
          <p:nvSpPr>
            <p:cNvPr id="12038" name="Google Shape;12038;p81"/>
            <p:cNvSpPr/>
            <p:nvPr/>
          </p:nvSpPr>
          <p:spPr>
            <a:xfrm>
              <a:off x="2078413" y="1736882"/>
              <a:ext cx="88800" cy="44608"/>
            </a:xfrm>
            <a:custGeom>
              <a:avLst/>
              <a:gdLst/>
              <a:ahLst/>
              <a:cxnLst/>
              <a:rect l="l" t="t" r="r" b="b"/>
              <a:pathLst>
                <a:path w="2775" h="1394" extrusionOk="0">
                  <a:moveTo>
                    <a:pt x="2322" y="310"/>
                  </a:moveTo>
                  <a:cubicBezTo>
                    <a:pt x="2381" y="310"/>
                    <a:pt x="2417" y="357"/>
                    <a:pt x="2429" y="381"/>
                  </a:cubicBezTo>
                  <a:cubicBezTo>
                    <a:pt x="2429" y="405"/>
                    <a:pt x="2429" y="477"/>
                    <a:pt x="2381" y="500"/>
                  </a:cubicBezTo>
                  <a:lnTo>
                    <a:pt x="1953" y="858"/>
                  </a:lnTo>
                  <a:cubicBezTo>
                    <a:pt x="1786" y="994"/>
                    <a:pt x="1584" y="1063"/>
                    <a:pt x="1384" y="1063"/>
                  </a:cubicBezTo>
                  <a:cubicBezTo>
                    <a:pt x="1185" y="1063"/>
                    <a:pt x="988" y="994"/>
                    <a:pt x="833" y="858"/>
                  </a:cubicBezTo>
                  <a:lnTo>
                    <a:pt x="405" y="500"/>
                  </a:lnTo>
                  <a:cubicBezTo>
                    <a:pt x="345" y="453"/>
                    <a:pt x="357" y="393"/>
                    <a:pt x="369" y="381"/>
                  </a:cubicBezTo>
                  <a:cubicBezTo>
                    <a:pt x="393" y="369"/>
                    <a:pt x="405" y="310"/>
                    <a:pt x="476" y="310"/>
                  </a:cubicBezTo>
                  <a:close/>
                  <a:moveTo>
                    <a:pt x="464" y="0"/>
                  </a:moveTo>
                  <a:cubicBezTo>
                    <a:pt x="286" y="0"/>
                    <a:pt x="119" y="96"/>
                    <a:pt x="60" y="274"/>
                  </a:cubicBezTo>
                  <a:cubicBezTo>
                    <a:pt x="0" y="441"/>
                    <a:pt x="48" y="631"/>
                    <a:pt x="191" y="750"/>
                  </a:cubicBezTo>
                  <a:lnTo>
                    <a:pt x="631" y="1108"/>
                  </a:lnTo>
                  <a:cubicBezTo>
                    <a:pt x="845" y="1286"/>
                    <a:pt x="1119" y="1393"/>
                    <a:pt x="1381" y="1393"/>
                  </a:cubicBezTo>
                  <a:cubicBezTo>
                    <a:pt x="1655" y="1393"/>
                    <a:pt x="1941" y="1298"/>
                    <a:pt x="2143" y="1108"/>
                  </a:cubicBezTo>
                  <a:lnTo>
                    <a:pt x="2572" y="750"/>
                  </a:lnTo>
                  <a:cubicBezTo>
                    <a:pt x="2727" y="631"/>
                    <a:pt x="2774" y="453"/>
                    <a:pt x="2715" y="274"/>
                  </a:cubicBezTo>
                  <a:cubicBezTo>
                    <a:pt x="2655" y="107"/>
                    <a:pt x="2488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9" name="Google Shape;12039;p81"/>
            <p:cNvSpPr/>
            <p:nvPr/>
          </p:nvSpPr>
          <p:spPr>
            <a:xfrm>
              <a:off x="1956845" y="1500498"/>
              <a:ext cx="331520" cy="348032"/>
            </a:xfrm>
            <a:custGeom>
              <a:avLst/>
              <a:gdLst/>
              <a:ahLst/>
              <a:cxnLst/>
              <a:rect l="l" t="t" r="r" b="b"/>
              <a:pathLst>
                <a:path w="10360" h="10876" extrusionOk="0">
                  <a:moveTo>
                    <a:pt x="1205" y="326"/>
                  </a:moveTo>
                  <a:cubicBezTo>
                    <a:pt x="1252" y="326"/>
                    <a:pt x="1300" y="330"/>
                    <a:pt x="1346" y="339"/>
                  </a:cubicBezTo>
                  <a:cubicBezTo>
                    <a:pt x="1942" y="494"/>
                    <a:pt x="2525" y="791"/>
                    <a:pt x="3061" y="1232"/>
                  </a:cubicBezTo>
                  <a:cubicBezTo>
                    <a:pt x="2894" y="1315"/>
                    <a:pt x="2727" y="1387"/>
                    <a:pt x="2585" y="1458"/>
                  </a:cubicBezTo>
                  <a:cubicBezTo>
                    <a:pt x="2108" y="922"/>
                    <a:pt x="1489" y="565"/>
                    <a:pt x="1108" y="470"/>
                  </a:cubicBezTo>
                  <a:cubicBezTo>
                    <a:pt x="989" y="458"/>
                    <a:pt x="882" y="458"/>
                    <a:pt x="811" y="458"/>
                  </a:cubicBezTo>
                  <a:cubicBezTo>
                    <a:pt x="918" y="368"/>
                    <a:pt x="1060" y="326"/>
                    <a:pt x="1205" y="326"/>
                  </a:cubicBezTo>
                  <a:close/>
                  <a:moveTo>
                    <a:pt x="9179" y="326"/>
                  </a:moveTo>
                  <a:cubicBezTo>
                    <a:pt x="9324" y="326"/>
                    <a:pt x="9466" y="368"/>
                    <a:pt x="9574" y="458"/>
                  </a:cubicBezTo>
                  <a:lnTo>
                    <a:pt x="9585" y="482"/>
                  </a:lnTo>
                  <a:cubicBezTo>
                    <a:pt x="9548" y="471"/>
                    <a:pt x="9506" y="465"/>
                    <a:pt x="9459" y="465"/>
                  </a:cubicBezTo>
                  <a:cubicBezTo>
                    <a:pt x="9401" y="465"/>
                    <a:pt x="9336" y="474"/>
                    <a:pt x="9264" y="494"/>
                  </a:cubicBezTo>
                  <a:cubicBezTo>
                    <a:pt x="9085" y="541"/>
                    <a:pt x="8847" y="636"/>
                    <a:pt x="8609" y="779"/>
                  </a:cubicBezTo>
                  <a:cubicBezTo>
                    <a:pt x="8538" y="815"/>
                    <a:pt x="8502" y="922"/>
                    <a:pt x="8562" y="994"/>
                  </a:cubicBezTo>
                  <a:cubicBezTo>
                    <a:pt x="8591" y="1046"/>
                    <a:pt x="8644" y="1074"/>
                    <a:pt x="8697" y="1074"/>
                  </a:cubicBezTo>
                  <a:cubicBezTo>
                    <a:pt x="8729" y="1074"/>
                    <a:pt x="8761" y="1064"/>
                    <a:pt x="8788" y="1041"/>
                  </a:cubicBezTo>
                  <a:cubicBezTo>
                    <a:pt x="8990" y="922"/>
                    <a:pt x="9193" y="815"/>
                    <a:pt x="9335" y="791"/>
                  </a:cubicBezTo>
                  <a:cubicBezTo>
                    <a:pt x="9389" y="780"/>
                    <a:pt x="9439" y="774"/>
                    <a:pt x="9484" y="774"/>
                  </a:cubicBezTo>
                  <a:cubicBezTo>
                    <a:pt x="9580" y="774"/>
                    <a:pt x="9656" y="798"/>
                    <a:pt x="9705" y="839"/>
                  </a:cubicBezTo>
                  <a:cubicBezTo>
                    <a:pt x="9788" y="898"/>
                    <a:pt x="9800" y="994"/>
                    <a:pt x="9800" y="1053"/>
                  </a:cubicBezTo>
                  <a:cubicBezTo>
                    <a:pt x="9764" y="1577"/>
                    <a:pt x="9633" y="2244"/>
                    <a:pt x="9228" y="2756"/>
                  </a:cubicBezTo>
                  <a:cubicBezTo>
                    <a:pt x="9133" y="2601"/>
                    <a:pt x="9014" y="2446"/>
                    <a:pt x="8871" y="2303"/>
                  </a:cubicBezTo>
                  <a:cubicBezTo>
                    <a:pt x="8633" y="2041"/>
                    <a:pt x="8371" y="1815"/>
                    <a:pt x="8085" y="1625"/>
                  </a:cubicBezTo>
                  <a:cubicBezTo>
                    <a:pt x="8133" y="1565"/>
                    <a:pt x="8192" y="1518"/>
                    <a:pt x="8252" y="1458"/>
                  </a:cubicBezTo>
                  <a:cubicBezTo>
                    <a:pt x="8312" y="1398"/>
                    <a:pt x="8312" y="1291"/>
                    <a:pt x="8252" y="1232"/>
                  </a:cubicBezTo>
                  <a:cubicBezTo>
                    <a:pt x="8222" y="1202"/>
                    <a:pt x="8181" y="1187"/>
                    <a:pt x="8139" y="1187"/>
                  </a:cubicBezTo>
                  <a:cubicBezTo>
                    <a:pt x="8097" y="1187"/>
                    <a:pt x="8056" y="1202"/>
                    <a:pt x="8026" y="1232"/>
                  </a:cubicBezTo>
                  <a:lnTo>
                    <a:pt x="7800" y="1458"/>
                  </a:lnTo>
                  <a:cubicBezTo>
                    <a:pt x="7657" y="1375"/>
                    <a:pt x="7490" y="1291"/>
                    <a:pt x="7323" y="1232"/>
                  </a:cubicBezTo>
                  <a:cubicBezTo>
                    <a:pt x="7859" y="791"/>
                    <a:pt x="8442" y="494"/>
                    <a:pt x="9038" y="339"/>
                  </a:cubicBezTo>
                  <a:cubicBezTo>
                    <a:pt x="9084" y="330"/>
                    <a:pt x="9132" y="326"/>
                    <a:pt x="9179" y="326"/>
                  </a:cubicBezTo>
                  <a:close/>
                  <a:moveTo>
                    <a:pt x="902" y="792"/>
                  </a:moveTo>
                  <a:cubicBezTo>
                    <a:pt x="947" y="792"/>
                    <a:pt x="996" y="796"/>
                    <a:pt x="1049" y="803"/>
                  </a:cubicBezTo>
                  <a:cubicBezTo>
                    <a:pt x="1489" y="886"/>
                    <a:pt x="2013" y="1327"/>
                    <a:pt x="2299" y="1637"/>
                  </a:cubicBezTo>
                  <a:cubicBezTo>
                    <a:pt x="2013" y="1827"/>
                    <a:pt x="1751" y="2053"/>
                    <a:pt x="1513" y="2327"/>
                  </a:cubicBezTo>
                  <a:cubicBezTo>
                    <a:pt x="1370" y="2470"/>
                    <a:pt x="1251" y="2625"/>
                    <a:pt x="1156" y="2768"/>
                  </a:cubicBezTo>
                  <a:cubicBezTo>
                    <a:pt x="763" y="2244"/>
                    <a:pt x="632" y="1589"/>
                    <a:pt x="584" y="1077"/>
                  </a:cubicBezTo>
                  <a:cubicBezTo>
                    <a:pt x="584" y="994"/>
                    <a:pt x="596" y="910"/>
                    <a:pt x="680" y="851"/>
                  </a:cubicBezTo>
                  <a:cubicBezTo>
                    <a:pt x="728" y="810"/>
                    <a:pt x="805" y="792"/>
                    <a:pt x="902" y="792"/>
                  </a:cubicBezTo>
                  <a:close/>
                  <a:moveTo>
                    <a:pt x="5192" y="1160"/>
                  </a:moveTo>
                  <a:cubicBezTo>
                    <a:pt x="6668" y="1160"/>
                    <a:pt x="7811" y="1625"/>
                    <a:pt x="8633" y="2518"/>
                  </a:cubicBezTo>
                  <a:cubicBezTo>
                    <a:pt x="9478" y="3470"/>
                    <a:pt x="9812" y="4744"/>
                    <a:pt x="9931" y="5661"/>
                  </a:cubicBezTo>
                  <a:cubicBezTo>
                    <a:pt x="10002" y="6375"/>
                    <a:pt x="9990" y="6947"/>
                    <a:pt x="9978" y="7244"/>
                  </a:cubicBezTo>
                  <a:lnTo>
                    <a:pt x="9526" y="7078"/>
                  </a:lnTo>
                  <a:cubicBezTo>
                    <a:pt x="9513" y="7073"/>
                    <a:pt x="9497" y="7071"/>
                    <a:pt x="9479" y="7071"/>
                  </a:cubicBezTo>
                  <a:cubicBezTo>
                    <a:pt x="9448" y="7071"/>
                    <a:pt x="9413" y="7079"/>
                    <a:pt x="9383" y="7102"/>
                  </a:cubicBezTo>
                  <a:cubicBezTo>
                    <a:pt x="9335" y="7125"/>
                    <a:pt x="9312" y="7173"/>
                    <a:pt x="9312" y="7233"/>
                  </a:cubicBezTo>
                  <a:cubicBezTo>
                    <a:pt x="9312" y="7244"/>
                    <a:pt x="9276" y="8256"/>
                    <a:pt x="8871" y="9376"/>
                  </a:cubicBezTo>
                  <a:lnTo>
                    <a:pt x="8562" y="9007"/>
                  </a:lnTo>
                  <a:cubicBezTo>
                    <a:pt x="8538" y="8959"/>
                    <a:pt x="8478" y="8947"/>
                    <a:pt x="8431" y="8947"/>
                  </a:cubicBezTo>
                  <a:cubicBezTo>
                    <a:pt x="8371" y="8947"/>
                    <a:pt x="8323" y="8971"/>
                    <a:pt x="8312" y="9030"/>
                  </a:cubicBezTo>
                  <a:cubicBezTo>
                    <a:pt x="8061" y="9507"/>
                    <a:pt x="7645" y="9923"/>
                    <a:pt x="7430" y="10138"/>
                  </a:cubicBezTo>
                  <a:lnTo>
                    <a:pt x="7049" y="9614"/>
                  </a:lnTo>
                  <a:cubicBezTo>
                    <a:pt x="7466" y="9340"/>
                    <a:pt x="7740" y="8864"/>
                    <a:pt x="7740" y="8328"/>
                  </a:cubicBezTo>
                  <a:cubicBezTo>
                    <a:pt x="7740" y="8245"/>
                    <a:pt x="7669" y="8173"/>
                    <a:pt x="7585" y="8173"/>
                  </a:cubicBezTo>
                  <a:cubicBezTo>
                    <a:pt x="7490" y="8173"/>
                    <a:pt x="7419" y="8245"/>
                    <a:pt x="7419" y="8328"/>
                  </a:cubicBezTo>
                  <a:cubicBezTo>
                    <a:pt x="7419" y="9007"/>
                    <a:pt x="6883" y="9542"/>
                    <a:pt x="6228" y="9542"/>
                  </a:cubicBezTo>
                  <a:cubicBezTo>
                    <a:pt x="5954" y="9542"/>
                    <a:pt x="5704" y="9447"/>
                    <a:pt x="5478" y="9280"/>
                  </a:cubicBezTo>
                  <a:cubicBezTo>
                    <a:pt x="5389" y="9215"/>
                    <a:pt x="5284" y="9182"/>
                    <a:pt x="5183" y="9182"/>
                  </a:cubicBezTo>
                  <a:cubicBezTo>
                    <a:pt x="5082" y="9182"/>
                    <a:pt x="4984" y="9215"/>
                    <a:pt x="4906" y="9280"/>
                  </a:cubicBezTo>
                  <a:cubicBezTo>
                    <a:pt x="4692" y="9447"/>
                    <a:pt x="4442" y="9542"/>
                    <a:pt x="4156" y="9542"/>
                  </a:cubicBezTo>
                  <a:cubicBezTo>
                    <a:pt x="3501" y="9542"/>
                    <a:pt x="2966" y="9007"/>
                    <a:pt x="2966" y="8328"/>
                  </a:cubicBezTo>
                  <a:cubicBezTo>
                    <a:pt x="2966" y="8245"/>
                    <a:pt x="2894" y="8173"/>
                    <a:pt x="2799" y="8173"/>
                  </a:cubicBezTo>
                  <a:cubicBezTo>
                    <a:pt x="2716" y="8173"/>
                    <a:pt x="2632" y="8245"/>
                    <a:pt x="2632" y="8328"/>
                  </a:cubicBezTo>
                  <a:cubicBezTo>
                    <a:pt x="2632" y="8864"/>
                    <a:pt x="2918" y="9340"/>
                    <a:pt x="3335" y="9614"/>
                  </a:cubicBezTo>
                  <a:lnTo>
                    <a:pt x="2954" y="10138"/>
                  </a:lnTo>
                  <a:cubicBezTo>
                    <a:pt x="2739" y="9935"/>
                    <a:pt x="2323" y="9507"/>
                    <a:pt x="2073" y="9030"/>
                  </a:cubicBezTo>
                  <a:cubicBezTo>
                    <a:pt x="2037" y="8983"/>
                    <a:pt x="2001" y="8959"/>
                    <a:pt x="1954" y="8947"/>
                  </a:cubicBezTo>
                  <a:cubicBezTo>
                    <a:pt x="1894" y="8947"/>
                    <a:pt x="1846" y="8959"/>
                    <a:pt x="1823" y="9007"/>
                  </a:cubicBezTo>
                  <a:lnTo>
                    <a:pt x="1501" y="9376"/>
                  </a:lnTo>
                  <a:cubicBezTo>
                    <a:pt x="1108" y="8256"/>
                    <a:pt x="1073" y="7233"/>
                    <a:pt x="1073" y="7233"/>
                  </a:cubicBezTo>
                  <a:cubicBezTo>
                    <a:pt x="1073" y="7185"/>
                    <a:pt x="1049" y="7125"/>
                    <a:pt x="1001" y="7102"/>
                  </a:cubicBezTo>
                  <a:cubicBezTo>
                    <a:pt x="971" y="7079"/>
                    <a:pt x="941" y="7071"/>
                    <a:pt x="907" y="7071"/>
                  </a:cubicBezTo>
                  <a:cubicBezTo>
                    <a:pt x="888" y="7071"/>
                    <a:pt x="868" y="7073"/>
                    <a:pt x="846" y="7078"/>
                  </a:cubicBezTo>
                  <a:lnTo>
                    <a:pt x="406" y="7244"/>
                  </a:lnTo>
                  <a:cubicBezTo>
                    <a:pt x="394" y="6947"/>
                    <a:pt x="370" y="6375"/>
                    <a:pt x="465" y="5673"/>
                  </a:cubicBezTo>
                  <a:cubicBezTo>
                    <a:pt x="584" y="4756"/>
                    <a:pt x="894" y="3470"/>
                    <a:pt x="1763" y="2518"/>
                  </a:cubicBezTo>
                  <a:cubicBezTo>
                    <a:pt x="2561" y="1625"/>
                    <a:pt x="3728" y="1160"/>
                    <a:pt x="5192" y="1160"/>
                  </a:cubicBezTo>
                  <a:close/>
                  <a:moveTo>
                    <a:pt x="5192" y="9492"/>
                  </a:moveTo>
                  <a:cubicBezTo>
                    <a:pt x="5225" y="9492"/>
                    <a:pt x="5258" y="9501"/>
                    <a:pt x="5287" y="9518"/>
                  </a:cubicBezTo>
                  <a:cubicBezTo>
                    <a:pt x="5561" y="9745"/>
                    <a:pt x="5883" y="9852"/>
                    <a:pt x="6228" y="9852"/>
                  </a:cubicBezTo>
                  <a:cubicBezTo>
                    <a:pt x="6371" y="9852"/>
                    <a:pt x="6526" y="9840"/>
                    <a:pt x="6657" y="9792"/>
                  </a:cubicBezTo>
                  <a:lnTo>
                    <a:pt x="6657" y="9792"/>
                  </a:lnTo>
                  <a:cubicBezTo>
                    <a:pt x="6466" y="10245"/>
                    <a:pt x="6037" y="10554"/>
                    <a:pt x="5525" y="10554"/>
                  </a:cubicBezTo>
                  <a:lnTo>
                    <a:pt x="4847" y="10554"/>
                  </a:lnTo>
                  <a:cubicBezTo>
                    <a:pt x="4335" y="10554"/>
                    <a:pt x="3906" y="10233"/>
                    <a:pt x="3728" y="9792"/>
                  </a:cubicBezTo>
                  <a:lnTo>
                    <a:pt x="3728" y="9792"/>
                  </a:lnTo>
                  <a:cubicBezTo>
                    <a:pt x="3859" y="9840"/>
                    <a:pt x="4013" y="9852"/>
                    <a:pt x="4156" y="9852"/>
                  </a:cubicBezTo>
                  <a:cubicBezTo>
                    <a:pt x="4502" y="9852"/>
                    <a:pt x="4823" y="9733"/>
                    <a:pt x="5097" y="9518"/>
                  </a:cubicBezTo>
                  <a:cubicBezTo>
                    <a:pt x="5127" y="9501"/>
                    <a:pt x="5159" y="9492"/>
                    <a:pt x="5192" y="9492"/>
                  </a:cubicBezTo>
                  <a:close/>
                  <a:moveTo>
                    <a:pt x="9185" y="0"/>
                  </a:moveTo>
                  <a:cubicBezTo>
                    <a:pt x="9105" y="0"/>
                    <a:pt x="9024" y="10"/>
                    <a:pt x="8943" y="29"/>
                  </a:cubicBezTo>
                  <a:cubicBezTo>
                    <a:pt x="8252" y="208"/>
                    <a:pt x="7597" y="565"/>
                    <a:pt x="6966" y="1101"/>
                  </a:cubicBezTo>
                  <a:cubicBezTo>
                    <a:pt x="6430" y="934"/>
                    <a:pt x="5835" y="851"/>
                    <a:pt x="5180" y="851"/>
                  </a:cubicBezTo>
                  <a:cubicBezTo>
                    <a:pt x="4525" y="851"/>
                    <a:pt x="3930" y="934"/>
                    <a:pt x="3394" y="1101"/>
                  </a:cubicBezTo>
                  <a:cubicBezTo>
                    <a:pt x="2775" y="565"/>
                    <a:pt x="2096" y="196"/>
                    <a:pt x="1418" y="29"/>
                  </a:cubicBezTo>
                  <a:cubicBezTo>
                    <a:pt x="1344" y="11"/>
                    <a:pt x="1269" y="2"/>
                    <a:pt x="1195" y="2"/>
                  </a:cubicBezTo>
                  <a:cubicBezTo>
                    <a:pt x="982" y="2"/>
                    <a:pt x="773" y="75"/>
                    <a:pt x="596" y="208"/>
                  </a:cubicBezTo>
                  <a:cubicBezTo>
                    <a:pt x="370" y="386"/>
                    <a:pt x="239" y="672"/>
                    <a:pt x="251" y="946"/>
                  </a:cubicBezTo>
                  <a:cubicBezTo>
                    <a:pt x="287" y="1565"/>
                    <a:pt x="418" y="2410"/>
                    <a:pt x="965" y="3030"/>
                  </a:cubicBezTo>
                  <a:cubicBezTo>
                    <a:pt x="453" y="3911"/>
                    <a:pt x="227" y="4899"/>
                    <a:pt x="132" y="5637"/>
                  </a:cubicBezTo>
                  <a:cubicBezTo>
                    <a:pt x="1" y="6661"/>
                    <a:pt x="96" y="7459"/>
                    <a:pt x="96" y="7483"/>
                  </a:cubicBezTo>
                  <a:cubicBezTo>
                    <a:pt x="96" y="7530"/>
                    <a:pt x="120" y="7578"/>
                    <a:pt x="168" y="7602"/>
                  </a:cubicBezTo>
                  <a:cubicBezTo>
                    <a:pt x="198" y="7624"/>
                    <a:pt x="223" y="7633"/>
                    <a:pt x="250" y="7633"/>
                  </a:cubicBezTo>
                  <a:cubicBezTo>
                    <a:pt x="265" y="7633"/>
                    <a:pt x="281" y="7630"/>
                    <a:pt x="299" y="7625"/>
                  </a:cubicBezTo>
                  <a:lnTo>
                    <a:pt x="751" y="7459"/>
                  </a:lnTo>
                  <a:cubicBezTo>
                    <a:pt x="775" y="7852"/>
                    <a:pt x="894" y="8780"/>
                    <a:pt x="1299" y="9745"/>
                  </a:cubicBezTo>
                  <a:cubicBezTo>
                    <a:pt x="1311" y="9792"/>
                    <a:pt x="1370" y="9840"/>
                    <a:pt x="1418" y="9852"/>
                  </a:cubicBezTo>
                  <a:cubicBezTo>
                    <a:pt x="1428" y="9854"/>
                    <a:pt x="1438" y="9855"/>
                    <a:pt x="1447" y="9855"/>
                  </a:cubicBezTo>
                  <a:cubicBezTo>
                    <a:pt x="1493" y="9855"/>
                    <a:pt x="1531" y="9832"/>
                    <a:pt x="1561" y="9792"/>
                  </a:cubicBezTo>
                  <a:lnTo>
                    <a:pt x="1906" y="9388"/>
                  </a:lnTo>
                  <a:cubicBezTo>
                    <a:pt x="2299" y="10007"/>
                    <a:pt x="2847" y="10471"/>
                    <a:pt x="2870" y="10495"/>
                  </a:cubicBezTo>
                  <a:cubicBezTo>
                    <a:pt x="2896" y="10512"/>
                    <a:pt x="2929" y="10523"/>
                    <a:pt x="2959" y="10523"/>
                  </a:cubicBezTo>
                  <a:cubicBezTo>
                    <a:pt x="2969" y="10523"/>
                    <a:pt x="2980" y="10522"/>
                    <a:pt x="2989" y="10519"/>
                  </a:cubicBezTo>
                  <a:cubicBezTo>
                    <a:pt x="3037" y="10519"/>
                    <a:pt x="3085" y="10495"/>
                    <a:pt x="3097" y="10459"/>
                  </a:cubicBezTo>
                  <a:lnTo>
                    <a:pt x="3454" y="9983"/>
                  </a:lnTo>
                  <a:cubicBezTo>
                    <a:pt x="3549" y="10173"/>
                    <a:pt x="3680" y="10352"/>
                    <a:pt x="3847" y="10507"/>
                  </a:cubicBezTo>
                  <a:cubicBezTo>
                    <a:pt x="4109" y="10745"/>
                    <a:pt x="4466" y="10876"/>
                    <a:pt x="4823" y="10876"/>
                  </a:cubicBezTo>
                  <a:lnTo>
                    <a:pt x="5514" y="10876"/>
                  </a:lnTo>
                  <a:cubicBezTo>
                    <a:pt x="6121" y="10876"/>
                    <a:pt x="6657" y="10519"/>
                    <a:pt x="6895" y="9983"/>
                  </a:cubicBezTo>
                  <a:lnTo>
                    <a:pt x="7252" y="10459"/>
                  </a:lnTo>
                  <a:cubicBezTo>
                    <a:pt x="7276" y="10495"/>
                    <a:pt x="7311" y="10519"/>
                    <a:pt x="7359" y="10519"/>
                  </a:cubicBezTo>
                  <a:lnTo>
                    <a:pt x="7371" y="10519"/>
                  </a:lnTo>
                  <a:cubicBezTo>
                    <a:pt x="7419" y="10519"/>
                    <a:pt x="7442" y="10507"/>
                    <a:pt x="7478" y="10471"/>
                  </a:cubicBezTo>
                  <a:cubicBezTo>
                    <a:pt x="7502" y="10459"/>
                    <a:pt x="8050" y="9983"/>
                    <a:pt x="8442" y="9376"/>
                  </a:cubicBezTo>
                  <a:lnTo>
                    <a:pt x="8788" y="9780"/>
                  </a:lnTo>
                  <a:cubicBezTo>
                    <a:pt x="8812" y="9816"/>
                    <a:pt x="8871" y="9840"/>
                    <a:pt x="8931" y="9840"/>
                  </a:cubicBezTo>
                  <a:cubicBezTo>
                    <a:pt x="8990" y="9816"/>
                    <a:pt x="9038" y="9792"/>
                    <a:pt x="9050" y="9733"/>
                  </a:cubicBezTo>
                  <a:cubicBezTo>
                    <a:pt x="9443" y="8780"/>
                    <a:pt x="9562" y="7852"/>
                    <a:pt x="9597" y="7435"/>
                  </a:cubicBezTo>
                  <a:lnTo>
                    <a:pt x="10050" y="7602"/>
                  </a:lnTo>
                  <a:cubicBezTo>
                    <a:pt x="10071" y="7612"/>
                    <a:pt x="10095" y="7618"/>
                    <a:pt x="10117" y="7618"/>
                  </a:cubicBezTo>
                  <a:cubicBezTo>
                    <a:pt x="10144" y="7618"/>
                    <a:pt x="10168" y="7609"/>
                    <a:pt x="10181" y="7590"/>
                  </a:cubicBezTo>
                  <a:cubicBezTo>
                    <a:pt x="10228" y="7554"/>
                    <a:pt x="10252" y="7518"/>
                    <a:pt x="10252" y="7471"/>
                  </a:cubicBezTo>
                  <a:cubicBezTo>
                    <a:pt x="10276" y="7459"/>
                    <a:pt x="10359" y="6673"/>
                    <a:pt x="10228" y="5637"/>
                  </a:cubicBezTo>
                  <a:cubicBezTo>
                    <a:pt x="10133" y="4899"/>
                    <a:pt x="9919" y="3911"/>
                    <a:pt x="9395" y="3030"/>
                  </a:cubicBezTo>
                  <a:cubicBezTo>
                    <a:pt x="9943" y="2410"/>
                    <a:pt x="10097" y="1565"/>
                    <a:pt x="10109" y="946"/>
                  </a:cubicBezTo>
                  <a:cubicBezTo>
                    <a:pt x="10121" y="648"/>
                    <a:pt x="9990" y="386"/>
                    <a:pt x="9764" y="208"/>
                  </a:cubicBezTo>
                  <a:cubicBezTo>
                    <a:pt x="9600" y="69"/>
                    <a:pt x="9397" y="0"/>
                    <a:pt x="9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0" name="Google Shape;12040;p81"/>
            <p:cNvSpPr/>
            <p:nvPr/>
          </p:nvSpPr>
          <p:spPr>
            <a:xfrm>
              <a:off x="2030765" y="1652690"/>
              <a:ext cx="48800" cy="59840"/>
            </a:xfrm>
            <a:custGeom>
              <a:avLst/>
              <a:gdLst/>
              <a:ahLst/>
              <a:cxnLst/>
              <a:rect l="l" t="t" r="r" b="b"/>
              <a:pathLst>
                <a:path w="1525" h="1870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lnTo>
                    <a:pt x="1" y="1107"/>
                  </a:lnTo>
                  <a:cubicBezTo>
                    <a:pt x="1" y="1524"/>
                    <a:pt x="346" y="1869"/>
                    <a:pt x="763" y="1869"/>
                  </a:cubicBezTo>
                  <a:cubicBezTo>
                    <a:pt x="1179" y="1869"/>
                    <a:pt x="1525" y="1524"/>
                    <a:pt x="1525" y="1107"/>
                  </a:cubicBezTo>
                  <a:lnTo>
                    <a:pt x="1525" y="762"/>
                  </a:lnTo>
                  <a:cubicBezTo>
                    <a:pt x="1501" y="643"/>
                    <a:pt x="1477" y="548"/>
                    <a:pt x="1430" y="441"/>
                  </a:cubicBezTo>
                  <a:cubicBezTo>
                    <a:pt x="1394" y="379"/>
                    <a:pt x="1340" y="343"/>
                    <a:pt x="1285" y="343"/>
                  </a:cubicBezTo>
                  <a:cubicBezTo>
                    <a:pt x="1265" y="343"/>
                    <a:pt x="1246" y="348"/>
                    <a:pt x="1227" y="357"/>
                  </a:cubicBezTo>
                  <a:cubicBezTo>
                    <a:pt x="1144" y="405"/>
                    <a:pt x="1108" y="500"/>
                    <a:pt x="1144" y="572"/>
                  </a:cubicBezTo>
                  <a:cubicBezTo>
                    <a:pt x="1179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1001" y="1536"/>
                    <a:pt x="763" y="1536"/>
                  </a:cubicBezTo>
                  <a:cubicBezTo>
                    <a:pt x="525" y="1536"/>
                    <a:pt x="334" y="1345"/>
                    <a:pt x="334" y="1107"/>
                  </a:cubicBezTo>
                  <a:lnTo>
                    <a:pt x="334" y="762"/>
                  </a:lnTo>
                  <a:cubicBezTo>
                    <a:pt x="334" y="524"/>
                    <a:pt x="525" y="333"/>
                    <a:pt x="763" y="333"/>
                  </a:cubicBezTo>
                  <a:cubicBezTo>
                    <a:pt x="846" y="333"/>
                    <a:pt x="929" y="262"/>
                    <a:pt x="929" y="167"/>
                  </a:cubicBezTo>
                  <a:cubicBezTo>
                    <a:pt x="929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1" name="Google Shape;12041;p81"/>
            <p:cNvSpPr/>
            <p:nvPr/>
          </p:nvSpPr>
          <p:spPr>
            <a:xfrm>
              <a:off x="2167181" y="1652690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lnTo>
                    <a:pt x="0" y="1107"/>
                  </a:lnTo>
                  <a:cubicBezTo>
                    <a:pt x="0" y="1524"/>
                    <a:pt x="334" y="1869"/>
                    <a:pt x="750" y="1869"/>
                  </a:cubicBezTo>
                  <a:cubicBezTo>
                    <a:pt x="1167" y="1869"/>
                    <a:pt x="1512" y="1524"/>
                    <a:pt x="1512" y="1107"/>
                  </a:cubicBezTo>
                  <a:lnTo>
                    <a:pt x="1512" y="762"/>
                  </a:lnTo>
                  <a:cubicBezTo>
                    <a:pt x="1500" y="643"/>
                    <a:pt x="1465" y="548"/>
                    <a:pt x="1429" y="441"/>
                  </a:cubicBezTo>
                  <a:cubicBezTo>
                    <a:pt x="1394" y="379"/>
                    <a:pt x="1333" y="343"/>
                    <a:pt x="1274" y="343"/>
                  </a:cubicBezTo>
                  <a:cubicBezTo>
                    <a:pt x="1254" y="343"/>
                    <a:pt x="1233" y="348"/>
                    <a:pt x="1215" y="357"/>
                  </a:cubicBezTo>
                  <a:cubicBezTo>
                    <a:pt x="1143" y="405"/>
                    <a:pt x="1096" y="500"/>
                    <a:pt x="1143" y="572"/>
                  </a:cubicBezTo>
                  <a:cubicBezTo>
                    <a:pt x="1167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988" y="1536"/>
                    <a:pt x="750" y="1536"/>
                  </a:cubicBezTo>
                  <a:cubicBezTo>
                    <a:pt x="512" y="1536"/>
                    <a:pt x="322" y="1345"/>
                    <a:pt x="322" y="1107"/>
                  </a:cubicBezTo>
                  <a:lnTo>
                    <a:pt x="322" y="762"/>
                  </a:lnTo>
                  <a:cubicBezTo>
                    <a:pt x="322" y="524"/>
                    <a:pt x="512" y="333"/>
                    <a:pt x="750" y="333"/>
                  </a:cubicBezTo>
                  <a:cubicBezTo>
                    <a:pt x="846" y="333"/>
                    <a:pt x="917" y="262"/>
                    <a:pt x="917" y="167"/>
                  </a:cubicBezTo>
                  <a:cubicBezTo>
                    <a:pt x="917" y="83"/>
                    <a:pt x="846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2" name="Google Shape;12042;p81"/>
            <p:cNvSpPr/>
            <p:nvPr/>
          </p:nvSpPr>
          <p:spPr>
            <a:xfrm>
              <a:off x="202087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178" y="0"/>
                  </a:moveTo>
                  <a:cubicBezTo>
                    <a:pt x="124" y="0"/>
                    <a:pt x="71" y="26"/>
                    <a:pt x="48" y="73"/>
                  </a:cubicBezTo>
                  <a:cubicBezTo>
                    <a:pt x="0" y="144"/>
                    <a:pt x="12" y="251"/>
                    <a:pt x="84" y="299"/>
                  </a:cubicBezTo>
                  <a:cubicBezTo>
                    <a:pt x="191" y="346"/>
                    <a:pt x="298" y="430"/>
                    <a:pt x="405" y="477"/>
                  </a:cubicBezTo>
                  <a:cubicBezTo>
                    <a:pt x="429" y="489"/>
                    <a:pt x="441" y="489"/>
                    <a:pt x="476" y="489"/>
                  </a:cubicBezTo>
                  <a:cubicBezTo>
                    <a:pt x="536" y="489"/>
                    <a:pt x="596" y="454"/>
                    <a:pt x="619" y="394"/>
                  </a:cubicBezTo>
                  <a:cubicBezTo>
                    <a:pt x="643" y="323"/>
                    <a:pt x="607" y="215"/>
                    <a:pt x="536" y="192"/>
                  </a:cubicBezTo>
                  <a:cubicBezTo>
                    <a:pt x="441" y="144"/>
                    <a:pt x="357" y="85"/>
                    <a:pt x="262" y="25"/>
                  </a:cubicBezTo>
                  <a:cubicBezTo>
                    <a:pt x="237" y="8"/>
                    <a:pt x="207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3" name="Google Shape;12043;p81"/>
            <p:cNvSpPr/>
            <p:nvPr/>
          </p:nvSpPr>
          <p:spPr>
            <a:xfrm>
              <a:off x="1986189" y="1685426"/>
              <a:ext cx="27840" cy="38144"/>
            </a:xfrm>
            <a:custGeom>
              <a:avLst/>
              <a:gdLst/>
              <a:ahLst/>
              <a:cxnLst/>
              <a:rect l="l" t="t" r="r" b="b"/>
              <a:pathLst>
                <a:path w="870" h="1192" extrusionOk="0">
                  <a:moveTo>
                    <a:pt x="189" y="1"/>
                  </a:moveTo>
                  <a:cubicBezTo>
                    <a:pt x="170" y="1"/>
                    <a:pt x="150" y="5"/>
                    <a:pt x="132" y="13"/>
                  </a:cubicBezTo>
                  <a:cubicBezTo>
                    <a:pt x="36" y="37"/>
                    <a:pt x="1" y="132"/>
                    <a:pt x="25" y="215"/>
                  </a:cubicBezTo>
                  <a:cubicBezTo>
                    <a:pt x="25" y="239"/>
                    <a:pt x="179" y="680"/>
                    <a:pt x="560" y="1132"/>
                  </a:cubicBezTo>
                  <a:cubicBezTo>
                    <a:pt x="596" y="1156"/>
                    <a:pt x="632" y="1192"/>
                    <a:pt x="679" y="1192"/>
                  </a:cubicBezTo>
                  <a:cubicBezTo>
                    <a:pt x="715" y="1192"/>
                    <a:pt x="751" y="1168"/>
                    <a:pt x="787" y="1144"/>
                  </a:cubicBezTo>
                  <a:cubicBezTo>
                    <a:pt x="870" y="1084"/>
                    <a:pt x="870" y="977"/>
                    <a:pt x="810" y="918"/>
                  </a:cubicBezTo>
                  <a:cubicBezTo>
                    <a:pt x="477" y="513"/>
                    <a:pt x="334" y="120"/>
                    <a:pt x="334" y="120"/>
                  </a:cubicBezTo>
                  <a:cubicBezTo>
                    <a:pt x="316" y="46"/>
                    <a:pt x="254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4" name="Google Shape;12044;p81"/>
            <p:cNvSpPr/>
            <p:nvPr/>
          </p:nvSpPr>
          <p:spPr>
            <a:xfrm>
              <a:off x="219879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466" y="0"/>
                  </a:moveTo>
                  <a:cubicBezTo>
                    <a:pt x="437" y="0"/>
                    <a:pt x="407" y="8"/>
                    <a:pt x="381" y="25"/>
                  </a:cubicBezTo>
                  <a:cubicBezTo>
                    <a:pt x="286" y="85"/>
                    <a:pt x="203" y="144"/>
                    <a:pt x="108" y="192"/>
                  </a:cubicBezTo>
                  <a:cubicBezTo>
                    <a:pt x="36" y="239"/>
                    <a:pt x="0" y="323"/>
                    <a:pt x="36" y="394"/>
                  </a:cubicBezTo>
                  <a:cubicBezTo>
                    <a:pt x="60" y="454"/>
                    <a:pt x="119" y="489"/>
                    <a:pt x="179" y="489"/>
                  </a:cubicBezTo>
                  <a:cubicBezTo>
                    <a:pt x="215" y="489"/>
                    <a:pt x="227" y="489"/>
                    <a:pt x="262" y="477"/>
                  </a:cubicBezTo>
                  <a:lnTo>
                    <a:pt x="572" y="299"/>
                  </a:lnTo>
                  <a:cubicBezTo>
                    <a:pt x="631" y="239"/>
                    <a:pt x="643" y="144"/>
                    <a:pt x="596" y="73"/>
                  </a:cubicBezTo>
                  <a:cubicBezTo>
                    <a:pt x="573" y="26"/>
                    <a:pt x="520" y="0"/>
                    <a:pt x="4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5" name="Google Shape;12045;p81"/>
            <p:cNvSpPr/>
            <p:nvPr/>
          </p:nvSpPr>
          <p:spPr>
            <a:xfrm>
              <a:off x="2225453" y="1685426"/>
              <a:ext cx="28224" cy="37760"/>
            </a:xfrm>
            <a:custGeom>
              <a:avLst/>
              <a:gdLst/>
              <a:ahLst/>
              <a:cxnLst/>
              <a:rect l="l" t="t" r="r" b="b"/>
              <a:pathLst>
                <a:path w="882" h="1180" extrusionOk="0">
                  <a:moveTo>
                    <a:pt x="688" y="1"/>
                  </a:moveTo>
                  <a:cubicBezTo>
                    <a:pt x="620" y="1"/>
                    <a:pt x="564" y="44"/>
                    <a:pt x="537" y="108"/>
                  </a:cubicBezTo>
                  <a:cubicBezTo>
                    <a:pt x="537" y="108"/>
                    <a:pt x="406" y="513"/>
                    <a:pt x="60" y="918"/>
                  </a:cubicBezTo>
                  <a:cubicBezTo>
                    <a:pt x="1" y="989"/>
                    <a:pt x="25" y="1084"/>
                    <a:pt x="84" y="1144"/>
                  </a:cubicBezTo>
                  <a:cubicBezTo>
                    <a:pt x="108" y="1168"/>
                    <a:pt x="144" y="1180"/>
                    <a:pt x="179" y="1180"/>
                  </a:cubicBezTo>
                  <a:cubicBezTo>
                    <a:pt x="227" y="1180"/>
                    <a:pt x="275" y="1168"/>
                    <a:pt x="299" y="1120"/>
                  </a:cubicBezTo>
                  <a:cubicBezTo>
                    <a:pt x="691" y="668"/>
                    <a:pt x="834" y="227"/>
                    <a:pt x="834" y="215"/>
                  </a:cubicBezTo>
                  <a:cubicBezTo>
                    <a:pt x="882" y="132"/>
                    <a:pt x="834" y="37"/>
                    <a:pt x="751" y="13"/>
                  </a:cubicBezTo>
                  <a:cubicBezTo>
                    <a:pt x="729" y="5"/>
                    <a:pt x="708" y="1"/>
                    <a:pt x="6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6" name="Google Shape;12046;p81"/>
            <p:cNvSpPr/>
            <p:nvPr/>
          </p:nvSpPr>
          <p:spPr>
            <a:xfrm>
              <a:off x="2046381" y="1573906"/>
              <a:ext cx="22528" cy="16320"/>
            </a:xfrm>
            <a:custGeom>
              <a:avLst/>
              <a:gdLst/>
              <a:ahLst/>
              <a:cxnLst/>
              <a:rect l="l" t="t" r="r" b="b"/>
              <a:pathLst>
                <a:path w="704" h="510" extrusionOk="0">
                  <a:moveTo>
                    <a:pt x="508" y="1"/>
                  </a:moveTo>
                  <a:cubicBezTo>
                    <a:pt x="489" y="1"/>
                    <a:pt x="471" y="4"/>
                    <a:pt x="453" y="9"/>
                  </a:cubicBezTo>
                  <a:cubicBezTo>
                    <a:pt x="334" y="69"/>
                    <a:pt x="215" y="140"/>
                    <a:pt x="96" y="212"/>
                  </a:cubicBezTo>
                  <a:cubicBezTo>
                    <a:pt x="25" y="247"/>
                    <a:pt x="1" y="355"/>
                    <a:pt x="49" y="426"/>
                  </a:cubicBezTo>
                  <a:cubicBezTo>
                    <a:pt x="84" y="474"/>
                    <a:pt x="120" y="509"/>
                    <a:pt x="180" y="509"/>
                  </a:cubicBezTo>
                  <a:cubicBezTo>
                    <a:pt x="215" y="509"/>
                    <a:pt x="239" y="486"/>
                    <a:pt x="275" y="474"/>
                  </a:cubicBezTo>
                  <a:cubicBezTo>
                    <a:pt x="382" y="414"/>
                    <a:pt x="477" y="343"/>
                    <a:pt x="596" y="295"/>
                  </a:cubicBezTo>
                  <a:cubicBezTo>
                    <a:pt x="656" y="271"/>
                    <a:pt x="703" y="176"/>
                    <a:pt x="656" y="93"/>
                  </a:cubicBezTo>
                  <a:cubicBezTo>
                    <a:pt x="629" y="30"/>
                    <a:pt x="568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7" name="Google Shape;12047;p81"/>
            <p:cNvSpPr/>
            <p:nvPr/>
          </p:nvSpPr>
          <p:spPr>
            <a:xfrm>
              <a:off x="2078765" y="1587538"/>
              <a:ext cx="87680" cy="18304"/>
            </a:xfrm>
            <a:custGeom>
              <a:avLst/>
              <a:gdLst/>
              <a:ahLst/>
              <a:cxnLst/>
              <a:rect l="l" t="t" r="r" b="b"/>
              <a:pathLst>
                <a:path w="2740" h="572" extrusionOk="0">
                  <a:moveTo>
                    <a:pt x="1370" y="0"/>
                  </a:moveTo>
                  <a:cubicBezTo>
                    <a:pt x="942" y="0"/>
                    <a:pt x="513" y="95"/>
                    <a:pt x="120" y="262"/>
                  </a:cubicBezTo>
                  <a:cubicBezTo>
                    <a:pt x="49" y="286"/>
                    <a:pt x="1" y="393"/>
                    <a:pt x="37" y="464"/>
                  </a:cubicBezTo>
                  <a:cubicBezTo>
                    <a:pt x="56" y="523"/>
                    <a:pt x="132" y="566"/>
                    <a:pt x="198" y="566"/>
                  </a:cubicBezTo>
                  <a:cubicBezTo>
                    <a:pt x="213" y="566"/>
                    <a:pt x="226" y="564"/>
                    <a:pt x="239" y="560"/>
                  </a:cubicBezTo>
                  <a:cubicBezTo>
                    <a:pt x="584" y="405"/>
                    <a:pt x="965" y="333"/>
                    <a:pt x="1370" y="333"/>
                  </a:cubicBezTo>
                  <a:cubicBezTo>
                    <a:pt x="1775" y="333"/>
                    <a:pt x="2168" y="405"/>
                    <a:pt x="2501" y="560"/>
                  </a:cubicBezTo>
                  <a:cubicBezTo>
                    <a:pt x="2525" y="572"/>
                    <a:pt x="2549" y="572"/>
                    <a:pt x="2561" y="572"/>
                  </a:cubicBezTo>
                  <a:cubicBezTo>
                    <a:pt x="2620" y="572"/>
                    <a:pt x="2680" y="536"/>
                    <a:pt x="2716" y="464"/>
                  </a:cubicBezTo>
                  <a:cubicBezTo>
                    <a:pt x="2739" y="381"/>
                    <a:pt x="2716" y="286"/>
                    <a:pt x="2620" y="262"/>
                  </a:cubicBezTo>
                  <a:cubicBezTo>
                    <a:pt x="2239" y="95"/>
                    <a:pt x="181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8" name="Google Shape;12048;p81"/>
            <p:cNvSpPr/>
            <p:nvPr/>
          </p:nvSpPr>
          <p:spPr>
            <a:xfrm>
              <a:off x="2177069" y="1574130"/>
              <a:ext cx="22528" cy="16480"/>
            </a:xfrm>
            <a:custGeom>
              <a:avLst/>
              <a:gdLst/>
              <a:ahLst/>
              <a:cxnLst/>
              <a:rect l="l" t="t" r="r" b="b"/>
              <a:pathLst>
                <a:path w="704" h="515" extrusionOk="0">
                  <a:moveTo>
                    <a:pt x="190" y="0"/>
                  </a:moveTo>
                  <a:cubicBezTo>
                    <a:pt x="129" y="0"/>
                    <a:pt x="66" y="36"/>
                    <a:pt x="48" y="98"/>
                  </a:cubicBezTo>
                  <a:cubicBezTo>
                    <a:pt x="1" y="169"/>
                    <a:pt x="48" y="276"/>
                    <a:pt x="120" y="300"/>
                  </a:cubicBezTo>
                  <a:cubicBezTo>
                    <a:pt x="239" y="360"/>
                    <a:pt x="346" y="419"/>
                    <a:pt x="441" y="479"/>
                  </a:cubicBezTo>
                  <a:cubicBezTo>
                    <a:pt x="477" y="490"/>
                    <a:pt x="501" y="514"/>
                    <a:pt x="537" y="514"/>
                  </a:cubicBezTo>
                  <a:cubicBezTo>
                    <a:pt x="596" y="514"/>
                    <a:pt x="644" y="479"/>
                    <a:pt x="668" y="431"/>
                  </a:cubicBezTo>
                  <a:cubicBezTo>
                    <a:pt x="703" y="360"/>
                    <a:pt x="668" y="264"/>
                    <a:pt x="608" y="217"/>
                  </a:cubicBezTo>
                  <a:cubicBezTo>
                    <a:pt x="489" y="133"/>
                    <a:pt x="370" y="86"/>
                    <a:pt x="251" y="14"/>
                  </a:cubicBezTo>
                  <a:cubicBezTo>
                    <a:pt x="232" y="5"/>
                    <a:pt x="211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9" name="Google Shape;12049;p81"/>
            <p:cNvSpPr/>
            <p:nvPr/>
          </p:nvSpPr>
          <p:spPr>
            <a:xfrm>
              <a:off x="2078413" y="1560466"/>
              <a:ext cx="88800" cy="15648"/>
            </a:xfrm>
            <a:custGeom>
              <a:avLst/>
              <a:gdLst/>
              <a:ahLst/>
              <a:cxnLst/>
              <a:rect l="l" t="t" r="r" b="b"/>
              <a:pathLst>
                <a:path w="2775" h="489" extrusionOk="0">
                  <a:moveTo>
                    <a:pt x="1381" y="1"/>
                  </a:moveTo>
                  <a:cubicBezTo>
                    <a:pt x="953" y="1"/>
                    <a:pt x="536" y="60"/>
                    <a:pt x="131" y="179"/>
                  </a:cubicBezTo>
                  <a:cubicBezTo>
                    <a:pt x="48" y="215"/>
                    <a:pt x="0" y="298"/>
                    <a:pt x="36" y="370"/>
                  </a:cubicBezTo>
                  <a:cubicBezTo>
                    <a:pt x="54" y="444"/>
                    <a:pt x="116" y="489"/>
                    <a:pt x="175" y="489"/>
                  </a:cubicBezTo>
                  <a:cubicBezTo>
                    <a:pt x="193" y="489"/>
                    <a:pt x="210" y="485"/>
                    <a:pt x="226" y="477"/>
                  </a:cubicBezTo>
                  <a:cubicBezTo>
                    <a:pt x="595" y="370"/>
                    <a:pt x="988" y="310"/>
                    <a:pt x="1381" y="310"/>
                  </a:cubicBezTo>
                  <a:cubicBezTo>
                    <a:pt x="1786" y="310"/>
                    <a:pt x="2179" y="370"/>
                    <a:pt x="2548" y="477"/>
                  </a:cubicBezTo>
                  <a:lnTo>
                    <a:pt x="2596" y="477"/>
                  </a:lnTo>
                  <a:cubicBezTo>
                    <a:pt x="2667" y="477"/>
                    <a:pt x="2727" y="429"/>
                    <a:pt x="2738" y="358"/>
                  </a:cubicBezTo>
                  <a:cubicBezTo>
                    <a:pt x="2774" y="286"/>
                    <a:pt x="2727" y="191"/>
                    <a:pt x="2631" y="179"/>
                  </a:cubicBezTo>
                  <a:cubicBezTo>
                    <a:pt x="2238" y="60"/>
                    <a:pt x="1822" y="1"/>
                    <a:pt x="1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50" name="Google Shape;12050;p81"/>
          <p:cNvGrpSpPr/>
          <p:nvPr/>
        </p:nvGrpSpPr>
        <p:grpSpPr>
          <a:xfrm>
            <a:off x="8423659" y="2168099"/>
            <a:ext cx="464853" cy="334208"/>
            <a:chOff x="6345613" y="1549874"/>
            <a:chExt cx="348640" cy="250656"/>
          </a:xfrm>
          <a:solidFill>
            <a:schemeClr val="tx1"/>
          </a:solidFill>
        </p:grpSpPr>
        <p:sp>
          <p:nvSpPr>
            <p:cNvPr id="12051" name="Google Shape;12051;p81"/>
            <p:cNvSpPr/>
            <p:nvPr/>
          </p:nvSpPr>
          <p:spPr>
            <a:xfrm>
              <a:off x="6405805" y="1685810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10"/>
                  </a:moveTo>
                  <a:cubicBezTo>
                    <a:pt x="607" y="310"/>
                    <a:pt x="679" y="382"/>
                    <a:pt x="679" y="489"/>
                  </a:cubicBezTo>
                  <a:cubicBezTo>
                    <a:pt x="691" y="596"/>
                    <a:pt x="607" y="668"/>
                    <a:pt x="500" y="668"/>
                  </a:cubicBezTo>
                  <a:cubicBezTo>
                    <a:pt x="393" y="668"/>
                    <a:pt x="322" y="596"/>
                    <a:pt x="322" y="489"/>
                  </a:cubicBezTo>
                  <a:cubicBezTo>
                    <a:pt x="322" y="382"/>
                    <a:pt x="393" y="310"/>
                    <a:pt x="500" y="310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12" y="787"/>
                    <a:pt x="1012" y="501"/>
                  </a:cubicBezTo>
                  <a:cubicBezTo>
                    <a:pt x="1012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2" name="Google Shape;12052;p81"/>
            <p:cNvSpPr/>
            <p:nvPr/>
          </p:nvSpPr>
          <p:spPr>
            <a:xfrm>
              <a:off x="6345613" y="1549874"/>
              <a:ext cx="348640" cy="250656"/>
            </a:xfrm>
            <a:custGeom>
              <a:avLst/>
              <a:gdLst/>
              <a:ahLst/>
              <a:cxnLst/>
              <a:rect l="l" t="t" r="r" b="b"/>
              <a:pathLst>
                <a:path w="10895" h="7833" extrusionOk="0">
                  <a:moveTo>
                    <a:pt x="691" y="4380"/>
                  </a:moveTo>
                  <a:lnTo>
                    <a:pt x="691" y="4380"/>
                  </a:lnTo>
                  <a:cubicBezTo>
                    <a:pt x="703" y="4511"/>
                    <a:pt x="655" y="4630"/>
                    <a:pt x="548" y="4737"/>
                  </a:cubicBezTo>
                  <a:cubicBezTo>
                    <a:pt x="512" y="4797"/>
                    <a:pt x="464" y="4832"/>
                    <a:pt x="429" y="4856"/>
                  </a:cubicBezTo>
                  <a:cubicBezTo>
                    <a:pt x="405" y="4808"/>
                    <a:pt x="369" y="4761"/>
                    <a:pt x="345" y="4713"/>
                  </a:cubicBezTo>
                  <a:cubicBezTo>
                    <a:pt x="345" y="4677"/>
                    <a:pt x="357" y="4630"/>
                    <a:pt x="393" y="4570"/>
                  </a:cubicBezTo>
                  <a:cubicBezTo>
                    <a:pt x="452" y="4475"/>
                    <a:pt x="548" y="4416"/>
                    <a:pt x="691" y="4380"/>
                  </a:cubicBezTo>
                  <a:close/>
                  <a:moveTo>
                    <a:pt x="5691" y="403"/>
                  </a:moveTo>
                  <a:lnTo>
                    <a:pt x="5536" y="903"/>
                  </a:lnTo>
                  <a:cubicBezTo>
                    <a:pt x="5525" y="963"/>
                    <a:pt x="5536" y="1022"/>
                    <a:pt x="5584" y="1058"/>
                  </a:cubicBezTo>
                  <a:cubicBezTo>
                    <a:pt x="5616" y="1090"/>
                    <a:pt x="5653" y="1106"/>
                    <a:pt x="5692" y="1106"/>
                  </a:cubicBezTo>
                  <a:cubicBezTo>
                    <a:pt x="5711" y="1106"/>
                    <a:pt x="5731" y="1102"/>
                    <a:pt x="5751" y="1094"/>
                  </a:cubicBezTo>
                  <a:cubicBezTo>
                    <a:pt x="6167" y="922"/>
                    <a:pt x="6580" y="867"/>
                    <a:pt x="6935" y="867"/>
                  </a:cubicBezTo>
                  <a:cubicBezTo>
                    <a:pt x="7270" y="867"/>
                    <a:pt x="7554" y="916"/>
                    <a:pt x="7739" y="963"/>
                  </a:cubicBezTo>
                  <a:lnTo>
                    <a:pt x="7370" y="1296"/>
                  </a:lnTo>
                  <a:cubicBezTo>
                    <a:pt x="7322" y="1344"/>
                    <a:pt x="7310" y="1415"/>
                    <a:pt x="7322" y="1475"/>
                  </a:cubicBezTo>
                  <a:cubicBezTo>
                    <a:pt x="7358" y="1534"/>
                    <a:pt x="7394" y="1582"/>
                    <a:pt x="7477" y="1582"/>
                  </a:cubicBezTo>
                  <a:cubicBezTo>
                    <a:pt x="8323" y="1618"/>
                    <a:pt x="9001" y="1856"/>
                    <a:pt x="9358" y="1999"/>
                  </a:cubicBezTo>
                  <a:lnTo>
                    <a:pt x="8989" y="2225"/>
                  </a:lnTo>
                  <a:cubicBezTo>
                    <a:pt x="8930" y="2249"/>
                    <a:pt x="8906" y="2332"/>
                    <a:pt x="8918" y="2391"/>
                  </a:cubicBezTo>
                  <a:cubicBezTo>
                    <a:pt x="8930" y="2451"/>
                    <a:pt x="8977" y="2511"/>
                    <a:pt x="9037" y="2522"/>
                  </a:cubicBezTo>
                  <a:cubicBezTo>
                    <a:pt x="9561" y="2653"/>
                    <a:pt x="10156" y="3058"/>
                    <a:pt x="10418" y="3249"/>
                  </a:cubicBezTo>
                  <a:lnTo>
                    <a:pt x="10037" y="3642"/>
                  </a:lnTo>
                  <a:cubicBezTo>
                    <a:pt x="9977" y="3701"/>
                    <a:pt x="9977" y="3785"/>
                    <a:pt x="10013" y="3844"/>
                  </a:cubicBezTo>
                  <a:cubicBezTo>
                    <a:pt x="10299" y="4249"/>
                    <a:pt x="10418" y="4713"/>
                    <a:pt x="10466" y="5023"/>
                  </a:cubicBezTo>
                  <a:cubicBezTo>
                    <a:pt x="10251" y="4808"/>
                    <a:pt x="9775" y="4570"/>
                    <a:pt x="9120" y="4392"/>
                  </a:cubicBezTo>
                  <a:cubicBezTo>
                    <a:pt x="9113" y="4390"/>
                    <a:pt x="9105" y="4390"/>
                    <a:pt x="9098" y="4390"/>
                  </a:cubicBezTo>
                  <a:cubicBezTo>
                    <a:pt x="9032" y="4390"/>
                    <a:pt x="8962" y="4435"/>
                    <a:pt x="8930" y="4499"/>
                  </a:cubicBezTo>
                  <a:lnTo>
                    <a:pt x="8787" y="4963"/>
                  </a:lnTo>
                  <a:cubicBezTo>
                    <a:pt x="7775" y="4344"/>
                    <a:pt x="7072" y="4082"/>
                    <a:pt x="7037" y="4070"/>
                  </a:cubicBezTo>
                  <a:cubicBezTo>
                    <a:pt x="7018" y="4061"/>
                    <a:pt x="6998" y="4056"/>
                    <a:pt x="6979" y="4056"/>
                  </a:cubicBezTo>
                  <a:cubicBezTo>
                    <a:pt x="6924" y="4056"/>
                    <a:pt x="6869" y="4092"/>
                    <a:pt x="6834" y="4154"/>
                  </a:cubicBezTo>
                  <a:lnTo>
                    <a:pt x="6537" y="4797"/>
                  </a:lnTo>
                  <a:cubicBezTo>
                    <a:pt x="6239" y="4594"/>
                    <a:pt x="5941" y="4416"/>
                    <a:pt x="5632" y="4249"/>
                  </a:cubicBezTo>
                  <a:cubicBezTo>
                    <a:pt x="5606" y="4234"/>
                    <a:pt x="5578" y="4227"/>
                    <a:pt x="5552" y="4227"/>
                  </a:cubicBezTo>
                  <a:cubicBezTo>
                    <a:pt x="5494" y="4227"/>
                    <a:pt x="5442" y="4259"/>
                    <a:pt x="5417" y="4308"/>
                  </a:cubicBezTo>
                  <a:cubicBezTo>
                    <a:pt x="5370" y="4380"/>
                    <a:pt x="5405" y="4487"/>
                    <a:pt x="5477" y="4511"/>
                  </a:cubicBezTo>
                  <a:cubicBezTo>
                    <a:pt x="5834" y="4713"/>
                    <a:pt x="6191" y="4928"/>
                    <a:pt x="6525" y="5154"/>
                  </a:cubicBezTo>
                  <a:cubicBezTo>
                    <a:pt x="6560" y="5189"/>
                    <a:pt x="6608" y="5189"/>
                    <a:pt x="6656" y="5189"/>
                  </a:cubicBezTo>
                  <a:cubicBezTo>
                    <a:pt x="6703" y="5166"/>
                    <a:pt x="6739" y="5142"/>
                    <a:pt x="6763" y="5094"/>
                  </a:cubicBezTo>
                  <a:lnTo>
                    <a:pt x="7072" y="4404"/>
                  </a:lnTo>
                  <a:cubicBezTo>
                    <a:pt x="7334" y="4523"/>
                    <a:pt x="7977" y="4808"/>
                    <a:pt x="8799" y="5320"/>
                  </a:cubicBezTo>
                  <a:cubicBezTo>
                    <a:pt x="8827" y="5334"/>
                    <a:pt x="8850" y="5340"/>
                    <a:pt x="8875" y="5340"/>
                  </a:cubicBezTo>
                  <a:cubicBezTo>
                    <a:pt x="8892" y="5340"/>
                    <a:pt x="8910" y="5337"/>
                    <a:pt x="8930" y="5332"/>
                  </a:cubicBezTo>
                  <a:cubicBezTo>
                    <a:pt x="8977" y="5320"/>
                    <a:pt x="9001" y="5273"/>
                    <a:pt x="9025" y="5225"/>
                  </a:cubicBezTo>
                  <a:lnTo>
                    <a:pt x="9180" y="4725"/>
                  </a:lnTo>
                  <a:cubicBezTo>
                    <a:pt x="9573" y="4832"/>
                    <a:pt x="9894" y="4975"/>
                    <a:pt x="10132" y="5106"/>
                  </a:cubicBezTo>
                  <a:cubicBezTo>
                    <a:pt x="9763" y="5630"/>
                    <a:pt x="9061" y="6047"/>
                    <a:pt x="8132" y="6297"/>
                  </a:cubicBezTo>
                  <a:cubicBezTo>
                    <a:pt x="7420" y="6505"/>
                    <a:pt x="6565" y="6601"/>
                    <a:pt x="5681" y="6601"/>
                  </a:cubicBezTo>
                  <a:cubicBezTo>
                    <a:pt x="5455" y="6601"/>
                    <a:pt x="5228" y="6595"/>
                    <a:pt x="5001" y="6582"/>
                  </a:cubicBezTo>
                  <a:cubicBezTo>
                    <a:pt x="4274" y="6535"/>
                    <a:pt x="3560" y="6416"/>
                    <a:pt x="2905" y="6261"/>
                  </a:cubicBezTo>
                  <a:cubicBezTo>
                    <a:pt x="3572" y="5785"/>
                    <a:pt x="3620" y="5130"/>
                    <a:pt x="3572" y="4749"/>
                  </a:cubicBezTo>
                  <a:cubicBezTo>
                    <a:pt x="3561" y="4673"/>
                    <a:pt x="3500" y="4616"/>
                    <a:pt x="3417" y="4616"/>
                  </a:cubicBezTo>
                  <a:cubicBezTo>
                    <a:pt x="3409" y="4616"/>
                    <a:pt x="3401" y="4617"/>
                    <a:pt x="3393" y="4618"/>
                  </a:cubicBezTo>
                  <a:cubicBezTo>
                    <a:pt x="3310" y="4630"/>
                    <a:pt x="3250" y="4713"/>
                    <a:pt x="3262" y="4797"/>
                  </a:cubicBezTo>
                  <a:cubicBezTo>
                    <a:pt x="3310" y="5213"/>
                    <a:pt x="3215" y="5785"/>
                    <a:pt x="2500" y="6142"/>
                  </a:cubicBezTo>
                  <a:cubicBezTo>
                    <a:pt x="2357" y="6094"/>
                    <a:pt x="2203" y="6035"/>
                    <a:pt x="2060" y="5975"/>
                  </a:cubicBezTo>
                  <a:cubicBezTo>
                    <a:pt x="1429" y="5725"/>
                    <a:pt x="941" y="5428"/>
                    <a:pt x="631" y="5082"/>
                  </a:cubicBezTo>
                  <a:cubicBezTo>
                    <a:pt x="822" y="4951"/>
                    <a:pt x="1024" y="4689"/>
                    <a:pt x="1000" y="4320"/>
                  </a:cubicBezTo>
                  <a:cubicBezTo>
                    <a:pt x="1441" y="4249"/>
                    <a:pt x="1786" y="4118"/>
                    <a:pt x="2119" y="3999"/>
                  </a:cubicBezTo>
                  <a:cubicBezTo>
                    <a:pt x="2460" y="3863"/>
                    <a:pt x="2746" y="3748"/>
                    <a:pt x="3051" y="3748"/>
                  </a:cubicBezTo>
                  <a:cubicBezTo>
                    <a:pt x="3066" y="3748"/>
                    <a:pt x="3081" y="3748"/>
                    <a:pt x="3096" y="3749"/>
                  </a:cubicBezTo>
                  <a:cubicBezTo>
                    <a:pt x="3084" y="3808"/>
                    <a:pt x="3072" y="3892"/>
                    <a:pt x="3072" y="3951"/>
                  </a:cubicBezTo>
                  <a:cubicBezTo>
                    <a:pt x="3072" y="4035"/>
                    <a:pt x="3084" y="4118"/>
                    <a:pt x="3108" y="4189"/>
                  </a:cubicBezTo>
                  <a:cubicBezTo>
                    <a:pt x="3137" y="4258"/>
                    <a:pt x="3199" y="4303"/>
                    <a:pt x="3267" y="4303"/>
                  </a:cubicBezTo>
                  <a:cubicBezTo>
                    <a:pt x="3281" y="4303"/>
                    <a:pt x="3295" y="4301"/>
                    <a:pt x="3310" y="4296"/>
                  </a:cubicBezTo>
                  <a:cubicBezTo>
                    <a:pt x="3393" y="4261"/>
                    <a:pt x="3441" y="4166"/>
                    <a:pt x="3405" y="4094"/>
                  </a:cubicBezTo>
                  <a:cubicBezTo>
                    <a:pt x="3393" y="4035"/>
                    <a:pt x="3381" y="4011"/>
                    <a:pt x="3381" y="3963"/>
                  </a:cubicBezTo>
                  <a:cubicBezTo>
                    <a:pt x="3381" y="3725"/>
                    <a:pt x="3572" y="3534"/>
                    <a:pt x="3810" y="3534"/>
                  </a:cubicBezTo>
                  <a:cubicBezTo>
                    <a:pt x="4048" y="3534"/>
                    <a:pt x="4239" y="3725"/>
                    <a:pt x="4239" y="3963"/>
                  </a:cubicBezTo>
                  <a:cubicBezTo>
                    <a:pt x="4239" y="4082"/>
                    <a:pt x="4203" y="4189"/>
                    <a:pt x="4108" y="4273"/>
                  </a:cubicBezTo>
                  <a:cubicBezTo>
                    <a:pt x="4048" y="4332"/>
                    <a:pt x="4048" y="4439"/>
                    <a:pt x="4108" y="4499"/>
                  </a:cubicBezTo>
                  <a:cubicBezTo>
                    <a:pt x="4143" y="4535"/>
                    <a:pt x="4179" y="4547"/>
                    <a:pt x="4227" y="4547"/>
                  </a:cubicBezTo>
                  <a:cubicBezTo>
                    <a:pt x="4274" y="4547"/>
                    <a:pt x="4298" y="4535"/>
                    <a:pt x="4334" y="4499"/>
                  </a:cubicBezTo>
                  <a:cubicBezTo>
                    <a:pt x="4453" y="4392"/>
                    <a:pt x="4513" y="4249"/>
                    <a:pt x="4536" y="4094"/>
                  </a:cubicBezTo>
                  <a:cubicBezTo>
                    <a:pt x="4632" y="4130"/>
                    <a:pt x="4739" y="4177"/>
                    <a:pt x="4858" y="4237"/>
                  </a:cubicBezTo>
                  <a:cubicBezTo>
                    <a:pt x="4870" y="4249"/>
                    <a:pt x="4894" y="4249"/>
                    <a:pt x="4917" y="4249"/>
                  </a:cubicBezTo>
                  <a:cubicBezTo>
                    <a:pt x="4977" y="4249"/>
                    <a:pt x="5036" y="4213"/>
                    <a:pt x="5060" y="4154"/>
                  </a:cubicBezTo>
                  <a:cubicBezTo>
                    <a:pt x="5096" y="4082"/>
                    <a:pt x="5060" y="3975"/>
                    <a:pt x="4989" y="3951"/>
                  </a:cubicBezTo>
                  <a:cubicBezTo>
                    <a:pt x="4774" y="3856"/>
                    <a:pt x="4620" y="3796"/>
                    <a:pt x="4524" y="3773"/>
                  </a:cubicBezTo>
                  <a:cubicBezTo>
                    <a:pt x="4441" y="3463"/>
                    <a:pt x="4143" y="3225"/>
                    <a:pt x="3798" y="3225"/>
                  </a:cubicBezTo>
                  <a:cubicBezTo>
                    <a:pt x="3572" y="3225"/>
                    <a:pt x="3381" y="3320"/>
                    <a:pt x="3227" y="3475"/>
                  </a:cubicBezTo>
                  <a:cubicBezTo>
                    <a:pt x="3162" y="3463"/>
                    <a:pt x="3098" y="3458"/>
                    <a:pt x="3034" y="3458"/>
                  </a:cubicBezTo>
                  <a:cubicBezTo>
                    <a:pt x="2897" y="3458"/>
                    <a:pt x="2757" y="3482"/>
                    <a:pt x="2596" y="3523"/>
                  </a:cubicBezTo>
                  <a:cubicBezTo>
                    <a:pt x="2488" y="3546"/>
                    <a:pt x="2369" y="3582"/>
                    <a:pt x="2262" y="3618"/>
                  </a:cubicBezTo>
                  <a:cubicBezTo>
                    <a:pt x="2155" y="2999"/>
                    <a:pt x="2322" y="2415"/>
                    <a:pt x="2738" y="1891"/>
                  </a:cubicBezTo>
                  <a:cubicBezTo>
                    <a:pt x="2953" y="1641"/>
                    <a:pt x="3167" y="1451"/>
                    <a:pt x="3322" y="1344"/>
                  </a:cubicBezTo>
                  <a:lnTo>
                    <a:pt x="3405" y="1594"/>
                  </a:lnTo>
                  <a:cubicBezTo>
                    <a:pt x="3429" y="1641"/>
                    <a:pt x="3465" y="1689"/>
                    <a:pt x="3524" y="1701"/>
                  </a:cubicBezTo>
                  <a:cubicBezTo>
                    <a:pt x="3538" y="1704"/>
                    <a:pt x="3552" y="1705"/>
                    <a:pt x="3565" y="1705"/>
                  </a:cubicBezTo>
                  <a:cubicBezTo>
                    <a:pt x="3606" y="1705"/>
                    <a:pt x="3643" y="1690"/>
                    <a:pt x="3679" y="1653"/>
                  </a:cubicBezTo>
                  <a:cubicBezTo>
                    <a:pt x="4393" y="927"/>
                    <a:pt x="5251" y="558"/>
                    <a:pt x="5691" y="403"/>
                  </a:cubicBezTo>
                  <a:close/>
                  <a:moveTo>
                    <a:pt x="3036" y="6642"/>
                  </a:moveTo>
                  <a:cubicBezTo>
                    <a:pt x="3262" y="6702"/>
                    <a:pt x="3500" y="6749"/>
                    <a:pt x="3739" y="6797"/>
                  </a:cubicBezTo>
                  <a:lnTo>
                    <a:pt x="3739" y="6928"/>
                  </a:lnTo>
                  <a:lnTo>
                    <a:pt x="3608" y="6940"/>
                  </a:lnTo>
                  <a:cubicBezTo>
                    <a:pt x="3393" y="6975"/>
                    <a:pt x="3227" y="7142"/>
                    <a:pt x="3227" y="7368"/>
                  </a:cubicBezTo>
                  <a:cubicBezTo>
                    <a:pt x="3250" y="7404"/>
                    <a:pt x="3262" y="7428"/>
                    <a:pt x="3262" y="7475"/>
                  </a:cubicBezTo>
                  <a:lnTo>
                    <a:pt x="2655" y="7475"/>
                  </a:lnTo>
                  <a:cubicBezTo>
                    <a:pt x="2596" y="7475"/>
                    <a:pt x="2536" y="7428"/>
                    <a:pt x="2536" y="7356"/>
                  </a:cubicBezTo>
                  <a:cubicBezTo>
                    <a:pt x="2536" y="7297"/>
                    <a:pt x="2572" y="7249"/>
                    <a:pt x="2631" y="7249"/>
                  </a:cubicBezTo>
                  <a:lnTo>
                    <a:pt x="2905" y="7225"/>
                  </a:lnTo>
                  <a:cubicBezTo>
                    <a:pt x="2977" y="7214"/>
                    <a:pt x="3036" y="7154"/>
                    <a:pt x="3036" y="7059"/>
                  </a:cubicBezTo>
                  <a:lnTo>
                    <a:pt x="3036" y="6642"/>
                  </a:lnTo>
                  <a:close/>
                  <a:moveTo>
                    <a:pt x="4084" y="6833"/>
                  </a:moveTo>
                  <a:cubicBezTo>
                    <a:pt x="4262" y="6868"/>
                    <a:pt x="4441" y="6880"/>
                    <a:pt x="4620" y="6892"/>
                  </a:cubicBezTo>
                  <a:lnTo>
                    <a:pt x="4620" y="7297"/>
                  </a:lnTo>
                  <a:cubicBezTo>
                    <a:pt x="4620" y="7404"/>
                    <a:pt x="4536" y="7475"/>
                    <a:pt x="4441" y="7475"/>
                  </a:cubicBezTo>
                  <a:lnTo>
                    <a:pt x="3691" y="7475"/>
                  </a:lnTo>
                  <a:cubicBezTo>
                    <a:pt x="3631" y="7475"/>
                    <a:pt x="3572" y="7428"/>
                    <a:pt x="3572" y="7356"/>
                  </a:cubicBezTo>
                  <a:cubicBezTo>
                    <a:pt x="3572" y="7297"/>
                    <a:pt x="3620" y="7249"/>
                    <a:pt x="3679" y="7249"/>
                  </a:cubicBezTo>
                  <a:lnTo>
                    <a:pt x="3941" y="7225"/>
                  </a:lnTo>
                  <a:cubicBezTo>
                    <a:pt x="4024" y="7202"/>
                    <a:pt x="4084" y="7142"/>
                    <a:pt x="4084" y="7059"/>
                  </a:cubicBezTo>
                  <a:lnTo>
                    <a:pt x="4084" y="6833"/>
                  </a:lnTo>
                  <a:close/>
                  <a:moveTo>
                    <a:pt x="7489" y="6809"/>
                  </a:moveTo>
                  <a:lnTo>
                    <a:pt x="7489" y="6928"/>
                  </a:lnTo>
                  <a:lnTo>
                    <a:pt x="7358" y="6940"/>
                  </a:lnTo>
                  <a:cubicBezTo>
                    <a:pt x="7144" y="6975"/>
                    <a:pt x="6977" y="7142"/>
                    <a:pt x="6977" y="7368"/>
                  </a:cubicBezTo>
                  <a:cubicBezTo>
                    <a:pt x="7001" y="7404"/>
                    <a:pt x="7001" y="7428"/>
                    <a:pt x="7013" y="7475"/>
                  </a:cubicBezTo>
                  <a:lnTo>
                    <a:pt x="6406" y="7475"/>
                  </a:lnTo>
                  <a:cubicBezTo>
                    <a:pt x="6346" y="7475"/>
                    <a:pt x="6287" y="7428"/>
                    <a:pt x="6287" y="7356"/>
                  </a:cubicBezTo>
                  <a:cubicBezTo>
                    <a:pt x="6287" y="7297"/>
                    <a:pt x="6322" y="7249"/>
                    <a:pt x="6382" y="7249"/>
                  </a:cubicBezTo>
                  <a:lnTo>
                    <a:pt x="6656" y="7225"/>
                  </a:lnTo>
                  <a:cubicBezTo>
                    <a:pt x="6727" y="7214"/>
                    <a:pt x="6787" y="7154"/>
                    <a:pt x="6787" y="7059"/>
                  </a:cubicBezTo>
                  <a:lnTo>
                    <a:pt x="6787" y="6892"/>
                  </a:lnTo>
                  <a:cubicBezTo>
                    <a:pt x="7025" y="6868"/>
                    <a:pt x="7263" y="6833"/>
                    <a:pt x="7489" y="6809"/>
                  </a:cubicBezTo>
                  <a:close/>
                  <a:moveTo>
                    <a:pt x="8525" y="6547"/>
                  </a:moveTo>
                  <a:lnTo>
                    <a:pt x="8525" y="7297"/>
                  </a:lnTo>
                  <a:cubicBezTo>
                    <a:pt x="8525" y="7392"/>
                    <a:pt x="8442" y="7475"/>
                    <a:pt x="8346" y="7475"/>
                  </a:cubicBezTo>
                  <a:lnTo>
                    <a:pt x="7430" y="7475"/>
                  </a:lnTo>
                  <a:cubicBezTo>
                    <a:pt x="7370" y="7475"/>
                    <a:pt x="7310" y="7428"/>
                    <a:pt x="7310" y="7356"/>
                  </a:cubicBezTo>
                  <a:cubicBezTo>
                    <a:pt x="7310" y="7297"/>
                    <a:pt x="7358" y="7249"/>
                    <a:pt x="7418" y="7249"/>
                  </a:cubicBezTo>
                  <a:lnTo>
                    <a:pt x="7680" y="7225"/>
                  </a:lnTo>
                  <a:cubicBezTo>
                    <a:pt x="7751" y="7214"/>
                    <a:pt x="7811" y="7154"/>
                    <a:pt x="7811" y="7059"/>
                  </a:cubicBezTo>
                  <a:lnTo>
                    <a:pt x="7811" y="6737"/>
                  </a:lnTo>
                  <a:lnTo>
                    <a:pt x="8215" y="6642"/>
                  </a:lnTo>
                  <a:lnTo>
                    <a:pt x="8525" y="6547"/>
                  </a:lnTo>
                  <a:close/>
                  <a:moveTo>
                    <a:pt x="5948" y="1"/>
                  </a:moveTo>
                  <a:cubicBezTo>
                    <a:pt x="5933" y="1"/>
                    <a:pt x="5919" y="4"/>
                    <a:pt x="5906" y="10"/>
                  </a:cubicBezTo>
                  <a:cubicBezTo>
                    <a:pt x="5846" y="22"/>
                    <a:pt x="4691" y="308"/>
                    <a:pt x="3667" y="1260"/>
                  </a:cubicBezTo>
                  <a:lnTo>
                    <a:pt x="3584" y="1046"/>
                  </a:lnTo>
                  <a:cubicBezTo>
                    <a:pt x="3572" y="998"/>
                    <a:pt x="3548" y="975"/>
                    <a:pt x="3500" y="963"/>
                  </a:cubicBezTo>
                  <a:cubicBezTo>
                    <a:pt x="3479" y="952"/>
                    <a:pt x="3458" y="946"/>
                    <a:pt x="3437" y="946"/>
                  </a:cubicBezTo>
                  <a:cubicBezTo>
                    <a:pt x="3412" y="946"/>
                    <a:pt x="3389" y="955"/>
                    <a:pt x="3370" y="975"/>
                  </a:cubicBezTo>
                  <a:cubicBezTo>
                    <a:pt x="3346" y="987"/>
                    <a:pt x="2917" y="1225"/>
                    <a:pt x="2536" y="1701"/>
                  </a:cubicBezTo>
                  <a:cubicBezTo>
                    <a:pt x="2036" y="2308"/>
                    <a:pt x="1846" y="3023"/>
                    <a:pt x="2000" y="3761"/>
                  </a:cubicBezTo>
                  <a:cubicBezTo>
                    <a:pt x="1619" y="3892"/>
                    <a:pt x="1203" y="4058"/>
                    <a:pt x="655" y="4118"/>
                  </a:cubicBezTo>
                  <a:cubicBezTo>
                    <a:pt x="333" y="4142"/>
                    <a:pt x="167" y="4320"/>
                    <a:pt x="95" y="4463"/>
                  </a:cubicBezTo>
                  <a:cubicBezTo>
                    <a:pt x="12" y="4618"/>
                    <a:pt x="0" y="4761"/>
                    <a:pt x="0" y="4785"/>
                  </a:cubicBezTo>
                  <a:cubicBezTo>
                    <a:pt x="0" y="4808"/>
                    <a:pt x="0" y="4832"/>
                    <a:pt x="12" y="4856"/>
                  </a:cubicBezTo>
                  <a:cubicBezTo>
                    <a:pt x="310" y="5451"/>
                    <a:pt x="964" y="5951"/>
                    <a:pt x="1917" y="6332"/>
                  </a:cubicBezTo>
                  <a:cubicBezTo>
                    <a:pt x="2179" y="6428"/>
                    <a:pt x="2441" y="6523"/>
                    <a:pt x="2727" y="6594"/>
                  </a:cubicBezTo>
                  <a:lnTo>
                    <a:pt x="2727" y="6952"/>
                  </a:lnTo>
                  <a:lnTo>
                    <a:pt x="2596" y="6975"/>
                  </a:lnTo>
                  <a:cubicBezTo>
                    <a:pt x="2381" y="6999"/>
                    <a:pt x="2215" y="7178"/>
                    <a:pt x="2215" y="7404"/>
                  </a:cubicBezTo>
                  <a:cubicBezTo>
                    <a:pt x="2215" y="7642"/>
                    <a:pt x="2417" y="7833"/>
                    <a:pt x="2655" y="7833"/>
                  </a:cubicBezTo>
                  <a:lnTo>
                    <a:pt x="4417" y="7833"/>
                  </a:lnTo>
                  <a:cubicBezTo>
                    <a:pt x="4703" y="7833"/>
                    <a:pt x="4929" y="7606"/>
                    <a:pt x="4929" y="7321"/>
                  </a:cubicBezTo>
                  <a:lnTo>
                    <a:pt x="4929" y="6952"/>
                  </a:lnTo>
                  <a:lnTo>
                    <a:pt x="4989" y="6952"/>
                  </a:lnTo>
                  <a:cubicBezTo>
                    <a:pt x="5227" y="6975"/>
                    <a:pt x="5465" y="6975"/>
                    <a:pt x="5703" y="6975"/>
                  </a:cubicBezTo>
                  <a:cubicBezTo>
                    <a:pt x="5965" y="6975"/>
                    <a:pt x="6227" y="6952"/>
                    <a:pt x="6489" y="6940"/>
                  </a:cubicBezTo>
                  <a:lnTo>
                    <a:pt x="6489" y="6940"/>
                  </a:lnTo>
                  <a:lnTo>
                    <a:pt x="6358" y="6952"/>
                  </a:lnTo>
                  <a:cubicBezTo>
                    <a:pt x="6144" y="6987"/>
                    <a:pt x="5989" y="7166"/>
                    <a:pt x="5989" y="7392"/>
                  </a:cubicBezTo>
                  <a:cubicBezTo>
                    <a:pt x="5989" y="7630"/>
                    <a:pt x="6179" y="7821"/>
                    <a:pt x="6418" y="7821"/>
                  </a:cubicBezTo>
                  <a:lnTo>
                    <a:pt x="8346" y="7821"/>
                  </a:lnTo>
                  <a:cubicBezTo>
                    <a:pt x="8632" y="7821"/>
                    <a:pt x="8858" y="7594"/>
                    <a:pt x="8858" y="7309"/>
                  </a:cubicBezTo>
                  <a:lnTo>
                    <a:pt x="8858" y="6452"/>
                  </a:lnTo>
                  <a:cubicBezTo>
                    <a:pt x="9573" y="6166"/>
                    <a:pt x="10108" y="5785"/>
                    <a:pt x="10430" y="5320"/>
                  </a:cubicBezTo>
                  <a:cubicBezTo>
                    <a:pt x="10525" y="5380"/>
                    <a:pt x="10585" y="5416"/>
                    <a:pt x="10644" y="5463"/>
                  </a:cubicBezTo>
                  <a:cubicBezTo>
                    <a:pt x="10668" y="5499"/>
                    <a:pt x="10704" y="5511"/>
                    <a:pt x="10751" y="5511"/>
                  </a:cubicBezTo>
                  <a:cubicBezTo>
                    <a:pt x="10775" y="5511"/>
                    <a:pt x="10787" y="5511"/>
                    <a:pt x="10811" y="5499"/>
                  </a:cubicBezTo>
                  <a:cubicBezTo>
                    <a:pt x="10870" y="5463"/>
                    <a:pt x="10894" y="5404"/>
                    <a:pt x="10894" y="5344"/>
                  </a:cubicBezTo>
                  <a:cubicBezTo>
                    <a:pt x="10882" y="5285"/>
                    <a:pt x="10882" y="4439"/>
                    <a:pt x="10418" y="3737"/>
                  </a:cubicBezTo>
                  <a:lnTo>
                    <a:pt x="10835" y="3320"/>
                  </a:lnTo>
                  <a:cubicBezTo>
                    <a:pt x="10870" y="3296"/>
                    <a:pt x="10882" y="3249"/>
                    <a:pt x="10882" y="3201"/>
                  </a:cubicBezTo>
                  <a:cubicBezTo>
                    <a:pt x="10882" y="3153"/>
                    <a:pt x="10847" y="3118"/>
                    <a:pt x="10823" y="3082"/>
                  </a:cubicBezTo>
                  <a:cubicBezTo>
                    <a:pt x="10787" y="3058"/>
                    <a:pt x="10156" y="2558"/>
                    <a:pt x="9489" y="2308"/>
                  </a:cubicBezTo>
                  <a:lnTo>
                    <a:pt x="9823" y="2106"/>
                  </a:lnTo>
                  <a:cubicBezTo>
                    <a:pt x="9870" y="2070"/>
                    <a:pt x="9894" y="2010"/>
                    <a:pt x="9894" y="1975"/>
                  </a:cubicBezTo>
                  <a:cubicBezTo>
                    <a:pt x="9894" y="1915"/>
                    <a:pt x="9870" y="1868"/>
                    <a:pt x="9823" y="1832"/>
                  </a:cubicBezTo>
                  <a:cubicBezTo>
                    <a:pt x="9787" y="1820"/>
                    <a:pt x="9037" y="1391"/>
                    <a:pt x="7918" y="1272"/>
                  </a:cubicBezTo>
                  <a:lnTo>
                    <a:pt x="8215" y="987"/>
                  </a:lnTo>
                  <a:cubicBezTo>
                    <a:pt x="8263" y="939"/>
                    <a:pt x="8275" y="903"/>
                    <a:pt x="8263" y="844"/>
                  </a:cubicBezTo>
                  <a:cubicBezTo>
                    <a:pt x="8251" y="784"/>
                    <a:pt x="8215" y="737"/>
                    <a:pt x="8156" y="725"/>
                  </a:cubicBezTo>
                  <a:cubicBezTo>
                    <a:pt x="8123" y="708"/>
                    <a:pt x="7644" y="530"/>
                    <a:pt x="6979" y="530"/>
                  </a:cubicBezTo>
                  <a:cubicBezTo>
                    <a:pt x="6672" y="530"/>
                    <a:pt x="6326" y="568"/>
                    <a:pt x="5965" y="677"/>
                  </a:cubicBezTo>
                  <a:lnTo>
                    <a:pt x="6096" y="201"/>
                  </a:lnTo>
                  <a:cubicBezTo>
                    <a:pt x="6120" y="141"/>
                    <a:pt x="6096" y="82"/>
                    <a:pt x="6060" y="46"/>
                  </a:cubicBezTo>
                  <a:cubicBezTo>
                    <a:pt x="6026" y="20"/>
                    <a:pt x="5985" y="1"/>
                    <a:pt x="59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3" name="Google Shape;12053;p81"/>
            <p:cNvSpPr/>
            <p:nvPr/>
          </p:nvSpPr>
          <p:spPr>
            <a:xfrm>
              <a:off x="6472845" y="1588626"/>
              <a:ext cx="41952" cy="38944"/>
            </a:xfrm>
            <a:custGeom>
              <a:avLst/>
              <a:gdLst/>
              <a:ahLst/>
              <a:cxnLst/>
              <a:rect l="l" t="t" r="r" b="b"/>
              <a:pathLst>
                <a:path w="1311" h="1217" extrusionOk="0">
                  <a:moveTo>
                    <a:pt x="1110" y="1"/>
                  </a:moveTo>
                  <a:cubicBezTo>
                    <a:pt x="1080" y="1"/>
                    <a:pt x="1050" y="9"/>
                    <a:pt x="1025" y="26"/>
                  </a:cubicBezTo>
                  <a:cubicBezTo>
                    <a:pt x="596" y="323"/>
                    <a:pt x="251" y="704"/>
                    <a:pt x="60" y="966"/>
                  </a:cubicBezTo>
                  <a:cubicBezTo>
                    <a:pt x="1" y="1038"/>
                    <a:pt x="13" y="1133"/>
                    <a:pt x="84" y="1192"/>
                  </a:cubicBezTo>
                  <a:cubicBezTo>
                    <a:pt x="120" y="1204"/>
                    <a:pt x="144" y="1216"/>
                    <a:pt x="179" y="1216"/>
                  </a:cubicBezTo>
                  <a:cubicBezTo>
                    <a:pt x="227" y="1216"/>
                    <a:pt x="263" y="1204"/>
                    <a:pt x="310" y="1157"/>
                  </a:cubicBezTo>
                  <a:cubicBezTo>
                    <a:pt x="501" y="907"/>
                    <a:pt x="798" y="561"/>
                    <a:pt x="1203" y="299"/>
                  </a:cubicBezTo>
                  <a:cubicBezTo>
                    <a:pt x="1275" y="240"/>
                    <a:pt x="1310" y="133"/>
                    <a:pt x="1251" y="73"/>
                  </a:cubicBezTo>
                  <a:cubicBezTo>
                    <a:pt x="1220" y="27"/>
                    <a:pt x="1165" y="1"/>
                    <a:pt x="11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4" name="Google Shape;12054;p81"/>
            <p:cNvSpPr/>
            <p:nvPr/>
          </p:nvSpPr>
          <p:spPr>
            <a:xfrm>
              <a:off x="6528109" y="1592402"/>
              <a:ext cx="40800" cy="23360"/>
            </a:xfrm>
            <a:custGeom>
              <a:avLst/>
              <a:gdLst/>
              <a:ahLst/>
              <a:cxnLst/>
              <a:rect l="l" t="t" r="r" b="b"/>
              <a:pathLst>
                <a:path w="1275" h="730" extrusionOk="0">
                  <a:moveTo>
                    <a:pt x="1103" y="1"/>
                  </a:moveTo>
                  <a:cubicBezTo>
                    <a:pt x="1092" y="1"/>
                    <a:pt x="1082" y="1"/>
                    <a:pt x="1072" y="3"/>
                  </a:cubicBezTo>
                  <a:cubicBezTo>
                    <a:pt x="643" y="110"/>
                    <a:pt x="298" y="300"/>
                    <a:pt x="83" y="431"/>
                  </a:cubicBezTo>
                  <a:cubicBezTo>
                    <a:pt x="12" y="479"/>
                    <a:pt x="0" y="586"/>
                    <a:pt x="48" y="658"/>
                  </a:cubicBezTo>
                  <a:cubicBezTo>
                    <a:pt x="72" y="705"/>
                    <a:pt x="119" y="729"/>
                    <a:pt x="179" y="729"/>
                  </a:cubicBezTo>
                  <a:cubicBezTo>
                    <a:pt x="203" y="729"/>
                    <a:pt x="238" y="717"/>
                    <a:pt x="262" y="705"/>
                  </a:cubicBezTo>
                  <a:cubicBezTo>
                    <a:pt x="441" y="586"/>
                    <a:pt x="738" y="408"/>
                    <a:pt x="1131" y="312"/>
                  </a:cubicBezTo>
                  <a:cubicBezTo>
                    <a:pt x="1238" y="289"/>
                    <a:pt x="1274" y="193"/>
                    <a:pt x="1262" y="122"/>
                  </a:cubicBezTo>
                  <a:cubicBezTo>
                    <a:pt x="1252" y="38"/>
                    <a:pt x="1177" y="1"/>
                    <a:pt x="11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5" name="Google Shape;12055;p81"/>
            <p:cNvSpPr/>
            <p:nvPr/>
          </p:nvSpPr>
          <p:spPr>
            <a:xfrm>
              <a:off x="6581453" y="1614994"/>
              <a:ext cx="38496" cy="11040"/>
            </a:xfrm>
            <a:custGeom>
              <a:avLst/>
              <a:gdLst/>
              <a:ahLst/>
              <a:cxnLst/>
              <a:rect l="l" t="t" r="r" b="b"/>
              <a:pathLst>
                <a:path w="1203" h="345" extrusionOk="0">
                  <a:moveTo>
                    <a:pt x="713" y="1"/>
                  </a:moveTo>
                  <a:cubicBezTo>
                    <a:pt x="555" y="1"/>
                    <a:pt x="354" y="8"/>
                    <a:pt x="143" y="35"/>
                  </a:cubicBezTo>
                  <a:cubicBezTo>
                    <a:pt x="60" y="59"/>
                    <a:pt x="0" y="130"/>
                    <a:pt x="12" y="214"/>
                  </a:cubicBezTo>
                  <a:cubicBezTo>
                    <a:pt x="24" y="297"/>
                    <a:pt x="83" y="345"/>
                    <a:pt x="179" y="345"/>
                  </a:cubicBezTo>
                  <a:lnTo>
                    <a:pt x="191" y="345"/>
                  </a:lnTo>
                  <a:cubicBezTo>
                    <a:pt x="405" y="321"/>
                    <a:pt x="613" y="315"/>
                    <a:pt x="768" y="315"/>
                  </a:cubicBezTo>
                  <a:cubicBezTo>
                    <a:pt x="923" y="315"/>
                    <a:pt x="1024" y="321"/>
                    <a:pt x="1024" y="321"/>
                  </a:cubicBezTo>
                  <a:cubicBezTo>
                    <a:pt x="1107" y="321"/>
                    <a:pt x="1191" y="261"/>
                    <a:pt x="1203" y="178"/>
                  </a:cubicBezTo>
                  <a:cubicBezTo>
                    <a:pt x="1191" y="95"/>
                    <a:pt x="1131" y="11"/>
                    <a:pt x="1036" y="11"/>
                  </a:cubicBezTo>
                  <a:cubicBezTo>
                    <a:pt x="1029" y="11"/>
                    <a:pt x="902" y="1"/>
                    <a:pt x="7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6" name="Google Shape;12056;p81"/>
            <p:cNvSpPr/>
            <p:nvPr/>
          </p:nvSpPr>
          <p:spPr>
            <a:xfrm>
              <a:off x="6634765" y="1648274"/>
              <a:ext cx="25184" cy="16992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190" y="1"/>
                  </a:moveTo>
                  <a:cubicBezTo>
                    <a:pt x="116" y="1"/>
                    <a:pt x="54" y="44"/>
                    <a:pt x="25" y="102"/>
                  </a:cubicBezTo>
                  <a:cubicBezTo>
                    <a:pt x="1" y="186"/>
                    <a:pt x="37" y="281"/>
                    <a:pt x="120" y="305"/>
                  </a:cubicBezTo>
                  <a:cubicBezTo>
                    <a:pt x="334" y="400"/>
                    <a:pt x="501" y="507"/>
                    <a:pt x="501" y="507"/>
                  </a:cubicBezTo>
                  <a:cubicBezTo>
                    <a:pt x="537" y="519"/>
                    <a:pt x="560" y="531"/>
                    <a:pt x="596" y="531"/>
                  </a:cubicBezTo>
                  <a:cubicBezTo>
                    <a:pt x="632" y="531"/>
                    <a:pt x="691" y="507"/>
                    <a:pt x="727" y="459"/>
                  </a:cubicBezTo>
                  <a:cubicBezTo>
                    <a:pt x="787" y="388"/>
                    <a:pt x="775" y="281"/>
                    <a:pt x="703" y="233"/>
                  </a:cubicBezTo>
                  <a:cubicBezTo>
                    <a:pt x="680" y="233"/>
                    <a:pt x="525" y="102"/>
                    <a:pt x="239" y="7"/>
                  </a:cubicBezTo>
                  <a:cubicBezTo>
                    <a:pt x="222" y="3"/>
                    <a:pt x="206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57" name="Google Shape;12057;p81"/>
          <p:cNvGrpSpPr/>
          <p:nvPr/>
        </p:nvGrpSpPr>
        <p:grpSpPr>
          <a:xfrm>
            <a:off x="9889216" y="2110968"/>
            <a:ext cx="464853" cy="445696"/>
            <a:chOff x="7444781" y="1507026"/>
            <a:chExt cx="348640" cy="334272"/>
          </a:xfrm>
          <a:solidFill>
            <a:schemeClr val="tx1"/>
          </a:solidFill>
        </p:grpSpPr>
        <p:sp>
          <p:nvSpPr>
            <p:cNvPr id="12058" name="Google Shape;12058;p81"/>
            <p:cNvSpPr/>
            <p:nvPr/>
          </p:nvSpPr>
          <p:spPr>
            <a:xfrm>
              <a:off x="7575469" y="1750066"/>
              <a:ext cx="40032" cy="39424"/>
            </a:xfrm>
            <a:custGeom>
              <a:avLst/>
              <a:gdLst/>
              <a:ahLst/>
              <a:cxnLst/>
              <a:rect l="l" t="t" r="r" b="b"/>
              <a:pathLst>
                <a:path w="1251" h="1232" extrusionOk="0">
                  <a:moveTo>
                    <a:pt x="691" y="291"/>
                  </a:moveTo>
                  <a:cubicBezTo>
                    <a:pt x="727" y="291"/>
                    <a:pt x="739" y="291"/>
                    <a:pt x="774" y="315"/>
                  </a:cubicBezTo>
                  <a:cubicBezTo>
                    <a:pt x="858" y="386"/>
                    <a:pt x="870" y="565"/>
                    <a:pt x="798" y="719"/>
                  </a:cubicBezTo>
                  <a:cubicBezTo>
                    <a:pt x="751" y="803"/>
                    <a:pt x="679" y="862"/>
                    <a:pt x="608" y="886"/>
                  </a:cubicBezTo>
                  <a:cubicBezTo>
                    <a:pt x="586" y="897"/>
                    <a:pt x="565" y="903"/>
                    <a:pt x="546" y="903"/>
                  </a:cubicBezTo>
                  <a:cubicBezTo>
                    <a:pt x="522" y="903"/>
                    <a:pt x="502" y="894"/>
                    <a:pt x="489" y="874"/>
                  </a:cubicBezTo>
                  <a:cubicBezTo>
                    <a:pt x="381" y="815"/>
                    <a:pt x="370" y="636"/>
                    <a:pt x="441" y="493"/>
                  </a:cubicBezTo>
                  <a:cubicBezTo>
                    <a:pt x="489" y="398"/>
                    <a:pt x="560" y="338"/>
                    <a:pt x="631" y="315"/>
                  </a:cubicBezTo>
                  <a:cubicBezTo>
                    <a:pt x="655" y="315"/>
                    <a:pt x="667" y="291"/>
                    <a:pt x="691" y="291"/>
                  </a:cubicBezTo>
                  <a:close/>
                  <a:moveTo>
                    <a:pt x="673" y="0"/>
                  </a:moveTo>
                  <a:cubicBezTo>
                    <a:pt x="632" y="0"/>
                    <a:pt x="590" y="5"/>
                    <a:pt x="548" y="17"/>
                  </a:cubicBezTo>
                  <a:cubicBezTo>
                    <a:pt x="381" y="65"/>
                    <a:pt x="250" y="196"/>
                    <a:pt x="155" y="362"/>
                  </a:cubicBezTo>
                  <a:cubicBezTo>
                    <a:pt x="0" y="672"/>
                    <a:pt x="72" y="1029"/>
                    <a:pt x="334" y="1172"/>
                  </a:cubicBezTo>
                  <a:cubicBezTo>
                    <a:pt x="417" y="1219"/>
                    <a:pt x="489" y="1231"/>
                    <a:pt x="560" y="1231"/>
                  </a:cubicBezTo>
                  <a:cubicBezTo>
                    <a:pt x="608" y="1231"/>
                    <a:pt x="655" y="1231"/>
                    <a:pt x="715" y="1219"/>
                  </a:cubicBezTo>
                  <a:cubicBezTo>
                    <a:pt x="870" y="1172"/>
                    <a:pt x="1012" y="1041"/>
                    <a:pt x="1096" y="874"/>
                  </a:cubicBezTo>
                  <a:cubicBezTo>
                    <a:pt x="1251" y="553"/>
                    <a:pt x="1167" y="196"/>
                    <a:pt x="917" y="65"/>
                  </a:cubicBezTo>
                  <a:cubicBezTo>
                    <a:pt x="844" y="24"/>
                    <a:pt x="761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9" name="Google Shape;12059;p81"/>
            <p:cNvSpPr/>
            <p:nvPr/>
          </p:nvSpPr>
          <p:spPr>
            <a:xfrm>
              <a:off x="7623469" y="1749714"/>
              <a:ext cx="40032" cy="39776"/>
            </a:xfrm>
            <a:custGeom>
              <a:avLst/>
              <a:gdLst/>
              <a:ahLst/>
              <a:cxnLst/>
              <a:rect l="l" t="t" r="r" b="b"/>
              <a:pathLst>
                <a:path w="1251" h="1243" extrusionOk="0">
                  <a:moveTo>
                    <a:pt x="560" y="337"/>
                  </a:moveTo>
                  <a:cubicBezTo>
                    <a:pt x="584" y="337"/>
                    <a:pt x="596" y="337"/>
                    <a:pt x="620" y="349"/>
                  </a:cubicBezTo>
                  <a:cubicBezTo>
                    <a:pt x="703" y="385"/>
                    <a:pt x="775" y="445"/>
                    <a:pt x="822" y="528"/>
                  </a:cubicBezTo>
                  <a:cubicBezTo>
                    <a:pt x="882" y="671"/>
                    <a:pt x="858" y="849"/>
                    <a:pt x="763" y="897"/>
                  </a:cubicBezTo>
                  <a:cubicBezTo>
                    <a:pt x="736" y="914"/>
                    <a:pt x="704" y="926"/>
                    <a:pt x="674" y="926"/>
                  </a:cubicBezTo>
                  <a:cubicBezTo>
                    <a:pt x="664" y="926"/>
                    <a:pt x="653" y="924"/>
                    <a:pt x="644" y="921"/>
                  </a:cubicBezTo>
                  <a:cubicBezTo>
                    <a:pt x="560" y="885"/>
                    <a:pt x="489" y="826"/>
                    <a:pt x="441" y="742"/>
                  </a:cubicBezTo>
                  <a:cubicBezTo>
                    <a:pt x="370" y="588"/>
                    <a:pt x="382" y="409"/>
                    <a:pt x="489" y="349"/>
                  </a:cubicBezTo>
                  <a:cubicBezTo>
                    <a:pt x="501" y="337"/>
                    <a:pt x="536" y="337"/>
                    <a:pt x="560" y="337"/>
                  </a:cubicBezTo>
                  <a:close/>
                  <a:moveTo>
                    <a:pt x="547" y="0"/>
                  </a:moveTo>
                  <a:cubicBezTo>
                    <a:pt x="468" y="0"/>
                    <a:pt x="395" y="24"/>
                    <a:pt x="322" y="76"/>
                  </a:cubicBezTo>
                  <a:cubicBezTo>
                    <a:pt x="72" y="218"/>
                    <a:pt x="1" y="576"/>
                    <a:pt x="143" y="885"/>
                  </a:cubicBezTo>
                  <a:cubicBezTo>
                    <a:pt x="239" y="1052"/>
                    <a:pt x="370" y="1183"/>
                    <a:pt x="536" y="1230"/>
                  </a:cubicBezTo>
                  <a:cubicBezTo>
                    <a:pt x="584" y="1242"/>
                    <a:pt x="620" y="1242"/>
                    <a:pt x="679" y="1242"/>
                  </a:cubicBezTo>
                  <a:cubicBezTo>
                    <a:pt x="763" y="1242"/>
                    <a:pt x="846" y="1230"/>
                    <a:pt x="905" y="1183"/>
                  </a:cubicBezTo>
                  <a:cubicBezTo>
                    <a:pt x="1179" y="1040"/>
                    <a:pt x="1251" y="683"/>
                    <a:pt x="1084" y="373"/>
                  </a:cubicBezTo>
                  <a:cubicBezTo>
                    <a:pt x="1001" y="207"/>
                    <a:pt x="858" y="76"/>
                    <a:pt x="703" y="28"/>
                  </a:cubicBezTo>
                  <a:cubicBezTo>
                    <a:pt x="648" y="10"/>
                    <a:pt x="597" y="0"/>
                    <a:pt x="5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0" name="Google Shape;12060;p81"/>
            <p:cNvSpPr/>
            <p:nvPr/>
          </p:nvSpPr>
          <p:spPr>
            <a:xfrm>
              <a:off x="7537741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67" y="1500"/>
                  </a:cubicBezTo>
                  <a:cubicBezTo>
                    <a:pt x="1037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58" y="595"/>
                    <a:pt x="1275" y="524"/>
                    <a:pt x="1191" y="524"/>
                  </a:cubicBezTo>
                  <a:cubicBezTo>
                    <a:pt x="1096" y="524"/>
                    <a:pt x="1025" y="595"/>
                    <a:pt x="1025" y="691"/>
                  </a:cubicBezTo>
                  <a:lnTo>
                    <a:pt x="1025" y="845"/>
                  </a:lnTo>
                  <a:cubicBezTo>
                    <a:pt x="1025" y="1048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77" y="333"/>
                    <a:pt x="667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1" name="Google Shape;12061;p81"/>
            <p:cNvSpPr/>
            <p:nvPr/>
          </p:nvSpPr>
          <p:spPr>
            <a:xfrm>
              <a:off x="7657389" y="1640498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3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46" y="595"/>
                    <a:pt x="1274" y="524"/>
                    <a:pt x="1191" y="524"/>
                  </a:cubicBezTo>
                  <a:cubicBezTo>
                    <a:pt x="1096" y="524"/>
                    <a:pt x="1024" y="595"/>
                    <a:pt x="1024" y="691"/>
                  </a:cubicBezTo>
                  <a:lnTo>
                    <a:pt x="1024" y="845"/>
                  </a:lnTo>
                  <a:cubicBezTo>
                    <a:pt x="1024" y="1048"/>
                    <a:pt x="858" y="1203"/>
                    <a:pt x="667" y="1203"/>
                  </a:cubicBezTo>
                  <a:cubicBezTo>
                    <a:pt x="465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65" y="333"/>
                    <a:pt x="667" y="333"/>
                  </a:cubicBezTo>
                  <a:cubicBezTo>
                    <a:pt x="750" y="333"/>
                    <a:pt x="822" y="250"/>
                    <a:pt x="822" y="167"/>
                  </a:cubicBezTo>
                  <a:cubicBezTo>
                    <a:pt x="822" y="71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2" name="Google Shape;12062;p81"/>
            <p:cNvSpPr/>
            <p:nvPr/>
          </p:nvSpPr>
          <p:spPr>
            <a:xfrm>
              <a:off x="7444781" y="1507026"/>
              <a:ext cx="348640" cy="334272"/>
            </a:xfrm>
            <a:custGeom>
              <a:avLst/>
              <a:gdLst/>
              <a:ahLst/>
              <a:cxnLst/>
              <a:rect l="l" t="t" r="r" b="b"/>
              <a:pathLst>
                <a:path w="10895" h="10446" extrusionOk="0">
                  <a:moveTo>
                    <a:pt x="1203" y="349"/>
                  </a:moveTo>
                  <a:lnTo>
                    <a:pt x="1203" y="349"/>
                  </a:lnTo>
                  <a:cubicBezTo>
                    <a:pt x="1596" y="432"/>
                    <a:pt x="2001" y="575"/>
                    <a:pt x="2382" y="778"/>
                  </a:cubicBezTo>
                  <a:cubicBezTo>
                    <a:pt x="2894" y="1052"/>
                    <a:pt x="3263" y="1385"/>
                    <a:pt x="3501" y="1611"/>
                  </a:cubicBezTo>
                  <a:cubicBezTo>
                    <a:pt x="3263" y="1778"/>
                    <a:pt x="3037" y="1968"/>
                    <a:pt x="2810" y="2183"/>
                  </a:cubicBezTo>
                  <a:cubicBezTo>
                    <a:pt x="2549" y="1564"/>
                    <a:pt x="2179" y="1063"/>
                    <a:pt x="1703" y="671"/>
                  </a:cubicBezTo>
                  <a:cubicBezTo>
                    <a:pt x="1536" y="540"/>
                    <a:pt x="1370" y="432"/>
                    <a:pt x="1203" y="349"/>
                  </a:cubicBezTo>
                  <a:close/>
                  <a:moveTo>
                    <a:pt x="9740" y="361"/>
                  </a:moveTo>
                  <a:lnTo>
                    <a:pt x="9740" y="361"/>
                  </a:lnTo>
                  <a:cubicBezTo>
                    <a:pt x="9407" y="540"/>
                    <a:pt x="9061" y="790"/>
                    <a:pt x="8740" y="1194"/>
                  </a:cubicBezTo>
                  <a:cubicBezTo>
                    <a:pt x="8680" y="1266"/>
                    <a:pt x="8692" y="1361"/>
                    <a:pt x="8752" y="1421"/>
                  </a:cubicBezTo>
                  <a:cubicBezTo>
                    <a:pt x="8775" y="1444"/>
                    <a:pt x="8811" y="1444"/>
                    <a:pt x="8859" y="1444"/>
                  </a:cubicBezTo>
                  <a:cubicBezTo>
                    <a:pt x="8895" y="1444"/>
                    <a:pt x="8942" y="1433"/>
                    <a:pt x="8978" y="1385"/>
                  </a:cubicBezTo>
                  <a:cubicBezTo>
                    <a:pt x="9454" y="825"/>
                    <a:pt x="9966" y="552"/>
                    <a:pt x="10371" y="432"/>
                  </a:cubicBezTo>
                  <a:lnTo>
                    <a:pt x="10371" y="432"/>
                  </a:lnTo>
                  <a:cubicBezTo>
                    <a:pt x="10252" y="647"/>
                    <a:pt x="10169" y="956"/>
                    <a:pt x="10216" y="1373"/>
                  </a:cubicBezTo>
                  <a:cubicBezTo>
                    <a:pt x="10276" y="1945"/>
                    <a:pt x="10228" y="2361"/>
                    <a:pt x="10073" y="2718"/>
                  </a:cubicBezTo>
                  <a:cubicBezTo>
                    <a:pt x="9918" y="3076"/>
                    <a:pt x="9645" y="3385"/>
                    <a:pt x="9228" y="3683"/>
                  </a:cubicBezTo>
                  <a:cubicBezTo>
                    <a:pt x="9037" y="3326"/>
                    <a:pt x="8799" y="2980"/>
                    <a:pt x="8549" y="2671"/>
                  </a:cubicBezTo>
                  <a:cubicBezTo>
                    <a:pt x="8478" y="2599"/>
                    <a:pt x="8406" y="2504"/>
                    <a:pt x="8347" y="2433"/>
                  </a:cubicBezTo>
                  <a:cubicBezTo>
                    <a:pt x="8406" y="2278"/>
                    <a:pt x="8466" y="2147"/>
                    <a:pt x="8549" y="2016"/>
                  </a:cubicBezTo>
                  <a:cubicBezTo>
                    <a:pt x="8585" y="1933"/>
                    <a:pt x="8561" y="1837"/>
                    <a:pt x="8478" y="1802"/>
                  </a:cubicBezTo>
                  <a:cubicBezTo>
                    <a:pt x="8456" y="1791"/>
                    <a:pt x="8430" y="1785"/>
                    <a:pt x="8405" y="1785"/>
                  </a:cubicBezTo>
                  <a:cubicBezTo>
                    <a:pt x="8348" y="1785"/>
                    <a:pt x="8292" y="1812"/>
                    <a:pt x="8275" y="1861"/>
                  </a:cubicBezTo>
                  <a:cubicBezTo>
                    <a:pt x="8216" y="1968"/>
                    <a:pt x="8168" y="2076"/>
                    <a:pt x="8121" y="2183"/>
                  </a:cubicBezTo>
                  <a:cubicBezTo>
                    <a:pt x="7906" y="1956"/>
                    <a:pt x="7680" y="1778"/>
                    <a:pt x="7442" y="1611"/>
                  </a:cubicBezTo>
                  <a:cubicBezTo>
                    <a:pt x="7668" y="1385"/>
                    <a:pt x="8049" y="1040"/>
                    <a:pt x="8561" y="778"/>
                  </a:cubicBezTo>
                  <a:cubicBezTo>
                    <a:pt x="8942" y="575"/>
                    <a:pt x="9347" y="421"/>
                    <a:pt x="9740" y="361"/>
                  </a:cubicBezTo>
                  <a:close/>
                  <a:moveTo>
                    <a:pt x="560" y="456"/>
                  </a:moveTo>
                  <a:lnTo>
                    <a:pt x="560" y="456"/>
                  </a:lnTo>
                  <a:cubicBezTo>
                    <a:pt x="1132" y="635"/>
                    <a:pt x="2037" y="1135"/>
                    <a:pt x="2572" y="2445"/>
                  </a:cubicBezTo>
                  <a:cubicBezTo>
                    <a:pt x="2501" y="2516"/>
                    <a:pt x="2441" y="2599"/>
                    <a:pt x="2382" y="2683"/>
                  </a:cubicBezTo>
                  <a:cubicBezTo>
                    <a:pt x="2132" y="2992"/>
                    <a:pt x="1894" y="3338"/>
                    <a:pt x="1703" y="3695"/>
                  </a:cubicBezTo>
                  <a:cubicBezTo>
                    <a:pt x="1263" y="3385"/>
                    <a:pt x="1001" y="3088"/>
                    <a:pt x="834" y="2718"/>
                  </a:cubicBezTo>
                  <a:cubicBezTo>
                    <a:pt x="691" y="2361"/>
                    <a:pt x="644" y="1921"/>
                    <a:pt x="703" y="1373"/>
                  </a:cubicBezTo>
                  <a:cubicBezTo>
                    <a:pt x="739" y="956"/>
                    <a:pt x="667" y="659"/>
                    <a:pt x="560" y="456"/>
                  </a:cubicBezTo>
                  <a:close/>
                  <a:moveTo>
                    <a:pt x="882" y="6207"/>
                  </a:moveTo>
                  <a:lnTo>
                    <a:pt x="882" y="6207"/>
                  </a:lnTo>
                  <a:cubicBezTo>
                    <a:pt x="1239" y="6612"/>
                    <a:pt x="1727" y="6945"/>
                    <a:pt x="2298" y="7195"/>
                  </a:cubicBezTo>
                  <a:cubicBezTo>
                    <a:pt x="2727" y="7386"/>
                    <a:pt x="3096" y="7481"/>
                    <a:pt x="3263" y="7517"/>
                  </a:cubicBezTo>
                  <a:cubicBezTo>
                    <a:pt x="3144" y="7802"/>
                    <a:pt x="3072" y="8112"/>
                    <a:pt x="3072" y="8457"/>
                  </a:cubicBezTo>
                  <a:lnTo>
                    <a:pt x="3072" y="8469"/>
                  </a:lnTo>
                  <a:cubicBezTo>
                    <a:pt x="2120" y="8255"/>
                    <a:pt x="1441" y="7695"/>
                    <a:pt x="1084" y="6909"/>
                  </a:cubicBezTo>
                  <a:cubicBezTo>
                    <a:pt x="989" y="6659"/>
                    <a:pt x="905" y="6421"/>
                    <a:pt x="882" y="6207"/>
                  </a:cubicBezTo>
                  <a:close/>
                  <a:moveTo>
                    <a:pt x="5466" y="1302"/>
                  </a:moveTo>
                  <a:cubicBezTo>
                    <a:pt x="6442" y="1302"/>
                    <a:pt x="7454" y="1861"/>
                    <a:pt x="8311" y="2909"/>
                  </a:cubicBezTo>
                  <a:cubicBezTo>
                    <a:pt x="9061" y="3814"/>
                    <a:pt x="9585" y="5016"/>
                    <a:pt x="9692" y="6100"/>
                  </a:cubicBezTo>
                  <a:cubicBezTo>
                    <a:pt x="9287" y="6505"/>
                    <a:pt x="8811" y="6755"/>
                    <a:pt x="8442" y="6945"/>
                  </a:cubicBezTo>
                  <a:cubicBezTo>
                    <a:pt x="8359" y="6969"/>
                    <a:pt x="8323" y="7076"/>
                    <a:pt x="8347" y="7148"/>
                  </a:cubicBezTo>
                  <a:cubicBezTo>
                    <a:pt x="8376" y="7206"/>
                    <a:pt x="8454" y="7249"/>
                    <a:pt x="8520" y="7249"/>
                  </a:cubicBezTo>
                  <a:cubicBezTo>
                    <a:pt x="8535" y="7249"/>
                    <a:pt x="8549" y="7247"/>
                    <a:pt x="8561" y="7243"/>
                  </a:cubicBezTo>
                  <a:cubicBezTo>
                    <a:pt x="9240" y="6945"/>
                    <a:pt x="9704" y="6564"/>
                    <a:pt x="10014" y="6243"/>
                  </a:cubicBezTo>
                  <a:lnTo>
                    <a:pt x="10014" y="6243"/>
                  </a:lnTo>
                  <a:cubicBezTo>
                    <a:pt x="9990" y="6433"/>
                    <a:pt x="9930" y="6671"/>
                    <a:pt x="9811" y="6921"/>
                  </a:cubicBezTo>
                  <a:cubicBezTo>
                    <a:pt x="9466" y="7719"/>
                    <a:pt x="8775" y="8267"/>
                    <a:pt x="7811" y="8517"/>
                  </a:cubicBezTo>
                  <a:lnTo>
                    <a:pt x="7811" y="8505"/>
                  </a:lnTo>
                  <a:cubicBezTo>
                    <a:pt x="7811" y="8172"/>
                    <a:pt x="7752" y="7850"/>
                    <a:pt x="7621" y="7564"/>
                  </a:cubicBezTo>
                  <a:cubicBezTo>
                    <a:pt x="7692" y="7552"/>
                    <a:pt x="7787" y="7517"/>
                    <a:pt x="7906" y="7493"/>
                  </a:cubicBezTo>
                  <a:cubicBezTo>
                    <a:pt x="7990" y="7457"/>
                    <a:pt x="8037" y="7374"/>
                    <a:pt x="8013" y="7290"/>
                  </a:cubicBezTo>
                  <a:cubicBezTo>
                    <a:pt x="7986" y="7226"/>
                    <a:pt x="7930" y="7183"/>
                    <a:pt x="7868" y="7183"/>
                  </a:cubicBezTo>
                  <a:cubicBezTo>
                    <a:pt x="7849" y="7183"/>
                    <a:pt x="7830" y="7187"/>
                    <a:pt x="7811" y="7195"/>
                  </a:cubicBezTo>
                  <a:cubicBezTo>
                    <a:pt x="7632" y="7255"/>
                    <a:pt x="7502" y="7267"/>
                    <a:pt x="7478" y="7279"/>
                  </a:cubicBezTo>
                  <a:cubicBezTo>
                    <a:pt x="7371" y="7136"/>
                    <a:pt x="7263" y="6981"/>
                    <a:pt x="7132" y="6862"/>
                  </a:cubicBezTo>
                  <a:cubicBezTo>
                    <a:pt x="6704" y="6445"/>
                    <a:pt x="6108" y="6231"/>
                    <a:pt x="5466" y="6231"/>
                  </a:cubicBezTo>
                  <a:cubicBezTo>
                    <a:pt x="4584" y="6231"/>
                    <a:pt x="3858" y="6648"/>
                    <a:pt x="3441" y="7279"/>
                  </a:cubicBezTo>
                  <a:cubicBezTo>
                    <a:pt x="3334" y="7267"/>
                    <a:pt x="2072" y="7005"/>
                    <a:pt x="1227" y="6136"/>
                  </a:cubicBezTo>
                  <a:cubicBezTo>
                    <a:pt x="1346" y="5052"/>
                    <a:pt x="1858" y="3850"/>
                    <a:pt x="2620" y="2909"/>
                  </a:cubicBezTo>
                  <a:cubicBezTo>
                    <a:pt x="3465" y="1861"/>
                    <a:pt x="4477" y="1302"/>
                    <a:pt x="5466" y="1302"/>
                  </a:cubicBezTo>
                  <a:close/>
                  <a:moveTo>
                    <a:pt x="5466" y="6493"/>
                  </a:moveTo>
                  <a:cubicBezTo>
                    <a:pt x="6644" y="6493"/>
                    <a:pt x="7513" y="7338"/>
                    <a:pt x="7513" y="8469"/>
                  </a:cubicBezTo>
                  <a:cubicBezTo>
                    <a:pt x="7513" y="8707"/>
                    <a:pt x="7454" y="8874"/>
                    <a:pt x="7323" y="8993"/>
                  </a:cubicBezTo>
                  <a:cubicBezTo>
                    <a:pt x="7144" y="9164"/>
                    <a:pt x="6837" y="9212"/>
                    <a:pt x="6517" y="9212"/>
                  </a:cubicBezTo>
                  <a:cubicBezTo>
                    <a:pt x="6304" y="9212"/>
                    <a:pt x="6085" y="9191"/>
                    <a:pt x="5894" y="9172"/>
                  </a:cubicBezTo>
                  <a:cubicBezTo>
                    <a:pt x="5727" y="9160"/>
                    <a:pt x="5585" y="9148"/>
                    <a:pt x="5466" y="9148"/>
                  </a:cubicBezTo>
                  <a:cubicBezTo>
                    <a:pt x="5346" y="9148"/>
                    <a:pt x="5192" y="9160"/>
                    <a:pt x="5049" y="9172"/>
                  </a:cubicBezTo>
                  <a:cubicBezTo>
                    <a:pt x="4869" y="9190"/>
                    <a:pt x="4663" y="9208"/>
                    <a:pt x="4461" y="9208"/>
                  </a:cubicBezTo>
                  <a:cubicBezTo>
                    <a:pt x="4127" y="9208"/>
                    <a:pt x="3801" y="9159"/>
                    <a:pt x="3608" y="8981"/>
                  </a:cubicBezTo>
                  <a:cubicBezTo>
                    <a:pt x="3465" y="8874"/>
                    <a:pt x="3406" y="8707"/>
                    <a:pt x="3406" y="8469"/>
                  </a:cubicBezTo>
                  <a:cubicBezTo>
                    <a:pt x="3406" y="7921"/>
                    <a:pt x="3620" y="7421"/>
                    <a:pt x="4001" y="7040"/>
                  </a:cubicBezTo>
                  <a:cubicBezTo>
                    <a:pt x="4382" y="6683"/>
                    <a:pt x="4894" y="6493"/>
                    <a:pt x="5466" y="6493"/>
                  </a:cubicBezTo>
                  <a:close/>
                  <a:moveTo>
                    <a:pt x="1941" y="8338"/>
                  </a:moveTo>
                  <a:lnTo>
                    <a:pt x="1941" y="8338"/>
                  </a:lnTo>
                  <a:cubicBezTo>
                    <a:pt x="2263" y="8541"/>
                    <a:pt x="2668" y="8731"/>
                    <a:pt x="3156" y="8826"/>
                  </a:cubicBezTo>
                  <a:cubicBezTo>
                    <a:pt x="3203" y="8993"/>
                    <a:pt x="3287" y="9124"/>
                    <a:pt x="3394" y="9231"/>
                  </a:cubicBezTo>
                  <a:cubicBezTo>
                    <a:pt x="3662" y="9475"/>
                    <a:pt x="4075" y="9532"/>
                    <a:pt x="4480" y="9532"/>
                  </a:cubicBezTo>
                  <a:cubicBezTo>
                    <a:pt x="4687" y="9532"/>
                    <a:pt x="4891" y="9517"/>
                    <a:pt x="5073" y="9505"/>
                  </a:cubicBezTo>
                  <a:cubicBezTo>
                    <a:pt x="5227" y="9481"/>
                    <a:pt x="5358" y="9469"/>
                    <a:pt x="5466" y="9469"/>
                  </a:cubicBezTo>
                  <a:cubicBezTo>
                    <a:pt x="5573" y="9469"/>
                    <a:pt x="5716" y="9481"/>
                    <a:pt x="5870" y="9505"/>
                  </a:cubicBezTo>
                  <a:cubicBezTo>
                    <a:pt x="6061" y="9517"/>
                    <a:pt x="6275" y="9529"/>
                    <a:pt x="6489" y="9529"/>
                  </a:cubicBezTo>
                  <a:cubicBezTo>
                    <a:pt x="6894" y="9529"/>
                    <a:pt x="7275" y="9469"/>
                    <a:pt x="7537" y="9231"/>
                  </a:cubicBezTo>
                  <a:cubicBezTo>
                    <a:pt x="7656" y="9124"/>
                    <a:pt x="7728" y="8993"/>
                    <a:pt x="7763" y="8826"/>
                  </a:cubicBezTo>
                  <a:cubicBezTo>
                    <a:pt x="8264" y="8731"/>
                    <a:pt x="8656" y="8553"/>
                    <a:pt x="8990" y="8338"/>
                  </a:cubicBezTo>
                  <a:lnTo>
                    <a:pt x="8990" y="8338"/>
                  </a:lnTo>
                  <a:cubicBezTo>
                    <a:pt x="8752" y="8767"/>
                    <a:pt x="8371" y="9160"/>
                    <a:pt x="7871" y="9469"/>
                  </a:cubicBezTo>
                  <a:cubicBezTo>
                    <a:pt x="7180" y="9898"/>
                    <a:pt x="6323" y="10136"/>
                    <a:pt x="5466" y="10136"/>
                  </a:cubicBezTo>
                  <a:cubicBezTo>
                    <a:pt x="4596" y="10136"/>
                    <a:pt x="3739" y="9898"/>
                    <a:pt x="3049" y="9469"/>
                  </a:cubicBezTo>
                  <a:cubicBezTo>
                    <a:pt x="2560" y="9160"/>
                    <a:pt x="2179" y="8767"/>
                    <a:pt x="1941" y="8338"/>
                  </a:cubicBezTo>
                  <a:close/>
                  <a:moveTo>
                    <a:pt x="602" y="1"/>
                  </a:moveTo>
                  <a:cubicBezTo>
                    <a:pt x="450" y="1"/>
                    <a:pt x="297" y="10"/>
                    <a:pt x="143" y="28"/>
                  </a:cubicBezTo>
                  <a:cubicBezTo>
                    <a:pt x="84" y="51"/>
                    <a:pt x="24" y="87"/>
                    <a:pt x="12" y="147"/>
                  </a:cubicBezTo>
                  <a:cubicBezTo>
                    <a:pt x="1" y="218"/>
                    <a:pt x="24" y="290"/>
                    <a:pt x="72" y="313"/>
                  </a:cubicBezTo>
                  <a:cubicBezTo>
                    <a:pt x="84" y="325"/>
                    <a:pt x="441" y="599"/>
                    <a:pt x="370" y="1337"/>
                  </a:cubicBezTo>
                  <a:cubicBezTo>
                    <a:pt x="310" y="1956"/>
                    <a:pt x="358" y="2433"/>
                    <a:pt x="536" y="2849"/>
                  </a:cubicBezTo>
                  <a:cubicBezTo>
                    <a:pt x="715" y="3278"/>
                    <a:pt x="1036" y="3635"/>
                    <a:pt x="1536" y="3981"/>
                  </a:cubicBezTo>
                  <a:cubicBezTo>
                    <a:pt x="1239" y="4576"/>
                    <a:pt x="1025" y="5195"/>
                    <a:pt x="941" y="5790"/>
                  </a:cubicBezTo>
                  <a:cubicBezTo>
                    <a:pt x="894" y="5731"/>
                    <a:pt x="858" y="5695"/>
                    <a:pt x="834" y="5635"/>
                  </a:cubicBezTo>
                  <a:cubicBezTo>
                    <a:pt x="803" y="5584"/>
                    <a:pt x="745" y="5550"/>
                    <a:pt x="683" y="5550"/>
                  </a:cubicBezTo>
                  <a:cubicBezTo>
                    <a:pt x="674" y="5550"/>
                    <a:pt x="665" y="5551"/>
                    <a:pt x="655" y="5552"/>
                  </a:cubicBezTo>
                  <a:cubicBezTo>
                    <a:pt x="596" y="5576"/>
                    <a:pt x="536" y="5635"/>
                    <a:pt x="536" y="5707"/>
                  </a:cubicBezTo>
                  <a:cubicBezTo>
                    <a:pt x="536" y="5731"/>
                    <a:pt x="489" y="6350"/>
                    <a:pt x="798" y="7040"/>
                  </a:cubicBezTo>
                  <a:cubicBezTo>
                    <a:pt x="917" y="7326"/>
                    <a:pt x="1120" y="7636"/>
                    <a:pt x="1394" y="7921"/>
                  </a:cubicBezTo>
                  <a:cubicBezTo>
                    <a:pt x="1608" y="8636"/>
                    <a:pt x="2132" y="9279"/>
                    <a:pt x="2870" y="9731"/>
                  </a:cubicBezTo>
                  <a:cubicBezTo>
                    <a:pt x="3620" y="10196"/>
                    <a:pt x="4537" y="10446"/>
                    <a:pt x="5466" y="10446"/>
                  </a:cubicBezTo>
                  <a:cubicBezTo>
                    <a:pt x="6382" y="10446"/>
                    <a:pt x="7311" y="10196"/>
                    <a:pt x="8049" y="9731"/>
                  </a:cubicBezTo>
                  <a:cubicBezTo>
                    <a:pt x="8799" y="9279"/>
                    <a:pt x="9311" y="8624"/>
                    <a:pt x="9526" y="7921"/>
                  </a:cubicBezTo>
                  <a:cubicBezTo>
                    <a:pt x="9811" y="7624"/>
                    <a:pt x="10002" y="7314"/>
                    <a:pt x="10121" y="7040"/>
                  </a:cubicBezTo>
                  <a:cubicBezTo>
                    <a:pt x="10419" y="6350"/>
                    <a:pt x="10383" y="5731"/>
                    <a:pt x="10383" y="5707"/>
                  </a:cubicBezTo>
                  <a:cubicBezTo>
                    <a:pt x="10383" y="5635"/>
                    <a:pt x="10323" y="5588"/>
                    <a:pt x="10264" y="5552"/>
                  </a:cubicBezTo>
                  <a:cubicBezTo>
                    <a:pt x="10256" y="5551"/>
                    <a:pt x="10248" y="5550"/>
                    <a:pt x="10240" y="5550"/>
                  </a:cubicBezTo>
                  <a:cubicBezTo>
                    <a:pt x="10186" y="5550"/>
                    <a:pt x="10127" y="5584"/>
                    <a:pt x="10085" y="5635"/>
                  </a:cubicBezTo>
                  <a:cubicBezTo>
                    <a:pt x="10061" y="5683"/>
                    <a:pt x="10014" y="5731"/>
                    <a:pt x="9990" y="5790"/>
                  </a:cubicBezTo>
                  <a:cubicBezTo>
                    <a:pt x="9883" y="5183"/>
                    <a:pt x="9668" y="4576"/>
                    <a:pt x="9395" y="3981"/>
                  </a:cubicBezTo>
                  <a:cubicBezTo>
                    <a:pt x="9883" y="3647"/>
                    <a:pt x="10204" y="3278"/>
                    <a:pt x="10383" y="2849"/>
                  </a:cubicBezTo>
                  <a:cubicBezTo>
                    <a:pt x="10561" y="2433"/>
                    <a:pt x="10609" y="1956"/>
                    <a:pt x="10550" y="1337"/>
                  </a:cubicBezTo>
                  <a:cubicBezTo>
                    <a:pt x="10478" y="611"/>
                    <a:pt x="10835" y="325"/>
                    <a:pt x="10835" y="313"/>
                  </a:cubicBezTo>
                  <a:cubicBezTo>
                    <a:pt x="10883" y="278"/>
                    <a:pt x="10895" y="218"/>
                    <a:pt x="10883" y="159"/>
                  </a:cubicBezTo>
                  <a:cubicBezTo>
                    <a:pt x="10871" y="99"/>
                    <a:pt x="10811" y="51"/>
                    <a:pt x="10740" y="40"/>
                  </a:cubicBezTo>
                  <a:cubicBezTo>
                    <a:pt x="10583" y="18"/>
                    <a:pt x="10426" y="8"/>
                    <a:pt x="10269" y="8"/>
                  </a:cubicBezTo>
                  <a:cubicBezTo>
                    <a:pt x="9633" y="8"/>
                    <a:pt x="9004" y="181"/>
                    <a:pt x="8383" y="516"/>
                  </a:cubicBezTo>
                  <a:cubicBezTo>
                    <a:pt x="7811" y="825"/>
                    <a:pt x="7382" y="1206"/>
                    <a:pt x="7144" y="1444"/>
                  </a:cubicBezTo>
                  <a:cubicBezTo>
                    <a:pt x="6597" y="1123"/>
                    <a:pt x="6025" y="956"/>
                    <a:pt x="5442" y="956"/>
                  </a:cubicBezTo>
                  <a:cubicBezTo>
                    <a:pt x="4882" y="956"/>
                    <a:pt x="4299" y="1123"/>
                    <a:pt x="3751" y="1444"/>
                  </a:cubicBezTo>
                  <a:cubicBezTo>
                    <a:pt x="3513" y="1206"/>
                    <a:pt x="3096" y="825"/>
                    <a:pt x="2513" y="504"/>
                  </a:cubicBezTo>
                  <a:cubicBezTo>
                    <a:pt x="1886" y="166"/>
                    <a:pt x="1251" y="1"/>
                    <a:pt x="6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63" name="Google Shape;12063;p81"/>
          <p:cNvGrpSpPr/>
          <p:nvPr/>
        </p:nvGrpSpPr>
        <p:grpSpPr>
          <a:xfrm>
            <a:off x="10623296" y="2110584"/>
            <a:ext cx="463829" cy="446592"/>
            <a:chOff x="7995341" y="1506738"/>
            <a:chExt cx="347872" cy="334944"/>
          </a:xfrm>
          <a:solidFill>
            <a:schemeClr val="tx1"/>
          </a:solidFill>
        </p:grpSpPr>
        <p:sp>
          <p:nvSpPr>
            <p:cNvPr id="12064" name="Google Shape;12064;p81"/>
            <p:cNvSpPr/>
            <p:nvPr/>
          </p:nvSpPr>
          <p:spPr>
            <a:xfrm>
              <a:off x="8129837" y="1722674"/>
              <a:ext cx="33536" cy="35936"/>
            </a:xfrm>
            <a:custGeom>
              <a:avLst/>
              <a:gdLst/>
              <a:ahLst/>
              <a:cxnLst/>
              <a:rect l="l" t="t" r="r" b="b"/>
              <a:pathLst>
                <a:path w="1048" h="1123" extrusionOk="0">
                  <a:moveTo>
                    <a:pt x="572" y="301"/>
                  </a:moveTo>
                  <a:cubicBezTo>
                    <a:pt x="595" y="301"/>
                    <a:pt x="619" y="301"/>
                    <a:pt x="631" y="325"/>
                  </a:cubicBezTo>
                  <a:cubicBezTo>
                    <a:pt x="679" y="349"/>
                    <a:pt x="714" y="409"/>
                    <a:pt x="714" y="444"/>
                  </a:cubicBezTo>
                  <a:cubicBezTo>
                    <a:pt x="738" y="516"/>
                    <a:pt x="726" y="587"/>
                    <a:pt x="679" y="647"/>
                  </a:cubicBezTo>
                  <a:cubicBezTo>
                    <a:pt x="620" y="745"/>
                    <a:pt x="528" y="811"/>
                    <a:pt x="445" y="811"/>
                  </a:cubicBezTo>
                  <a:cubicBezTo>
                    <a:pt x="427" y="811"/>
                    <a:pt x="410" y="808"/>
                    <a:pt x="393" y="801"/>
                  </a:cubicBezTo>
                  <a:cubicBezTo>
                    <a:pt x="357" y="766"/>
                    <a:pt x="321" y="706"/>
                    <a:pt x="321" y="682"/>
                  </a:cubicBezTo>
                  <a:cubicBezTo>
                    <a:pt x="310" y="623"/>
                    <a:pt x="321" y="540"/>
                    <a:pt x="357" y="468"/>
                  </a:cubicBezTo>
                  <a:cubicBezTo>
                    <a:pt x="381" y="409"/>
                    <a:pt x="441" y="349"/>
                    <a:pt x="500" y="325"/>
                  </a:cubicBezTo>
                  <a:cubicBezTo>
                    <a:pt x="512" y="325"/>
                    <a:pt x="548" y="301"/>
                    <a:pt x="572" y="301"/>
                  </a:cubicBezTo>
                  <a:close/>
                  <a:moveTo>
                    <a:pt x="584" y="0"/>
                  </a:moveTo>
                  <a:cubicBezTo>
                    <a:pt x="522" y="0"/>
                    <a:pt x="457" y="13"/>
                    <a:pt x="393" y="39"/>
                  </a:cubicBezTo>
                  <a:cubicBezTo>
                    <a:pt x="262" y="99"/>
                    <a:pt x="155" y="182"/>
                    <a:pt x="83" y="313"/>
                  </a:cubicBezTo>
                  <a:cubicBezTo>
                    <a:pt x="12" y="456"/>
                    <a:pt x="0" y="599"/>
                    <a:pt x="12" y="730"/>
                  </a:cubicBezTo>
                  <a:cubicBezTo>
                    <a:pt x="36" y="885"/>
                    <a:pt x="131" y="1004"/>
                    <a:pt x="250" y="1063"/>
                  </a:cubicBezTo>
                  <a:cubicBezTo>
                    <a:pt x="310" y="1087"/>
                    <a:pt x="381" y="1123"/>
                    <a:pt x="452" y="1123"/>
                  </a:cubicBezTo>
                  <a:cubicBezTo>
                    <a:pt x="655" y="1123"/>
                    <a:pt x="857" y="1004"/>
                    <a:pt x="964" y="790"/>
                  </a:cubicBezTo>
                  <a:cubicBezTo>
                    <a:pt x="1036" y="659"/>
                    <a:pt x="1048" y="516"/>
                    <a:pt x="1036" y="385"/>
                  </a:cubicBezTo>
                  <a:cubicBezTo>
                    <a:pt x="1012" y="230"/>
                    <a:pt x="917" y="111"/>
                    <a:pt x="798" y="51"/>
                  </a:cubicBezTo>
                  <a:cubicBezTo>
                    <a:pt x="732" y="19"/>
                    <a:pt x="660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5" name="Google Shape;12065;p81"/>
            <p:cNvSpPr/>
            <p:nvPr/>
          </p:nvSpPr>
          <p:spPr>
            <a:xfrm>
              <a:off x="8172877" y="1722610"/>
              <a:ext cx="35840" cy="36000"/>
            </a:xfrm>
            <a:custGeom>
              <a:avLst/>
              <a:gdLst/>
              <a:ahLst/>
              <a:cxnLst/>
              <a:rect l="l" t="t" r="r" b="b"/>
              <a:pathLst>
                <a:path w="1120" h="1125" extrusionOk="0">
                  <a:moveTo>
                    <a:pt x="530" y="323"/>
                  </a:moveTo>
                  <a:cubicBezTo>
                    <a:pt x="610" y="323"/>
                    <a:pt x="705" y="381"/>
                    <a:pt x="751" y="482"/>
                  </a:cubicBezTo>
                  <a:cubicBezTo>
                    <a:pt x="774" y="542"/>
                    <a:pt x="798" y="625"/>
                    <a:pt x="774" y="684"/>
                  </a:cubicBezTo>
                  <a:cubicBezTo>
                    <a:pt x="774" y="708"/>
                    <a:pt x="751" y="768"/>
                    <a:pt x="703" y="803"/>
                  </a:cubicBezTo>
                  <a:cubicBezTo>
                    <a:pt x="687" y="810"/>
                    <a:pt x="669" y="814"/>
                    <a:pt x="649" y="814"/>
                  </a:cubicBezTo>
                  <a:cubicBezTo>
                    <a:pt x="568" y="814"/>
                    <a:pt x="465" y="754"/>
                    <a:pt x="417" y="649"/>
                  </a:cubicBezTo>
                  <a:cubicBezTo>
                    <a:pt x="346" y="530"/>
                    <a:pt x="381" y="387"/>
                    <a:pt x="465" y="339"/>
                  </a:cubicBezTo>
                  <a:cubicBezTo>
                    <a:pt x="484" y="328"/>
                    <a:pt x="506" y="323"/>
                    <a:pt x="530" y="323"/>
                  </a:cubicBezTo>
                  <a:close/>
                  <a:moveTo>
                    <a:pt x="532" y="0"/>
                  </a:moveTo>
                  <a:cubicBezTo>
                    <a:pt x="459" y="0"/>
                    <a:pt x="387" y="17"/>
                    <a:pt x="322" y="53"/>
                  </a:cubicBezTo>
                  <a:cubicBezTo>
                    <a:pt x="84" y="184"/>
                    <a:pt x="0" y="518"/>
                    <a:pt x="155" y="803"/>
                  </a:cubicBezTo>
                  <a:cubicBezTo>
                    <a:pt x="262" y="1006"/>
                    <a:pt x="465" y="1125"/>
                    <a:pt x="655" y="1125"/>
                  </a:cubicBezTo>
                  <a:cubicBezTo>
                    <a:pt x="739" y="1125"/>
                    <a:pt x="810" y="1113"/>
                    <a:pt x="870" y="1065"/>
                  </a:cubicBezTo>
                  <a:cubicBezTo>
                    <a:pt x="989" y="1006"/>
                    <a:pt x="1072" y="875"/>
                    <a:pt x="1108" y="744"/>
                  </a:cubicBezTo>
                  <a:cubicBezTo>
                    <a:pt x="1120" y="601"/>
                    <a:pt x="1096" y="458"/>
                    <a:pt x="1036" y="327"/>
                  </a:cubicBezTo>
                  <a:cubicBezTo>
                    <a:pt x="924" y="120"/>
                    <a:pt x="724" y="0"/>
                    <a:pt x="5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6" name="Google Shape;12066;p81"/>
            <p:cNvSpPr/>
            <p:nvPr/>
          </p:nvSpPr>
          <p:spPr>
            <a:xfrm>
              <a:off x="7995341" y="1506738"/>
              <a:ext cx="347872" cy="334944"/>
            </a:xfrm>
            <a:custGeom>
              <a:avLst/>
              <a:gdLst/>
              <a:ahLst/>
              <a:cxnLst/>
              <a:rect l="l" t="t" r="r" b="b"/>
              <a:pathLst>
                <a:path w="10871" h="10467" extrusionOk="0">
                  <a:moveTo>
                    <a:pt x="1548" y="489"/>
                  </a:moveTo>
                  <a:cubicBezTo>
                    <a:pt x="2500" y="799"/>
                    <a:pt x="3262" y="1477"/>
                    <a:pt x="3620" y="1834"/>
                  </a:cubicBezTo>
                  <a:cubicBezTo>
                    <a:pt x="3453" y="1930"/>
                    <a:pt x="3286" y="2037"/>
                    <a:pt x="3143" y="2156"/>
                  </a:cubicBezTo>
                  <a:cubicBezTo>
                    <a:pt x="2870" y="1537"/>
                    <a:pt x="2429" y="1025"/>
                    <a:pt x="1822" y="644"/>
                  </a:cubicBezTo>
                  <a:cubicBezTo>
                    <a:pt x="1727" y="584"/>
                    <a:pt x="1643" y="537"/>
                    <a:pt x="1548" y="489"/>
                  </a:cubicBezTo>
                  <a:close/>
                  <a:moveTo>
                    <a:pt x="333" y="382"/>
                  </a:moveTo>
                  <a:lnTo>
                    <a:pt x="333" y="382"/>
                  </a:lnTo>
                  <a:cubicBezTo>
                    <a:pt x="905" y="501"/>
                    <a:pt x="2310" y="942"/>
                    <a:pt x="2893" y="2382"/>
                  </a:cubicBezTo>
                  <a:cubicBezTo>
                    <a:pt x="2679" y="2573"/>
                    <a:pt x="2489" y="2787"/>
                    <a:pt x="2298" y="3025"/>
                  </a:cubicBezTo>
                  <a:cubicBezTo>
                    <a:pt x="2203" y="3144"/>
                    <a:pt x="2119" y="3263"/>
                    <a:pt x="2024" y="3394"/>
                  </a:cubicBezTo>
                  <a:cubicBezTo>
                    <a:pt x="667" y="2977"/>
                    <a:pt x="393" y="1025"/>
                    <a:pt x="333" y="382"/>
                  </a:cubicBezTo>
                  <a:close/>
                  <a:moveTo>
                    <a:pt x="10525" y="382"/>
                  </a:moveTo>
                  <a:lnTo>
                    <a:pt x="10525" y="382"/>
                  </a:lnTo>
                  <a:cubicBezTo>
                    <a:pt x="10466" y="1025"/>
                    <a:pt x="10180" y="2977"/>
                    <a:pt x="8823" y="3394"/>
                  </a:cubicBezTo>
                  <a:cubicBezTo>
                    <a:pt x="8739" y="3263"/>
                    <a:pt x="8644" y="3144"/>
                    <a:pt x="8561" y="3025"/>
                  </a:cubicBezTo>
                  <a:cubicBezTo>
                    <a:pt x="8382" y="2787"/>
                    <a:pt x="8168" y="2573"/>
                    <a:pt x="7965" y="2382"/>
                  </a:cubicBezTo>
                  <a:cubicBezTo>
                    <a:pt x="8013" y="2275"/>
                    <a:pt x="8049" y="2168"/>
                    <a:pt x="8108" y="2073"/>
                  </a:cubicBezTo>
                  <a:cubicBezTo>
                    <a:pt x="8156" y="1989"/>
                    <a:pt x="8132" y="1894"/>
                    <a:pt x="8049" y="1846"/>
                  </a:cubicBezTo>
                  <a:cubicBezTo>
                    <a:pt x="8024" y="1830"/>
                    <a:pt x="7996" y="1822"/>
                    <a:pt x="7967" y="1822"/>
                  </a:cubicBezTo>
                  <a:cubicBezTo>
                    <a:pt x="7912" y="1822"/>
                    <a:pt x="7858" y="1851"/>
                    <a:pt x="7834" y="1906"/>
                  </a:cubicBezTo>
                  <a:cubicBezTo>
                    <a:pt x="7787" y="1989"/>
                    <a:pt x="7739" y="2073"/>
                    <a:pt x="7715" y="2156"/>
                  </a:cubicBezTo>
                  <a:cubicBezTo>
                    <a:pt x="7561" y="2037"/>
                    <a:pt x="7394" y="1918"/>
                    <a:pt x="7239" y="1823"/>
                  </a:cubicBezTo>
                  <a:cubicBezTo>
                    <a:pt x="7596" y="1477"/>
                    <a:pt x="8346" y="799"/>
                    <a:pt x="9299" y="489"/>
                  </a:cubicBezTo>
                  <a:lnTo>
                    <a:pt x="9299" y="489"/>
                  </a:lnTo>
                  <a:cubicBezTo>
                    <a:pt x="8942" y="680"/>
                    <a:pt x="8573" y="930"/>
                    <a:pt x="8263" y="1311"/>
                  </a:cubicBezTo>
                  <a:cubicBezTo>
                    <a:pt x="8204" y="1370"/>
                    <a:pt x="8215" y="1477"/>
                    <a:pt x="8275" y="1525"/>
                  </a:cubicBezTo>
                  <a:cubicBezTo>
                    <a:pt x="8311" y="1561"/>
                    <a:pt x="8346" y="1573"/>
                    <a:pt x="8382" y="1573"/>
                  </a:cubicBezTo>
                  <a:cubicBezTo>
                    <a:pt x="8430" y="1573"/>
                    <a:pt x="8465" y="1561"/>
                    <a:pt x="8501" y="1513"/>
                  </a:cubicBezTo>
                  <a:cubicBezTo>
                    <a:pt x="9168" y="763"/>
                    <a:pt x="10073" y="477"/>
                    <a:pt x="10525" y="382"/>
                  </a:cubicBezTo>
                  <a:close/>
                  <a:moveTo>
                    <a:pt x="5429" y="1608"/>
                  </a:moveTo>
                  <a:cubicBezTo>
                    <a:pt x="5965" y="1608"/>
                    <a:pt x="6501" y="1751"/>
                    <a:pt x="7013" y="2049"/>
                  </a:cubicBezTo>
                  <a:cubicBezTo>
                    <a:pt x="7489" y="2335"/>
                    <a:pt x="7930" y="2716"/>
                    <a:pt x="8323" y="3216"/>
                  </a:cubicBezTo>
                  <a:cubicBezTo>
                    <a:pt x="9061" y="4180"/>
                    <a:pt x="9525" y="5430"/>
                    <a:pt x="9525" y="6561"/>
                  </a:cubicBezTo>
                  <a:cubicBezTo>
                    <a:pt x="9525" y="8538"/>
                    <a:pt x="7692" y="10145"/>
                    <a:pt x="5429" y="10145"/>
                  </a:cubicBezTo>
                  <a:cubicBezTo>
                    <a:pt x="3167" y="10145"/>
                    <a:pt x="1346" y="8538"/>
                    <a:pt x="1346" y="6561"/>
                  </a:cubicBezTo>
                  <a:cubicBezTo>
                    <a:pt x="1346" y="5430"/>
                    <a:pt x="1786" y="4180"/>
                    <a:pt x="2548" y="3216"/>
                  </a:cubicBezTo>
                  <a:cubicBezTo>
                    <a:pt x="2929" y="2716"/>
                    <a:pt x="3381" y="2335"/>
                    <a:pt x="3858" y="2049"/>
                  </a:cubicBezTo>
                  <a:cubicBezTo>
                    <a:pt x="4358" y="1751"/>
                    <a:pt x="4894" y="1608"/>
                    <a:pt x="5429" y="1608"/>
                  </a:cubicBezTo>
                  <a:close/>
                  <a:moveTo>
                    <a:pt x="535" y="1"/>
                  </a:moveTo>
                  <a:cubicBezTo>
                    <a:pt x="400" y="1"/>
                    <a:pt x="266" y="9"/>
                    <a:pt x="131" y="25"/>
                  </a:cubicBezTo>
                  <a:cubicBezTo>
                    <a:pt x="60" y="49"/>
                    <a:pt x="0" y="108"/>
                    <a:pt x="0" y="191"/>
                  </a:cubicBezTo>
                  <a:cubicBezTo>
                    <a:pt x="0" y="227"/>
                    <a:pt x="24" y="953"/>
                    <a:pt x="286" y="1751"/>
                  </a:cubicBezTo>
                  <a:cubicBezTo>
                    <a:pt x="595" y="2751"/>
                    <a:pt x="1143" y="3406"/>
                    <a:pt x="1857" y="3656"/>
                  </a:cubicBezTo>
                  <a:cubicBezTo>
                    <a:pt x="1322" y="4549"/>
                    <a:pt x="1024" y="5597"/>
                    <a:pt x="1024" y="6561"/>
                  </a:cubicBezTo>
                  <a:cubicBezTo>
                    <a:pt x="1024" y="7609"/>
                    <a:pt x="1488" y="8585"/>
                    <a:pt x="2322" y="9335"/>
                  </a:cubicBezTo>
                  <a:cubicBezTo>
                    <a:pt x="3155" y="10062"/>
                    <a:pt x="4251" y="10466"/>
                    <a:pt x="5429" y="10466"/>
                  </a:cubicBezTo>
                  <a:cubicBezTo>
                    <a:pt x="6608" y="10466"/>
                    <a:pt x="7715" y="10062"/>
                    <a:pt x="8549" y="9335"/>
                  </a:cubicBezTo>
                  <a:cubicBezTo>
                    <a:pt x="9382" y="8585"/>
                    <a:pt x="9835" y="7609"/>
                    <a:pt x="9835" y="6561"/>
                  </a:cubicBezTo>
                  <a:cubicBezTo>
                    <a:pt x="9835" y="5609"/>
                    <a:pt x="9525" y="4573"/>
                    <a:pt x="9001" y="3656"/>
                  </a:cubicBezTo>
                  <a:cubicBezTo>
                    <a:pt x="9716" y="3418"/>
                    <a:pt x="10251" y="2751"/>
                    <a:pt x="10585" y="1751"/>
                  </a:cubicBezTo>
                  <a:cubicBezTo>
                    <a:pt x="10835" y="953"/>
                    <a:pt x="10871" y="227"/>
                    <a:pt x="10871" y="191"/>
                  </a:cubicBezTo>
                  <a:cubicBezTo>
                    <a:pt x="10871" y="120"/>
                    <a:pt x="10811" y="49"/>
                    <a:pt x="10728" y="25"/>
                  </a:cubicBezTo>
                  <a:cubicBezTo>
                    <a:pt x="10595" y="9"/>
                    <a:pt x="10462" y="1"/>
                    <a:pt x="10328" y="1"/>
                  </a:cubicBezTo>
                  <a:cubicBezTo>
                    <a:pt x="9657" y="1"/>
                    <a:pt x="8970" y="201"/>
                    <a:pt x="8275" y="608"/>
                  </a:cubicBezTo>
                  <a:cubicBezTo>
                    <a:pt x="7668" y="965"/>
                    <a:pt x="7203" y="1394"/>
                    <a:pt x="6953" y="1668"/>
                  </a:cubicBezTo>
                  <a:cubicBezTo>
                    <a:pt x="6465" y="1418"/>
                    <a:pt x="5941" y="1299"/>
                    <a:pt x="5429" y="1299"/>
                  </a:cubicBezTo>
                  <a:cubicBezTo>
                    <a:pt x="4917" y="1299"/>
                    <a:pt x="4405" y="1418"/>
                    <a:pt x="3917" y="1668"/>
                  </a:cubicBezTo>
                  <a:cubicBezTo>
                    <a:pt x="3655" y="1394"/>
                    <a:pt x="3203" y="965"/>
                    <a:pt x="2584" y="608"/>
                  </a:cubicBezTo>
                  <a:cubicBezTo>
                    <a:pt x="1899" y="201"/>
                    <a:pt x="1214" y="1"/>
                    <a:pt x="5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7" name="Google Shape;12067;p81"/>
            <p:cNvSpPr/>
            <p:nvPr/>
          </p:nvSpPr>
          <p:spPr>
            <a:xfrm>
              <a:off x="8103149" y="1685426"/>
              <a:ext cx="132256" cy="123104"/>
            </a:xfrm>
            <a:custGeom>
              <a:avLst/>
              <a:gdLst/>
              <a:ahLst/>
              <a:cxnLst/>
              <a:rect l="l" t="t" r="r" b="b"/>
              <a:pathLst>
                <a:path w="4133" h="3847" extrusionOk="0">
                  <a:moveTo>
                    <a:pt x="2037" y="311"/>
                  </a:moveTo>
                  <a:cubicBezTo>
                    <a:pt x="2513" y="311"/>
                    <a:pt x="2953" y="489"/>
                    <a:pt x="3275" y="799"/>
                  </a:cubicBezTo>
                  <a:cubicBezTo>
                    <a:pt x="3596" y="1108"/>
                    <a:pt x="3775" y="1561"/>
                    <a:pt x="3775" y="2049"/>
                  </a:cubicBezTo>
                  <a:cubicBezTo>
                    <a:pt x="3811" y="2263"/>
                    <a:pt x="3763" y="2406"/>
                    <a:pt x="3644" y="2513"/>
                  </a:cubicBezTo>
                  <a:cubicBezTo>
                    <a:pt x="3496" y="2654"/>
                    <a:pt x="3235" y="2695"/>
                    <a:pt x="2963" y="2695"/>
                  </a:cubicBezTo>
                  <a:cubicBezTo>
                    <a:pt x="2776" y="2695"/>
                    <a:pt x="2583" y="2675"/>
                    <a:pt x="2418" y="2656"/>
                  </a:cubicBezTo>
                  <a:cubicBezTo>
                    <a:pt x="2287" y="2644"/>
                    <a:pt x="2156" y="2632"/>
                    <a:pt x="2048" y="2632"/>
                  </a:cubicBezTo>
                  <a:cubicBezTo>
                    <a:pt x="1941" y="2632"/>
                    <a:pt x="1810" y="2644"/>
                    <a:pt x="1679" y="2656"/>
                  </a:cubicBezTo>
                  <a:cubicBezTo>
                    <a:pt x="1511" y="2671"/>
                    <a:pt x="1316" y="2690"/>
                    <a:pt x="1127" y="2690"/>
                  </a:cubicBezTo>
                  <a:cubicBezTo>
                    <a:pt x="861" y="2690"/>
                    <a:pt x="606" y="2652"/>
                    <a:pt x="453" y="2513"/>
                  </a:cubicBezTo>
                  <a:cubicBezTo>
                    <a:pt x="358" y="2406"/>
                    <a:pt x="298" y="2263"/>
                    <a:pt x="298" y="2049"/>
                  </a:cubicBezTo>
                  <a:cubicBezTo>
                    <a:pt x="298" y="1561"/>
                    <a:pt x="477" y="1108"/>
                    <a:pt x="798" y="799"/>
                  </a:cubicBezTo>
                  <a:cubicBezTo>
                    <a:pt x="1132" y="489"/>
                    <a:pt x="1560" y="311"/>
                    <a:pt x="2037" y="311"/>
                  </a:cubicBezTo>
                  <a:close/>
                  <a:moveTo>
                    <a:pt x="2060" y="2954"/>
                  </a:moveTo>
                  <a:cubicBezTo>
                    <a:pt x="2156" y="2954"/>
                    <a:pt x="2287" y="2978"/>
                    <a:pt x="2406" y="2978"/>
                  </a:cubicBezTo>
                  <a:cubicBezTo>
                    <a:pt x="2584" y="2989"/>
                    <a:pt x="2763" y="3001"/>
                    <a:pt x="2953" y="3001"/>
                  </a:cubicBezTo>
                  <a:cubicBezTo>
                    <a:pt x="3060" y="3001"/>
                    <a:pt x="3156" y="3001"/>
                    <a:pt x="3239" y="2989"/>
                  </a:cubicBezTo>
                  <a:lnTo>
                    <a:pt x="3239" y="2989"/>
                  </a:lnTo>
                  <a:cubicBezTo>
                    <a:pt x="3037" y="3335"/>
                    <a:pt x="2644" y="3537"/>
                    <a:pt x="2239" y="3537"/>
                  </a:cubicBezTo>
                  <a:lnTo>
                    <a:pt x="1882" y="3537"/>
                  </a:lnTo>
                  <a:cubicBezTo>
                    <a:pt x="1465" y="3537"/>
                    <a:pt x="1096" y="3335"/>
                    <a:pt x="870" y="2989"/>
                  </a:cubicBezTo>
                  <a:lnTo>
                    <a:pt x="870" y="2989"/>
                  </a:lnTo>
                  <a:cubicBezTo>
                    <a:pt x="979" y="2999"/>
                    <a:pt x="1092" y="3002"/>
                    <a:pt x="1204" y="3002"/>
                  </a:cubicBezTo>
                  <a:cubicBezTo>
                    <a:pt x="1385" y="3002"/>
                    <a:pt x="1565" y="2992"/>
                    <a:pt x="1727" y="2978"/>
                  </a:cubicBezTo>
                  <a:cubicBezTo>
                    <a:pt x="1858" y="2954"/>
                    <a:pt x="1977" y="2954"/>
                    <a:pt x="2060" y="2954"/>
                  </a:cubicBezTo>
                  <a:close/>
                  <a:moveTo>
                    <a:pt x="2060" y="1"/>
                  </a:moveTo>
                  <a:cubicBezTo>
                    <a:pt x="894" y="1"/>
                    <a:pt x="1" y="870"/>
                    <a:pt x="1" y="2049"/>
                  </a:cubicBezTo>
                  <a:cubicBezTo>
                    <a:pt x="1" y="2346"/>
                    <a:pt x="84" y="2573"/>
                    <a:pt x="263" y="2739"/>
                  </a:cubicBezTo>
                  <a:cubicBezTo>
                    <a:pt x="322" y="2799"/>
                    <a:pt x="393" y="2835"/>
                    <a:pt x="477" y="2870"/>
                  </a:cubicBezTo>
                  <a:cubicBezTo>
                    <a:pt x="691" y="3466"/>
                    <a:pt x="1263" y="3847"/>
                    <a:pt x="1882" y="3847"/>
                  </a:cubicBezTo>
                  <a:lnTo>
                    <a:pt x="2239" y="3847"/>
                  </a:lnTo>
                  <a:cubicBezTo>
                    <a:pt x="2870" y="3847"/>
                    <a:pt x="3430" y="3466"/>
                    <a:pt x="3656" y="2870"/>
                  </a:cubicBezTo>
                  <a:cubicBezTo>
                    <a:pt x="3727" y="2835"/>
                    <a:pt x="3811" y="2775"/>
                    <a:pt x="3870" y="2716"/>
                  </a:cubicBezTo>
                  <a:cubicBezTo>
                    <a:pt x="4049" y="2561"/>
                    <a:pt x="4132" y="2335"/>
                    <a:pt x="4132" y="2037"/>
                  </a:cubicBezTo>
                  <a:cubicBezTo>
                    <a:pt x="4132" y="1489"/>
                    <a:pt x="3906" y="953"/>
                    <a:pt x="3525" y="572"/>
                  </a:cubicBezTo>
                  <a:cubicBezTo>
                    <a:pt x="3132" y="203"/>
                    <a:pt x="2620" y="1"/>
                    <a:pt x="2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8" name="Google Shape;12068;p81"/>
            <p:cNvSpPr/>
            <p:nvPr/>
          </p:nvSpPr>
          <p:spPr>
            <a:xfrm>
              <a:off x="8087149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79" y="1500"/>
                  </a:cubicBezTo>
                  <a:cubicBezTo>
                    <a:pt x="1048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58" y="595"/>
                    <a:pt x="1286" y="524"/>
                    <a:pt x="1191" y="524"/>
                  </a:cubicBezTo>
                  <a:cubicBezTo>
                    <a:pt x="1108" y="524"/>
                    <a:pt x="1036" y="595"/>
                    <a:pt x="1036" y="691"/>
                  </a:cubicBezTo>
                  <a:lnTo>
                    <a:pt x="1036" y="845"/>
                  </a:lnTo>
                  <a:cubicBezTo>
                    <a:pt x="1036" y="1048"/>
                    <a:pt x="870" y="1203"/>
                    <a:pt x="679" y="1203"/>
                  </a:cubicBezTo>
                  <a:cubicBezTo>
                    <a:pt x="477" y="1203"/>
                    <a:pt x="322" y="1036"/>
                    <a:pt x="322" y="845"/>
                  </a:cubicBezTo>
                  <a:lnTo>
                    <a:pt x="322" y="691"/>
                  </a:lnTo>
                  <a:cubicBezTo>
                    <a:pt x="322" y="488"/>
                    <a:pt x="477" y="333"/>
                    <a:pt x="679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9" name="Google Shape;12069;p81"/>
            <p:cNvSpPr/>
            <p:nvPr/>
          </p:nvSpPr>
          <p:spPr>
            <a:xfrm>
              <a:off x="8207149" y="1640498"/>
              <a:ext cx="43104" cy="48032"/>
            </a:xfrm>
            <a:custGeom>
              <a:avLst/>
              <a:gdLst/>
              <a:ahLst/>
              <a:cxnLst/>
              <a:rect l="l" t="t" r="r" b="b"/>
              <a:pathLst>
                <a:path w="1347" h="1501" extrusionOk="0">
                  <a:moveTo>
                    <a:pt x="680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9" y="1500"/>
                    <a:pt x="680" y="1500"/>
                  </a:cubicBezTo>
                  <a:cubicBezTo>
                    <a:pt x="1049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46" y="595"/>
                    <a:pt x="1287" y="524"/>
                    <a:pt x="1192" y="524"/>
                  </a:cubicBezTo>
                  <a:cubicBezTo>
                    <a:pt x="1108" y="524"/>
                    <a:pt x="1037" y="595"/>
                    <a:pt x="1037" y="691"/>
                  </a:cubicBezTo>
                  <a:lnTo>
                    <a:pt x="1037" y="845"/>
                  </a:lnTo>
                  <a:cubicBezTo>
                    <a:pt x="1037" y="1048"/>
                    <a:pt x="870" y="1203"/>
                    <a:pt x="680" y="1203"/>
                  </a:cubicBezTo>
                  <a:cubicBezTo>
                    <a:pt x="477" y="1203"/>
                    <a:pt x="311" y="1036"/>
                    <a:pt x="311" y="845"/>
                  </a:cubicBezTo>
                  <a:lnTo>
                    <a:pt x="311" y="691"/>
                  </a:lnTo>
                  <a:cubicBezTo>
                    <a:pt x="311" y="488"/>
                    <a:pt x="477" y="333"/>
                    <a:pt x="680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70" name="Google Shape;12070;p81"/>
          <p:cNvGrpSpPr/>
          <p:nvPr/>
        </p:nvGrpSpPr>
        <p:grpSpPr>
          <a:xfrm>
            <a:off x="4026902" y="2132174"/>
            <a:ext cx="463829" cy="405205"/>
            <a:chOff x="3048045" y="1522930"/>
            <a:chExt cx="347872" cy="303904"/>
          </a:xfrm>
          <a:solidFill>
            <a:schemeClr val="tx1"/>
          </a:solidFill>
        </p:grpSpPr>
        <p:sp>
          <p:nvSpPr>
            <p:cNvPr id="12071" name="Google Shape;12071;p81"/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12072" name="Google Shape;12072;p81"/>
            <p:cNvGrpSpPr/>
            <p:nvPr/>
          </p:nvGrpSpPr>
          <p:grpSpPr>
            <a:xfrm>
              <a:off x="3048045" y="1522930"/>
              <a:ext cx="347872" cy="303904"/>
              <a:chOff x="3048045" y="1522930"/>
              <a:chExt cx="347872" cy="303904"/>
            </a:xfrm>
            <a:grpFill/>
          </p:grpSpPr>
          <p:sp>
            <p:nvSpPr>
              <p:cNvPr id="12073" name="Google Shape;12073;p81"/>
              <p:cNvSpPr/>
              <p:nvPr/>
            </p:nvSpPr>
            <p:spPr>
              <a:xfrm>
                <a:off x="3048045" y="1522930"/>
                <a:ext cx="347872" cy="303904"/>
              </a:xfrm>
              <a:custGeom>
                <a:avLst/>
                <a:gdLst/>
                <a:ahLst/>
                <a:cxnLst/>
                <a:rect l="l" t="t" r="r" b="b"/>
                <a:pathLst>
                  <a:path w="10871" h="9497" extrusionOk="0">
                    <a:moveTo>
                      <a:pt x="5752" y="4495"/>
                    </a:moveTo>
                    <a:cubicBezTo>
                      <a:pt x="6093" y="4495"/>
                      <a:pt x="6440" y="4510"/>
                      <a:pt x="6775" y="4543"/>
                    </a:cubicBezTo>
                    <a:cubicBezTo>
                      <a:pt x="6680" y="4674"/>
                      <a:pt x="6597" y="4817"/>
                      <a:pt x="6513" y="4972"/>
                    </a:cubicBezTo>
                    <a:cubicBezTo>
                      <a:pt x="6229" y="4945"/>
                      <a:pt x="5949" y="4933"/>
                      <a:pt x="5681" y="4933"/>
                    </a:cubicBezTo>
                    <a:cubicBezTo>
                      <a:pt x="5354" y="4933"/>
                      <a:pt x="5044" y="4951"/>
                      <a:pt x="4763" y="4984"/>
                    </a:cubicBezTo>
                    <a:cubicBezTo>
                      <a:pt x="4834" y="4841"/>
                      <a:pt x="4918" y="4674"/>
                      <a:pt x="4977" y="4519"/>
                    </a:cubicBezTo>
                    <a:cubicBezTo>
                      <a:pt x="5227" y="4504"/>
                      <a:pt x="5488" y="4495"/>
                      <a:pt x="5752" y="4495"/>
                    </a:cubicBezTo>
                    <a:close/>
                    <a:moveTo>
                      <a:pt x="5644" y="5242"/>
                    </a:moveTo>
                    <a:cubicBezTo>
                      <a:pt x="5874" y="5242"/>
                      <a:pt x="6115" y="5252"/>
                      <a:pt x="6358" y="5269"/>
                    </a:cubicBezTo>
                    <a:lnTo>
                      <a:pt x="6085" y="5853"/>
                    </a:lnTo>
                    <a:cubicBezTo>
                      <a:pt x="5751" y="6579"/>
                      <a:pt x="5418" y="7282"/>
                      <a:pt x="4930" y="7639"/>
                    </a:cubicBezTo>
                    <a:cubicBezTo>
                      <a:pt x="4811" y="7722"/>
                      <a:pt x="4680" y="7794"/>
                      <a:pt x="4561" y="7877"/>
                    </a:cubicBezTo>
                    <a:cubicBezTo>
                      <a:pt x="4525" y="7853"/>
                      <a:pt x="4501" y="7841"/>
                      <a:pt x="4477" y="7829"/>
                    </a:cubicBezTo>
                    <a:cubicBezTo>
                      <a:pt x="4120" y="7555"/>
                      <a:pt x="3989" y="7246"/>
                      <a:pt x="4049" y="6805"/>
                    </a:cubicBezTo>
                    <a:cubicBezTo>
                      <a:pt x="4108" y="6389"/>
                      <a:pt x="4334" y="5889"/>
                      <a:pt x="4596" y="5329"/>
                    </a:cubicBezTo>
                    <a:cubicBezTo>
                      <a:pt x="4895" y="5269"/>
                      <a:pt x="5255" y="5242"/>
                      <a:pt x="5644" y="5242"/>
                    </a:cubicBezTo>
                    <a:close/>
                    <a:moveTo>
                      <a:pt x="2060" y="6412"/>
                    </a:moveTo>
                    <a:lnTo>
                      <a:pt x="2060" y="6412"/>
                    </a:lnTo>
                    <a:cubicBezTo>
                      <a:pt x="2036" y="6948"/>
                      <a:pt x="2096" y="7460"/>
                      <a:pt x="2322" y="7936"/>
                    </a:cubicBezTo>
                    <a:cubicBezTo>
                      <a:pt x="2132" y="7794"/>
                      <a:pt x="1977" y="7615"/>
                      <a:pt x="1905" y="7413"/>
                    </a:cubicBezTo>
                    <a:cubicBezTo>
                      <a:pt x="1763" y="6984"/>
                      <a:pt x="1858" y="6662"/>
                      <a:pt x="2060" y="6412"/>
                    </a:cubicBezTo>
                    <a:close/>
                    <a:moveTo>
                      <a:pt x="7370" y="5400"/>
                    </a:moveTo>
                    <a:cubicBezTo>
                      <a:pt x="8251" y="5579"/>
                      <a:pt x="8918" y="5900"/>
                      <a:pt x="9121" y="6281"/>
                    </a:cubicBezTo>
                    <a:cubicBezTo>
                      <a:pt x="9192" y="6424"/>
                      <a:pt x="9216" y="6555"/>
                      <a:pt x="9156" y="6710"/>
                    </a:cubicBezTo>
                    <a:cubicBezTo>
                      <a:pt x="9025" y="7067"/>
                      <a:pt x="8561" y="7389"/>
                      <a:pt x="7859" y="7663"/>
                    </a:cubicBezTo>
                    <a:cubicBezTo>
                      <a:pt x="7335" y="7853"/>
                      <a:pt x="6727" y="7984"/>
                      <a:pt x="6144" y="8032"/>
                    </a:cubicBezTo>
                    <a:cubicBezTo>
                      <a:pt x="6704" y="7377"/>
                      <a:pt x="6954" y="6615"/>
                      <a:pt x="7192" y="5924"/>
                    </a:cubicBezTo>
                    <a:cubicBezTo>
                      <a:pt x="7251" y="5746"/>
                      <a:pt x="7311" y="5567"/>
                      <a:pt x="7370" y="5400"/>
                    </a:cubicBezTo>
                    <a:close/>
                    <a:moveTo>
                      <a:pt x="3407" y="319"/>
                    </a:moveTo>
                    <a:cubicBezTo>
                      <a:pt x="3697" y="319"/>
                      <a:pt x="3980" y="376"/>
                      <a:pt x="4239" y="495"/>
                    </a:cubicBezTo>
                    <a:cubicBezTo>
                      <a:pt x="4989" y="828"/>
                      <a:pt x="5346" y="1590"/>
                      <a:pt x="5203" y="2591"/>
                    </a:cubicBezTo>
                    <a:cubicBezTo>
                      <a:pt x="5084" y="3543"/>
                      <a:pt x="4692" y="4388"/>
                      <a:pt x="4334" y="5150"/>
                    </a:cubicBezTo>
                    <a:cubicBezTo>
                      <a:pt x="4049" y="5746"/>
                      <a:pt x="3810" y="6270"/>
                      <a:pt x="3739" y="6746"/>
                    </a:cubicBezTo>
                    <a:cubicBezTo>
                      <a:pt x="3656" y="7258"/>
                      <a:pt x="3822" y="7675"/>
                      <a:pt x="4227" y="8008"/>
                    </a:cubicBezTo>
                    <a:cubicBezTo>
                      <a:pt x="4060" y="8067"/>
                      <a:pt x="3894" y="8127"/>
                      <a:pt x="3739" y="8151"/>
                    </a:cubicBezTo>
                    <a:cubicBezTo>
                      <a:pt x="3644" y="8032"/>
                      <a:pt x="3584" y="7913"/>
                      <a:pt x="3525" y="7817"/>
                    </a:cubicBezTo>
                    <a:cubicBezTo>
                      <a:pt x="3498" y="7754"/>
                      <a:pt x="3436" y="7725"/>
                      <a:pt x="3377" y="7725"/>
                    </a:cubicBezTo>
                    <a:cubicBezTo>
                      <a:pt x="3358" y="7725"/>
                      <a:pt x="3340" y="7728"/>
                      <a:pt x="3322" y="7734"/>
                    </a:cubicBezTo>
                    <a:cubicBezTo>
                      <a:pt x="3239" y="7782"/>
                      <a:pt x="3215" y="7865"/>
                      <a:pt x="3239" y="7948"/>
                    </a:cubicBezTo>
                    <a:cubicBezTo>
                      <a:pt x="3287" y="8032"/>
                      <a:pt x="3334" y="8115"/>
                      <a:pt x="3382" y="8186"/>
                    </a:cubicBezTo>
                    <a:cubicBezTo>
                      <a:pt x="3179" y="8186"/>
                      <a:pt x="2989" y="8163"/>
                      <a:pt x="2810" y="8127"/>
                    </a:cubicBezTo>
                    <a:cubicBezTo>
                      <a:pt x="2025" y="6984"/>
                      <a:pt x="2453" y="5353"/>
                      <a:pt x="2846" y="3912"/>
                    </a:cubicBezTo>
                    <a:cubicBezTo>
                      <a:pt x="2977" y="3412"/>
                      <a:pt x="3108" y="2924"/>
                      <a:pt x="3179" y="2483"/>
                    </a:cubicBezTo>
                    <a:cubicBezTo>
                      <a:pt x="3572" y="2412"/>
                      <a:pt x="3918" y="2305"/>
                      <a:pt x="4120" y="2233"/>
                    </a:cubicBezTo>
                    <a:lnTo>
                      <a:pt x="4120" y="2555"/>
                    </a:lnTo>
                    <a:cubicBezTo>
                      <a:pt x="4120" y="2650"/>
                      <a:pt x="4180" y="2722"/>
                      <a:pt x="4275" y="2722"/>
                    </a:cubicBezTo>
                    <a:cubicBezTo>
                      <a:pt x="4358" y="2722"/>
                      <a:pt x="4418" y="2650"/>
                      <a:pt x="4430" y="2579"/>
                    </a:cubicBezTo>
                    <a:cubicBezTo>
                      <a:pt x="4453" y="2376"/>
                      <a:pt x="4430" y="2186"/>
                      <a:pt x="4418" y="1995"/>
                    </a:cubicBezTo>
                    <a:cubicBezTo>
                      <a:pt x="4418" y="1948"/>
                      <a:pt x="4394" y="1900"/>
                      <a:pt x="4346" y="1876"/>
                    </a:cubicBezTo>
                    <a:cubicBezTo>
                      <a:pt x="4320" y="1857"/>
                      <a:pt x="4294" y="1848"/>
                      <a:pt x="4270" y="1848"/>
                    </a:cubicBezTo>
                    <a:cubicBezTo>
                      <a:pt x="4250" y="1848"/>
                      <a:pt x="4231" y="1854"/>
                      <a:pt x="4215" y="1864"/>
                    </a:cubicBezTo>
                    <a:cubicBezTo>
                      <a:pt x="4215" y="1864"/>
                      <a:pt x="3656" y="2079"/>
                      <a:pt x="3084" y="2174"/>
                    </a:cubicBezTo>
                    <a:cubicBezTo>
                      <a:pt x="2919" y="2202"/>
                      <a:pt x="2741" y="2221"/>
                      <a:pt x="2569" y="2221"/>
                    </a:cubicBezTo>
                    <a:cubicBezTo>
                      <a:pt x="2307" y="2221"/>
                      <a:pt x="2059" y="2177"/>
                      <a:pt x="1894" y="2055"/>
                    </a:cubicBezTo>
                    <a:lnTo>
                      <a:pt x="1953" y="2055"/>
                    </a:lnTo>
                    <a:cubicBezTo>
                      <a:pt x="1973" y="2055"/>
                      <a:pt x="1992" y="2056"/>
                      <a:pt x="2012" y="2056"/>
                    </a:cubicBezTo>
                    <a:cubicBezTo>
                      <a:pt x="2431" y="2056"/>
                      <a:pt x="2946" y="1937"/>
                      <a:pt x="3537" y="1709"/>
                    </a:cubicBezTo>
                    <a:cubicBezTo>
                      <a:pt x="3620" y="1686"/>
                      <a:pt x="3656" y="1590"/>
                      <a:pt x="3632" y="1507"/>
                    </a:cubicBezTo>
                    <a:cubicBezTo>
                      <a:pt x="3614" y="1434"/>
                      <a:pt x="3554" y="1403"/>
                      <a:pt x="3489" y="1403"/>
                    </a:cubicBezTo>
                    <a:cubicBezTo>
                      <a:pt x="3469" y="1403"/>
                      <a:pt x="3449" y="1406"/>
                      <a:pt x="3429" y="1412"/>
                    </a:cubicBezTo>
                    <a:cubicBezTo>
                      <a:pt x="2837" y="1644"/>
                      <a:pt x="2361" y="1735"/>
                      <a:pt x="2013" y="1735"/>
                    </a:cubicBezTo>
                    <a:cubicBezTo>
                      <a:pt x="1683" y="1735"/>
                      <a:pt x="1469" y="1653"/>
                      <a:pt x="1382" y="1531"/>
                    </a:cubicBezTo>
                    <a:cubicBezTo>
                      <a:pt x="1298" y="1412"/>
                      <a:pt x="1382" y="1293"/>
                      <a:pt x="1429" y="1245"/>
                    </a:cubicBezTo>
                    <a:cubicBezTo>
                      <a:pt x="1975" y="648"/>
                      <a:pt x="2712" y="319"/>
                      <a:pt x="3407" y="319"/>
                    </a:cubicBezTo>
                    <a:close/>
                    <a:moveTo>
                      <a:pt x="7716" y="4674"/>
                    </a:moveTo>
                    <a:cubicBezTo>
                      <a:pt x="8549" y="4817"/>
                      <a:pt x="9240" y="5055"/>
                      <a:pt x="9752" y="5353"/>
                    </a:cubicBezTo>
                    <a:cubicBezTo>
                      <a:pt x="10121" y="5567"/>
                      <a:pt x="10549" y="5924"/>
                      <a:pt x="10549" y="6412"/>
                    </a:cubicBezTo>
                    <a:cubicBezTo>
                      <a:pt x="10549" y="6889"/>
                      <a:pt x="10287" y="7365"/>
                      <a:pt x="9775" y="7782"/>
                    </a:cubicBezTo>
                    <a:cubicBezTo>
                      <a:pt x="9168" y="8270"/>
                      <a:pt x="8263" y="8663"/>
                      <a:pt x="7204" y="8877"/>
                    </a:cubicBezTo>
                    <a:cubicBezTo>
                      <a:pt x="6612" y="8997"/>
                      <a:pt x="6014" y="9062"/>
                      <a:pt x="5455" y="9062"/>
                    </a:cubicBezTo>
                    <a:cubicBezTo>
                      <a:pt x="5237" y="9062"/>
                      <a:pt x="5026" y="9052"/>
                      <a:pt x="4822" y="9032"/>
                    </a:cubicBezTo>
                    <a:cubicBezTo>
                      <a:pt x="4894" y="9008"/>
                      <a:pt x="4977" y="8960"/>
                      <a:pt x="5049" y="8925"/>
                    </a:cubicBezTo>
                    <a:cubicBezTo>
                      <a:pt x="5358" y="8758"/>
                      <a:pt x="5608" y="8579"/>
                      <a:pt x="5835" y="8389"/>
                    </a:cubicBezTo>
                    <a:cubicBezTo>
                      <a:pt x="6549" y="8365"/>
                      <a:pt x="7335" y="8210"/>
                      <a:pt x="7990" y="7972"/>
                    </a:cubicBezTo>
                    <a:cubicBezTo>
                      <a:pt x="8549" y="7770"/>
                      <a:pt x="9264" y="7413"/>
                      <a:pt x="9466" y="6841"/>
                    </a:cubicBezTo>
                    <a:cubicBezTo>
                      <a:pt x="9561" y="6603"/>
                      <a:pt x="9537" y="6365"/>
                      <a:pt x="9406" y="6139"/>
                    </a:cubicBezTo>
                    <a:cubicBezTo>
                      <a:pt x="9156" y="5698"/>
                      <a:pt x="8442" y="5305"/>
                      <a:pt x="7489" y="5115"/>
                    </a:cubicBezTo>
                    <a:cubicBezTo>
                      <a:pt x="7549" y="4972"/>
                      <a:pt x="7620" y="4817"/>
                      <a:pt x="7716" y="4674"/>
                    </a:cubicBezTo>
                    <a:close/>
                    <a:moveTo>
                      <a:pt x="7870" y="3888"/>
                    </a:moveTo>
                    <a:lnTo>
                      <a:pt x="7870" y="3888"/>
                    </a:lnTo>
                    <a:cubicBezTo>
                      <a:pt x="7335" y="4365"/>
                      <a:pt x="7120" y="5055"/>
                      <a:pt x="6858" y="5805"/>
                    </a:cubicBezTo>
                    <a:cubicBezTo>
                      <a:pt x="6501" y="6865"/>
                      <a:pt x="6144" y="7948"/>
                      <a:pt x="4858" y="8615"/>
                    </a:cubicBezTo>
                    <a:cubicBezTo>
                      <a:pt x="4221" y="8982"/>
                      <a:pt x="3593" y="9144"/>
                      <a:pt x="3002" y="9144"/>
                    </a:cubicBezTo>
                    <a:cubicBezTo>
                      <a:pt x="2941" y="9144"/>
                      <a:pt x="2882" y="9142"/>
                      <a:pt x="2822" y="9139"/>
                    </a:cubicBezTo>
                    <a:cubicBezTo>
                      <a:pt x="2286" y="9091"/>
                      <a:pt x="1822" y="8901"/>
                      <a:pt x="1441" y="8556"/>
                    </a:cubicBezTo>
                    <a:cubicBezTo>
                      <a:pt x="1143" y="8270"/>
                      <a:pt x="953" y="7913"/>
                      <a:pt x="870" y="7532"/>
                    </a:cubicBezTo>
                    <a:cubicBezTo>
                      <a:pt x="774" y="7127"/>
                      <a:pt x="822" y="6722"/>
                      <a:pt x="989" y="6341"/>
                    </a:cubicBezTo>
                    <a:cubicBezTo>
                      <a:pt x="1179" y="5912"/>
                      <a:pt x="1632" y="5460"/>
                      <a:pt x="2203" y="5162"/>
                    </a:cubicBezTo>
                    <a:lnTo>
                      <a:pt x="2203" y="5162"/>
                    </a:lnTo>
                    <a:cubicBezTo>
                      <a:pt x="2155" y="5400"/>
                      <a:pt x="2120" y="5639"/>
                      <a:pt x="2084" y="5877"/>
                    </a:cubicBezTo>
                    <a:cubicBezTo>
                      <a:pt x="1739" y="6210"/>
                      <a:pt x="1346" y="6722"/>
                      <a:pt x="1596" y="7496"/>
                    </a:cubicBezTo>
                    <a:cubicBezTo>
                      <a:pt x="1727" y="7913"/>
                      <a:pt x="2096" y="8246"/>
                      <a:pt x="2596" y="8413"/>
                    </a:cubicBezTo>
                    <a:cubicBezTo>
                      <a:pt x="2810" y="8484"/>
                      <a:pt x="3037" y="8508"/>
                      <a:pt x="3275" y="8508"/>
                    </a:cubicBezTo>
                    <a:cubicBezTo>
                      <a:pt x="3870" y="8508"/>
                      <a:pt x="4525" y="8294"/>
                      <a:pt x="5096" y="7877"/>
                    </a:cubicBezTo>
                    <a:cubicBezTo>
                      <a:pt x="5656" y="7460"/>
                      <a:pt x="6013" y="6698"/>
                      <a:pt x="6358" y="5948"/>
                    </a:cubicBezTo>
                    <a:cubicBezTo>
                      <a:pt x="6775" y="5079"/>
                      <a:pt x="7156" y="4222"/>
                      <a:pt x="7870" y="3888"/>
                    </a:cubicBezTo>
                    <a:close/>
                    <a:moveTo>
                      <a:pt x="3412" y="0"/>
                    </a:moveTo>
                    <a:cubicBezTo>
                      <a:pt x="3196" y="0"/>
                      <a:pt x="2974" y="30"/>
                      <a:pt x="2751" y="90"/>
                    </a:cubicBezTo>
                    <a:cubicBezTo>
                      <a:pt x="2155" y="233"/>
                      <a:pt x="1620" y="566"/>
                      <a:pt x="1179" y="1043"/>
                    </a:cubicBezTo>
                    <a:cubicBezTo>
                      <a:pt x="989" y="1245"/>
                      <a:pt x="953" y="1519"/>
                      <a:pt x="1108" y="1721"/>
                    </a:cubicBezTo>
                    <a:cubicBezTo>
                      <a:pt x="1143" y="1781"/>
                      <a:pt x="1191" y="1840"/>
                      <a:pt x="1263" y="1888"/>
                    </a:cubicBezTo>
                    <a:lnTo>
                      <a:pt x="631" y="2352"/>
                    </a:lnTo>
                    <a:lnTo>
                      <a:pt x="167" y="2352"/>
                    </a:lnTo>
                    <a:cubicBezTo>
                      <a:pt x="72" y="2352"/>
                      <a:pt x="0" y="2424"/>
                      <a:pt x="0" y="2519"/>
                    </a:cubicBezTo>
                    <a:cubicBezTo>
                      <a:pt x="0" y="2602"/>
                      <a:pt x="72" y="2674"/>
                      <a:pt x="167" y="2674"/>
                    </a:cubicBezTo>
                    <a:lnTo>
                      <a:pt x="453" y="2674"/>
                    </a:lnTo>
                    <a:lnTo>
                      <a:pt x="346" y="2972"/>
                    </a:lnTo>
                    <a:cubicBezTo>
                      <a:pt x="310" y="3067"/>
                      <a:pt x="358" y="3150"/>
                      <a:pt x="453" y="3186"/>
                    </a:cubicBezTo>
                    <a:cubicBezTo>
                      <a:pt x="465" y="3186"/>
                      <a:pt x="477" y="3198"/>
                      <a:pt x="489" y="3198"/>
                    </a:cubicBezTo>
                    <a:cubicBezTo>
                      <a:pt x="548" y="3198"/>
                      <a:pt x="631" y="3150"/>
                      <a:pt x="643" y="3091"/>
                    </a:cubicBezTo>
                    <a:lnTo>
                      <a:pt x="786" y="2638"/>
                    </a:lnTo>
                    <a:lnTo>
                      <a:pt x="1477" y="2138"/>
                    </a:lnTo>
                    <a:cubicBezTo>
                      <a:pt x="1710" y="2468"/>
                      <a:pt x="2125" y="2569"/>
                      <a:pt x="2548" y="2569"/>
                    </a:cubicBezTo>
                    <a:cubicBezTo>
                      <a:pt x="2644" y="2569"/>
                      <a:pt x="2740" y="2564"/>
                      <a:pt x="2834" y="2555"/>
                    </a:cubicBezTo>
                    <a:lnTo>
                      <a:pt x="2834" y="2555"/>
                    </a:lnTo>
                    <a:cubicBezTo>
                      <a:pt x="2751" y="2960"/>
                      <a:pt x="2632" y="3412"/>
                      <a:pt x="2513" y="3865"/>
                    </a:cubicBezTo>
                    <a:cubicBezTo>
                      <a:pt x="2441" y="4186"/>
                      <a:pt x="2358" y="4496"/>
                      <a:pt x="2275" y="4805"/>
                    </a:cubicBezTo>
                    <a:cubicBezTo>
                      <a:pt x="1548" y="5138"/>
                      <a:pt x="929" y="5686"/>
                      <a:pt x="691" y="6246"/>
                    </a:cubicBezTo>
                    <a:cubicBezTo>
                      <a:pt x="489" y="6686"/>
                      <a:pt x="441" y="7174"/>
                      <a:pt x="548" y="7639"/>
                    </a:cubicBezTo>
                    <a:cubicBezTo>
                      <a:pt x="655" y="8091"/>
                      <a:pt x="882" y="8508"/>
                      <a:pt x="1227" y="8829"/>
                    </a:cubicBezTo>
                    <a:cubicBezTo>
                      <a:pt x="1632" y="9210"/>
                      <a:pt x="2179" y="9437"/>
                      <a:pt x="2798" y="9484"/>
                    </a:cubicBezTo>
                    <a:cubicBezTo>
                      <a:pt x="2870" y="9484"/>
                      <a:pt x="2953" y="9496"/>
                      <a:pt x="3025" y="9496"/>
                    </a:cubicBezTo>
                    <a:cubicBezTo>
                      <a:pt x="3406" y="9496"/>
                      <a:pt x="3799" y="9425"/>
                      <a:pt x="4215" y="9282"/>
                    </a:cubicBezTo>
                    <a:cubicBezTo>
                      <a:pt x="4596" y="9365"/>
                      <a:pt x="5037" y="9401"/>
                      <a:pt x="5489" y="9401"/>
                    </a:cubicBezTo>
                    <a:cubicBezTo>
                      <a:pt x="6061" y="9401"/>
                      <a:pt x="6668" y="9341"/>
                      <a:pt x="7251" y="9222"/>
                    </a:cubicBezTo>
                    <a:cubicBezTo>
                      <a:pt x="8371" y="9008"/>
                      <a:pt x="9323" y="8591"/>
                      <a:pt x="9978" y="8067"/>
                    </a:cubicBezTo>
                    <a:cubicBezTo>
                      <a:pt x="10573" y="7591"/>
                      <a:pt x="10871" y="7008"/>
                      <a:pt x="10871" y="6412"/>
                    </a:cubicBezTo>
                    <a:cubicBezTo>
                      <a:pt x="10871" y="5472"/>
                      <a:pt x="9764" y="4734"/>
                      <a:pt x="7906" y="4376"/>
                    </a:cubicBezTo>
                    <a:cubicBezTo>
                      <a:pt x="8109" y="4103"/>
                      <a:pt x="8394" y="3900"/>
                      <a:pt x="8787" y="3769"/>
                    </a:cubicBezTo>
                    <a:cubicBezTo>
                      <a:pt x="8871" y="3734"/>
                      <a:pt x="8918" y="3650"/>
                      <a:pt x="8883" y="3555"/>
                    </a:cubicBezTo>
                    <a:cubicBezTo>
                      <a:pt x="8871" y="3495"/>
                      <a:pt x="8811" y="3448"/>
                      <a:pt x="8740" y="3448"/>
                    </a:cubicBezTo>
                    <a:cubicBezTo>
                      <a:pt x="8698" y="3446"/>
                      <a:pt x="8657" y="3444"/>
                      <a:pt x="8616" y="3444"/>
                    </a:cubicBezTo>
                    <a:cubicBezTo>
                      <a:pt x="8002" y="3444"/>
                      <a:pt x="7472" y="3695"/>
                      <a:pt x="7037" y="4186"/>
                    </a:cubicBezTo>
                    <a:cubicBezTo>
                      <a:pt x="7025" y="4198"/>
                      <a:pt x="7013" y="4210"/>
                      <a:pt x="7001" y="4246"/>
                    </a:cubicBezTo>
                    <a:cubicBezTo>
                      <a:pt x="6574" y="4205"/>
                      <a:pt x="6141" y="4176"/>
                      <a:pt x="5714" y="4176"/>
                    </a:cubicBezTo>
                    <a:cubicBezTo>
                      <a:pt x="5511" y="4176"/>
                      <a:pt x="5308" y="4183"/>
                      <a:pt x="5108" y="4198"/>
                    </a:cubicBezTo>
                    <a:cubicBezTo>
                      <a:pt x="5299" y="3698"/>
                      <a:pt x="5454" y="3198"/>
                      <a:pt x="5525" y="2626"/>
                    </a:cubicBezTo>
                    <a:cubicBezTo>
                      <a:pt x="5596" y="2031"/>
                      <a:pt x="5525" y="1531"/>
                      <a:pt x="5299" y="1102"/>
                    </a:cubicBezTo>
                    <a:cubicBezTo>
                      <a:pt x="5096" y="697"/>
                      <a:pt x="4775" y="400"/>
                      <a:pt x="4358" y="209"/>
                    </a:cubicBezTo>
                    <a:cubicBezTo>
                      <a:pt x="4068" y="72"/>
                      <a:pt x="3748" y="0"/>
                      <a:pt x="34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074" name="Google Shape;12074;p81"/>
              <p:cNvSpPr/>
              <p:nvPr/>
            </p:nvSpPr>
            <p:spPr>
              <a:xfrm>
                <a:off x="3139117" y="1621010"/>
                <a:ext cx="49152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4300" extrusionOk="0">
                    <a:moveTo>
                      <a:pt x="1360" y="0"/>
                    </a:moveTo>
                    <a:cubicBezTo>
                      <a:pt x="1284" y="0"/>
                      <a:pt x="1212" y="56"/>
                      <a:pt x="1191" y="121"/>
                    </a:cubicBezTo>
                    <a:cubicBezTo>
                      <a:pt x="1072" y="669"/>
                      <a:pt x="857" y="1192"/>
                      <a:pt x="655" y="1692"/>
                    </a:cubicBezTo>
                    <a:cubicBezTo>
                      <a:pt x="310" y="2526"/>
                      <a:pt x="0" y="3336"/>
                      <a:pt x="119" y="4169"/>
                    </a:cubicBezTo>
                    <a:cubicBezTo>
                      <a:pt x="131" y="4240"/>
                      <a:pt x="191" y="4300"/>
                      <a:pt x="286" y="4300"/>
                    </a:cubicBezTo>
                    <a:lnTo>
                      <a:pt x="310" y="4300"/>
                    </a:lnTo>
                    <a:cubicBezTo>
                      <a:pt x="405" y="4288"/>
                      <a:pt x="464" y="4217"/>
                      <a:pt x="441" y="4121"/>
                    </a:cubicBezTo>
                    <a:cubicBezTo>
                      <a:pt x="322" y="3383"/>
                      <a:pt x="643" y="2621"/>
                      <a:pt x="953" y="1835"/>
                    </a:cubicBezTo>
                    <a:cubicBezTo>
                      <a:pt x="1155" y="1311"/>
                      <a:pt x="1381" y="776"/>
                      <a:pt x="1500" y="192"/>
                    </a:cubicBezTo>
                    <a:cubicBezTo>
                      <a:pt x="1536" y="109"/>
                      <a:pt x="1476" y="14"/>
                      <a:pt x="1381" y="2"/>
                    </a:cubicBezTo>
                    <a:cubicBezTo>
                      <a:pt x="1374" y="1"/>
                      <a:pt x="1367" y="0"/>
                      <a:pt x="13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75" name="Google Shape;12075;p81"/>
          <p:cNvGrpSpPr/>
          <p:nvPr/>
        </p:nvGrpSpPr>
        <p:grpSpPr>
          <a:xfrm>
            <a:off x="1473686" y="4570829"/>
            <a:ext cx="418645" cy="478080"/>
            <a:chOff x="1133133" y="3351922"/>
            <a:chExt cx="313984" cy="358560"/>
          </a:xfrm>
          <a:solidFill>
            <a:schemeClr val="tx1"/>
          </a:solidFill>
        </p:grpSpPr>
        <p:sp>
          <p:nvSpPr>
            <p:cNvPr id="12076" name="Google Shape;12076;p81"/>
            <p:cNvSpPr/>
            <p:nvPr/>
          </p:nvSpPr>
          <p:spPr>
            <a:xfrm>
              <a:off x="1133133" y="3351922"/>
              <a:ext cx="313984" cy="358560"/>
            </a:xfrm>
            <a:custGeom>
              <a:avLst/>
              <a:gdLst/>
              <a:ahLst/>
              <a:cxnLst/>
              <a:rect l="l" t="t" r="r" b="b"/>
              <a:pathLst>
                <a:path w="9812" h="11205" extrusionOk="0">
                  <a:moveTo>
                    <a:pt x="1251" y="4025"/>
                  </a:moveTo>
                  <a:cubicBezTo>
                    <a:pt x="1548" y="4025"/>
                    <a:pt x="1787" y="4263"/>
                    <a:pt x="1787" y="4561"/>
                  </a:cubicBezTo>
                  <a:lnTo>
                    <a:pt x="1787" y="7704"/>
                  </a:lnTo>
                  <a:cubicBezTo>
                    <a:pt x="1787" y="7990"/>
                    <a:pt x="2013" y="8204"/>
                    <a:pt x="2287" y="8204"/>
                  </a:cubicBezTo>
                  <a:lnTo>
                    <a:pt x="3001" y="8204"/>
                  </a:lnTo>
                  <a:lnTo>
                    <a:pt x="3001" y="9300"/>
                  </a:lnTo>
                  <a:lnTo>
                    <a:pt x="1775" y="9300"/>
                  </a:lnTo>
                  <a:cubicBezTo>
                    <a:pt x="1191" y="9300"/>
                    <a:pt x="715" y="8823"/>
                    <a:pt x="715" y="8240"/>
                  </a:cubicBezTo>
                  <a:lnTo>
                    <a:pt x="715" y="4561"/>
                  </a:lnTo>
                  <a:cubicBezTo>
                    <a:pt x="715" y="4263"/>
                    <a:pt x="953" y="4025"/>
                    <a:pt x="1251" y="4025"/>
                  </a:cubicBezTo>
                  <a:close/>
                  <a:moveTo>
                    <a:pt x="4906" y="1"/>
                  </a:moveTo>
                  <a:cubicBezTo>
                    <a:pt x="4823" y="1"/>
                    <a:pt x="4739" y="84"/>
                    <a:pt x="4739" y="167"/>
                  </a:cubicBezTo>
                  <a:lnTo>
                    <a:pt x="4739" y="548"/>
                  </a:lnTo>
                  <a:cubicBezTo>
                    <a:pt x="4346" y="572"/>
                    <a:pt x="3965" y="739"/>
                    <a:pt x="3668" y="989"/>
                  </a:cubicBezTo>
                  <a:lnTo>
                    <a:pt x="3406" y="727"/>
                  </a:lnTo>
                  <a:cubicBezTo>
                    <a:pt x="3376" y="697"/>
                    <a:pt x="3334" y="682"/>
                    <a:pt x="3291" y="682"/>
                  </a:cubicBezTo>
                  <a:cubicBezTo>
                    <a:pt x="3248" y="682"/>
                    <a:pt x="3203" y="697"/>
                    <a:pt x="3168" y="727"/>
                  </a:cubicBezTo>
                  <a:cubicBezTo>
                    <a:pt x="3108" y="787"/>
                    <a:pt x="3108" y="882"/>
                    <a:pt x="3168" y="965"/>
                  </a:cubicBezTo>
                  <a:lnTo>
                    <a:pt x="3430" y="1227"/>
                  </a:lnTo>
                  <a:cubicBezTo>
                    <a:pt x="3180" y="1525"/>
                    <a:pt x="3037" y="1882"/>
                    <a:pt x="2989" y="2299"/>
                  </a:cubicBezTo>
                  <a:lnTo>
                    <a:pt x="2620" y="2299"/>
                  </a:lnTo>
                  <a:cubicBezTo>
                    <a:pt x="2525" y="2299"/>
                    <a:pt x="2453" y="2370"/>
                    <a:pt x="2453" y="2465"/>
                  </a:cubicBezTo>
                  <a:cubicBezTo>
                    <a:pt x="2453" y="2549"/>
                    <a:pt x="2525" y="2632"/>
                    <a:pt x="2620" y="2632"/>
                  </a:cubicBezTo>
                  <a:lnTo>
                    <a:pt x="2977" y="2632"/>
                  </a:lnTo>
                  <a:lnTo>
                    <a:pt x="2977" y="3704"/>
                  </a:lnTo>
                  <a:lnTo>
                    <a:pt x="2620" y="3704"/>
                  </a:lnTo>
                  <a:cubicBezTo>
                    <a:pt x="2525" y="3704"/>
                    <a:pt x="2453" y="3775"/>
                    <a:pt x="2453" y="3858"/>
                  </a:cubicBezTo>
                  <a:cubicBezTo>
                    <a:pt x="2453" y="3954"/>
                    <a:pt x="2525" y="4025"/>
                    <a:pt x="2620" y="4025"/>
                  </a:cubicBezTo>
                  <a:lnTo>
                    <a:pt x="2977" y="4025"/>
                  </a:lnTo>
                  <a:lnTo>
                    <a:pt x="2977" y="5097"/>
                  </a:lnTo>
                  <a:lnTo>
                    <a:pt x="2620" y="5097"/>
                  </a:lnTo>
                  <a:cubicBezTo>
                    <a:pt x="2525" y="5097"/>
                    <a:pt x="2453" y="5168"/>
                    <a:pt x="2453" y="5263"/>
                  </a:cubicBezTo>
                  <a:cubicBezTo>
                    <a:pt x="2453" y="5347"/>
                    <a:pt x="2525" y="5430"/>
                    <a:pt x="2620" y="5430"/>
                  </a:cubicBezTo>
                  <a:lnTo>
                    <a:pt x="2977" y="5430"/>
                  </a:lnTo>
                  <a:lnTo>
                    <a:pt x="2977" y="6502"/>
                  </a:lnTo>
                  <a:lnTo>
                    <a:pt x="2620" y="6502"/>
                  </a:lnTo>
                  <a:cubicBezTo>
                    <a:pt x="2525" y="6502"/>
                    <a:pt x="2453" y="6573"/>
                    <a:pt x="2453" y="6656"/>
                  </a:cubicBezTo>
                  <a:cubicBezTo>
                    <a:pt x="2453" y="6752"/>
                    <a:pt x="2525" y="6823"/>
                    <a:pt x="2620" y="6823"/>
                  </a:cubicBezTo>
                  <a:lnTo>
                    <a:pt x="2977" y="6823"/>
                  </a:lnTo>
                  <a:lnTo>
                    <a:pt x="2977" y="7895"/>
                  </a:lnTo>
                  <a:lnTo>
                    <a:pt x="2263" y="7895"/>
                  </a:lnTo>
                  <a:cubicBezTo>
                    <a:pt x="2156" y="7895"/>
                    <a:pt x="2084" y="7811"/>
                    <a:pt x="2084" y="7716"/>
                  </a:cubicBezTo>
                  <a:lnTo>
                    <a:pt x="2084" y="7359"/>
                  </a:lnTo>
                  <a:lnTo>
                    <a:pt x="2263" y="7359"/>
                  </a:lnTo>
                  <a:cubicBezTo>
                    <a:pt x="2346" y="7359"/>
                    <a:pt x="2418" y="7287"/>
                    <a:pt x="2418" y="7192"/>
                  </a:cubicBezTo>
                  <a:cubicBezTo>
                    <a:pt x="2418" y="7109"/>
                    <a:pt x="2346" y="7037"/>
                    <a:pt x="2263" y="7037"/>
                  </a:cubicBezTo>
                  <a:lnTo>
                    <a:pt x="2084" y="7037"/>
                  </a:lnTo>
                  <a:lnTo>
                    <a:pt x="2084" y="6144"/>
                  </a:lnTo>
                  <a:lnTo>
                    <a:pt x="2263" y="6144"/>
                  </a:lnTo>
                  <a:cubicBezTo>
                    <a:pt x="2346" y="6144"/>
                    <a:pt x="2418" y="6061"/>
                    <a:pt x="2418" y="5978"/>
                  </a:cubicBezTo>
                  <a:cubicBezTo>
                    <a:pt x="2418" y="5882"/>
                    <a:pt x="2346" y="5811"/>
                    <a:pt x="2263" y="5811"/>
                  </a:cubicBezTo>
                  <a:lnTo>
                    <a:pt x="2084" y="5811"/>
                  </a:lnTo>
                  <a:lnTo>
                    <a:pt x="2084" y="4918"/>
                  </a:lnTo>
                  <a:lnTo>
                    <a:pt x="2263" y="4918"/>
                  </a:lnTo>
                  <a:cubicBezTo>
                    <a:pt x="2346" y="4918"/>
                    <a:pt x="2418" y="4847"/>
                    <a:pt x="2418" y="4751"/>
                  </a:cubicBezTo>
                  <a:cubicBezTo>
                    <a:pt x="2418" y="4668"/>
                    <a:pt x="2346" y="4597"/>
                    <a:pt x="2263" y="4597"/>
                  </a:cubicBezTo>
                  <a:lnTo>
                    <a:pt x="2084" y="4597"/>
                  </a:lnTo>
                  <a:lnTo>
                    <a:pt x="2084" y="4573"/>
                  </a:lnTo>
                  <a:cubicBezTo>
                    <a:pt x="2084" y="4156"/>
                    <a:pt x="1787" y="3799"/>
                    <a:pt x="1382" y="3727"/>
                  </a:cubicBezTo>
                  <a:lnTo>
                    <a:pt x="1382" y="3525"/>
                  </a:lnTo>
                  <a:cubicBezTo>
                    <a:pt x="1382" y="3430"/>
                    <a:pt x="1310" y="3358"/>
                    <a:pt x="1215" y="3358"/>
                  </a:cubicBezTo>
                  <a:cubicBezTo>
                    <a:pt x="1132" y="3358"/>
                    <a:pt x="1048" y="3430"/>
                    <a:pt x="1048" y="3525"/>
                  </a:cubicBezTo>
                  <a:lnTo>
                    <a:pt x="1048" y="3727"/>
                  </a:lnTo>
                  <a:cubicBezTo>
                    <a:pt x="655" y="3799"/>
                    <a:pt x="358" y="4156"/>
                    <a:pt x="358" y="4573"/>
                  </a:cubicBezTo>
                  <a:lnTo>
                    <a:pt x="358" y="4597"/>
                  </a:lnTo>
                  <a:lnTo>
                    <a:pt x="179" y="4597"/>
                  </a:lnTo>
                  <a:cubicBezTo>
                    <a:pt x="84" y="4597"/>
                    <a:pt x="13" y="4668"/>
                    <a:pt x="13" y="4751"/>
                  </a:cubicBezTo>
                  <a:cubicBezTo>
                    <a:pt x="13" y="4847"/>
                    <a:pt x="84" y="4918"/>
                    <a:pt x="179" y="4918"/>
                  </a:cubicBezTo>
                  <a:lnTo>
                    <a:pt x="358" y="4918"/>
                  </a:lnTo>
                  <a:lnTo>
                    <a:pt x="358" y="5811"/>
                  </a:lnTo>
                  <a:lnTo>
                    <a:pt x="179" y="5811"/>
                  </a:lnTo>
                  <a:cubicBezTo>
                    <a:pt x="84" y="5811"/>
                    <a:pt x="13" y="5882"/>
                    <a:pt x="13" y="5978"/>
                  </a:cubicBezTo>
                  <a:cubicBezTo>
                    <a:pt x="13" y="6061"/>
                    <a:pt x="84" y="6144"/>
                    <a:pt x="179" y="6144"/>
                  </a:cubicBezTo>
                  <a:lnTo>
                    <a:pt x="358" y="6144"/>
                  </a:lnTo>
                  <a:lnTo>
                    <a:pt x="358" y="7037"/>
                  </a:lnTo>
                  <a:lnTo>
                    <a:pt x="179" y="7037"/>
                  </a:lnTo>
                  <a:cubicBezTo>
                    <a:pt x="84" y="7037"/>
                    <a:pt x="13" y="7109"/>
                    <a:pt x="13" y="7192"/>
                  </a:cubicBezTo>
                  <a:cubicBezTo>
                    <a:pt x="13" y="7287"/>
                    <a:pt x="84" y="7359"/>
                    <a:pt x="179" y="7359"/>
                  </a:cubicBezTo>
                  <a:lnTo>
                    <a:pt x="358" y="7359"/>
                  </a:lnTo>
                  <a:lnTo>
                    <a:pt x="358" y="8240"/>
                  </a:lnTo>
                  <a:lnTo>
                    <a:pt x="358" y="8252"/>
                  </a:lnTo>
                  <a:lnTo>
                    <a:pt x="155" y="8252"/>
                  </a:lnTo>
                  <a:cubicBezTo>
                    <a:pt x="72" y="8252"/>
                    <a:pt x="1" y="8323"/>
                    <a:pt x="1" y="8418"/>
                  </a:cubicBezTo>
                  <a:cubicBezTo>
                    <a:pt x="1" y="8502"/>
                    <a:pt x="72" y="8585"/>
                    <a:pt x="155" y="8585"/>
                  </a:cubicBezTo>
                  <a:lnTo>
                    <a:pt x="382" y="8585"/>
                  </a:lnTo>
                  <a:cubicBezTo>
                    <a:pt x="536" y="9180"/>
                    <a:pt x="1084" y="9621"/>
                    <a:pt x="1727" y="9621"/>
                  </a:cubicBezTo>
                  <a:lnTo>
                    <a:pt x="2953" y="9621"/>
                  </a:lnTo>
                  <a:lnTo>
                    <a:pt x="2953" y="11038"/>
                  </a:lnTo>
                  <a:cubicBezTo>
                    <a:pt x="2953" y="11121"/>
                    <a:pt x="3037" y="11205"/>
                    <a:pt x="3120" y="11205"/>
                  </a:cubicBezTo>
                  <a:cubicBezTo>
                    <a:pt x="3215" y="11205"/>
                    <a:pt x="3287" y="11121"/>
                    <a:pt x="3287" y="11038"/>
                  </a:cubicBezTo>
                  <a:lnTo>
                    <a:pt x="3287" y="2477"/>
                  </a:lnTo>
                  <a:cubicBezTo>
                    <a:pt x="3287" y="1596"/>
                    <a:pt x="4001" y="906"/>
                    <a:pt x="4858" y="906"/>
                  </a:cubicBezTo>
                  <a:cubicBezTo>
                    <a:pt x="5728" y="906"/>
                    <a:pt x="6442" y="1620"/>
                    <a:pt x="6442" y="2477"/>
                  </a:cubicBezTo>
                  <a:lnTo>
                    <a:pt x="6442" y="5454"/>
                  </a:lnTo>
                  <a:cubicBezTo>
                    <a:pt x="6442" y="5549"/>
                    <a:pt x="6513" y="5621"/>
                    <a:pt x="6609" y="5621"/>
                  </a:cubicBezTo>
                  <a:cubicBezTo>
                    <a:pt x="6692" y="5621"/>
                    <a:pt x="6775" y="5549"/>
                    <a:pt x="6775" y="5454"/>
                  </a:cubicBezTo>
                  <a:lnTo>
                    <a:pt x="6775" y="5442"/>
                  </a:lnTo>
                  <a:lnTo>
                    <a:pt x="7490" y="5442"/>
                  </a:lnTo>
                  <a:cubicBezTo>
                    <a:pt x="7764" y="5442"/>
                    <a:pt x="7990" y="5216"/>
                    <a:pt x="7990" y="4930"/>
                  </a:cubicBezTo>
                  <a:lnTo>
                    <a:pt x="7990" y="3192"/>
                  </a:lnTo>
                  <a:cubicBezTo>
                    <a:pt x="7990" y="2894"/>
                    <a:pt x="8228" y="2656"/>
                    <a:pt x="8526" y="2656"/>
                  </a:cubicBezTo>
                  <a:cubicBezTo>
                    <a:pt x="8823" y="2656"/>
                    <a:pt x="9061" y="2894"/>
                    <a:pt x="9061" y="3192"/>
                  </a:cubicBezTo>
                  <a:lnTo>
                    <a:pt x="9061" y="5466"/>
                  </a:lnTo>
                  <a:cubicBezTo>
                    <a:pt x="9061" y="6049"/>
                    <a:pt x="8585" y="6525"/>
                    <a:pt x="8002" y="6525"/>
                  </a:cubicBezTo>
                  <a:lnTo>
                    <a:pt x="6775" y="6525"/>
                  </a:lnTo>
                  <a:lnTo>
                    <a:pt x="6775" y="6144"/>
                  </a:lnTo>
                  <a:cubicBezTo>
                    <a:pt x="6775" y="6049"/>
                    <a:pt x="6692" y="5978"/>
                    <a:pt x="6609" y="5978"/>
                  </a:cubicBezTo>
                  <a:cubicBezTo>
                    <a:pt x="6513" y="5978"/>
                    <a:pt x="6442" y="6049"/>
                    <a:pt x="6442" y="6144"/>
                  </a:cubicBezTo>
                  <a:lnTo>
                    <a:pt x="6442" y="11038"/>
                  </a:lnTo>
                  <a:cubicBezTo>
                    <a:pt x="6442" y="11121"/>
                    <a:pt x="6513" y="11205"/>
                    <a:pt x="6609" y="11205"/>
                  </a:cubicBezTo>
                  <a:cubicBezTo>
                    <a:pt x="6692" y="11205"/>
                    <a:pt x="6775" y="11121"/>
                    <a:pt x="6775" y="11038"/>
                  </a:cubicBezTo>
                  <a:lnTo>
                    <a:pt x="6775" y="9621"/>
                  </a:lnTo>
                  <a:lnTo>
                    <a:pt x="7132" y="9621"/>
                  </a:lnTo>
                  <a:cubicBezTo>
                    <a:pt x="7216" y="9621"/>
                    <a:pt x="7287" y="9550"/>
                    <a:pt x="7287" y="9454"/>
                  </a:cubicBezTo>
                  <a:cubicBezTo>
                    <a:pt x="7287" y="9371"/>
                    <a:pt x="7216" y="9300"/>
                    <a:pt x="7132" y="9300"/>
                  </a:cubicBezTo>
                  <a:lnTo>
                    <a:pt x="6775" y="9300"/>
                  </a:lnTo>
                  <a:lnTo>
                    <a:pt x="6775" y="8228"/>
                  </a:lnTo>
                  <a:lnTo>
                    <a:pt x="7132" y="8228"/>
                  </a:lnTo>
                  <a:cubicBezTo>
                    <a:pt x="7216" y="8228"/>
                    <a:pt x="7287" y="8145"/>
                    <a:pt x="7287" y="8061"/>
                  </a:cubicBezTo>
                  <a:cubicBezTo>
                    <a:pt x="7287" y="7966"/>
                    <a:pt x="7216" y="7895"/>
                    <a:pt x="7132" y="7895"/>
                  </a:cubicBezTo>
                  <a:lnTo>
                    <a:pt x="6775" y="7895"/>
                  </a:lnTo>
                  <a:lnTo>
                    <a:pt x="6775" y="6823"/>
                  </a:lnTo>
                  <a:lnTo>
                    <a:pt x="8002" y="6823"/>
                  </a:lnTo>
                  <a:cubicBezTo>
                    <a:pt x="8585" y="6823"/>
                    <a:pt x="9097" y="6466"/>
                    <a:pt x="9299" y="5942"/>
                  </a:cubicBezTo>
                  <a:lnTo>
                    <a:pt x="9585" y="5942"/>
                  </a:lnTo>
                  <a:cubicBezTo>
                    <a:pt x="9669" y="5942"/>
                    <a:pt x="9752" y="5871"/>
                    <a:pt x="9752" y="5775"/>
                  </a:cubicBezTo>
                  <a:cubicBezTo>
                    <a:pt x="9811" y="5704"/>
                    <a:pt x="9728" y="5632"/>
                    <a:pt x="9645" y="5632"/>
                  </a:cubicBezTo>
                  <a:lnTo>
                    <a:pt x="9454" y="5632"/>
                  </a:lnTo>
                  <a:cubicBezTo>
                    <a:pt x="9466" y="5573"/>
                    <a:pt x="9466" y="5513"/>
                    <a:pt x="9466" y="5454"/>
                  </a:cubicBezTo>
                  <a:lnTo>
                    <a:pt x="9466" y="4739"/>
                  </a:lnTo>
                  <a:lnTo>
                    <a:pt x="9645" y="4739"/>
                  </a:lnTo>
                  <a:cubicBezTo>
                    <a:pt x="9728" y="4739"/>
                    <a:pt x="9811" y="4668"/>
                    <a:pt x="9811" y="4573"/>
                  </a:cubicBezTo>
                  <a:cubicBezTo>
                    <a:pt x="9811" y="4489"/>
                    <a:pt x="9728" y="4418"/>
                    <a:pt x="9645" y="4418"/>
                  </a:cubicBezTo>
                  <a:lnTo>
                    <a:pt x="9466" y="4418"/>
                  </a:lnTo>
                  <a:lnTo>
                    <a:pt x="9466" y="3525"/>
                  </a:lnTo>
                  <a:lnTo>
                    <a:pt x="9645" y="3525"/>
                  </a:lnTo>
                  <a:cubicBezTo>
                    <a:pt x="9728" y="3525"/>
                    <a:pt x="9811" y="3442"/>
                    <a:pt x="9811" y="3358"/>
                  </a:cubicBezTo>
                  <a:cubicBezTo>
                    <a:pt x="9811" y="3263"/>
                    <a:pt x="9728" y="3192"/>
                    <a:pt x="9645" y="3192"/>
                  </a:cubicBezTo>
                  <a:lnTo>
                    <a:pt x="9466" y="3192"/>
                  </a:lnTo>
                  <a:lnTo>
                    <a:pt x="9466" y="3180"/>
                  </a:lnTo>
                  <a:cubicBezTo>
                    <a:pt x="9466" y="2763"/>
                    <a:pt x="9168" y="2406"/>
                    <a:pt x="8764" y="2322"/>
                  </a:cubicBezTo>
                  <a:lnTo>
                    <a:pt x="8764" y="2120"/>
                  </a:lnTo>
                  <a:cubicBezTo>
                    <a:pt x="8764" y="2037"/>
                    <a:pt x="8692" y="1953"/>
                    <a:pt x="8597" y="1953"/>
                  </a:cubicBezTo>
                  <a:cubicBezTo>
                    <a:pt x="8514" y="1953"/>
                    <a:pt x="8430" y="2037"/>
                    <a:pt x="8430" y="2120"/>
                  </a:cubicBezTo>
                  <a:lnTo>
                    <a:pt x="8430" y="2334"/>
                  </a:lnTo>
                  <a:cubicBezTo>
                    <a:pt x="8037" y="2406"/>
                    <a:pt x="7740" y="2763"/>
                    <a:pt x="7740" y="3180"/>
                  </a:cubicBezTo>
                  <a:lnTo>
                    <a:pt x="7740" y="3192"/>
                  </a:lnTo>
                  <a:lnTo>
                    <a:pt x="7561" y="3192"/>
                  </a:lnTo>
                  <a:cubicBezTo>
                    <a:pt x="7466" y="3192"/>
                    <a:pt x="7394" y="3263"/>
                    <a:pt x="7394" y="3358"/>
                  </a:cubicBezTo>
                  <a:cubicBezTo>
                    <a:pt x="7394" y="3442"/>
                    <a:pt x="7466" y="3525"/>
                    <a:pt x="7561" y="3525"/>
                  </a:cubicBezTo>
                  <a:lnTo>
                    <a:pt x="7740" y="3525"/>
                  </a:lnTo>
                  <a:lnTo>
                    <a:pt x="7740" y="4418"/>
                  </a:lnTo>
                  <a:lnTo>
                    <a:pt x="7561" y="4418"/>
                  </a:lnTo>
                  <a:cubicBezTo>
                    <a:pt x="7466" y="4418"/>
                    <a:pt x="7394" y="4489"/>
                    <a:pt x="7394" y="4573"/>
                  </a:cubicBezTo>
                  <a:cubicBezTo>
                    <a:pt x="7394" y="4668"/>
                    <a:pt x="7466" y="4739"/>
                    <a:pt x="7561" y="4739"/>
                  </a:cubicBezTo>
                  <a:lnTo>
                    <a:pt x="7740" y="4739"/>
                  </a:lnTo>
                  <a:lnTo>
                    <a:pt x="7740" y="4918"/>
                  </a:lnTo>
                  <a:cubicBezTo>
                    <a:pt x="7740" y="5025"/>
                    <a:pt x="7644" y="5097"/>
                    <a:pt x="7561" y="5097"/>
                  </a:cubicBezTo>
                  <a:lnTo>
                    <a:pt x="6847" y="5097"/>
                  </a:lnTo>
                  <a:lnTo>
                    <a:pt x="6847" y="4025"/>
                  </a:lnTo>
                  <a:lnTo>
                    <a:pt x="7204" y="4025"/>
                  </a:lnTo>
                  <a:cubicBezTo>
                    <a:pt x="7287" y="4025"/>
                    <a:pt x="7371" y="3954"/>
                    <a:pt x="7371" y="3858"/>
                  </a:cubicBezTo>
                  <a:cubicBezTo>
                    <a:pt x="7371" y="3775"/>
                    <a:pt x="7287" y="3704"/>
                    <a:pt x="7204" y="3704"/>
                  </a:cubicBezTo>
                  <a:lnTo>
                    <a:pt x="6847" y="3704"/>
                  </a:lnTo>
                  <a:lnTo>
                    <a:pt x="6847" y="2632"/>
                  </a:lnTo>
                  <a:lnTo>
                    <a:pt x="7204" y="2632"/>
                  </a:lnTo>
                  <a:cubicBezTo>
                    <a:pt x="7287" y="2632"/>
                    <a:pt x="7371" y="2549"/>
                    <a:pt x="7371" y="2465"/>
                  </a:cubicBezTo>
                  <a:cubicBezTo>
                    <a:pt x="7371" y="2370"/>
                    <a:pt x="7287" y="2299"/>
                    <a:pt x="7204" y="2299"/>
                  </a:cubicBezTo>
                  <a:lnTo>
                    <a:pt x="6823" y="2299"/>
                  </a:lnTo>
                  <a:cubicBezTo>
                    <a:pt x="6799" y="1894"/>
                    <a:pt x="6632" y="1525"/>
                    <a:pt x="6382" y="1227"/>
                  </a:cubicBezTo>
                  <a:lnTo>
                    <a:pt x="6644" y="965"/>
                  </a:lnTo>
                  <a:cubicBezTo>
                    <a:pt x="6704" y="906"/>
                    <a:pt x="6704" y="798"/>
                    <a:pt x="6644" y="727"/>
                  </a:cubicBezTo>
                  <a:cubicBezTo>
                    <a:pt x="6621" y="697"/>
                    <a:pt x="6582" y="682"/>
                    <a:pt x="6539" y="682"/>
                  </a:cubicBezTo>
                  <a:cubicBezTo>
                    <a:pt x="6495" y="682"/>
                    <a:pt x="6448" y="697"/>
                    <a:pt x="6406" y="727"/>
                  </a:cubicBezTo>
                  <a:lnTo>
                    <a:pt x="6144" y="989"/>
                  </a:lnTo>
                  <a:cubicBezTo>
                    <a:pt x="5847" y="739"/>
                    <a:pt x="5478" y="584"/>
                    <a:pt x="5073" y="548"/>
                  </a:cubicBezTo>
                  <a:lnTo>
                    <a:pt x="5073" y="167"/>
                  </a:lnTo>
                  <a:cubicBezTo>
                    <a:pt x="5073" y="84"/>
                    <a:pt x="5001" y="1"/>
                    <a:pt x="4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77" name="Google Shape;12077;p81"/>
            <p:cNvSpPr/>
            <p:nvPr/>
          </p:nvSpPr>
          <p:spPr>
            <a:xfrm>
              <a:off x="1285549" y="3414418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78" name="Google Shape;12078;p81"/>
            <p:cNvSpPr/>
            <p:nvPr/>
          </p:nvSpPr>
          <p:spPr>
            <a:xfrm>
              <a:off x="1285549" y="3459378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79" name="Google Shape;12079;p81"/>
            <p:cNvSpPr/>
            <p:nvPr/>
          </p:nvSpPr>
          <p:spPr>
            <a:xfrm>
              <a:off x="1285549" y="3503954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0" name="Google Shape;12080;p81"/>
            <p:cNvSpPr/>
            <p:nvPr/>
          </p:nvSpPr>
          <p:spPr>
            <a:xfrm>
              <a:off x="1167821" y="3498226"/>
              <a:ext cx="10688" cy="16416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33" y="441"/>
                    <a:pt x="333" y="346"/>
                  </a:cubicBezTo>
                  <a:lnTo>
                    <a:pt x="333" y="167"/>
                  </a:lnTo>
                  <a:cubicBezTo>
                    <a:pt x="333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1" name="Google Shape;12081;p81"/>
            <p:cNvSpPr/>
            <p:nvPr/>
          </p:nvSpPr>
          <p:spPr>
            <a:xfrm>
              <a:off x="1167821" y="353749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5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2" name="Google Shape;12082;p81"/>
            <p:cNvSpPr/>
            <p:nvPr/>
          </p:nvSpPr>
          <p:spPr>
            <a:xfrm>
              <a:off x="1167821" y="3577106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34"/>
                  </a:cubicBezTo>
                  <a:lnTo>
                    <a:pt x="333" y="155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3" name="Google Shape;12083;p81"/>
            <p:cNvSpPr/>
            <p:nvPr/>
          </p:nvSpPr>
          <p:spPr>
            <a:xfrm>
              <a:off x="1402509" y="3493266"/>
              <a:ext cx="10688" cy="16064"/>
            </a:xfrm>
            <a:custGeom>
              <a:avLst/>
              <a:gdLst/>
              <a:ahLst/>
              <a:cxnLst/>
              <a:rect l="l" t="t" r="r" b="b"/>
              <a:pathLst>
                <a:path w="334" h="502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30"/>
                    <a:pt x="72" y="501"/>
                    <a:pt x="167" y="501"/>
                  </a:cubicBezTo>
                  <a:cubicBezTo>
                    <a:pt x="262" y="501"/>
                    <a:pt x="334" y="430"/>
                    <a:pt x="334" y="334"/>
                  </a:cubicBezTo>
                  <a:lnTo>
                    <a:pt x="334" y="156"/>
                  </a:lnTo>
                  <a:cubicBezTo>
                    <a:pt x="334" y="61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4" name="Google Shape;12084;p81"/>
            <p:cNvSpPr/>
            <p:nvPr/>
          </p:nvSpPr>
          <p:spPr>
            <a:xfrm>
              <a:off x="1393357" y="3526898"/>
              <a:ext cx="15648" cy="14432"/>
            </a:xfrm>
            <a:custGeom>
              <a:avLst/>
              <a:gdLst/>
              <a:ahLst/>
              <a:cxnLst/>
              <a:rect l="l" t="t" r="r" b="b"/>
              <a:pathLst>
                <a:path w="489" h="451" extrusionOk="0">
                  <a:moveTo>
                    <a:pt x="313" y="1"/>
                  </a:moveTo>
                  <a:cubicBezTo>
                    <a:pt x="268" y="1"/>
                    <a:pt x="221" y="16"/>
                    <a:pt x="179" y="45"/>
                  </a:cubicBezTo>
                  <a:lnTo>
                    <a:pt x="60" y="164"/>
                  </a:lnTo>
                  <a:cubicBezTo>
                    <a:pt x="1" y="224"/>
                    <a:pt x="1" y="331"/>
                    <a:pt x="60" y="403"/>
                  </a:cubicBezTo>
                  <a:cubicBezTo>
                    <a:pt x="96" y="438"/>
                    <a:pt x="143" y="450"/>
                    <a:pt x="179" y="450"/>
                  </a:cubicBezTo>
                  <a:cubicBezTo>
                    <a:pt x="227" y="450"/>
                    <a:pt x="274" y="426"/>
                    <a:pt x="298" y="403"/>
                  </a:cubicBezTo>
                  <a:lnTo>
                    <a:pt x="429" y="283"/>
                  </a:lnTo>
                  <a:cubicBezTo>
                    <a:pt x="489" y="212"/>
                    <a:pt x="489" y="105"/>
                    <a:pt x="429" y="45"/>
                  </a:cubicBezTo>
                  <a:cubicBezTo>
                    <a:pt x="399" y="16"/>
                    <a:pt x="358" y="1"/>
                    <a:pt x="3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5" name="Google Shape;12085;p81"/>
            <p:cNvSpPr/>
            <p:nvPr/>
          </p:nvSpPr>
          <p:spPr>
            <a:xfrm>
              <a:off x="1402509" y="345365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6" name="Google Shape;12086;p81"/>
            <p:cNvSpPr/>
            <p:nvPr/>
          </p:nvSpPr>
          <p:spPr>
            <a:xfrm>
              <a:off x="1171629" y="3612306"/>
              <a:ext cx="15264" cy="14752"/>
            </a:xfrm>
            <a:custGeom>
              <a:avLst/>
              <a:gdLst/>
              <a:ahLst/>
              <a:cxnLst/>
              <a:rect l="l" t="t" r="r" b="b"/>
              <a:pathLst>
                <a:path w="477" h="461" extrusionOk="0">
                  <a:moveTo>
                    <a:pt x="179" y="0"/>
                  </a:moveTo>
                  <a:cubicBezTo>
                    <a:pt x="139" y="0"/>
                    <a:pt x="100" y="15"/>
                    <a:pt x="72" y="43"/>
                  </a:cubicBezTo>
                  <a:cubicBezTo>
                    <a:pt x="0" y="103"/>
                    <a:pt x="0" y="210"/>
                    <a:pt x="60" y="270"/>
                  </a:cubicBezTo>
                  <a:lnTo>
                    <a:pt x="179" y="401"/>
                  </a:lnTo>
                  <a:cubicBezTo>
                    <a:pt x="214" y="448"/>
                    <a:pt x="250" y="460"/>
                    <a:pt x="298" y="460"/>
                  </a:cubicBezTo>
                  <a:cubicBezTo>
                    <a:pt x="345" y="460"/>
                    <a:pt x="369" y="448"/>
                    <a:pt x="405" y="412"/>
                  </a:cubicBezTo>
                  <a:cubicBezTo>
                    <a:pt x="465" y="365"/>
                    <a:pt x="476" y="270"/>
                    <a:pt x="417" y="186"/>
                  </a:cubicBezTo>
                  <a:lnTo>
                    <a:pt x="298" y="55"/>
                  </a:lnTo>
                  <a:cubicBezTo>
                    <a:pt x="267" y="18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7" name="Google Shape;12087;p81"/>
            <p:cNvSpPr/>
            <p:nvPr/>
          </p:nvSpPr>
          <p:spPr>
            <a:xfrm>
              <a:off x="1285549" y="3548914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8" name="Google Shape;12088;p81"/>
            <p:cNvSpPr/>
            <p:nvPr/>
          </p:nvSpPr>
          <p:spPr>
            <a:xfrm>
              <a:off x="1285549" y="3593490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9" name="Google Shape;12089;p81"/>
            <p:cNvSpPr/>
            <p:nvPr/>
          </p:nvSpPr>
          <p:spPr>
            <a:xfrm>
              <a:off x="1285549" y="3638450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0" name="Google Shape;12090;p81"/>
            <p:cNvSpPr/>
            <p:nvPr/>
          </p:nvSpPr>
          <p:spPr>
            <a:xfrm>
              <a:off x="1201325" y="3627026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334" y="322"/>
                  </a:lnTo>
                  <a:cubicBezTo>
                    <a:pt x="429" y="322"/>
                    <a:pt x="501" y="250"/>
                    <a:pt x="501" y="167"/>
                  </a:cubicBezTo>
                  <a:cubicBezTo>
                    <a:pt x="501" y="72"/>
                    <a:pt x="429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1" name="Google Shape;12091;p81"/>
            <p:cNvSpPr/>
            <p:nvPr/>
          </p:nvSpPr>
          <p:spPr>
            <a:xfrm>
              <a:off x="1363629" y="3537490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334" y="322"/>
                  </a:lnTo>
                  <a:cubicBezTo>
                    <a:pt x="430" y="322"/>
                    <a:pt x="501" y="250"/>
                    <a:pt x="501" y="167"/>
                  </a:cubicBezTo>
                  <a:cubicBezTo>
                    <a:pt x="501" y="72"/>
                    <a:pt x="430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092" name="Google Shape;12092;p81"/>
          <p:cNvSpPr/>
          <p:nvPr/>
        </p:nvSpPr>
        <p:spPr>
          <a:xfrm>
            <a:off x="2241771" y="4573389"/>
            <a:ext cx="350592" cy="472960"/>
          </a:xfrm>
          <a:custGeom>
            <a:avLst/>
            <a:gdLst/>
            <a:ahLst/>
            <a:cxnLst/>
            <a:rect l="l" t="t" r="r" b="b"/>
            <a:pathLst>
              <a:path w="8217" h="11085" extrusionOk="0">
                <a:moveTo>
                  <a:pt x="5359" y="1298"/>
                </a:moveTo>
                <a:cubicBezTo>
                  <a:pt x="5775" y="1298"/>
                  <a:pt x="6180" y="1370"/>
                  <a:pt x="6526" y="1465"/>
                </a:cubicBezTo>
                <a:cubicBezTo>
                  <a:pt x="6728" y="1524"/>
                  <a:pt x="6930" y="1584"/>
                  <a:pt x="7085" y="1643"/>
                </a:cubicBezTo>
                <a:cubicBezTo>
                  <a:pt x="7004" y="1642"/>
                  <a:pt x="6923" y="1641"/>
                  <a:pt x="6842" y="1641"/>
                </a:cubicBezTo>
                <a:cubicBezTo>
                  <a:pt x="6387" y="1641"/>
                  <a:pt x="5932" y="1671"/>
                  <a:pt x="5478" y="1762"/>
                </a:cubicBezTo>
                <a:cubicBezTo>
                  <a:pt x="4811" y="1881"/>
                  <a:pt x="4144" y="2108"/>
                  <a:pt x="3513" y="2405"/>
                </a:cubicBezTo>
                <a:cubicBezTo>
                  <a:pt x="3489" y="2417"/>
                  <a:pt x="3454" y="2429"/>
                  <a:pt x="3418" y="2441"/>
                </a:cubicBezTo>
                <a:cubicBezTo>
                  <a:pt x="3394" y="2262"/>
                  <a:pt x="3442" y="1941"/>
                  <a:pt x="3835" y="1703"/>
                </a:cubicBezTo>
                <a:cubicBezTo>
                  <a:pt x="4323" y="1405"/>
                  <a:pt x="4859" y="1298"/>
                  <a:pt x="5359" y="1298"/>
                </a:cubicBezTo>
                <a:close/>
                <a:moveTo>
                  <a:pt x="1537" y="298"/>
                </a:moveTo>
                <a:cubicBezTo>
                  <a:pt x="1465" y="679"/>
                  <a:pt x="1406" y="1179"/>
                  <a:pt x="1406" y="1715"/>
                </a:cubicBezTo>
                <a:cubicBezTo>
                  <a:pt x="1406" y="2251"/>
                  <a:pt x="1453" y="2763"/>
                  <a:pt x="1537" y="3132"/>
                </a:cubicBezTo>
                <a:cubicBezTo>
                  <a:pt x="1465" y="3144"/>
                  <a:pt x="1406" y="3203"/>
                  <a:pt x="1406" y="3298"/>
                </a:cubicBezTo>
                <a:cubicBezTo>
                  <a:pt x="1406" y="3382"/>
                  <a:pt x="1477" y="3453"/>
                  <a:pt x="1573" y="3453"/>
                </a:cubicBezTo>
                <a:cubicBezTo>
                  <a:pt x="1668" y="3453"/>
                  <a:pt x="1751" y="3548"/>
                  <a:pt x="1751" y="3632"/>
                </a:cubicBezTo>
                <a:cubicBezTo>
                  <a:pt x="1751" y="3739"/>
                  <a:pt x="1656" y="3822"/>
                  <a:pt x="1573" y="3822"/>
                </a:cubicBezTo>
                <a:lnTo>
                  <a:pt x="525" y="3822"/>
                </a:lnTo>
                <a:cubicBezTo>
                  <a:pt x="418" y="3822"/>
                  <a:pt x="346" y="3727"/>
                  <a:pt x="346" y="3632"/>
                </a:cubicBezTo>
                <a:cubicBezTo>
                  <a:pt x="346" y="3536"/>
                  <a:pt x="441" y="3453"/>
                  <a:pt x="525" y="3453"/>
                </a:cubicBezTo>
                <a:lnTo>
                  <a:pt x="870" y="3453"/>
                </a:lnTo>
                <a:cubicBezTo>
                  <a:pt x="953" y="3453"/>
                  <a:pt x="1037" y="3382"/>
                  <a:pt x="1037" y="3298"/>
                </a:cubicBezTo>
                <a:cubicBezTo>
                  <a:pt x="1037" y="3203"/>
                  <a:pt x="953" y="3132"/>
                  <a:pt x="870" y="3132"/>
                </a:cubicBezTo>
                <a:lnTo>
                  <a:pt x="560" y="3132"/>
                </a:lnTo>
                <a:cubicBezTo>
                  <a:pt x="632" y="2763"/>
                  <a:pt x="691" y="2251"/>
                  <a:pt x="691" y="1715"/>
                </a:cubicBezTo>
                <a:cubicBezTo>
                  <a:pt x="691" y="1179"/>
                  <a:pt x="644" y="679"/>
                  <a:pt x="560" y="298"/>
                </a:cubicBezTo>
                <a:close/>
                <a:moveTo>
                  <a:pt x="4723" y="3566"/>
                </a:moveTo>
                <a:cubicBezTo>
                  <a:pt x="5218" y="3566"/>
                  <a:pt x="5698" y="3690"/>
                  <a:pt x="6168" y="3953"/>
                </a:cubicBezTo>
                <a:cubicBezTo>
                  <a:pt x="6692" y="4251"/>
                  <a:pt x="7073" y="4715"/>
                  <a:pt x="7299" y="5346"/>
                </a:cubicBezTo>
                <a:cubicBezTo>
                  <a:pt x="7383" y="5608"/>
                  <a:pt x="7430" y="5846"/>
                  <a:pt x="7466" y="6001"/>
                </a:cubicBezTo>
                <a:cubicBezTo>
                  <a:pt x="6823" y="5763"/>
                  <a:pt x="5049" y="5013"/>
                  <a:pt x="3978" y="3656"/>
                </a:cubicBezTo>
                <a:cubicBezTo>
                  <a:pt x="4230" y="3596"/>
                  <a:pt x="4478" y="3566"/>
                  <a:pt x="4723" y="3566"/>
                </a:cubicBezTo>
                <a:close/>
                <a:moveTo>
                  <a:pt x="1537" y="4144"/>
                </a:moveTo>
                <a:cubicBezTo>
                  <a:pt x="1465" y="4513"/>
                  <a:pt x="1406" y="5025"/>
                  <a:pt x="1406" y="5561"/>
                </a:cubicBezTo>
                <a:cubicBezTo>
                  <a:pt x="1406" y="6096"/>
                  <a:pt x="1453" y="6596"/>
                  <a:pt x="1537" y="6977"/>
                </a:cubicBezTo>
                <a:lnTo>
                  <a:pt x="560" y="6977"/>
                </a:lnTo>
                <a:cubicBezTo>
                  <a:pt x="632" y="6596"/>
                  <a:pt x="691" y="6096"/>
                  <a:pt x="691" y="5561"/>
                </a:cubicBezTo>
                <a:cubicBezTo>
                  <a:pt x="691" y="5025"/>
                  <a:pt x="632" y="4513"/>
                  <a:pt x="560" y="4144"/>
                </a:cubicBezTo>
                <a:close/>
                <a:moveTo>
                  <a:pt x="1573" y="7299"/>
                </a:moveTo>
                <a:cubicBezTo>
                  <a:pt x="1656" y="7299"/>
                  <a:pt x="1751" y="7370"/>
                  <a:pt x="1751" y="7477"/>
                </a:cubicBezTo>
                <a:cubicBezTo>
                  <a:pt x="1751" y="7585"/>
                  <a:pt x="1656" y="7656"/>
                  <a:pt x="1573" y="7656"/>
                </a:cubicBezTo>
                <a:lnTo>
                  <a:pt x="525" y="7656"/>
                </a:lnTo>
                <a:cubicBezTo>
                  <a:pt x="418" y="7656"/>
                  <a:pt x="346" y="7573"/>
                  <a:pt x="346" y="7477"/>
                </a:cubicBezTo>
                <a:cubicBezTo>
                  <a:pt x="346" y="7394"/>
                  <a:pt x="441" y="7299"/>
                  <a:pt x="525" y="7299"/>
                </a:cubicBezTo>
                <a:close/>
                <a:moveTo>
                  <a:pt x="3966" y="5310"/>
                </a:moveTo>
                <a:cubicBezTo>
                  <a:pt x="5049" y="6751"/>
                  <a:pt x="6109" y="7489"/>
                  <a:pt x="6526" y="7751"/>
                </a:cubicBezTo>
                <a:lnTo>
                  <a:pt x="5466" y="8799"/>
                </a:lnTo>
                <a:cubicBezTo>
                  <a:pt x="4251" y="7799"/>
                  <a:pt x="3501" y="6156"/>
                  <a:pt x="3311" y="5680"/>
                </a:cubicBezTo>
                <a:lnTo>
                  <a:pt x="3966" y="5310"/>
                </a:lnTo>
                <a:close/>
                <a:moveTo>
                  <a:pt x="1525" y="7989"/>
                </a:moveTo>
                <a:cubicBezTo>
                  <a:pt x="1453" y="8358"/>
                  <a:pt x="1394" y="8859"/>
                  <a:pt x="1394" y="9394"/>
                </a:cubicBezTo>
                <a:cubicBezTo>
                  <a:pt x="1406" y="9930"/>
                  <a:pt x="1453" y="10442"/>
                  <a:pt x="1525" y="10811"/>
                </a:cubicBezTo>
                <a:lnTo>
                  <a:pt x="537" y="10811"/>
                </a:lnTo>
                <a:cubicBezTo>
                  <a:pt x="608" y="10442"/>
                  <a:pt x="668" y="9930"/>
                  <a:pt x="668" y="9394"/>
                </a:cubicBezTo>
                <a:cubicBezTo>
                  <a:pt x="668" y="8859"/>
                  <a:pt x="632" y="8358"/>
                  <a:pt x="537" y="7989"/>
                </a:cubicBezTo>
                <a:close/>
                <a:moveTo>
                  <a:pt x="346" y="0"/>
                </a:moveTo>
                <a:cubicBezTo>
                  <a:pt x="299" y="0"/>
                  <a:pt x="239" y="36"/>
                  <a:pt x="215" y="60"/>
                </a:cubicBezTo>
                <a:cubicBezTo>
                  <a:pt x="179" y="107"/>
                  <a:pt x="168" y="155"/>
                  <a:pt x="179" y="215"/>
                </a:cubicBezTo>
                <a:cubicBezTo>
                  <a:pt x="287" y="560"/>
                  <a:pt x="346" y="1119"/>
                  <a:pt x="346" y="1727"/>
                </a:cubicBezTo>
                <a:cubicBezTo>
                  <a:pt x="346" y="2346"/>
                  <a:pt x="287" y="2905"/>
                  <a:pt x="179" y="3251"/>
                </a:cubicBezTo>
                <a:cubicBezTo>
                  <a:pt x="84" y="3334"/>
                  <a:pt x="1" y="3489"/>
                  <a:pt x="1" y="3632"/>
                </a:cubicBezTo>
                <a:cubicBezTo>
                  <a:pt x="1" y="3786"/>
                  <a:pt x="84" y="3929"/>
                  <a:pt x="179" y="4025"/>
                </a:cubicBezTo>
                <a:cubicBezTo>
                  <a:pt x="287" y="4370"/>
                  <a:pt x="346" y="4929"/>
                  <a:pt x="346" y="5549"/>
                </a:cubicBezTo>
                <a:cubicBezTo>
                  <a:pt x="346" y="6156"/>
                  <a:pt x="287" y="6715"/>
                  <a:pt x="179" y="7061"/>
                </a:cubicBezTo>
                <a:cubicBezTo>
                  <a:pt x="84" y="7156"/>
                  <a:pt x="1" y="7299"/>
                  <a:pt x="1" y="7454"/>
                </a:cubicBezTo>
                <a:cubicBezTo>
                  <a:pt x="1" y="7596"/>
                  <a:pt x="84" y="7751"/>
                  <a:pt x="179" y="7835"/>
                </a:cubicBezTo>
                <a:cubicBezTo>
                  <a:pt x="287" y="8180"/>
                  <a:pt x="346" y="8739"/>
                  <a:pt x="346" y="9359"/>
                </a:cubicBezTo>
                <a:cubicBezTo>
                  <a:pt x="346" y="9966"/>
                  <a:pt x="287" y="10525"/>
                  <a:pt x="179" y="10871"/>
                </a:cubicBezTo>
                <a:cubicBezTo>
                  <a:pt x="168" y="10918"/>
                  <a:pt x="179" y="10978"/>
                  <a:pt x="215" y="11025"/>
                </a:cubicBezTo>
                <a:cubicBezTo>
                  <a:pt x="239" y="11061"/>
                  <a:pt x="287" y="11085"/>
                  <a:pt x="346" y="11085"/>
                </a:cubicBezTo>
                <a:lnTo>
                  <a:pt x="1751" y="11085"/>
                </a:lnTo>
                <a:cubicBezTo>
                  <a:pt x="1787" y="11085"/>
                  <a:pt x="1846" y="11049"/>
                  <a:pt x="1882" y="11025"/>
                </a:cubicBezTo>
                <a:cubicBezTo>
                  <a:pt x="1906" y="10978"/>
                  <a:pt x="1930" y="10930"/>
                  <a:pt x="1906" y="10871"/>
                </a:cubicBezTo>
                <a:cubicBezTo>
                  <a:pt x="1799" y="10525"/>
                  <a:pt x="1739" y="9966"/>
                  <a:pt x="1739" y="9359"/>
                </a:cubicBezTo>
                <a:cubicBezTo>
                  <a:pt x="1739" y="8739"/>
                  <a:pt x="1799" y="8180"/>
                  <a:pt x="1906" y="7835"/>
                </a:cubicBezTo>
                <a:cubicBezTo>
                  <a:pt x="2013" y="7751"/>
                  <a:pt x="2084" y="7596"/>
                  <a:pt x="2084" y="7454"/>
                </a:cubicBezTo>
                <a:cubicBezTo>
                  <a:pt x="2084" y="7299"/>
                  <a:pt x="2013" y="7156"/>
                  <a:pt x="1906" y="7061"/>
                </a:cubicBezTo>
                <a:cubicBezTo>
                  <a:pt x="1799" y="6715"/>
                  <a:pt x="1739" y="6156"/>
                  <a:pt x="1739" y="5549"/>
                </a:cubicBezTo>
                <a:cubicBezTo>
                  <a:pt x="1739" y="5346"/>
                  <a:pt x="1739" y="5156"/>
                  <a:pt x="1763" y="4977"/>
                </a:cubicBezTo>
                <a:cubicBezTo>
                  <a:pt x="1882" y="4846"/>
                  <a:pt x="2299" y="4453"/>
                  <a:pt x="2870" y="4120"/>
                </a:cubicBezTo>
                <a:lnTo>
                  <a:pt x="3347" y="5287"/>
                </a:lnTo>
                <a:lnTo>
                  <a:pt x="3037" y="5465"/>
                </a:lnTo>
                <a:cubicBezTo>
                  <a:pt x="2966" y="5513"/>
                  <a:pt x="2930" y="5584"/>
                  <a:pt x="2966" y="5668"/>
                </a:cubicBezTo>
                <a:cubicBezTo>
                  <a:pt x="2989" y="5751"/>
                  <a:pt x="3823" y="7942"/>
                  <a:pt x="5394" y="9144"/>
                </a:cubicBezTo>
                <a:cubicBezTo>
                  <a:pt x="5418" y="9180"/>
                  <a:pt x="5454" y="9180"/>
                  <a:pt x="5490" y="9180"/>
                </a:cubicBezTo>
                <a:cubicBezTo>
                  <a:pt x="5537" y="9180"/>
                  <a:pt x="5585" y="9156"/>
                  <a:pt x="5609" y="9132"/>
                </a:cubicBezTo>
                <a:lnTo>
                  <a:pt x="6918" y="7823"/>
                </a:lnTo>
                <a:cubicBezTo>
                  <a:pt x="6954" y="7787"/>
                  <a:pt x="6978" y="7727"/>
                  <a:pt x="6966" y="7692"/>
                </a:cubicBezTo>
                <a:cubicBezTo>
                  <a:pt x="6954" y="7644"/>
                  <a:pt x="6918" y="7596"/>
                  <a:pt x="6883" y="7573"/>
                </a:cubicBezTo>
                <a:cubicBezTo>
                  <a:pt x="6883" y="7573"/>
                  <a:pt x="6537" y="7394"/>
                  <a:pt x="6049" y="6989"/>
                </a:cubicBezTo>
                <a:cubicBezTo>
                  <a:pt x="5585" y="6620"/>
                  <a:pt x="4871" y="5965"/>
                  <a:pt x="4156" y="4989"/>
                </a:cubicBezTo>
                <a:cubicBezTo>
                  <a:pt x="4128" y="4946"/>
                  <a:pt x="4078" y="4925"/>
                  <a:pt x="4029" y="4925"/>
                </a:cubicBezTo>
                <a:cubicBezTo>
                  <a:pt x="3997" y="4925"/>
                  <a:pt x="3966" y="4934"/>
                  <a:pt x="3942" y="4953"/>
                </a:cubicBezTo>
                <a:lnTo>
                  <a:pt x="3644" y="5132"/>
                </a:lnTo>
                <a:lnTo>
                  <a:pt x="3168" y="3965"/>
                </a:lnTo>
                <a:cubicBezTo>
                  <a:pt x="3335" y="3894"/>
                  <a:pt x="3501" y="3822"/>
                  <a:pt x="3668" y="3763"/>
                </a:cubicBezTo>
                <a:cubicBezTo>
                  <a:pt x="4359" y="4691"/>
                  <a:pt x="5394" y="5370"/>
                  <a:pt x="6133" y="5751"/>
                </a:cubicBezTo>
                <a:cubicBezTo>
                  <a:pt x="6954" y="6180"/>
                  <a:pt x="7597" y="6394"/>
                  <a:pt x="7621" y="6406"/>
                </a:cubicBezTo>
                <a:cubicBezTo>
                  <a:pt x="7645" y="6406"/>
                  <a:pt x="7657" y="6418"/>
                  <a:pt x="7669" y="6418"/>
                </a:cubicBezTo>
                <a:cubicBezTo>
                  <a:pt x="7704" y="6418"/>
                  <a:pt x="7740" y="6406"/>
                  <a:pt x="7776" y="6394"/>
                </a:cubicBezTo>
                <a:cubicBezTo>
                  <a:pt x="7823" y="6358"/>
                  <a:pt x="7835" y="6299"/>
                  <a:pt x="7835" y="6263"/>
                </a:cubicBezTo>
                <a:cubicBezTo>
                  <a:pt x="7835" y="6239"/>
                  <a:pt x="7811" y="5811"/>
                  <a:pt x="7633" y="5275"/>
                </a:cubicBezTo>
                <a:cubicBezTo>
                  <a:pt x="7383" y="4560"/>
                  <a:pt x="6942" y="4013"/>
                  <a:pt x="6359" y="3679"/>
                </a:cubicBezTo>
                <a:cubicBezTo>
                  <a:pt x="5848" y="3401"/>
                  <a:pt x="5309" y="3261"/>
                  <a:pt x="4754" y="3261"/>
                </a:cubicBezTo>
                <a:cubicBezTo>
                  <a:pt x="4171" y="3261"/>
                  <a:pt x="3570" y="3416"/>
                  <a:pt x="2966" y="3727"/>
                </a:cubicBezTo>
                <a:cubicBezTo>
                  <a:pt x="2477" y="3977"/>
                  <a:pt x="2084" y="4275"/>
                  <a:pt x="1834" y="4501"/>
                </a:cubicBezTo>
                <a:cubicBezTo>
                  <a:pt x="1858" y="4322"/>
                  <a:pt x="1894" y="4179"/>
                  <a:pt x="1918" y="4060"/>
                </a:cubicBezTo>
                <a:cubicBezTo>
                  <a:pt x="2013" y="3977"/>
                  <a:pt x="2073" y="3858"/>
                  <a:pt x="2096" y="3739"/>
                </a:cubicBezTo>
                <a:cubicBezTo>
                  <a:pt x="2263" y="3608"/>
                  <a:pt x="2811" y="3132"/>
                  <a:pt x="3692" y="2715"/>
                </a:cubicBezTo>
                <a:cubicBezTo>
                  <a:pt x="4299" y="2429"/>
                  <a:pt x="4930" y="2227"/>
                  <a:pt x="5585" y="2108"/>
                </a:cubicBezTo>
                <a:cubicBezTo>
                  <a:pt x="6017" y="2024"/>
                  <a:pt x="6460" y="1982"/>
                  <a:pt x="6905" y="1982"/>
                </a:cubicBezTo>
                <a:cubicBezTo>
                  <a:pt x="7282" y="1982"/>
                  <a:pt x="7661" y="2012"/>
                  <a:pt x="8038" y="2072"/>
                </a:cubicBezTo>
                <a:cubicBezTo>
                  <a:pt x="8050" y="2076"/>
                  <a:pt x="8063" y="2078"/>
                  <a:pt x="8076" y="2078"/>
                </a:cubicBezTo>
                <a:cubicBezTo>
                  <a:pt x="8137" y="2078"/>
                  <a:pt x="8197" y="2036"/>
                  <a:pt x="8216" y="1977"/>
                </a:cubicBezTo>
                <a:cubicBezTo>
                  <a:pt x="8204" y="1870"/>
                  <a:pt x="8180" y="1798"/>
                  <a:pt x="8121" y="1751"/>
                </a:cubicBezTo>
                <a:cubicBezTo>
                  <a:pt x="8085" y="1727"/>
                  <a:pt x="7478" y="1381"/>
                  <a:pt x="6609" y="1155"/>
                </a:cubicBezTo>
                <a:cubicBezTo>
                  <a:pt x="6168" y="1040"/>
                  <a:pt x="5744" y="982"/>
                  <a:pt x="5346" y="982"/>
                </a:cubicBezTo>
                <a:cubicBezTo>
                  <a:pt x="4713" y="982"/>
                  <a:pt x="4143" y="1129"/>
                  <a:pt x="3668" y="1429"/>
                </a:cubicBezTo>
                <a:cubicBezTo>
                  <a:pt x="3097" y="1786"/>
                  <a:pt x="3049" y="2310"/>
                  <a:pt x="3120" y="2608"/>
                </a:cubicBezTo>
                <a:cubicBezTo>
                  <a:pt x="2596" y="2894"/>
                  <a:pt x="2204" y="3179"/>
                  <a:pt x="2001" y="3358"/>
                </a:cubicBezTo>
                <a:cubicBezTo>
                  <a:pt x="1965" y="3310"/>
                  <a:pt x="1942" y="3286"/>
                  <a:pt x="1906" y="3251"/>
                </a:cubicBezTo>
                <a:cubicBezTo>
                  <a:pt x="1799" y="2905"/>
                  <a:pt x="1739" y="2346"/>
                  <a:pt x="1739" y="1727"/>
                </a:cubicBezTo>
                <a:cubicBezTo>
                  <a:pt x="1739" y="1119"/>
                  <a:pt x="1799" y="560"/>
                  <a:pt x="1906" y="215"/>
                </a:cubicBezTo>
                <a:cubicBezTo>
                  <a:pt x="1930" y="167"/>
                  <a:pt x="1906" y="107"/>
                  <a:pt x="1882" y="60"/>
                </a:cubicBezTo>
                <a:cubicBezTo>
                  <a:pt x="1846" y="24"/>
                  <a:pt x="1799" y="0"/>
                  <a:pt x="17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093" name="Google Shape;12093;p81"/>
          <p:cNvGrpSpPr/>
          <p:nvPr/>
        </p:nvGrpSpPr>
        <p:grpSpPr>
          <a:xfrm>
            <a:off x="3689579" y="4571725"/>
            <a:ext cx="384597" cy="476160"/>
            <a:chOff x="2795053" y="3352594"/>
            <a:chExt cx="288448" cy="357120"/>
          </a:xfrm>
          <a:solidFill>
            <a:schemeClr val="tx1"/>
          </a:solidFill>
        </p:grpSpPr>
        <p:sp>
          <p:nvSpPr>
            <p:cNvPr id="12094" name="Google Shape;12094;p81"/>
            <p:cNvSpPr/>
            <p:nvPr/>
          </p:nvSpPr>
          <p:spPr>
            <a:xfrm>
              <a:off x="2839629" y="3550386"/>
              <a:ext cx="19840" cy="16448"/>
            </a:xfrm>
            <a:custGeom>
              <a:avLst/>
              <a:gdLst/>
              <a:ahLst/>
              <a:cxnLst/>
              <a:rect l="l" t="t" r="r" b="b"/>
              <a:pathLst>
                <a:path w="620" h="514" extrusionOk="0">
                  <a:moveTo>
                    <a:pt x="443" y="1"/>
                  </a:moveTo>
                  <a:cubicBezTo>
                    <a:pt x="413" y="1"/>
                    <a:pt x="383" y="9"/>
                    <a:pt x="358" y="26"/>
                  </a:cubicBezTo>
                  <a:lnTo>
                    <a:pt x="84" y="216"/>
                  </a:lnTo>
                  <a:cubicBezTo>
                    <a:pt x="13" y="264"/>
                    <a:pt x="1" y="371"/>
                    <a:pt x="36" y="442"/>
                  </a:cubicBezTo>
                  <a:cubicBezTo>
                    <a:pt x="72" y="490"/>
                    <a:pt x="132" y="514"/>
                    <a:pt x="179" y="514"/>
                  </a:cubicBezTo>
                  <a:cubicBezTo>
                    <a:pt x="203" y="514"/>
                    <a:pt x="239" y="502"/>
                    <a:pt x="263" y="490"/>
                  </a:cubicBezTo>
                  <a:lnTo>
                    <a:pt x="537" y="300"/>
                  </a:lnTo>
                  <a:cubicBezTo>
                    <a:pt x="608" y="240"/>
                    <a:pt x="620" y="145"/>
                    <a:pt x="572" y="73"/>
                  </a:cubicBezTo>
                  <a:cubicBezTo>
                    <a:pt x="549" y="27"/>
                    <a:pt x="496" y="1"/>
                    <a:pt x="4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5" name="Google Shape;12095;p81"/>
            <p:cNvSpPr/>
            <p:nvPr/>
          </p:nvSpPr>
          <p:spPr>
            <a:xfrm>
              <a:off x="2865165" y="3511410"/>
              <a:ext cx="50688" cy="37536"/>
            </a:xfrm>
            <a:custGeom>
              <a:avLst/>
              <a:gdLst/>
              <a:ahLst/>
              <a:cxnLst/>
              <a:rect l="l" t="t" r="r" b="b"/>
              <a:pathLst>
                <a:path w="1584" h="1173" extrusionOk="0">
                  <a:moveTo>
                    <a:pt x="1395" y="1"/>
                  </a:moveTo>
                  <a:cubicBezTo>
                    <a:pt x="1361" y="1"/>
                    <a:pt x="1327" y="10"/>
                    <a:pt x="1298" y="29"/>
                  </a:cubicBezTo>
                  <a:lnTo>
                    <a:pt x="96" y="875"/>
                  </a:lnTo>
                  <a:cubicBezTo>
                    <a:pt x="12" y="922"/>
                    <a:pt x="0" y="1018"/>
                    <a:pt x="48" y="1101"/>
                  </a:cubicBezTo>
                  <a:cubicBezTo>
                    <a:pt x="72" y="1137"/>
                    <a:pt x="131" y="1172"/>
                    <a:pt x="179" y="1172"/>
                  </a:cubicBezTo>
                  <a:cubicBezTo>
                    <a:pt x="215" y="1172"/>
                    <a:pt x="239" y="1160"/>
                    <a:pt x="274" y="1137"/>
                  </a:cubicBezTo>
                  <a:lnTo>
                    <a:pt x="1477" y="291"/>
                  </a:lnTo>
                  <a:cubicBezTo>
                    <a:pt x="1548" y="232"/>
                    <a:pt x="1584" y="125"/>
                    <a:pt x="1524" y="65"/>
                  </a:cubicBezTo>
                  <a:cubicBezTo>
                    <a:pt x="1496" y="22"/>
                    <a:pt x="1446" y="1"/>
                    <a:pt x="1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6" name="Google Shape;12096;p81"/>
            <p:cNvSpPr/>
            <p:nvPr/>
          </p:nvSpPr>
          <p:spPr>
            <a:xfrm>
              <a:off x="2795053" y="3352594"/>
              <a:ext cx="288448" cy="357120"/>
            </a:xfrm>
            <a:custGeom>
              <a:avLst/>
              <a:gdLst/>
              <a:ahLst/>
              <a:cxnLst/>
              <a:rect l="l" t="t" r="r" b="b"/>
              <a:pathLst>
                <a:path w="9014" h="11160" extrusionOk="0">
                  <a:moveTo>
                    <a:pt x="3311" y="361"/>
                  </a:moveTo>
                  <a:cubicBezTo>
                    <a:pt x="3465" y="361"/>
                    <a:pt x="3620" y="385"/>
                    <a:pt x="3763" y="468"/>
                  </a:cubicBezTo>
                  <a:cubicBezTo>
                    <a:pt x="4454" y="825"/>
                    <a:pt x="4585" y="1861"/>
                    <a:pt x="4573" y="2682"/>
                  </a:cubicBezTo>
                  <a:cubicBezTo>
                    <a:pt x="4561" y="3278"/>
                    <a:pt x="4477" y="3837"/>
                    <a:pt x="4418" y="4171"/>
                  </a:cubicBezTo>
                  <a:cubicBezTo>
                    <a:pt x="4398" y="4220"/>
                    <a:pt x="4355" y="4260"/>
                    <a:pt x="4300" y="4260"/>
                  </a:cubicBezTo>
                  <a:cubicBezTo>
                    <a:pt x="4288" y="4260"/>
                    <a:pt x="4276" y="4258"/>
                    <a:pt x="4263" y="4254"/>
                  </a:cubicBezTo>
                  <a:cubicBezTo>
                    <a:pt x="3930" y="4195"/>
                    <a:pt x="3382" y="4099"/>
                    <a:pt x="2811" y="3885"/>
                  </a:cubicBezTo>
                  <a:cubicBezTo>
                    <a:pt x="2037" y="3623"/>
                    <a:pt x="1120" y="3147"/>
                    <a:pt x="1013" y="2385"/>
                  </a:cubicBezTo>
                  <a:cubicBezTo>
                    <a:pt x="989" y="2111"/>
                    <a:pt x="1060" y="1849"/>
                    <a:pt x="1227" y="1623"/>
                  </a:cubicBezTo>
                  <a:cubicBezTo>
                    <a:pt x="1465" y="1325"/>
                    <a:pt x="1739" y="1218"/>
                    <a:pt x="1953" y="1206"/>
                  </a:cubicBezTo>
                  <a:cubicBezTo>
                    <a:pt x="2120" y="1194"/>
                    <a:pt x="2263" y="1087"/>
                    <a:pt x="2334" y="944"/>
                  </a:cubicBezTo>
                  <a:cubicBezTo>
                    <a:pt x="2430" y="766"/>
                    <a:pt x="2620" y="527"/>
                    <a:pt x="2977" y="408"/>
                  </a:cubicBezTo>
                  <a:cubicBezTo>
                    <a:pt x="3084" y="373"/>
                    <a:pt x="3192" y="361"/>
                    <a:pt x="3311" y="361"/>
                  </a:cubicBezTo>
                  <a:close/>
                  <a:moveTo>
                    <a:pt x="6699" y="947"/>
                  </a:moveTo>
                  <a:cubicBezTo>
                    <a:pt x="6925" y="947"/>
                    <a:pt x="7145" y="1020"/>
                    <a:pt x="7323" y="1158"/>
                  </a:cubicBezTo>
                  <a:cubicBezTo>
                    <a:pt x="7621" y="1397"/>
                    <a:pt x="7728" y="1682"/>
                    <a:pt x="7740" y="1885"/>
                  </a:cubicBezTo>
                  <a:cubicBezTo>
                    <a:pt x="7752" y="2051"/>
                    <a:pt x="7859" y="2206"/>
                    <a:pt x="8014" y="2278"/>
                  </a:cubicBezTo>
                  <a:cubicBezTo>
                    <a:pt x="8192" y="2361"/>
                    <a:pt x="8430" y="2563"/>
                    <a:pt x="8549" y="2921"/>
                  </a:cubicBezTo>
                  <a:cubicBezTo>
                    <a:pt x="8668" y="3183"/>
                    <a:pt x="8645" y="3468"/>
                    <a:pt x="8514" y="3706"/>
                  </a:cubicBezTo>
                  <a:cubicBezTo>
                    <a:pt x="8171" y="4370"/>
                    <a:pt x="7201" y="4517"/>
                    <a:pt x="6397" y="4517"/>
                  </a:cubicBezTo>
                  <a:cubicBezTo>
                    <a:pt x="6364" y="4517"/>
                    <a:pt x="6331" y="4517"/>
                    <a:pt x="6299" y="4516"/>
                  </a:cubicBezTo>
                  <a:cubicBezTo>
                    <a:pt x="5704" y="4492"/>
                    <a:pt x="5144" y="4421"/>
                    <a:pt x="4811" y="4361"/>
                  </a:cubicBezTo>
                  <a:cubicBezTo>
                    <a:pt x="4739" y="4349"/>
                    <a:pt x="4692" y="4290"/>
                    <a:pt x="4704" y="4218"/>
                  </a:cubicBezTo>
                  <a:cubicBezTo>
                    <a:pt x="4763" y="3885"/>
                    <a:pt x="4870" y="3337"/>
                    <a:pt x="5061" y="2766"/>
                  </a:cubicBezTo>
                  <a:cubicBezTo>
                    <a:pt x="5335" y="1992"/>
                    <a:pt x="5811" y="1051"/>
                    <a:pt x="6561" y="956"/>
                  </a:cubicBezTo>
                  <a:cubicBezTo>
                    <a:pt x="6607" y="950"/>
                    <a:pt x="6653" y="947"/>
                    <a:pt x="6699" y="947"/>
                  </a:cubicBezTo>
                  <a:close/>
                  <a:moveTo>
                    <a:pt x="2739" y="4433"/>
                  </a:moveTo>
                  <a:cubicBezTo>
                    <a:pt x="3334" y="4457"/>
                    <a:pt x="3906" y="4528"/>
                    <a:pt x="4227" y="4587"/>
                  </a:cubicBezTo>
                  <a:cubicBezTo>
                    <a:pt x="4231" y="4587"/>
                    <a:pt x="4234" y="4586"/>
                    <a:pt x="4238" y="4586"/>
                  </a:cubicBezTo>
                  <a:cubicBezTo>
                    <a:pt x="4282" y="4586"/>
                    <a:pt x="4323" y="4652"/>
                    <a:pt x="4323" y="4718"/>
                  </a:cubicBezTo>
                  <a:cubicBezTo>
                    <a:pt x="4263" y="5052"/>
                    <a:pt x="4156" y="5600"/>
                    <a:pt x="3965" y="6159"/>
                  </a:cubicBezTo>
                  <a:cubicBezTo>
                    <a:pt x="3692" y="6933"/>
                    <a:pt x="3215" y="7874"/>
                    <a:pt x="2465" y="7981"/>
                  </a:cubicBezTo>
                  <a:cubicBezTo>
                    <a:pt x="2431" y="7984"/>
                    <a:pt x="2397" y="7985"/>
                    <a:pt x="2363" y="7985"/>
                  </a:cubicBezTo>
                  <a:cubicBezTo>
                    <a:pt x="2127" y="7985"/>
                    <a:pt x="1901" y="7912"/>
                    <a:pt x="1703" y="7766"/>
                  </a:cubicBezTo>
                  <a:cubicBezTo>
                    <a:pt x="1406" y="7528"/>
                    <a:pt x="1298" y="7254"/>
                    <a:pt x="1287" y="7040"/>
                  </a:cubicBezTo>
                  <a:cubicBezTo>
                    <a:pt x="1275" y="6873"/>
                    <a:pt x="1168" y="6731"/>
                    <a:pt x="1013" y="6659"/>
                  </a:cubicBezTo>
                  <a:cubicBezTo>
                    <a:pt x="834" y="6564"/>
                    <a:pt x="596" y="6373"/>
                    <a:pt x="477" y="6016"/>
                  </a:cubicBezTo>
                  <a:cubicBezTo>
                    <a:pt x="394" y="5742"/>
                    <a:pt x="417" y="5469"/>
                    <a:pt x="536" y="5242"/>
                  </a:cubicBezTo>
                  <a:cubicBezTo>
                    <a:pt x="882" y="4587"/>
                    <a:pt x="1870" y="4433"/>
                    <a:pt x="2656" y="4433"/>
                  </a:cubicBezTo>
                  <a:close/>
                  <a:moveTo>
                    <a:pt x="4757" y="4645"/>
                  </a:moveTo>
                  <a:cubicBezTo>
                    <a:pt x="4767" y="4645"/>
                    <a:pt x="4777" y="4646"/>
                    <a:pt x="4787" y="4647"/>
                  </a:cubicBezTo>
                  <a:cubicBezTo>
                    <a:pt x="5108" y="4707"/>
                    <a:pt x="5656" y="4814"/>
                    <a:pt x="6228" y="5016"/>
                  </a:cubicBezTo>
                  <a:cubicBezTo>
                    <a:pt x="6990" y="5302"/>
                    <a:pt x="7918" y="5778"/>
                    <a:pt x="8026" y="6540"/>
                  </a:cubicBezTo>
                  <a:cubicBezTo>
                    <a:pt x="8061" y="6802"/>
                    <a:pt x="7978" y="7076"/>
                    <a:pt x="7823" y="7290"/>
                  </a:cubicBezTo>
                  <a:cubicBezTo>
                    <a:pt x="7585" y="7588"/>
                    <a:pt x="7299" y="7695"/>
                    <a:pt x="7085" y="7707"/>
                  </a:cubicBezTo>
                  <a:cubicBezTo>
                    <a:pt x="6930" y="7731"/>
                    <a:pt x="6775" y="7826"/>
                    <a:pt x="6704" y="7981"/>
                  </a:cubicBezTo>
                  <a:cubicBezTo>
                    <a:pt x="6609" y="8159"/>
                    <a:pt x="6418" y="8397"/>
                    <a:pt x="6061" y="8517"/>
                  </a:cubicBezTo>
                  <a:cubicBezTo>
                    <a:pt x="5957" y="8550"/>
                    <a:pt x="5849" y="8566"/>
                    <a:pt x="5742" y="8566"/>
                  </a:cubicBezTo>
                  <a:cubicBezTo>
                    <a:pt x="5581" y="8566"/>
                    <a:pt x="5423" y="8529"/>
                    <a:pt x="5287" y="8457"/>
                  </a:cubicBezTo>
                  <a:cubicBezTo>
                    <a:pt x="4608" y="8100"/>
                    <a:pt x="4466" y="7052"/>
                    <a:pt x="4489" y="6242"/>
                  </a:cubicBezTo>
                  <a:cubicBezTo>
                    <a:pt x="4501" y="5647"/>
                    <a:pt x="4573" y="5076"/>
                    <a:pt x="4632" y="4754"/>
                  </a:cubicBezTo>
                  <a:cubicBezTo>
                    <a:pt x="4643" y="4681"/>
                    <a:pt x="4690" y="4645"/>
                    <a:pt x="4757" y="4645"/>
                  </a:cubicBezTo>
                  <a:close/>
                  <a:moveTo>
                    <a:pt x="3309" y="1"/>
                  </a:moveTo>
                  <a:cubicBezTo>
                    <a:pt x="3162" y="1"/>
                    <a:pt x="3014" y="25"/>
                    <a:pt x="2870" y="75"/>
                  </a:cubicBezTo>
                  <a:cubicBezTo>
                    <a:pt x="2501" y="194"/>
                    <a:pt x="2203" y="444"/>
                    <a:pt x="2037" y="777"/>
                  </a:cubicBezTo>
                  <a:cubicBezTo>
                    <a:pt x="2013" y="837"/>
                    <a:pt x="1965" y="861"/>
                    <a:pt x="1906" y="885"/>
                  </a:cubicBezTo>
                  <a:cubicBezTo>
                    <a:pt x="1537" y="920"/>
                    <a:pt x="1191" y="1123"/>
                    <a:pt x="953" y="1432"/>
                  </a:cubicBezTo>
                  <a:cubicBezTo>
                    <a:pt x="727" y="1718"/>
                    <a:pt x="632" y="2087"/>
                    <a:pt x="667" y="2432"/>
                  </a:cubicBezTo>
                  <a:cubicBezTo>
                    <a:pt x="775" y="3230"/>
                    <a:pt x="1560" y="3754"/>
                    <a:pt x="2382" y="4099"/>
                  </a:cubicBezTo>
                  <a:cubicBezTo>
                    <a:pt x="1489" y="4123"/>
                    <a:pt x="572" y="4349"/>
                    <a:pt x="191" y="5064"/>
                  </a:cubicBezTo>
                  <a:cubicBezTo>
                    <a:pt x="36" y="5373"/>
                    <a:pt x="1" y="5742"/>
                    <a:pt x="120" y="6088"/>
                  </a:cubicBezTo>
                  <a:cubicBezTo>
                    <a:pt x="239" y="6457"/>
                    <a:pt x="489" y="6754"/>
                    <a:pt x="822" y="6921"/>
                  </a:cubicBezTo>
                  <a:cubicBezTo>
                    <a:pt x="882" y="6957"/>
                    <a:pt x="906" y="6993"/>
                    <a:pt x="929" y="7052"/>
                  </a:cubicBezTo>
                  <a:cubicBezTo>
                    <a:pt x="965" y="7433"/>
                    <a:pt x="1168" y="7766"/>
                    <a:pt x="1477" y="8005"/>
                  </a:cubicBezTo>
                  <a:cubicBezTo>
                    <a:pt x="1715" y="8207"/>
                    <a:pt x="2013" y="8290"/>
                    <a:pt x="2311" y="8290"/>
                  </a:cubicBezTo>
                  <a:cubicBezTo>
                    <a:pt x="2370" y="8290"/>
                    <a:pt x="2430" y="8290"/>
                    <a:pt x="2477" y="8278"/>
                  </a:cubicBezTo>
                  <a:cubicBezTo>
                    <a:pt x="3132" y="8183"/>
                    <a:pt x="3584" y="7671"/>
                    <a:pt x="3918" y="7028"/>
                  </a:cubicBezTo>
                  <a:lnTo>
                    <a:pt x="3918" y="7028"/>
                  </a:lnTo>
                  <a:cubicBezTo>
                    <a:pt x="3775" y="9040"/>
                    <a:pt x="4204" y="10326"/>
                    <a:pt x="4620" y="11076"/>
                  </a:cubicBezTo>
                  <a:cubicBezTo>
                    <a:pt x="4644" y="11136"/>
                    <a:pt x="4704" y="11160"/>
                    <a:pt x="4763" y="11160"/>
                  </a:cubicBezTo>
                  <a:cubicBezTo>
                    <a:pt x="4799" y="11160"/>
                    <a:pt x="4823" y="11160"/>
                    <a:pt x="4847" y="11148"/>
                  </a:cubicBezTo>
                  <a:cubicBezTo>
                    <a:pt x="4918" y="11100"/>
                    <a:pt x="4942" y="11005"/>
                    <a:pt x="4906" y="10922"/>
                  </a:cubicBezTo>
                  <a:cubicBezTo>
                    <a:pt x="4525" y="10255"/>
                    <a:pt x="4156" y="9124"/>
                    <a:pt x="4216" y="7385"/>
                  </a:cubicBezTo>
                  <a:lnTo>
                    <a:pt x="4216" y="7385"/>
                  </a:lnTo>
                  <a:cubicBezTo>
                    <a:pt x="4335" y="7969"/>
                    <a:pt x="4608" y="8481"/>
                    <a:pt x="5097" y="8743"/>
                  </a:cubicBezTo>
                  <a:cubicBezTo>
                    <a:pt x="5287" y="8838"/>
                    <a:pt x="5501" y="8886"/>
                    <a:pt x="5704" y="8886"/>
                  </a:cubicBezTo>
                  <a:cubicBezTo>
                    <a:pt x="5859" y="8886"/>
                    <a:pt x="5990" y="8874"/>
                    <a:pt x="6121" y="8826"/>
                  </a:cubicBezTo>
                  <a:cubicBezTo>
                    <a:pt x="6490" y="8707"/>
                    <a:pt x="6787" y="8457"/>
                    <a:pt x="6954" y="8124"/>
                  </a:cubicBezTo>
                  <a:cubicBezTo>
                    <a:pt x="6990" y="8064"/>
                    <a:pt x="7025" y="8040"/>
                    <a:pt x="7085" y="8028"/>
                  </a:cubicBezTo>
                  <a:cubicBezTo>
                    <a:pt x="7454" y="7981"/>
                    <a:pt x="7799" y="7790"/>
                    <a:pt x="8037" y="7469"/>
                  </a:cubicBezTo>
                  <a:cubicBezTo>
                    <a:pt x="8264" y="7195"/>
                    <a:pt x="8371" y="6814"/>
                    <a:pt x="8323" y="6481"/>
                  </a:cubicBezTo>
                  <a:cubicBezTo>
                    <a:pt x="8216" y="5671"/>
                    <a:pt x="7430" y="5147"/>
                    <a:pt x="6609" y="4814"/>
                  </a:cubicBezTo>
                  <a:cubicBezTo>
                    <a:pt x="7502" y="4778"/>
                    <a:pt x="8430" y="4552"/>
                    <a:pt x="8799" y="3837"/>
                  </a:cubicBezTo>
                  <a:cubicBezTo>
                    <a:pt x="8978" y="3540"/>
                    <a:pt x="9014" y="3171"/>
                    <a:pt x="8895" y="2825"/>
                  </a:cubicBezTo>
                  <a:cubicBezTo>
                    <a:pt x="8776" y="2456"/>
                    <a:pt x="8514" y="2159"/>
                    <a:pt x="8192" y="1992"/>
                  </a:cubicBezTo>
                  <a:cubicBezTo>
                    <a:pt x="8133" y="1968"/>
                    <a:pt x="8097" y="1920"/>
                    <a:pt x="8085" y="1861"/>
                  </a:cubicBezTo>
                  <a:cubicBezTo>
                    <a:pt x="8037" y="1492"/>
                    <a:pt x="7847" y="1147"/>
                    <a:pt x="7537" y="908"/>
                  </a:cubicBezTo>
                  <a:cubicBezTo>
                    <a:pt x="7296" y="718"/>
                    <a:pt x="6996" y="612"/>
                    <a:pt x="6701" y="612"/>
                  </a:cubicBezTo>
                  <a:cubicBezTo>
                    <a:pt x="6646" y="612"/>
                    <a:pt x="6591" y="615"/>
                    <a:pt x="6537" y="623"/>
                  </a:cubicBezTo>
                  <a:cubicBezTo>
                    <a:pt x="5728" y="730"/>
                    <a:pt x="5216" y="1516"/>
                    <a:pt x="4870" y="2337"/>
                  </a:cubicBezTo>
                  <a:cubicBezTo>
                    <a:pt x="4835" y="1444"/>
                    <a:pt x="4620" y="527"/>
                    <a:pt x="3906" y="146"/>
                  </a:cubicBezTo>
                  <a:cubicBezTo>
                    <a:pt x="3718" y="49"/>
                    <a:pt x="3515" y="1"/>
                    <a:pt x="3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7" name="Google Shape;12097;p81"/>
            <p:cNvSpPr/>
            <p:nvPr/>
          </p:nvSpPr>
          <p:spPr>
            <a:xfrm>
              <a:off x="3019853" y="3423794"/>
              <a:ext cx="20224" cy="16576"/>
            </a:xfrm>
            <a:custGeom>
              <a:avLst/>
              <a:gdLst/>
              <a:ahLst/>
              <a:cxnLst/>
              <a:rect l="l" t="t" r="r" b="b"/>
              <a:pathLst>
                <a:path w="632" h="518" extrusionOk="0">
                  <a:moveTo>
                    <a:pt x="454" y="0"/>
                  </a:moveTo>
                  <a:cubicBezTo>
                    <a:pt x="420" y="0"/>
                    <a:pt x="386" y="10"/>
                    <a:pt x="358" y="29"/>
                  </a:cubicBezTo>
                  <a:lnTo>
                    <a:pt x="96" y="219"/>
                  </a:lnTo>
                  <a:cubicBezTo>
                    <a:pt x="24" y="255"/>
                    <a:pt x="0" y="362"/>
                    <a:pt x="48" y="434"/>
                  </a:cubicBezTo>
                  <a:cubicBezTo>
                    <a:pt x="84" y="481"/>
                    <a:pt x="143" y="517"/>
                    <a:pt x="179" y="517"/>
                  </a:cubicBezTo>
                  <a:cubicBezTo>
                    <a:pt x="215" y="517"/>
                    <a:pt x="239" y="493"/>
                    <a:pt x="274" y="481"/>
                  </a:cubicBezTo>
                  <a:lnTo>
                    <a:pt x="536" y="291"/>
                  </a:lnTo>
                  <a:cubicBezTo>
                    <a:pt x="620" y="243"/>
                    <a:pt x="631" y="136"/>
                    <a:pt x="584" y="65"/>
                  </a:cubicBezTo>
                  <a:cubicBezTo>
                    <a:pt x="555" y="22"/>
                    <a:pt x="505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8" name="Google Shape;12098;p81"/>
            <p:cNvSpPr/>
            <p:nvPr/>
          </p:nvSpPr>
          <p:spPr>
            <a:xfrm>
              <a:off x="2964237" y="3441810"/>
              <a:ext cx="49920" cy="37408"/>
            </a:xfrm>
            <a:custGeom>
              <a:avLst/>
              <a:gdLst/>
              <a:ahLst/>
              <a:cxnLst/>
              <a:rect l="l" t="t" r="r" b="b"/>
              <a:pathLst>
                <a:path w="1560" h="1169" extrusionOk="0">
                  <a:moveTo>
                    <a:pt x="1383" y="1"/>
                  </a:moveTo>
                  <a:cubicBezTo>
                    <a:pt x="1353" y="1"/>
                    <a:pt x="1323" y="9"/>
                    <a:pt x="1298" y="25"/>
                  </a:cubicBezTo>
                  <a:lnTo>
                    <a:pt x="83" y="871"/>
                  </a:lnTo>
                  <a:cubicBezTo>
                    <a:pt x="12" y="918"/>
                    <a:pt x="0" y="1026"/>
                    <a:pt x="48" y="1097"/>
                  </a:cubicBezTo>
                  <a:cubicBezTo>
                    <a:pt x="72" y="1145"/>
                    <a:pt x="131" y="1168"/>
                    <a:pt x="179" y="1168"/>
                  </a:cubicBezTo>
                  <a:cubicBezTo>
                    <a:pt x="214" y="1168"/>
                    <a:pt x="238" y="1157"/>
                    <a:pt x="274" y="1145"/>
                  </a:cubicBezTo>
                  <a:lnTo>
                    <a:pt x="1476" y="299"/>
                  </a:lnTo>
                  <a:cubicBezTo>
                    <a:pt x="1548" y="252"/>
                    <a:pt x="1560" y="145"/>
                    <a:pt x="1524" y="73"/>
                  </a:cubicBezTo>
                  <a:cubicBezTo>
                    <a:pt x="1493" y="27"/>
                    <a:pt x="1438" y="1"/>
                    <a:pt x="13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9" name="Google Shape;12099;p81"/>
            <p:cNvSpPr/>
            <p:nvPr/>
          </p:nvSpPr>
          <p:spPr>
            <a:xfrm>
              <a:off x="2867437" y="3395602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9" y="1"/>
                  </a:moveTo>
                  <a:cubicBezTo>
                    <a:pt x="156" y="1"/>
                    <a:pt x="124" y="10"/>
                    <a:pt x="96" y="29"/>
                  </a:cubicBezTo>
                  <a:cubicBezTo>
                    <a:pt x="25" y="76"/>
                    <a:pt x="1" y="172"/>
                    <a:pt x="49" y="255"/>
                  </a:cubicBezTo>
                  <a:lnTo>
                    <a:pt x="239" y="517"/>
                  </a:lnTo>
                  <a:cubicBezTo>
                    <a:pt x="275" y="565"/>
                    <a:pt x="334" y="588"/>
                    <a:pt x="382" y="588"/>
                  </a:cubicBezTo>
                  <a:cubicBezTo>
                    <a:pt x="406" y="588"/>
                    <a:pt x="430" y="576"/>
                    <a:pt x="465" y="565"/>
                  </a:cubicBezTo>
                  <a:cubicBezTo>
                    <a:pt x="537" y="517"/>
                    <a:pt x="560" y="410"/>
                    <a:pt x="513" y="338"/>
                  </a:cubicBezTo>
                  <a:lnTo>
                    <a:pt x="322" y="76"/>
                  </a:lnTo>
                  <a:cubicBezTo>
                    <a:pt x="293" y="25"/>
                    <a:pt x="241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0" name="Google Shape;12100;p81"/>
            <p:cNvSpPr/>
            <p:nvPr/>
          </p:nvSpPr>
          <p:spPr>
            <a:xfrm>
              <a:off x="2885741" y="3421234"/>
              <a:ext cx="38496" cy="49216"/>
            </a:xfrm>
            <a:custGeom>
              <a:avLst/>
              <a:gdLst/>
              <a:ahLst/>
              <a:cxnLst/>
              <a:rect l="l" t="t" r="r" b="b"/>
              <a:pathLst>
                <a:path w="1203" h="1538" extrusionOk="0">
                  <a:moveTo>
                    <a:pt x="169" y="1"/>
                  </a:moveTo>
                  <a:cubicBezTo>
                    <a:pt x="139" y="1"/>
                    <a:pt x="109" y="9"/>
                    <a:pt x="84" y="26"/>
                  </a:cubicBezTo>
                  <a:cubicBezTo>
                    <a:pt x="12" y="73"/>
                    <a:pt x="0" y="180"/>
                    <a:pt x="48" y="252"/>
                  </a:cubicBezTo>
                  <a:lnTo>
                    <a:pt x="893" y="1454"/>
                  </a:lnTo>
                  <a:cubicBezTo>
                    <a:pt x="917" y="1502"/>
                    <a:pt x="977" y="1538"/>
                    <a:pt x="1024" y="1538"/>
                  </a:cubicBezTo>
                  <a:cubicBezTo>
                    <a:pt x="1060" y="1538"/>
                    <a:pt x="1084" y="1514"/>
                    <a:pt x="1120" y="1502"/>
                  </a:cubicBezTo>
                  <a:cubicBezTo>
                    <a:pt x="1191" y="1454"/>
                    <a:pt x="1203" y="1359"/>
                    <a:pt x="1155" y="1276"/>
                  </a:cubicBezTo>
                  <a:lnTo>
                    <a:pt x="310" y="73"/>
                  </a:lnTo>
                  <a:cubicBezTo>
                    <a:pt x="279" y="27"/>
                    <a:pt x="224" y="1"/>
                    <a:pt x="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1" name="Google Shape;12101;p81"/>
            <p:cNvSpPr/>
            <p:nvPr/>
          </p:nvSpPr>
          <p:spPr>
            <a:xfrm>
              <a:off x="2993933" y="3576178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1" y="1"/>
                  </a:moveTo>
                  <a:cubicBezTo>
                    <a:pt x="147" y="1"/>
                    <a:pt x="113" y="10"/>
                    <a:pt x="84" y="29"/>
                  </a:cubicBezTo>
                  <a:cubicBezTo>
                    <a:pt x="13" y="65"/>
                    <a:pt x="1" y="172"/>
                    <a:pt x="36" y="244"/>
                  </a:cubicBezTo>
                  <a:lnTo>
                    <a:pt x="239" y="518"/>
                  </a:lnTo>
                  <a:cubicBezTo>
                    <a:pt x="263" y="565"/>
                    <a:pt x="322" y="589"/>
                    <a:pt x="370" y="589"/>
                  </a:cubicBezTo>
                  <a:cubicBezTo>
                    <a:pt x="394" y="589"/>
                    <a:pt x="429" y="577"/>
                    <a:pt x="453" y="565"/>
                  </a:cubicBezTo>
                  <a:cubicBezTo>
                    <a:pt x="537" y="518"/>
                    <a:pt x="560" y="410"/>
                    <a:pt x="501" y="339"/>
                  </a:cubicBezTo>
                  <a:lnTo>
                    <a:pt x="310" y="65"/>
                  </a:lnTo>
                  <a:cubicBezTo>
                    <a:pt x="282" y="22"/>
                    <a:pt x="232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2" name="Google Shape;12102;p81"/>
            <p:cNvSpPr/>
            <p:nvPr/>
          </p:nvSpPr>
          <p:spPr>
            <a:xfrm>
              <a:off x="2954701" y="3520466"/>
              <a:ext cx="39264" cy="49056"/>
            </a:xfrm>
            <a:custGeom>
              <a:avLst/>
              <a:gdLst/>
              <a:ahLst/>
              <a:cxnLst/>
              <a:rect l="l" t="t" r="r" b="b"/>
              <a:pathLst>
                <a:path w="1227" h="1533" extrusionOk="0">
                  <a:moveTo>
                    <a:pt x="178" y="1"/>
                  </a:moveTo>
                  <a:cubicBezTo>
                    <a:pt x="147" y="1"/>
                    <a:pt x="114" y="7"/>
                    <a:pt x="84" y="20"/>
                  </a:cubicBezTo>
                  <a:cubicBezTo>
                    <a:pt x="12" y="68"/>
                    <a:pt x="0" y="175"/>
                    <a:pt x="48" y="246"/>
                  </a:cubicBezTo>
                  <a:lnTo>
                    <a:pt x="893" y="1449"/>
                  </a:lnTo>
                  <a:cubicBezTo>
                    <a:pt x="929" y="1497"/>
                    <a:pt x="989" y="1532"/>
                    <a:pt x="1024" y="1532"/>
                  </a:cubicBezTo>
                  <a:cubicBezTo>
                    <a:pt x="1060" y="1532"/>
                    <a:pt x="1084" y="1508"/>
                    <a:pt x="1120" y="1497"/>
                  </a:cubicBezTo>
                  <a:cubicBezTo>
                    <a:pt x="1203" y="1437"/>
                    <a:pt x="1227" y="1354"/>
                    <a:pt x="1167" y="1270"/>
                  </a:cubicBezTo>
                  <a:lnTo>
                    <a:pt x="310" y="68"/>
                  </a:lnTo>
                  <a:cubicBezTo>
                    <a:pt x="287" y="22"/>
                    <a:pt x="235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03" name="Google Shape;12103;p81"/>
          <p:cNvGrpSpPr/>
          <p:nvPr/>
        </p:nvGrpSpPr>
        <p:grpSpPr>
          <a:xfrm>
            <a:off x="2944875" y="4572536"/>
            <a:ext cx="406443" cy="475349"/>
            <a:chOff x="2236525" y="3353202"/>
            <a:chExt cx="304832" cy="356512"/>
          </a:xfrm>
          <a:solidFill>
            <a:schemeClr val="tx1"/>
          </a:solidFill>
        </p:grpSpPr>
        <p:sp>
          <p:nvSpPr>
            <p:cNvPr id="12104" name="Google Shape;12104;p81"/>
            <p:cNvSpPr/>
            <p:nvPr/>
          </p:nvSpPr>
          <p:spPr>
            <a:xfrm>
              <a:off x="2236525" y="3353202"/>
              <a:ext cx="304832" cy="356512"/>
            </a:xfrm>
            <a:custGeom>
              <a:avLst/>
              <a:gdLst/>
              <a:ahLst/>
              <a:cxnLst/>
              <a:rect l="l" t="t" r="r" b="b"/>
              <a:pathLst>
                <a:path w="9526" h="11141" extrusionOk="0">
                  <a:moveTo>
                    <a:pt x="4239" y="413"/>
                  </a:moveTo>
                  <a:cubicBezTo>
                    <a:pt x="4525" y="616"/>
                    <a:pt x="5120" y="1128"/>
                    <a:pt x="5275" y="1675"/>
                  </a:cubicBezTo>
                  <a:cubicBezTo>
                    <a:pt x="5358" y="1997"/>
                    <a:pt x="5156" y="2342"/>
                    <a:pt x="4989" y="2533"/>
                  </a:cubicBezTo>
                  <a:cubicBezTo>
                    <a:pt x="4894" y="2116"/>
                    <a:pt x="4775" y="1699"/>
                    <a:pt x="4644" y="1282"/>
                  </a:cubicBezTo>
                  <a:cubicBezTo>
                    <a:pt x="4625" y="1209"/>
                    <a:pt x="4564" y="1163"/>
                    <a:pt x="4498" y="1163"/>
                  </a:cubicBezTo>
                  <a:cubicBezTo>
                    <a:pt x="4479" y="1163"/>
                    <a:pt x="4460" y="1167"/>
                    <a:pt x="4441" y="1175"/>
                  </a:cubicBezTo>
                  <a:cubicBezTo>
                    <a:pt x="4346" y="1199"/>
                    <a:pt x="4298" y="1294"/>
                    <a:pt x="4334" y="1378"/>
                  </a:cubicBezTo>
                  <a:cubicBezTo>
                    <a:pt x="4465" y="1782"/>
                    <a:pt x="4572" y="2211"/>
                    <a:pt x="4679" y="2628"/>
                  </a:cubicBezTo>
                  <a:cubicBezTo>
                    <a:pt x="4441" y="2568"/>
                    <a:pt x="4060" y="2366"/>
                    <a:pt x="3977" y="2021"/>
                  </a:cubicBezTo>
                  <a:cubicBezTo>
                    <a:pt x="3822" y="1473"/>
                    <a:pt x="4108" y="735"/>
                    <a:pt x="4239" y="413"/>
                  </a:cubicBezTo>
                  <a:close/>
                  <a:moveTo>
                    <a:pt x="2824" y="3117"/>
                  </a:moveTo>
                  <a:cubicBezTo>
                    <a:pt x="3186" y="3117"/>
                    <a:pt x="3616" y="3172"/>
                    <a:pt x="3929" y="3378"/>
                  </a:cubicBezTo>
                  <a:cubicBezTo>
                    <a:pt x="4203" y="3556"/>
                    <a:pt x="4298" y="3926"/>
                    <a:pt x="4298" y="4164"/>
                  </a:cubicBezTo>
                  <a:cubicBezTo>
                    <a:pt x="3810" y="3747"/>
                    <a:pt x="3382" y="3556"/>
                    <a:pt x="3346" y="3556"/>
                  </a:cubicBezTo>
                  <a:cubicBezTo>
                    <a:pt x="3324" y="3547"/>
                    <a:pt x="3301" y="3543"/>
                    <a:pt x="3279" y="3543"/>
                  </a:cubicBezTo>
                  <a:cubicBezTo>
                    <a:pt x="3218" y="3543"/>
                    <a:pt x="3161" y="3578"/>
                    <a:pt x="3143" y="3640"/>
                  </a:cubicBezTo>
                  <a:cubicBezTo>
                    <a:pt x="3096" y="3723"/>
                    <a:pt x="3143" y="3818"/>
                    <a:pt x="3215" y="3854"/>
                  </a:cubicBezTo>
                  <a:cubicBezTo>
                    <a:pt x="3215" y="3854"/>
                    <a:pt x="3667" y="4045"/>
                    <a:pt x="4144" y="4473"/>
                  </a:cubicBezTo>
                  <a:cubicBezTo>
                    <a:pt x="4011" y="4547"/>
                    <a:pt x="3795" y="4621"/>
                    <a:pt x="3580" y="4621"/>
                  </a:cubicBezTo>
                  <a:cubicBezTo>
                    <a:pt x="3448" y="4621"/>
                    <a:pt x="3316" y="4593"/>
                    <a:pt x="3203" y="4521"/>
                  </a:cubicBezTo>
                  <a:cubicBezTo>
                    <a:pt x="2715" y="4211"/>
                    <a:pt x="2417" y="3497"/>
                    <a:pt x="2310" y="3152"/>
                  </a:cubicBezTo>
                  <a:cubicBezTo>
                    <a:pt x="2438" y="3135"/>
                    <a:pt x="2620" y="3117"/>
                    <a:pt x="2824" y="3117"/>
                  </a:cubicBezTo>
                  <a:close/>
                  <a:moveTo>
                    <a:pt x="7192" y="3818"/>
                  </a:moveTo>
                  <a:cubicBezTo>
                    <a:pt x="7549" y="3818"/>
                    <a:pt x="7894" y="3878"/>
                    <a:pt x="8084" y="3937"/>
                  </a:cubicBezTo>
                  <a:cubicBezTo>
                    <a:pt x="7918" y="4259"/>
                    <a:pt x="7549" y="4938"/>
                    <a:pt x="7025" y="5176"/>
                  </a:cubicBezTo>
                  <a:cubicBezTo>
                    <a:pt x="6928" y="5224"/>
                    <a:pt x="6828" y="5241"/>
                    <a:pt x="6734" y="5241"/>
                  </a:cubicBezTo>
                  <a:cubicBezTo>
                    <a:pt x="6594" y="5241"/>
                    <a:pt x="6467" y="5204"/>
                    <a:pt x="6382" y="5176"/>
                  </a:cubicBezTo>
                  <a:cubicBezTo>
                    <a:pt x="6263" y="5128"/>
                    <a:pt x="6179" y="5092"/>
                    <a:pt x="6120" y="5033"/>
                  </a:cubicBezTo>
                  <a:cubicBezTo>
                    <a:pt x="6179" y="4985"/>
                    <a:pt x="6239" y="4938"/>
                    <a:pt x="6310" y="4890"/>
                  </a:cubicBezTo>
                  <a:cubicBezTo>
                    <a:pt x="6382" y="4854"/>
                    <a:pt x="6418" y="4747"/>
                    <a:pt x="6358" y="4676"/>
                  </a:cubicBezTo>
                  <a:cubicBezTo>
                    <a:pt x="6328" y="4624"/>
                    <a:pt x="6276" y="4595"/>
                    <a:pt x="6223" y="4595"/>
                  </a:cubicBezTo>
                  <a:cubicBezTo>
                    <a:pt x="6191" y="4595"/>
                    <a:pt x="6159" y="4606"/>
                    <a:pt x="6132" y="4628"/>
                  </a:cubicBezTo>
                  <a:cubicBezTo>
                    <a:pt x="6084" y="4652"/>
                    <a:pt x="6049" y="4688"/>
                    <a:pt x="5989" y="4735"/>
                  </a:cubicBezTo>
                  <a:cubicBezTo>
                    <a:pt x="6001" y="4473"/>
                    <a:pt x="6144" y="4104"/>
                    <a:pt x="6441" y="3961"/>
                  </a:cubicBezTo>
                  <a:cubicBezTo>
                    <a:pt x="6668" y="3854"/>
                    <a:pt x="6918" y="3818"/>
                    <a:pt x="7192" y="3818"/>
                  </a:cubicBezTo>
                  <a:close/>
                  <a:moveTo>
                    <a:pt x="2605" y="5627"/>
                  </a:moveTo>
                  <a:cubicBezTo>
                    <a:pt x="2832" y="5627"/>
                    <a:pt x="3055" y="5651"/>
                    <a:pt x="3262" y="5711"/>
                  </a:cubicBezTo>
                  <a:cubicBezTo>
                    <a:pt x="3703" y="5842"/>
                    <a:pt x="3977" y="6235"/>
                    <a:pt x="4096" y="6462"/>
                  </a:cubicBezTo>
                  <a:cubicBezTo>
                    <a:pt x="4203" y="6664"/>
                    <a:pt x="4274" y="6854"/>
                    <a:pt x="4286" y="7021"/>
                  </a:cubicBezTo>
                  <a:cubicBezTo>
                    <a:pt x="4215" y="6974"/>
                    <a:pt x="4155" y="6938"/>
                    <a:pt x="4084" y="6890"/>
                  </a:cubicBezTo>
                  <a:cubicBezTo>
                    <a:pt x="3667" y="6664"/>
                    <a:pt x="3155" y="6485"/>
                    <a:pt x="2548" y="6366"/>
                  </a:cubicBezTo>
                  <a:cubicBezTo>
                    <a:pt x="2540" y="6365"/>
                    <a:pt x="2532" y="6365"/>
                    <a:pt x="2524" y="6365"/>
                  </a:cubicBezTo>
                  <a:cubicBezTo>
                    <a:pt x="2439" y="6365"/>
                    <a:pt x="2368" y="6421"/>
                    <a:pt x="2358" y="6497"/>
                  </a:cubicBezTo>
                  <a:cubicBezTo>
                    <a:pt x="2322" y="6593"/>
                    <a:pt x="2381" y="6676"/>
                    <a:pt x="2477" y="6700"/>
                  </a:cubicBezTo>
                  <a:cubicBezTo>
                    <a:pt x="2977" y="6795"/>
                    <a:pt x="3703" y="6997"/>
                    <a:pt x="4227" y="7378"/>
                  </a:cubicBezTo>
                  <a:cubicBezTo>
                    <a:pt x="4144" y="7509"/>
                    <a:pt x="3941" y="7688"/>
                    <a:pt x="3691" y="7831"/>
                  </a:cubicBezTo>
                  <a:cubicBezTo>
                    <a:pt x="3524" y="7919"/>
                    <a:pt x="3248" y="8039"/>
                    <a:pt x="2938" y="8039"/>
                  </a:cubicBezTo>
                  <a:cubicBezTo>
                    <a:pt x="2827" y="8039"/>
                    <a:pt x="2712" y="8023"/>
                    <a:pt x="2596" y="7986"/>
                  </a:cubicBezTo>
                  <a:cubicBezTo>
                    <a:pt x="1596" y="7688"/>
                    <a:pt x="762" y="6545"/>
                    <a:pt x="476" y="6128"/>
                  </a:cubicBezTo>
                  <a:cubicBezTo>
                    <a:pt x="843" y="5978"/>
                    <a:pt x="1752" y="5627"/>
                    <a:pt x="2605" y="5627"/>
                  </a:cubicBezTo>
                  <a:close/>
                  <a:moveTo>
                    <a:pt x="7656" y="7009"/>
                  </a:moveTo>
                  <a:cubicBezTo>
                    <a:pt x="8251" y="7009"/>
                    <a:pt x="8811" y="7128"/>
                    <a:pt x="9097" y="7200"/>
                  </a:cubicBezTo>
                  <a:cubicBezTo>
                    <a:pt x="8930" y="7616"/>
                    <a:pt x="8323" y="8759"/>
                    <a:pt x="7477" y="9164"/>
                  </a:cubicBezTo>
                  <a:cubicBezTo>
                    <a:pt x="7322" y="9236"/>
                    <a:pt x="7156" y="9271"/>
                    <a:pt x="7001" y="9271"/>
                  </a:cubicBezTo>
                  <a:cubicBezTo>
                    <a:pt x="6537" y="9271"/>
                    <a:pt x="6072" y="9033"/>
                    <a:pt x="5894" y="8843"/>
                  </a:cubicBezTo>
                  <a:cubicBezTo>
                    <a:pt x="6465" y="8462"/>
                    <a:pt x="7239" y="8033"/>
                    <a:pt x="8108" y="7783"/>
                  </a:cubicBezTo>
                  <a:cubicBezTo>
                    <a:pt x="8204" y="7747"/>
                    <a:pt x="8251" y="7664"/>
                    <a:pt x="8215" y="7569"/>
                  </a:cubicBezTo>
                  <a:cubicBezTo>
                    <a:pt x="8197" y="7505"/>
                    <a:pt x="8136" y="7462"/>
                    <a:pt x="8071" y="7462"/>
                  </a:cubicBezTo>
                  <a:cubicBezTo>
                    <a:pt x="8052" y="7462"/>
                    <a:pt x="8032" y="7465"/>
                    <a:pt x="8013" y="7474"/>
                  </a:cubicBezTo>
                  <a:cubicBezTo>
                    <a:pt x="7132" y="7724"/>
                    <a:pt x="6358" y="8140"/>
                    <a:pt x="5775" y="8509"/>
                  </a:cubicBezTo>
                  <a:cubicBezTo>
                    <a:pt x="5787" y="8128"/>
                    <a:pt x="6013" y="7450"/>
                    <a:pt x="6525" y="7212"/>
                  </a:cubicBezTo>
                  <a:cubicBezTo>
                    <a:pt x="6858" y="7057"/>
                    <a:pt x="7263" y="7009"/>
                    <a:pt x="7656" y="7009"/>
                  </a:cubicBezTo>
                  <a:close/>
                  <a:moveTo>
                    <a:pt x="4166" y="1"/>
                  </a:moveTo>
                  <a:cubicBezTo>
                    <a:pt x="4147" y="1"/>
                    <a:pt x="4128" y="3"/>
                    <a:pt x="4108" y="8"/>
                  </a:cubicBezTo>
                  <a:cubicBezTo>
                    <a:pt x="4060" y="20"/>
                    <a:pt x="4036" y="56"/>
                    <a:pt x="4001" y="80"/>
                  </a:cubicBezTo>
                  <a:cubicBezTo>
                    <a:pt x="3977" y="127"/>
                    <a:pt x="3393" y="1247"/>
                    <a:pt x="3620" y="2092"/>
                  </a:cubicBezTo>
                  <a:cubicBezTo>
                    <a:pt x="3751" y="2628"/>
                    <a:pt x="4346" y="2925"/>
                    <a:pt x="4703" y="2961"/>
                  </a:cubicBezTo>
                  <a:cubicBezTo>
                    <a:pt x="4822" y="3592"/>
                    <a:pt x="4917" y="4247"/>
                    <a:pt x="4941" y="4902"/>
                  </a:cubicBezTo>
                  <a:cubicBezTo>
                    <a:pt x="4810" y="4723"/>
                    <a:pt x="4679" y="4568"/>
                    <a:pt x="4536" y="4426"/>
                  </a:cubicBezTo>
                  <a:cubicBezTo>
                    <a:pt x="4644" y="4092"/>
                    <a:pt x="4536" y="3402"/>
                    <a:pt x="4048" y="3092"/>
                  </a:cubicBezTo>
                  <a:cubicBezTo>
                    <a:pt x="3663" y="2851"/>
                    <a:pt x="3161" y="2790"/>
                    <a:pt x="2752" y="2790"/>
                  </a:cubicBezTo>
                  <a:cubicBezTo>
                    <a:pt x="2353" y="2790"/>
                    <a:pt x="2042" y="2848"/>
                    <a:pt x="2012" y="2854"/>
                  </a:cubicBezTo>
                  <a:cubicBezTo>
                    <a:pt x="1965" y="2866"/>
                    <a:pt x="1917" y="2878"/>
                    <a:pt x="1905" y="2925"/>
                  </a:cubicBezTo>
                  <a:cubicBezTo>
                    <a:pt x="1881" y="2973"/>
                    <a:pt x="1881" y="3021"/>
                    <a:pt x="1893" y="3056"/>
                  </a:cubicBezTo>
                  <a:cubicBezTo>
                    <a:pt x="1905" y="3104"/>
                    <a:pt x="2239" y="4307"/>
                    <a:pt x="2989" y="4783"/>
                  </a:cubicBezTo>
                  <a:cubicBezTo>
                    <a:pt x="3167" y="4890"/>
                    <a:pt x="3370" y="4938"/>
                    <a:pt x="3560" y="4938"/>
                  </a:cubicBezTo>
                  <a:cubicBezTo>
                    <a:pt x="3858" y="4938"/>
                    <a:pt x="4155" y="4830"/>
                    <a:pt x="4334" y="4699"/>
                  </a:cubicBezTo>
                  <a:cubicBezTo>
                    <a:pt x="4560" y="4938"/>
                    <a:pt x="4775" y="5235"/>
                    <a:pt x="4953" y="5592"/>
                  </a:cubicBezTo>
                  <a:cubicBezTo>
                    <a:pt x="4977" y="6259"/>
                    <a:pt x="4929" y="6926"/>
                    <a:pt x="4858" y="7605"/>
                  </a:cubicBezTo>
                  <a:cubicBezTo>
                    <a:pt x="4775" y="7486"/>
                    <a:pt x="4679" y="7378"/>
                    <a:pt x="4572" y="7271"/>
                  </a:cubicBezTo>
                  <a:cubicBezTo>
                    <a:pt x="4644" y="6747"/>
                    <a:pt x="4179" y="5664"/>
                    <a:pt x="3310" y="5402"/>
                  </a:cubicBezTo>
                  <a:cubicBezTo>
                    <a:pt x="3067" y="5331"/>
                    <a:pt x="2797" y="5294"/>
                    <a:pt x="2503" y="5294"/>
                  </a:cubicBezTo>
                  <a:cubicBezTo>
                    <a:pt x="2108" y="5294"/>
                    <a:pt x="1669" y="5361"/>
                    <a:pt x="1191" y="5497"/>
                  </a:cubicBezTo>
                  <a:cubicBezTo>
                    <a:pt x="584" y="5676"/>
                    <a:pt x="131" y="5890"/>
                    <a:pt x="107" y="5902"/>
                  </a:cubicBezTo>
                  <a:cubicBezTo>
                    <a:pt x="60" y="5914"/>
                    <a:pt x="36" y="5962"/>
                    <a:pt x="12" y="6009"/>
                  </a:cubicBezTo>
                  <a:cubicBezTo>
                    <a:pt x="0" y="6057"/>
                    <a:pt x="12" y="6092"/>
                    <a:pt x="36" y="6140"/>
                  </a:cubicBezTo>
                  <a:cubicBezTo>
                    <a:pt x="48" y="6152"/>
                    <a:pt x="298" y="6593"/>
                    <a:pt x="715" y="7069"/>
                  </a:cubicBezTo>
                  <a:cubicBezTo>
                    <a:pt x="1286" y="7724"/>
                    <a:pt x="1858" y="8140"/>
                    <a:pt x="2429" y="8295"/>
                  </a:cubicBezTo>
                  <a:cubicBezTo>
                    <a:pt x="2572" y="8343"/>
                    <a:pt x="2715" y="8355"/>
                    <a:pt x="2846" y="8355"/>
                  </a:cubicBezTo>
                  <a:cubicBezTo>
                    <a:pt x="3227" y="8355"/>
                    <a:pt x="3572" y="8212"/>
                    <a:pt x="3763" y="8105"/>
                  </a:cubicBezTo>
                  <a:cubicBezTo>
                    <a:pt x="4036" y="7962"/>
                    <a:pt x="4263" y="7783"/>
                    <a:pt x="4394" y="7581"/>
                  </a:cubicBezTo>
                  <a:cubicBezTo>
                    <a:pt x="4560" y="7759"/>
                    <a:pt x="4691" y="7962"/>
                    <a:pt x="4751" y="8200"/>
                  </a:cubicBezTo>
                  <a:cubicBezTo>
                    <a:pt x="4679" y="8652"/>
                    <a:pt x="4584" y="9093"/>
                    <a:pt x="4501" y="9462"/>
                  </a:cubicBezTo>
                  <a:cubicBezTo>
                    <a:pt x="4334" y="10164"/>
                    <a:pt x="4155" y="10676"/>
                    <a:pt x="4048" y="10915"/>
                  </a:cubicBezTo>
                  <a:cubicBezTo>
                    <a:pt x="4024" y="11010"/>
                    <a:pt x="4048" y="11093"/>
                    <a:pt x="4144" y="11129"/>
                  </a:cubicBezTo>
                  <a:cubicBezTo>
                    <a:pt x="4155" y="11141"/>
                    <a:pt x="4179" y="11141"/>
                    <a:pt x="4203" y="11141"/>
                  </a:cubicBezTo>
                  <a:cubicBezTo>
                    <a:pt x="4263" y="11141"/>
                    <a:pt x="4322" y="11093"/>
                    <a:pt x="4346" y="11034"/>
                  </a:cubicBezTo>
                  <a:cubicBezTo>
                    <a:pt x="4358" y="11010"/>
                    <a:pt x="4572" y="10474"/>
                    <a:pt x="4798" y="9569"/>
                  </a:cubicBezTo>
                  <a:cubicBezTo>
                    <a:pt x="4882" y="9474"/>
                    <a:pt x="5132" y="9248"/>
                    <a:pt x="5525" y="8986"/>
                  </a:cubicBezTo>
                  <a:cubicBezTo>
                    <a:pt x="5763" y="9271"/>
                    <a:pt x="6322" y="9569"/>
                    <a:pt x="6894" y="9569"/>
                  </a:cubicBezTo>
                  <a:cubicBezTo>
                    <a:pt x="7096" y="9569"/>
                    <a:pt x="7311" y="9521"/>
                    <a:pt x="7501" y="9426"/>
                  </a:cubicBezTo>
                  <a:cubicBezTo>
                    <a:pt x="8680" y="8879"/>
                    <a:pt x="9382" y="7188"/>
                    <a:pt x="9406" y="7105"/>
                  </a:cubicBezTo>
                  <a:cubicBezTo>
                    <a:pt x="9525" y="7093"/>
                    <a:pt x="9525" y="7057"/>
                    <a:pt x="9501" y="7009"/>
                  </a:cubicBezTo>
                  <a:cubicBezTo>
                    <a:pt x="9478" y="6962"/>
                    <a:pt x="9442" y="6938"/>
                    <a:pt x="9394" y="6914"/>
                  </a:cubicBezTo>
                  <a:cubicBezTo>
                    <a:pt x="9347" y="6898"/>
                    <a:pt x="8553" y="6656"/>
                    <a:pt x="7680" y="6656"/>
                  </a:cubicBezTo>
                  <a:cubicBezTo>
                    <a:pt x="7239" y="6656"/>
                    <a:pt x="6778" y="6718"/>
                    <a:pt x="6382" y="6902"/>
                  </a:cubicBezTo>
                  <a:cubicBezTo>
                    <a:pt x="5668" y="7247"/>
                    <a:pt x="5370" y="8200"/>
                    <a:pt x="5465" y="8700"/>
                  </a:cubicBezTo>
                  <a:cubicBezTo>
                    <a:pt x="5275" y="8843"/>
                    <a:pt x="5120" y="8962"/>
                    <a:pt x="4989" y="9057"/>
                  </a:cubicBezTo>
                  <a:cubicBezTo>
                    <a:pt x="5048" y="8783"/>
                    <a:pt x="5108" y="8450"/>
                    <a:pt x="5156" y="8105"/>
                  </a:cubicBezTo>
                  <a:cubicBezTo>
                    <a:pt x="5239" y="7486"/>
                    <a:pt x="5298" y="6854"/>
                    <a:pt x="5310" y="6235"/>
                  </a:cubicBezTo>
                  <a:cubicBezTo>
                    <a:pt x="5334" y="6164"/>
                    <a:pt x="5429" y="5700"/>
                    <a:pt x="5846" y="5247"/>
                  </a:cubicBezTo>
                  <a:cubicBezTo>
                    <a:pt x="5953" y="5342"/>
                    <a:pt x="6108" y="5414"/>
                    <a:pt x="6251" y="5473"/>
                  </a:cubicBezTo>
                  <a:cubicBezTo>
                    <a:pt x="6406" y="5533"/>
                    <a:pt x="6560" y="5569"/>
                    <a:pt x="6715" y="5569"/>
                  </a:cubicBezTo>
                  <a:cubicBezTo>
                    <a:pt x="6858" y="5569"/>
                    <a:pt x="7013" y="5533"/>
                    <a:pt x="7144" y="5473"/>
                  </a:cubicBezTo>
                  <a:cubicBezTo>
                    <a:pt x="7954" y="5104"/>
                    <a:pt x="8430" y="3937"/>
                    <a:pt x="8454" y="3902"/>
                  </a:cubicBezTo>
                  <a:cubicBezTo>
                    <a:pt x="8465" y="3854"/>
                    <a:pt x="8465" y="3806"/>
                    <a:pt x="8454" y="3759"/>
                  </a:cubicBezTo>
                  <a:cubicBezTo>
                    <a:pt x="8442" y="3723"/>
                    <a:pt x="8394" y="3687"/>
                    <a:pt x="8346" y="3676"/>
                  </a:cubicBezTo>
                  <a:cubicBezTo>
                    <a:pt x="8322" y="3660"/>
                    <a:pt x="7769" y="3489"/>
                    <a:pt x="7167" y="3489"/>
                  </a:cubicBezTo>
                  <a:cubicBezTo>
                    <a:pt x="6870" y="3489"/>
                    <a:pt x="6562" y="3530"/>
                    <a:pt x="6299" y="3652"/>
                  </a:cubicBezTo>
                  <a:cubicBezTo>
                    <a:pt x="5751" y="3914"/>
                    <a:pt x="5572" y="4640"/>
                    <a:pt x="5656" y="4985"/>
                  </a:cubicBezTo>
                  <a:cubicBezTo>
                    <a:pt x="5525" y="5116"/>
                    <a:pt x="5406" y="5259"/>
                    <a:pt x="5310" y="5402"/>
                  </a:cubicBezTo>
                  <a:cubicBezTo>
                    <a:pt x="5310" y="5259"/>
                    <a:pt x="5298" y="5128"/>
                    <a:pt x="5298" y="4997"/>
                  </a:cubicBezTo>
                  <a:cubicBezTo>
                    <a:pt x="5263" y="4283"/>
                    <a:pt x="5179" y="3568"/>
                    <a:pt x="5048" y="2878"/>
                  </a:cubicBezTo>
                  <a:cubicBezTo>
                    <a:pt x="5358" y="2675"/>
                    <a:pt x="5715" y="2128"/>
                    <a:pt x="5560" y="1592"/>
                  </a:cubicBezTo>
                  <a:cubicBezTo>
                    <a:pt x="5346" y="723"/>
                    <a:pt x="4286" y="56"/>
                    <a:pt x="4239" y="20"/>
                  </a:cubicBezTo>
                  <a:cubicBezTo>
                    <a:pt x="4218" y="6"/>
                    <a:pt x="4193" y="1"/>
                    <a:pt x="4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5" name="Google Shape;12105;p81"/>
            <p:cNvSpPr/>
            <p:nvPr/>
          </p:nvSpPr>
          <p:spPr>
            <a:xfrm>
              <a:off x="2283373" y="3553106"/>
              <a:ext cx="16416" cy="11072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179" y="0"/>
                  </a:moveTo>
                  <a:cubicBezTo>
                    <a:pt x="84" y="0"/>
                    <a:pt x="13" y="60"/>
                    <a:pt x="1" y="155"/>
                  </a:cubicBezTo>
                  <a:cubicBezTo>
                    <a:pt x="1" y="238"/>
                    <a:pt x="60" y="310"/>
                    <a:pt x="143" y="334"/>
                  </a:cubicBezTo>
                  <a:cubicBezTo>
                    <a:pt x="143" y="334"/>
                    <a:pt x="203" y="334"/>
                    <a:pt x="322" y="346"/>
                  </a:cubicBezTo>
                  <a:lnTo>
                    <a:pt x="334" y="346"/>
                  </a:lnTo>
                  <a:cubicBezTo>
                    <a:pt x="429" y="346"/>
                    <a:pt x="489" y="286"/>
                    <a:pt x="501" y="191"/>
                  </a:cubicBezTo>
                  <a:cubicBezTo>
                    <a:pt x="513" y="107"/>
                    <a:pt x="453" y="36"/>
                    <a:pt x="370" y="12"/>
                  </a:cubicBezTo>
                  <a:cubicBezTo>
                    <a:pt x="251" y="0"/>
                    <a:pt x="191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6" name="Google Shape;12106;p81"/>
            <p:cNvSpPr/>
            <p:nvPr/>
          </p:nvSpPr>
          <p:spPr>
            <a:xfrm>
              <a:off x="2449485" y="3488658"/>
              <a:ext cx="17184" cy="12288"/>
            </a:xfrm>
            <a:custGeom>
              <a:avLst/>
              <a:gdLst/>
              <a:ahLst/>
              <a:cxnLst/>
              <a:rect l="l" t="t" r="r" b="b"/>
              <a:pathLst>
                <a:path w="537" h="384" extrusionOk="0">
                  <a:moveTo>
                    <a:pt x="348" y="0"/>
                  </a:moveTo>
                  <a:cubicBezTo>
                    <a:pt x="339" y="0"/>
                    <a:pt x="331" y="1"/>
                    <a:pt x="322" y="2"/>
                  </a:cubicBezTo>
                  <a:cubicBezTo>
                    <a:pt x="251" y="26"/>
                    <a:pt x="191" y="50"/>
                    <a:pt x="132" y="62"/>
                  </a:cubicBezTo>
                  <a:cubicBezTo>
                    <a:pt x="48" y="97"/>
                    <a:pt x="1" y="181"/>
                    <a:pt x="25" y="276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191" y="383"/>
                    <a:pt x="203" y="383"/>
                    <a:pt x="227" y="359"/>
                  </a:cubicBezTo>
                  <a:cubicBezTo>
                    <a:pt x="286" y="347"/>
                    <a:pt x="346" y="324"/>
                    <a:pt x="406" y="300"/>
                  </a:cubicBezTo>
                  <a:cubicBezTo>
                    <a:pt x="489" y="300"/>
                    <a:pt x="537" y="216"/>
                    <a:pt x="525" y="121"/>
                  </a:cubicBezTo>
                  <a:cubicBezTo>
                    <a:pt x="493" y="46"/>
                    <a:pt x="422" y="0"/>
                    <a:pt x="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07" name="Google Shape;12107;p81"/>
          <p:cNvGrpSpPr/>
          <p:nvPr/>
        </p:nvGrpSpPr>
        <p:grpSpPr>
          <a:xfrm>
            <a:off x="5177024" y="4571853"/>
            <a:ext cx="342400" cy="476032"/>
            <a:chOff x="3910637" y="3352690"/>
            <a:chExt cx="256800" cy="357024"/>
          </a:xfrm>
          <a:solidFill>
            <a:schemeClr val="tx1"/>
          </a:solidFill>
        </p:grpSpPr>
        <p:sp>
          <p:nvSpPr>
            <p:cNvPr id="12108" name="Google Shape;12108;p81"/>
            <p:cNvSpPr/>
            <p:nvPr/>
          </p:nvSpPr>
          <p:spPr>
            <a:xfrm>
              <a:off x="3910637" y="3352690"/>
              <a:ext cx="256800" cy="357024"/>
            </a:xfrm>
            <a:custGeom>
              <a:avLst/>
              <a:gdLst/>
              <a:ahLst/>
              <a:cxnLst/>
              <a:rect l="l" t="t" r="r" b="b"/>
              <a:pathLst>
                <a:path w="8025" h="11157" extrusionOk="0">
                  <a:moveTo>
                    <a:pt x="4001" y="310"/>
                  </a:moveTo>
                  <a:cubicBezTo>
                    <a:pt x="4596" y="310"/>
                    <a:pt x="5144" y="608"/>
                    <a:pt x="5477" y="1120"/>
                  </a:cubicBezTo>
                  <a:cubicBezTo>
                    <a:pt x="5501" y="1155"/>
                    <a:pt x="5560" y="1191"/>
                    <a:pt x="5608" y="1191"/>
                  </a:cubicBezTo>
                  <a:lnTo>
                    <a:pt x="5656" y="1191"/>
                  </a:lnTo>
                  <a:cubicBezTo>
                    <a:pt x="6668" y="1191"/>
                    <a:pt x="7501" y="2025"/>
                    <a:pt x="7501" y="3037"/>
                  </a:cubicBezTo>
                  <a:cubicBezTo>
                    <a:pt x="7501" y="3346"/>
                    <a:pt x="7418" y="3656"/>
                    <a:pt x="7263" y="3930"/>
                  </a:cubicBezTo>
                  <a:lnTo>
                    <a:pt x="7215" y="3882"/>
                  </a:lnTo>
                  <a:cubicBezTo>
                    <a:pt x="7186" y="3852"/>
                    <a:pt x="7144" y="3837"/>
                    <a:pt x="7101" y="3837"/>
                  </a:cubicBezTo>
                  <a:cubicBezTo>
                    <a:pt x="7058" y="3837"/>
                    <a:pt x="7013" y="3852"/>
                    <a:pt x="6977" y="3882"/>
                  </a:cubicBezTo>
                  <a:cubicBezTo>
                    <a:pt x="6918" y="3942"/>
                    <a:pt x="6918" y="4049"/>
                    <a:pt x="6977" y="4120"/>
                  </a:cubicBezTo>
                  <a:cubicBezTo>
                    <a:pt x="7418" y="4549"/>
                    <a:pt x="7656" y="5132"/>
                    <a:pt x="7656" y="5763"/>
                  </a:cubicBezTo>
                  <a:cubicBezTo>
                    <a:pt x="7692" y="7025"/>
                    <a:pt x="6668" y="8049"/>
                    <a:pt x="5418" y="8049"/>
                  </a:cubicBezTo>
                  <a:cubicBezTo>
                    <a:pt x="5179" y="8049"/>
                    <a:pt x="4953" y="8025"/>
                    <a:pt x="4727" y="7942"/>
                  </a:cubicBezTo>
                  <a:lnTo>
                    <a:pt x="4715" y="7513"/>
                  </a:lnTo>
                  <a:cubicBezTo>
                    <a:pt x="4763" y="7490"/>
                    <a:pt x="4810" y="7442"/>
                    <a:pt x="4834" y="7394"/>
                  </a:cubicBezTo>
                  <a:cubicBezTo>
                    <a:pt x="4894" y="7335"/>
                    <a:pt x="4894" y="7228"/>
                    <a:pt x="4834" y="7156"/>
                  </a:cubicBezTo>
                  <a:cubicBezTo>
                    <a:pt x="4804" y="7126"/>
                    <a:pt x="4763" y="7112"/>
                    <a:pt x="4720" y="7112"/>
                  </a:cubicBezTo>
                  <a:cubicBezTo>
                    <a:pt x="4676" y="7112"/>
                    <a:pt x="4632" y="7126"/>
                    <a:pt x="4596" y="7156"/>
                  </a:cubicBezTo>
                  <a:cubicBezTo>
                    <a:pt x="4382" y="7371"/>
                    <a:pt x="4120" y="7466"/>
                    <a:pt x="3834" y="7466"/>
                  </a:cubicBezTo>
                  <a:cubicBezTo>
                    <a:pt x="3667" y="7466"/>
                    <a:pt x="3524" y="7442"/>
                    <a:pt x="3370" y="7371"/>
                  </a:cubicBezTo>
                  <a:cubicBezTo>
                    <a:pt x="3350" y="7357"/>
                    <a:pt x="3327" y="7351"/>
                    <a:pt x="3304" y="7351"/>
                  </a:cubicBezTo>
                  <a:cubicBezTo>
                    <a:pt x="3244" y="7351"/>
                    <a:pt x="3181" y="7390"/>
                    <a:pt x="3155" y="7442"/>
                  </a:cubicBezTo>
                  <a:cubicBezTo>
                    <a:pt x="3108" y="7513"/>
                    <a:pt x="3155" y="7621"/>
                    <a:pt x="3227" y="7668"/>
                  </a:cubicBezTo>
                  <a:cubicBezTo>
                    <a:pt x="3358" y="7728"/>
                    <a:pt x="3489" y="7763"/>
                    <a:pt x="3644" y="7787"/>
                  </a:cubicBezTo>
                  <a:lnTo>
                    <a:pt x="3608" y="8347"/>
                  </a:lnTo>
                  <a:cubicBezTo>
                    <a:pt x="3513" y="8359"/>
                    <a:pt x="3405" y="8359"/>
                    <a:pt x="3298" y="8359"/>
                  </a:cubicBezTo>
                  <a:cubicBezTo>
                    <a:pt x="2036" y="8359"/>
                    <a:pt x="1024" y="7335"/>
                    <a:pt x="1024" y="6085"/>
                  </a:cubicBezTo>
                  <a:cubicBezTo>
                    <a:pt x="1024" y="6013"/>
                    <a:pt x="1024" y="5942"/>
                    <a:pt x="1036" y="5858"/>
                  </a:cubicBezTo>
                  <a:cubicBezTo>
                    <a:pt x="1036" y="5823"/>
                    <a:pt x="1024" y="5775"/>
                    <a:pt x="988" y="5739"/>
                  </a:cubicBezTo>
                  <a:cubicBezTo>
                    <a:pt x="560" y="5251"/>
                    <a:pt x="322" y="4644"/>
                    <a:pt x="322" y="3989"/>
                  </a:cubicBezTo>
                  <a:cubicBezTo>
                    <a:pt x="322" y="2906"/>
                    <a:pt x="988" y="1929"/>
                    <a:pt x="1989" y="1548"/>
                  </a:cubicBezTo>
                  <a:lnTo>
                    <a:pt x="1989" y="1548"/>
                  </a:lnTo>
                  <a:cubicBezTo>
                    <a:pt x="1965" y="1656"/>
                    <a:pt x="1941" y="1775"/>
                    <a:pt x="1929" y="1870"/>
                  </a:cubicBezTo>
                  <a:cubicBezTo>
                    <a:pt x="1917" y="1965"/>
                    <a:pt x="1989" y="2037"/>
                    <a:pt x="2084" y="2048"/>
                  </a:cubicBezTo>
                  <a:lnTo>
                    <a:pt x="2096" y="2048"/>
                  </a:lnTo>
                  <a:cubicBezTo>
                    <a:pt x="2179" y="2048"/>
                    <a:pt x="2239" y="1989"/>
                    <a:pt x="2262" y="1906"/>
                  </a:cubicBezTo>
                  <a:cubicBezTo>
                    <a:pt x="2274" y="1715"/>
                    <a:pt x="2322" y="1536"/>
                    <a:pt x="2393" y="1370"/>
                  </a:cubicBezTo>
                  <a:lnTo>
                    <a:pt x="2393" y="1358"/>
                  </a:lnTo>
                  <a:cubicBezTo>
                    <a:pt x="2679" y="715"/>
                    <a:pt x="3298" y="310"/>
                    <a:pt x="4001" y="310"/>
                  </a:cubicBezTo>
                  <a:close/>
                  <a:moveTo>
                    <a:pt x="4394" y="7704"/>
                  </a:moveTo>
                  <a:lnTo>
                    <a:pt x="4536" y="10847"/>
                  </a:lnTo>
                  <a:lnTo>
                    <a:pt x="3834" y="10847"/>
                  </a:lnTo>
                  <a:lnTo>
                    <a:pt x="3989" y="7811"/>
                  </a:lnTo>
                  <a:cubicBezTo>
                    <a:pt x="4120" y="7799"/>
                    <a:pt x="4251" y="7763"/>
                    <a:pt x="4394" y="7704"/>
                  </a:cubicBezTo>
                  <a:close/>
                  <a:moveTo>
                    <a:pt x="4013" y="1"/>
                  </a:moveTo>
                  <a:cubicBezTo>
                    <a:pt x="3215" y="1"/>
                    <a:pt x="2501" y="465"/>
                    <a:pt x="2143" y="1155"/>
                  </a:cubicBezTo>
                  <a:cubicBezTo>
                    <a:pt x="881" y="1536"/>
                    <a:pt x="0" y="2679"/>
                    <a:pt x="0" y="4001"/>
                  </a:cubicBezTo>
                  <a:cubicBezTo>
                    <a:pt x="0" y="4704"/>
                    <a:pt x="250" y="5382"/>
                    <a:pt x="703" y="5918"/>
                  </a:cubicBezTo>
                  <a:lnTo>
                    <a:pt x="703" y="6097"/>
                  </a:lnTo>
                  <a:cubicBezTo>
                    <a:pt x="703" y="7549"/>
                    <a:pt x="1869" y="8704"/>
                    <a:pt x="3298" y="8704"/>
                  </a:cubicBezTo>
                  <a:cubicBezTo>
                    <a:pt x="3405" y="8704"/>
                    <a:pt x="3501" y="8704"/>
                    <a:pt x="3596" y="8692"/>
                  </a:cubicBezTo>
                  <a:lnTo>
                    <a:pt x="3596" y="8692"/>
                  </a:lnTo>
                  <a:lnTo>
                    <a:pt x="3501" y="10835"/>
                  </a:lnTo>
                  <a:lnTo>
                    <a:pt x="3298" y="10835"/>
                  </a:lnTo>
                  <a:cubicBezTo>
                    <a:pt x="3215" y="10835"/>
                    <a:pt x="3143" y="10907"/>
                    <a:pt x="3143" y="11002"/>
                  </a:cubicBezTo>
                  <a:cubicBezTo>
                    <a:pt x="3143" y="11085"/>
                    <a:pt x="3215" y="11157"/>
                    <a:pt x="3298" y="11157"/>
                  </a:cubicBezTo>
                  <a:lnTo>
                    <a:pt x="5048" y="11157"/>
                  </a:lnTo>
                  <a:cubicBezTo>
                    <a:pt x="5132" y="11157"/>
                    <a:pt x="5203" y="11085"/>
                    <a:pt x="5203" y="11002"/>
                  </a:cubicBezTo>
                  <a:cubicBezTo>
                    <a:pt x="5203" y="10907"/>
                    <a:pt x="5132" y="10835"/>
                    <a:pt x="5048" y="10835"/>
                  </a:cubicBezTo>
                  <a:lnTo>
                    <a:pt x="4846" y="10835"/>
                  </a:lnTo>
                  <a:lnTo>
                    <a:pt x="4715" y="8275"/>
                  </a:lnTo>
                  <a:lnTo>
                    <a:pt x="4715" y="8275"/>
                  </a:lnTo>
                  <a:cubicBezTo>
                    <a:pt x="4941" y="8335"/>
                    <a:pt x="5168" y="8359"/>
                    <a:pt x="5382" y="8359"/>
                  </a:cubicBezTo>
                  <a:cubicBezTo>
                    <a:pt x="6834" y="8359"/>
                    <a:pt x="7989" y="7192"/>
                    <a:pt x="7989" y="5763"/>
                  </a:cubicBezTo>
                  <a:cubicBezTo>
                    <a:pt x="8025" y="5204"/>
                    <a:pt x="7846" y="4656"/>
                    <a:pt x="7513" y="4215"/>
                  </a:cubicBezTo>
                  <a:cubicBezTo>
                    <a:pt x="7739" y="3870"/>
                    <a:pt x="7858" y="3465"/>
                    <a:pt x="7858" y="3049"/>
                  </a:cubicBezTo>
                  <a:cubicBezTo>
                    <a:pt x="7858" y="1858"/>
                    <a:pt x="6906" y="894"/>
                    <a:pt x="5715" y="882"/>
                  </a:cubicBezTo>
                  <a:cubicBezTo>
                    <a:pt x="5322" y="322"/>
                    <a:pt x="4691" y="1"/>
                    <a:pt x="4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9" name="Google Shape;12109;p81"/>
            <p:cNvSpPr/>
            <p:nvPr/>
          </p:nvSpPr>
          <p:spPr>
            <a:xfrm>
              <a:off x="3960909" y="3498226"/>
              <a:ext cx="60992" cy="60992"/>
            </a:xfrm>
            <a:custGeom>
              <a:avLst/>
              <a:gdLst/>
              <a:ahLst/>
              <a:cxnLst/>
              <a:rect l="l" t="t" r="r" b="b"/>
              <a:pathLst>
                <a:path w="1906" h="1906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1120"/>
                    <a:pt x="775" y="1906"/>
                    <a:pt x="1751" y="1906"/>
                  </a:cubicBezTo>
                  <a:cubicBezTo>
                    <a:pt x="1834" y="1906"/>
                    <a:pt x="1906" y="1834"/>
                    <a:pt x="1906" y="1751"/>
                  </a:cubicBezTo>
                  <a:cubicBezTo>
                    <a:pt x="1906" y="1656"/>
                    <a:pt x="1834" y="1584"/>
                    <a:pt x="1751" y="1584"/>
                  </a:cubicBezTo>
                  <a:cubicBezTo>
                    <a:pt x="977" y="1584"/>
                    <a:pt x="334" y="953"/>
                    <a:pt x="334" y="167"/>
                  </a:cubicBez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0" name="Google Shape;12110;p81"/>
            <p:cNvSpPr/>
            <p:nvPr/>
          </p:nvSpPr>
          <p:spPr>
            <a:xfrm>
              <a:off x="4083981" y="3408690"/>
              <a:ext cx="44224" cy="43872"/>
            </a:xfrm>
            <a:custGeom>
              <a:avLst/>
              <a:gdLst/>
              <a:ahLst/>
              <a:cxnLst/>
              <a:rect l="l" t="t" r="r" b="b"/>
              <a:pathLst>
                <a:path w="1382" h="1371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655" y="334"/>
                    <a:pt x="1036" y="739"/>
                    <a:pt x="1036" y="1215"/>
                  </a:cubicBezTo>
                  <a:cubicBezTo>
                    <a:pt x="1036" y="1299"/>
                    <a:pt x="1120" y="1370"/>
                    <a:pt x="1203" y="1370"/>
                  </a:cubicBezTo>
                  <a:cubicBezTo>
                    <a:pt x="1298" y="1370"/>
                    <a:pt x="1370" y="1299"/>
                    <a:pt x="1370" y="1215"/>
                  </a:cubicBezTo>
                  <a:cubicBezTo>
                    <a:pt x="1382" y="560"/>
                    <a:pt x="83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11" name="Google Shape;12111;p81"/>
          <p:cNvGrpSpPr/>
          <p:nvPr/>
        </p:nvGrpSpPr>
        <p:grpSpPr>
          <a:xfrm>
            <a:off x="8038080" y="4570829"/>
            <a:ext cx="480085" cy="480128"/>
            <a:chOff x="6056429" y="3351922"/>
            <a:chExt cx="360064" cy="360096"/>
          </a:xfrm>
          <a:solidFill>
            <a:schemeClr val="tx1"/>
          </a:solidFill>
        </p:grpSpPr>
        <p:sp>
          <p:nvSpPr>
            <p:cNvPr id="12112" name="Google Shape;12112;p81"/>
            <p:cNvSpPr/>
            <p:nvPr/>
          </p:nvSpPr>
          <p:spPr>
            <a:xfrm>
              <a:off x="6056429" y="3351922"/>
              <a:ext cx="360064" cy="360096"/>
            </a:xfrm>
            <a:custGeom>
              <a:avLst/>
              <a:gdLst/>
              <a:ahLst/>
              <a:cxnLst/>
              <a:rect l="l" t="t" r="r" b="b"/>
              <a:pathLst>
                <a:path w="11252" h="11253" extrusionOk="0">
                  <a:moveTo>
                    <a:pt x="5501" y="3394"/>
                  </a:moveTo>
                  <a:lnTo>
                    <a:pt x="5501" y="5216"/>
                  </a:lnTo>
                  <a:lnTo>
                    <a:pt x="4215" y="3942"/>
                  </a:lnTo>
                  <a:lnTo>
                    <a:pt x="5501" y="3394"/>
                  </a:lnTo>
                  <a:close/>
                  <a:moveTo>
                    <a:pt x="3989" y="4180"/>
                  </a:moveTo>
                  <a:lnTo>
                    <a:pt x="5275" y="5454"/>
                  </a:lnTo>
                  <a:lnTo>
                    <a:pt x="3453" y="5454"/>
                  </a:lnTo>
                  <a:lnTo>
                    <a:pt x="3989" y="4180"/>
                  </a:lnTo>
                  <a:close/>
                  <a:moveTo>
                    <a:pt x="7346" y="4180"/>
                  </a:moveTo>
                  <a:lnTo>
                    <a:pt x="7882" y="5454"/>
                  </a:lnTo>
                  <a:lnTo>
                    <a:pt x="6060" y="5454"/>
                  </a:lnTo>
                  <a:lnTo>
                    <a:pt x="7346" y="4180"/>
                  </a:lnTo>
                  <a:close/>
                  <a:moveTo>
                    <a:pt x="5263" y="5787"/>
                  </a:moveTo>
                  <a:lnTo>
                    <a:pt x="3989" y="7061"/>
                  </a:lnTo>
                  <a:lnTo>
                    <a:pt x="3453" y="5787"/>
                  </a:lnTo>
                  <a:close/>
                  <a:moveTo>
                    <a:pt x="7858" y="5787"/>
                  </a:moveTo>
                  <a:lnTo>
                    <a:pt x="7346" y="7061"/>
                  </a:lnTo>
                  <a:lnTo>
                    <a:pt x="6060" y="5787"/>
                  </a:lnTo>
                  <a:close/>
                  <a:moveTo>
                    <a:pt x="5822" y="6025"/>
                  </a:moveTo>
                  <a:lnTo>
                    <a:pt x="7096" y="7299"/>
                  </a:lnTo>
                  <a:lnTo>
                    <a:pt x="5822" y="7823"/>
                  </a:lnTo>
                  <a:lnTo>
                    <a:pt x="5822" y="6025"/>
                  </a:lnTo>
                  <a:close/>
                  <a:moveTo>
                    <a:pt x="5632" y="1"/>
                  </a:moveTo>
                  <a:cubicBezTo>
                    <a:pt x="5537" y="1"/>
                    <a:pt x="5465" y="84"/>
                    <a:pt x="5465" y="167"/>
                  </a:cubicBezTo>
                  <a:lnTo>
                    <a:pt x="5465" y="1703"/>
                  </a:lnTo>
                  <a:lnTo>
                    <a:pt x="4525" y="763"/>
                  </a:lnTo>
                  <a:cubicBezTo>
                    <a:pt x="4495" y="733"/>
                    <a:pt x="4456" y="718"/>
                    <a:pt x="4414" y="718"/>
                  </a:cubicBezTo>
                  <a:cubicBezTo>
                    <a:pt x="4373" y="718"/>
                    <a:pt x="4328" y="733"/>
                    <a:pt x="4286" y="763"/>
                  </a:cubicBezTo>
                  <a:cubicBezTo>
                    <a:pt x="4227" y="822"/>
                    <a:pt x="4227" y="929"/>
                    <a:pt x="4286" y="1001"/>
                  </a:cubicBezTo>
                  <a:lnTo>
                    <a:pt x="5465" y="2180"/>
                  </a:lnTo>
                  <a:lnTo>
                    <a:pt x="5465" y="3061"/>
                  </a:lnTo>
                  <a:lnTo>
                    <a:pt x="3929" y="3692"/>
                  </a:lnTo>
                  <a:lnTo>
                    <a:pt x="3322" y="3084"/>
                  </a:lnTo>
                  <a:lnTo>
                    <a:pt x="3322" y="1418"/>
                  </a:lnTo>
                  <a:cubicBezTo>
                    <a:pt x="3322" y="1334"/>
                    <a:pt x="3251" y="1251"/>
                    <a:pt x="3155" y="1251"/>
                  </a:cubicBezTo>
                  <a:cubicBezTo>
                    <a:pt x="3072" y="1251"/>
                    <a:pt x="3001" y="1334"/>
                    <a:pt x="3001" y="1418"/>
                  </a:cubicBezTo>
                  <a:lnTo>
                    <a:pt x="3001" y="2763"/>
                  </a:lnTo>
                  <a:lnTo>
                    <a:pt x="1905" y="1668"/>
                  </a:lnTo>
                  <a:cubicBezTo>
                    <a:pt x="1875" y="1638"/>
                    <a:pt x="1837" y="1623"/>
                    <a:pt x="1795" y="1623"/>
                  </a:cubicBezTo>
                  <a:cubicBezTo>
                    <a:pt x="1753" y="1623"/>
                    <a:pt x="1709" y="1638"/>
                    <a:pt x="1667" y="1668"/>
                  </a:cubicBezTo>
                  <a:cubicBezTo>
                    <a:pt x="1608" y="1727"/>
                    <a:pt x="1608" y="1834"/>
                    <a:pt x="1667" y="1906"/>
                  </a:cubicBezTo>
                  <a:lnTo>
                    <a:pt x="2762" y="3001"/>
                  </a:lnTo>
                  <a:lnTo>
                    <a:pt x="1417" y="3001"/>
                  </a:lnTo>
                  <a:cubicBezTo>
                    <a:pt x="1334" y="3001"/>
                    <a:pt x="1250" y="3073"/>
                    <a:pt x="1250" y="3156"/>
                  </a:cubicBezTo>
                  <a:cubicBezTo>
                    <a:pt x="1250" y="3251"/>
                    <a:pt x="1334" y="3323"/>
                    <a:pt x="1417" y="3323"/>
                  </a:cubicBezTo>
                  <a:lnTo>
                    <a:pt x="3084" y="3323"/>
                  </a:lnTo>
                  <a:lnTo>
                    <a:pt x="3691" y="3930"/>
                  </a:lnTo>
                  <a:lnTo>
                    <a:pt x="3060" y="5466"/>
                  </a:lnTo>
                  <a:lnTo>
                    <a:pt x="2179" y="5466"/>
                  </a:lnTo>
                  <a:lnTo>
                    <a:pt x="1000" y="4287"/>
                  </a:lnTo>
                  <a:cubicBezTo>
                    <a:pt x="971" y="4257"/>
                    <a:pt x="929" y="4242"/>
                    <a:pt x="886" y="4242"/>
                  </a:cubicBezTo>
                  <a:cubicBezTo>
                    <a:pt x="843" y="4242"/>
                    <a:pt x="798" y="4257"/>
                    <a:pt x="762" y="4287"/>
                  </a:cubicBezTo>
                  <a:cubicBezTo>
                    <a:pt x="703" y="4347"/>
                    <a:pt x="703" y="4454"/>
                    <a:pt x="762" y="4525"/>
                  </a:cubicBezTo>
                  <a:lnTo>
                    <a:pt x="1703" y="5466"/>
                  </a:lnTo>
                  <a:lnTo>
                    <a:pt x="167" y="5466"/>
                  </a:lnTo>
                  <a:cubicBezTo>
                    <a:pt x="84" y="5466"/>
                    <a:pt x="0" y="5537"/>
                    <a:pt x="0" y="5632"/>
                  </a:cubicBezTo>
                  <a:cubicBezTo>
                    <a:pt x="0" y="5716"/>
                    <a:pt x="84" y="5799"/>
                    <a:pt x="167" y="5799"/>
                  </a:cubicBezTo>
                  <a:lnTo>
                    <a:pt x="1703" y="5799"/>
                  </a:lnTo>
                  <a:lnTo>
                    <a:pt x="762" y="6728"/>
                  </a:lnTo>
                  <a:cubicBezTo>
                    <a:pt x="703" y="6787"/>
                    <a:pt x="703" y="6894"/>
                    <a:pt x="762" y="6966"/>
                  </a:cubicBezTo>
                  <a:cubicBezTo>
                    <a:pt x="798" y="7002"/>
                    <a:pt x="834" y="7014"/>
                    <a:pt x="881" y="7014"/>
                  </a:cubicBezTo>
                  <a:cubicBezTo>
                    <a:pt x="929" y="7014"/>
                    <a:pt x="977" y="7002"/>
                    <a:pt x="1000" y="6966"/>
                  </a:cubicBezTo>
                  <a:lnTo>
                    <a:pt x="2179" y="5799"/>
                  </a:lnTo>
                  <a:lnTo>
                    <a:pt x="3060" y="5799"/>
                  </a:lnTo>
                  <a:lnTo>
                    <a:pt x="3691" y="7323"/>
                  </a:lnTo>
                  <a:lnTo>
                    <a:pt x="3084" y="7942"/>
                  </a:lnTo>
                  <a:lnTo>
                    <a:pt x="1417" y="7942"/>
                  </a:lnTo>
                  <a:cubicBezTo>
                    <a:pt x="1334" y="7942"/>
                    <a:pt x="1250" y="8014"/>
                    <a:pt x="1250" y="8097"/>
                  </a:cubicBezTo>
                  <a:cubicBezTo>
                    <a:pt x="1250" y="8192"/>
                    <a:pt x="1334" y="8264"/>
                    <a:pt x="1417" y="8264"/>
                  </a:cubicBezTo>
                  <a:lnTo>
                    <a:pt x="2762" y="8264"/>
                  </a:lnTo>
                  <a:lnTo>
                    <a:pt x="1667" y="9347"/>
                  </a:lnTo>
                  <a:cubicBezTo>
                    <a:pt x="1608" y="9407"/>
                    <a:pt x="1608" y="9514"/>
                    <a:pt x="1667" y="9585"/>
                  </a:cubicBezTo>
                  <a:cubicBezTo>
                    <a:pt x="1703" y="9621"/>
                    <a:pt x="1750" y="9633"/>
                    <a:pt x="1786" y="9633"/>
                  </a:cubicBezTo>
                  <a:cubicBezTo>
                    <a:pt x="1834" y="9633"/>
                    <a:pt x="1881" y="9621"/>
                    <a:pt x="1905" y="9585"/>
                  </a:cubicBezTo>
                  <a:lnTo>
                    <a:pt x="3001" y="8502"/>
                  </a:lnTo>
                  <a:lnTo>
                    <a:pt x="3001" y="8788"/>
                  </a:lnTo>
                  <a:cubicBezTo>
                    <a:pt x="3001" y="8871"/>
                    <a:pt x="3072" y="8954"/>
                    <a:pt x="3155" y="8954"/>
                  </a:cubicBezTo>
                  <a:cubicBezTo>
                    <a:pt x="3251" y="8954"/>
                    <a:pt x="3322" y="8871"/>
                    <a:pt x="3322" y="8788"/>
                  </a:cubicBezTo>
                  <a:lnTo>
                    <a:pt x="3322" y="8180"/>
                  </a:lnTo>
                  <a:lnTo>
                    <a:pt x="3929" y="7561"/>
                  </a:lnTo>
                  <a:lnTo>
                    <a:pt x="4394" y="7764"/>
                  </a:lnTo>
                  <a:cubicBezTo>
                    <a:pt x="4406" y="7776"/>
                    <a:pt x="4441" y="7776"/>
                    <a:pt x="4453" y="7776"/>
                  </a:cubicBezTo>
                  <a:cubicBezTo>
                    <a:pt x="4513" y="7776"/>
                    <a:pt x="4572" y="7728"/>
                    <a:pt x="4608" y="7668"/>
                  </a:cubicBezTo>
                  <a:cubicBezTo>
                    <a:pt x="4632" y="7585"/>
                    <a:pt x="4608" y="7490"/>
                    <a:pt x="4513" y="7466"/>
                  </a:cubicBezTo>
                  <a:lnTo>
                    <a:pt x="4191" y="7323"/>
                  </a:lnTo>
                  <a:lnTo>
                    <a:pt x="5465" y="6049"/>
                  </a:lnTo>
                  <a:lnTo>
                    <a:pt x="5465" y="7847"/>
                  </a:lnTo>
                  <a:lnTo>
                    <a:pt x="5168" y="7728"/>
                  </a:lnTo>
                  <a:cubicBezTo>
                    <a:pt x="5148" y="7722"/>
                    <a:pt x="5127" y="7719"/>
                    <a:pt x="5108" y="7719"/>
                  </a:cubicBezTo>
                  <a:cubicBezTo>
                    <a:pt x="5043" y="7719"/>
                    <a:pt x="4983" y="7750"/>
                    <a:pt x="4965" y="7823"/>
                  </a:cubicBezTo>
                  <a:cubicBezTo>
                    <a:pt x="4929" y="7907"/>
                    <a:pt x="4965" y="8002"/>
                    <a:pt x="5048" y="8026"/>
                  </a:cubicBezTo>
                  <a:lnTo>
                    <a:pt x="5465" y="8204"/>
                  </a:lnTo>
                  <a:lnTo>
                    <a:pt x="5465" y="9085"/>
                  </a:lnTo>
                  <a:lnTo>
                    <a:pt x="4286" y="10264"/>
                  </a:lnTo>
                  <a:cubicBezTo>
                    <a:pt x="4227" y="10323"/>
                    <a:pt x="4227" y="10419"/>
                    <a:pt x="4286" y="10502"/>
                  </a:cubicBezTo>
                  <a:cubicBezTo>
                    <a:pt x="4316" y="10532"/>
                    <a:pt x="4358" y="10547"/>
                    <a:pt x="4401" y="10547"/>
                  </a:cubicBezTo>
                  <a:cubicBezTo>
                    <a:pt x="4444" y="10547"/>
                    <a:pt x="4489" y="10532"/>
                    <a:pt x="4525" y="10502"/>
                  </a:cubicBezTo>
                  <a:lnTo>
                    <a:pt x="5465" y="9561"/>
                  </a:lnTo>
                  <a:lnTo>
                    <a:pt x="5465" y="11097"/>
                  </a:lnTo>
                  <a:cubicBezTo>
                    <a:pt x="5465" y="11181"/>
                    <a:pt x="5537" y="11252"/>
                    <a:pt x="5632" y="11252"/>
                  </a:cubicBezTo>
                  <a:cubicBezTo>
                    <a:pt x="5715" y="11252"/>
                    <a:pt x="5799" y="11181"/>
                    <a:pt x="5799" y="11097"/>
                  </a:cubicBezTo>
                  <a:lnTo>
                    <a:pt x="5799" y="9561"/>
                  </a:lnTo>
                  <a:lnTo>
                    <a:pt x="6727" y="10502"/>
                  </a:lnTo>
                  <a:cubicBezTo>
                    <a:pt x="6763" y="10526"/>
                    <a:pt x="6811" y="10538"/>
                    <a:pt x="6846" y="10538"/>
                  </a:cubicBezTo>
                  <a:cubicBezTo>
                    <a:pt x="6894" y="10538"/>
                    <a:pt x="6942" y="10526"/>
                    <a:pt x="6965" y="10502"/>
                  </a:cubicBezTo>
                  <a:cubicBezTo>
                    <a:pt x="7025" y="10443"/>
                    <a:pt x="7025" y="10335"/>
                    <a:pt x="6965" y="10264"/>
                  </a:cubicBezTo>
                  <a:lnTo>
                    <a:pt x="5799" y="9085"/>
                  </a:lnTo>
                  <a:lnTo>
                    <a:pt x="5799" y="8204"/>
                  </a:lnTo>
                  <a:lnTo>
                    <a:pt x="7323" y="7561"/>
                  </a:lnTo>
                  <a:lnTo>
                    <a:pt x="7942" y="8180"/>
                  </a:lnTo>
                  <a:lnTo>
                    <a:pt x="7942" y="9847"/>
                  </a:lnTo>
                  <a:cubicBezTo>
                    <a:pt x="7942" y="9931"/>
                    <a:pt x="8013" y="10014"/>
                    <a:pt x="8096" y="10014"/>
                  </a:cubicBezTo>
                  <a:cubicBezTo>
                    <a:pt x="8192" y="10014"/>
                    <a:pt x="8263" y="9931"/>
                    <a:pt x="8263" y="9847"/>
                  </a:cubicBezTo>
                  <a:lnTo>
                    <a:pt x="8263" y="8502"/>
                  </a:lnTo>
                  <a:lnTo>
                    <a:pt x="9347" y="9597"/>
                  </a:lnTo>
                  <a:cubicBezTo>
                    <a:pt x="9382" y="9621"/>
                    <a:pt x="9430" y="9633"/>
                    <a:pt x="9466" y="9633"/>
                  </a:cubicBezTo>
                  <a:cubicBezTo>
                    <a:pt x="9513" y="9633"/>
                    <a:pt x="9561" y="9621"/>
                    <a:pt x="9585" y="9597"/>
                  </a:cubicBezTo>
                  <a:cubicBezTo>
                    <a:pt x="9644" y="9538"/>
                    <a:pt x="9644" y="9431"/>
                    <a:pt x="9585" y="9347"/>
                  </a:cubicBezTo>
                  <a:lnTo>
                    <a:pt x="8501" y="8264"/>
                  </a:lnTo>
                  <a:lnTo>
                    <a:pt x="9847" y="8264"/>
                  </a:lnTo>
                  <a:cubicBezTo>
                    <a:pt x="9930" y="8264"/>
                    <a:pt x="10001" y="8192"/>
                    <a:pt x="10001" y="8109"/>
                  </a:cubicBezTo>
                  <a:cubicBezTo>
                    <a:pt x="10001" y="8014"/>
                    <a:pt x="9930" y="7942"/>
                    <a:pt x="9847" y="7942"/>
                  </a:cubicBezTo>
                  <a:lnTo>
                    <a:pt x="8180" y="7942"/>
                  </a:lnTo>
                  <a:lnTo>
                    <a:pt x="7561" y="7323"/>
                  </a:lnTo>
                  <a:lnTo>
                    <a:pt x="8204" y="5799"/>
                  </a:lnTo>
                  <a:lnTo>
                    <a:pt x="9085" y="5799"/>
                  </a:lnTo>
                  <a:lnTo>
                    <a:pt x="10263" y="6966"/>
                  </a:lnTo>
                  <a:cubicBezTo>
                    <a:pt x="10287" y="7002"/>
                    <a:pt x="10335" y="7014"/>
                    <a:pt x="10382" y="7014"/>
                  </a:cubicBezTo>
                  <a:cubicBezTo>
                    <a:pt x="10418" y="7014"/>
                    <a:pt x="10466" y="7002"/>
                    <a:pt x="10502" y="6966"/>
                  </a:cubicBezTo>
                  <a:cubicBezTo>
                    <a:pt x="10561" y="6918"/>
                    <a:pt x="10561" y="6811"/>
                    <a:pt x="10502" y="6728"/>
                  </a:cubicBezTo>
                  <a:lnTo>
                    <a:pt x="9561" y="5799"/>
                  </a:lnTo>
                  <a:lnTo>
                    <a:pt x="11097" y="5799"/>
                  </a:lnTo>
                  <a:cubicBezTo>
                    <a:pt x="11180" y="5799"/>
                    <a:pt x="11252" y="5728"/>
                    <a:pt x="11252" y="5632"/>
                  </a:cubicBezTo>
                  <a:cubicBezTo>
                    <a:pt x="11240" y="5525"/>
                    <a:pt x="11168" y="5454"/>
                    <a:pt x="11073" y="5454"/>
                  </a:cubicBezTo>
                  <a:lnTo>
                    <a:pt x="9549" y="5454"/>
                  </a:lnTo>
                  <a:lnTo>
                    <a:pt x="10478" y="4513"/>
                  </a:lnTo>
                  <a:cubicBezTo>
                    <a:pt x="10537" y="4454"/>
                    <a:pt x="10537" y="4358"/>
                    <a:pt x="10478" y="4275"/>
                  </a:cubicBezTo>
                  <a:cubicBezTo>
                    <a:pt x="10448" y="4245"/>
                    <a:pt x="10409" y="4230"/>
                    <a:pt x="10368" y="4230"/>
                  </a:cubicBezTo>
                  <a:cubicBezTo>
                    <a:pt x="10326" y="4230"/>
                    <a:pt x="10281" y="4245"/>
                    <a:pt x="10240" y="4275"/>
                  </a:cubicBezTo>
                  <a:lnTo>
                    <a:pt x="9073" y="5454"/>
                  </a:lnTo>
                  <a:lnTo>
                    <a:pt x="8192" y="5454"/>
                  </a:lnTo>
                  <a:lnTo>
                    <a:pt x="7549" y="3918"/>
                  </a:lnTo>
                  <a:lnTo>
                    <a:pt x="8156" y="3311"/>
                  </a:lnTo>
                  <a:lnTo>
                    <a:pt x="9823" y="3311"/>
                  </a:lnTo>
                  <a:cubicBezTo>
                    <a:pt x="9918" y="3311"/>
                    <a:pt x="9990" y="3239"/>
                    <a:pt x="9990" y="3144"/>
                  </a:cubicBezTo>
                  <a:cubicBezTo>
                    <a:pt x="9990" y="3061"/>
                    <a:pt x="9918" y="2989"/>
                    <a:pt x="9823" y="2989"/>
                  </a:cubicBezTo>
                  <a:lnTo>
                    <a:pt x="8489" y="2989"/>
                  </a:lnTo>
                  <a:lnTo>
                    <a:pt x="9573" y="1894"/>
                  </a:lnTo>
                  <a:cubicBezTo>
                    <a:pt x="9632" y="1834"/>
                    <a:pt x="9632" y="1739"/>
                    <a:pt x="9573" y="1656"/>
                  </a:cubicBezTo>
                  <a:cubicBezTo>
                    <a:pt x="9543" y="1626"/>
                    <a:pt x="9501" y="1611"/>
                    <a:pt x="9458" y="1611"/>
                  </a:cubicBezTo>
                  <a:cubicBezTo>
                    <a:pt x="9415" y="1611"/>
                    <a:pt x="9370" y="1626"/>
                    <a:pt x="9335" y="1656"/>
                  </a:cubicBezTo>
                  <a:lnTo>
                    <a:pt x="8251" y="2739"/>
                  </a:lnTo>
                  <a:lnTo>
                    <a:pt x="8251" y="2465"/>
                  </a:lnTo>
                  <a:cubicBezTo>
                    <a:pt x="8251" y="2370"/>
                    <a:pt x="8180" y="2299"/>
                    <a:pt x="8085" y="2299"/>
                  </a:cubicBezTo>
                  <a:cubicBezTo>
                    <a:pt x="8001" y="2299"/>
                    <a:pt x="7918" y="2370"/>
                    <a:pt x="7918" y="2465"/>
                  </a:cubicBezTo>
                  <a:lnTo>
                    <a:pt x="7918" y="3073"/>
                  </a:lnTo>
                  <a:lnTo>
                    <a:pt x="7311" y="3680"/>
                  </a:lnTo>
                  <a:lnTo>
                    <a:pt x="6906" y="3525"/>
                  </a:lnTo>
                  <a:cubicBezTo>
                    <a:pt x="6884" y="3516"/>
                    <a:pt x="6861" y="3511"/>
                    <a:pt x="6840" y="3511"/>
                  </a:cubicBezTo>
                  <a:cubicBezTo>
                    <a:pt x="6778" y="3511"/>
                    <a:pt x="6721" y="3547"/>
                    <a:pt x="6703" y="3608"/>
                  </a:cubicBezTo>
                  <a:cubicBezTo>
                    <a:pt x="6668" y="3704"/>
                    <a:pt x="6703" y="3787"/>
                    <a:pt x="6787" y="3823"/>
                  </a:cubicBezTo>
                  <a:lnTo>
                    <a:pt x="7073" y="3942"/>
                  </a:lnTo>
                  <a:lnTo>
                    <a:pt x="5799" y="5216"/>
                  </a:lnTo>
                  <a:lnTo>
                    <a:pt x="5799" y="3418"/>
                  </a:lnTo>
                  <a:lnTo>
                    <a:pt x="6096" y="3537"/>
                  </a:lnTo>
                  <a:cubicBezTo>
                    <a:pt x="6116" y="3543"/>
                    <a:pt x="6136" y="3546"/>
                    <a:pt x="6156" y="3546"/>
                  </a:cubicBezTo>
                  <a:cubicBezTo>
                    <a:pt x="6221" y="3546"/>
                    <a:pt x="6280" y="3514"/>
                    <a:pt x="6299" y="3442"/>
                  </a:cubicBezTo>
                  <a:cubicBezTo>
                    <a:pt x="6334" y="3358"/>
                    <a:pt x="6299" y="3263"/>
                    <a:pt x="6215" y="3239"/>
                  </a:cubicBezTo>
                  <a:lnTo>
                    <a:pt x="5799" y="3061"/>
                  </a:lnTo>
                  <a:lnTo>
                    <a:pt x="5799" y="2180"/>
                  </a:lnTo>
                  <a:lnTo>
                    <a:pt x="6965" y="1001"/>
                  </a:lnTo>
                  <a:cubicBezTo>
                    <a:pt x="7025" y="941"/>
                    <a:pt x="7025" y="834"/>
                    <a:pt x="6965" y="763"/>
                  </a:cubicBezTo>
                  <a:cubicBezTo>
                    <a:pt x="6936" y="733"/>
                    <a:pt x="6897" y="718"/>
                    <a:pt x="6855" y="718"/>
                  </a:cubicBezTo>
                  <a:cubicBezTo>
                    <a:pt x="6814" y="718"/>
                    <a:pt x="6769" y="733"/>
                    <a:pt x="6727" y="763"/>
                  </a:cubicBezTo>
                  <a:lnTo>
                    <a:pt x="5799" y="1703"/>
                  </a:lnTo>
                  <a:lnTo>
                    <a:pt x="5799" y="167"/>
                  </a:lnTo>
                  <a:cubicBezTo>
                    <a:pt x="5799" y="84"/>
                    <a:pt x="5715" y="1"/>
                    <a:pt x="5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3" name="Google Shape;12113;p81"/>
            <p:cNvSpPr/>
            <p:nvPr/>
          </p:nvSpPr>
          <p:spPr>
            <a:xfrm>
              <a:off x="6311309" y="3392306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3"/>
                  </a:cubicBezTo>
                  <a:lnTo>
                    <a:pt x="322" y="156"/>
                  </a:lnTo>
                  <a:cubicBezTo>
                    <a:pt x="334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4" name="Google Shape;12114;p81"/>
            <p:cNvSpPr/>
            <p:nvPr/>
          </p:nvSpPr>
          <p:spPr>
            <a:xfrm>
              <a:off x="6153197" y="3649490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15" name="Google Shape;12115;p81"/>
          <p:cNvGrpSpPr/>
          <p:nvPr/>
        </p:nvGrpSpPr>
        <p:grpSpPr>
          <a:xfrm>
            <a:off x="8774677" y="4572365"/>
            <a:ext cx="476544" cy="476544"/>
            <a:chOff x="6608877" y="3353074"/>
            <a:chExt cx="357408" cy="357408"/>
          </a:xfrm>
          <a:solidFill>
            <a:schemeClr val="tx1"/>
          </a:solidFill>
        </p:grpSpPr>
        <p:sp>
          <p:nvSpPr>
            <p:cNvPr id="12116" name="Google Shape;12116;p81"/>
            <p:cNvSpPr/>
            <p:nvPr/>
          </p:nvSpPr>
          <p:spPr>
            <a:xfrm>
              <a:off x="6608877" y="3353074"/>
              <a:ext cx="357408" cy="357408"/>
            </a:xfrm>
            <a:custGeom>
              <a:avLst/>
              <a:gdLst/>
              <a:ahLst/>
              <a:cxnLst/>
              <a:rect l="l" t="t" r="r" b="b"/>
              <a:pathLst>
                <a:path w="11169" h="11169" extrusionOk="0">
                  <a:moveTo>
                    <a:pt x="357" y="5049"/>
                  </a:moveTo>
                  <a:lnTo>
                    <a:pt x="477" y="5215"/>
                  </a:lnTo>
                  <a:cubicBezTo>
                    <a:pt x="536" y="5287"/>
                    <a:pt x="619" y="5334"/>
                    <a:pt x="703" y="5346"/>
                  </a:cubicBezTo>
                  <a:lnTo>
                    <a:pt x="750" y="5346"/>
                  </a:lnTo>
                  <a:lnTo>
                    <a:pt x="619" y="6001"/>
                  </a:lnTo>
                  <a:cubicBezTo>
                    <a:pt x="584" y="6132"/>
                    <a:pt x="596" y="6251"/>
                    <a:pt x="643" y="6382"/>
                  </a:cubicBezTo>
                  <a:lnTo>
                    <a:pt x="988" y="7311"/>
                  </a:lnTo>
                  <a:cubicBezTo>
                    <a:pt x="988" y="7323"/>
                    <a:pt x="1000" y="7359"/>
                    <a:pt x="1000" y="7370"/>
                  </a:cubicBezTo>
                  <a:lnTo>
                    <a:pt x="1012" y="8156"/>
                  </a:lnTo>
                  <a:cubicBezTo>
                    <a:pt x="560" y="7370"/>
                    <a:pt x="334" y="6489"/>
                    <a:pt x="334" y="5585"/>
                  </a:cubicBezTo>
                  <a:cubicBezTo>
                    <a:pt x="334" y="5406"/>
                    <a:pt x="346" y="5227"/>
                    <a:pt x="357" y="5049"/>
                  </a:cubicBezTo>
                  <a:close/>
                  <a:moveTo>
                    <a:pt x="5537" y="405"/>
                  </a:moveTo>
                  <a:cubicBezTo>
                    <a:pt x="6525" y="405"/>
                    <a:pt x="7477" y="667"/>
                    <a:pt x="8299" y="1179"/>
                  </a:cubicBezTo>
                  <a:lnTo>
                    <a:pt x="7656" y="1608"/>
                  </a:lnTo>
                  <a:cubicBezTo>
                    <a:pt x="7596" y="1655"/>
                    <a:pt x="7561" y="1727"/>
                    <a:pt x="7596" y="1798"/>
                  </a:cubicBezTo>
                  <a:lnTo>
                    <a:pt x="7763" y="2251"/>
                  </a:lnTo>
                  <a:lnTo>
                    <a:pt x="7763" y="2263"/>
                  </a:lnTo>
                  <a:lnTo>
                    <a:pt x="7585" y="2334"/>
                  </a:lnTo>
                  <a:cubicBezTo>
                    <a:pt x="7406" y="2394"/>
                    <a:pt x="7287" y="2560"/>
                    <a:pt x="7251" y="2751"/>
                  </a:cubicBezTo>
                  <a:lnTo>
                    <a:pt x="6751" y="3037"/>
                  </a:lnTo>
                  <a:cubicBezTo>
                    <a:pt x="6703" y="3060"/>
                    <a:pt x="6668" y="3108"/>
                    <a:pt x="6656" y="3168"/>
                  </a:cubicBezTo>
                  <a:lnTo>
                    <a:pt x="6549" y="4132"/>
                  </a:lnTo>
                  <a:lnTo>
                    <a:pt x="6418" y="4180"/>
                  </a:lnTo>
                  <a:cubicBezTo>
                    <a:pt x="6334" y="4215"/>
                    <a:pt x="6287" y="4299"/>
                    <a:pt x="6311" y="4394"/>
                  </a:cubicBezTo>
                  <a:cubicBezTo>
                    <a:pt x="6346" y="4465"/>
                    <a:pt x="6406" y="4489"/>
                    <a:pt x="6465" y="4489"/>
                  </a:cubicBezTo>
                  <a:cubicBezTo>
                    <a:pt x="6477" y="4489"/>
                    <a:pt x="6489" y="4489"/>
                    <a:pt x="6525" y="4477"/>
                  </a:cubicBezTo>
                  <a:lnTo>
                    <a:pt x="6763" y="4406"/>
                  </a:lnTo>
                  <a:cubicBezTo>
                    <a:pt x="6823" y="4394"/>
                    <a:pt x="6870" y="4334"/>
                    <a:pt x="6870" y="4275"/>
                  </a:cubicBezTo>
                  <a:lnTo>
                    <a:pt x="6965" y="3287"/>
                  </a:lnTo>
                  <a:lnTo>
                    <a:pt x="7227" y="3156"/>
                  </a:lnTo>
                  <a:lnTo>
                    <a:pt x="7204" y="3441"/>
                  </a:lnTo>
                  <a:cubicBezTo>
                    <a:pt x="7204" y="3525"/>
                    <a:pt x="7263" y="3596"/>
                    <a:pt x="7358" y="3620"/>
                  </a:cubicBezTo>
                  <a:lnTo>
                    <a:pt x="7370" y="3620"/>
                  </a:lnTo>
                  <a:cubicBezTo>
                    <a:pt x="7465" y="3620"/>
                    <a:pt x="7537" y="3560"/>
                    <a:pt x="7537" y="3465"/>
                  </a:cubicBezTo>
                  <a:lnTo>
                    <a:pt x="7585" y="2822"/>
                  </a:lnTo>
                  <a:cubicBezTo>
                    <a:pt x="7585" y="2751"/>
                    <a:pt x="7644" y="2691"/>
                    <a:pt x="7692" y="2667"/>
                  </a:cubicBezTo>
                  <a:lnTo>
                    <a:pt x="7882" y="2584"/>
                  </a:lnTo>
                  <a:cubicBezTo>
                    <a:pt x="8037" y="2525"/>
                    <a:pt x="8132" y="2334"/>
                    <a:pt x="8073" y="2156"/>
                  </a:cubicBezTo>
                  <a:lnTo>
                    <a:pt x="7954" y="1834"/>
                  </a:lnTo>
                  <a:lnTo>
                    <a:pt x="8608" y="1394"/>
                  </a:lnTo>
                  <a:cubicBezTo>
                    <a:pt x="8847" y="1560"/>
                    <a:pt x="9073" y="1751"/>
                    <a:pt x="9275" y="1965"/>
                  </a:cubicBezTo>
                  <a:cubicBezTo>
                    <a:pt x="10275" y="2965"/>
                    <a:pt x="10811" y="4275"/>
                    <a:pt x="10811" y="5680"/>
                  </a:cubicBezTo>
                  <a:cubicBezTo>
                    <a:pt x="10811" y="7097"/>
                    <a:pt x="10287" y="8311"/>
                    <a:pt x="9287" y="9299"/>
                  </a:cubicBezTo>
                  <a:cubicBezTo>
                    <a:pt x="8299" y="10299"/>
                    <a:pt x="6989" y="10835"/>
                    <a:pt x="5572" y="10835"/>
                  </a:cubicBezTo>
                  <a:cubicBezTo>
                    <a:pt x="4156" y="10835"/>
                    <a:pt x="2846" y="10287"/>
                    <a:pt x="1846" y="9299"/>
                  </a:cubicBezTo>
                  <a:cubicBezTo>
                    <a:pt x="1655" y="9109"/>
                    <a:pt x="1477" y="8906"/>
                    <a:pt x="1310" y="8680"/>
                  </a:cubicBezTo>
                  <a:lnTo>
                    <a:pt x="1286" y="7370"/>
                  </a:lnTo>
                  <a:cubicBezTo>
                    <a:pt x="1286" y="7311"/>
                    <a:pt x="1274" y="7251"/>
                    <a:pt x="1250" y="7204"/>
                  </a:cubicBezTo>
                  <a:lnTo>
                    <a:pt x="917" y="6287"/>
                  </a:lnTo>
                  <a:cubicBezTo>
                    <a:pt x="881" y="6227"/>
                    <a:pt x="881" y="6144"/>
                    <a:pt x="893" y="6085"/>
                  </a:cubicBezTo>
                  <a:lnTo>
                    <a:pt x="1096" y="5156"/>
                  </a:lnTo>
                  <a:lnTo>
                    <a:pt x="1393" y="4918"/>
                  </a:lnTo>
                  <a:cubicBezTo>
                    <a:pt x="1429" y="4882"/>
                    <a:pt x="1453" y="4834"/>
                    <a:pt x="1453" y="4799"/>
                  </a:cubicBezTo>
                  <a:lnTo>
                    <a:pt x="1453" y="4442"/>
                  </a:lnTo>
                  <a:lnTo>
                    <a:pt x="1846" y="4465"/>
                  </a:lnTo>
                  <a:lnTo>
                    <a:pt x="2179" y="5418"/>
                  </a:lnTo>
                  <a:cubicBezTo>
                    <a:pt x="2203" y="5513"/>
                    <a:pt x="2286" y="5596"/>
                    <a:pt x="2358" y="5644"/>
                  </a:cubicBezTo>
                  <a:cubicBezTo>
                    <a:pt x="2420" y="5679"/>
                    <a:pt x="2479" y="5697"/>
                    <a:pt x="2540" y="5697"/>
                  </a:cubicBezTo>
                  <a:cubicBezTo>
                    <a:pt x="2584" y="5697"/>
                    <a:pt x="2629" y="5688"/>
                    <a:pt x="2679" y="5668"/>
                  </a:cubicBezTo>
                  <a:cubicBezTo>
                    <a:pt x="2786" y="5644"/>
                    <a:pt x="2882" y="5573"/>
                    <a:pt x="2941" y="5465"/>
                  </a:cubicBezTo>
                  <a:lnTo>
                    <a:pt x="3144" y="5037"/>
                  </a:lnTo>
                  <a:lnTo>
                    <a:pt x="3536" y="4763"/>
                  </a:lnTo>
                  <a:cubicBezTo>
                    <a:pt x="3565" y="4739"/>
                    <a:pt x="3602" y="4727"/>
                    <a:pt x="3639" y="4727"/>
                  </a:cubicBezTo>
                  <a:cubicBezTo>
                    <a:pt x="3694" y="4727"/>
                    <a:pt x="3751" y="4754"/>
                    <a:pt x="3786" y="4811"/>
                  </a:cubicBezTo>
                  <a:lnTo>
                    <a:pt x="4227" y="5406"/>
                  </a:lnTo>
                  <a:cubicBezTo>
                    <a:pt x="4263" y="5430"/>
                    <a:pt x="4310" y="5465"/>
                    <a:pt x="4346" y="5465"/>
                  </a:cubicBezTo>
                  <a:lnTo>
                    <a:pt x="4525" y="5477"/>
                  </a:lnTo>
                  <a:cubicBezTo>
                    <a:pt x="4525" y="5477"/>
                    <a:pt x="4548" y="5477"/>
                    <a:pt x="4548" y="5489"/>
                  </a:cubicBezTo>
                  <a:lnTo>
                    <a:pt x="4751" y="6204"/>
                  </a:lnTo>
                  <a:cubicBezTo>
                    <a:pt x="4763" y="6287"/>
                    <a:pt x="4846" y="6323"/>
                    <a:pt x="4918" y="6323"/>
                  </a:cubicBezTo>
                  <a:lnTo>
                    <a:pt x="4965" y="6323"/>
                  </a:lnTo>
                  <a:cubicBezTo>
                    <a:pt x="5049" y="6299"/>
                    <a:pt x="5096" y="6204"/>
                    <a:pt x="5060" y="6120"/>
                  </a:cubicBezTo>
                  <a:lnTo>
                    <a:pt x="4977" y="5835"/>
                  </a:lnTo>
                  <a:lnTo>
                    <a:pt x="5299" y="5715"/>
                  </a:lnTo>
                  <a:cubicBezTo>
                    <a:pt x="5513" y="5644"/>
                    <a:pt x="5656" y="5418"/>
                    <a:pt x="5632" y="5192"/>
                  </a:cubicBezTo>
                  <a:lnTo>
                    <a:pt x="5596" y="4751"/>
                  </a:lnTo>
                  <a:lnTo>
                    <a:pt x="5870" y="4656"/>
                  </a:lnTo>
                  <a:cubicBezTo>
                    <a:pt x="5953" y="4632"/>
                    <a:pt x="6001" y="4537"/>
                    <a:pt x="5977" y="4453"/>
                  </a:cubicBezTo>
                  <a:cubicBezTo>
                    <a:pt x="5949" y="4377"/>
                    <a:pt x="5890" y="4339"/>
                    <a:pt x="5818" y="4339"/>
                  </a:cubicBezTo>
                  <a:cubicBezTo>
                    <a:pt x="5801" y="4339"/>
                    <a:pt x="5782" y="4342"/>
                    <a:pt x="5763" y="4346"/>
                  </a:cubicBezTo>
                  <a:lnTo>
                    <a:pt x="5382" y="4477"/>
                  </a:lnTo>
                  <a:cubicBezTo>
                    <a:pt x="5299" y="4513"/>
                    <a:pt x="5263" y="4572"/>
                    <a:pt x="5275" y="4644"/>
                  </a:cubicBezTo>
                  <a:lnTo>
                    <a:pt x="5322" y="5215"/>
                  </a:lnTo>
                  <a:cubicBezTo>
                    <a:pt x="5322" y="5299"/>
                    <a:pt x="5275" y="5370"/>
                    <a:pt x="5203" y="5406"/>
                  </a:cubicBezTo>
                  <a:lnTo>
                    <a:pt x="4906" y="5525"/>
                  </a:lnTo>
                  <a:lnTo>
                    <a:pt x="4870" y="5418"/>
                  </a:lnTo>
                  <a:cubicBezTo>
                    <a:pt x="4822" y="5287"/>
                    <a:pt x="4703" y="5180"/>
                    <a:pt x="4572" y="5180"/>
                  </a:cubicBezTo>
                  <a:lnTo>
                    <a:pt x="4465" y="5168"/>
                  </a:lnTo>
                  <a:lnTo>
                    <a:pt x="4072" y="4632"/>
                  </a:lnTo>
                  <a:cubicBezTo>
                    <a:pt x="3973" y="4497"/>
                    <a:pt x="3822" y="4425"/>
                    <a:pt x="3669" y="4425"/>
                  </a:cubicBezTo>
                  <a:cubicBezTo>
                    <a:pt x="3565" y="4425"/>
                    <a:pt x="3461" y="4458"/>
                    <a:pt x="3370" y="4525"/>
                  </a:cubicBezTo>
                  <a:lnTo>
                    <a:pt x="2941" y="4823"/>
                  </a:lnTo>
                  <a:cubicBezTo>
                    <a:pt x="2905" y="4834"/>
                    <a:pt x="2893" y="4846"/>
                    <a:pt x="2882" y="4882"/>
                  </a:cubicBezTo>
                  <a:lnTo>
                    <a:pt x="2643" y="5346"/>
                  </a:lnTo>
                  <a:cubicBezTo>
                    <a:pt x="2620" y="5370"/>
                    <a:pt x="2596" y="5382"/>
                    <a:pt x="2596" y="5382"/>
                  </a:cubicBezTo>
                  <a:cubicBezTo>
                    <a:pt x="2588" y="5382"/>
                    <a:pt x="2569" y="5393"/>
                    <a:pt x="2554" y="5393"/>
                  </a:cubicBezTo>
                  <a:cubicBezTo>
                    <a:pt x="2547" y="5393"/>
                    <a:pt x="2540" y="5390"/>
                    <a:pt x="2536" y="5382"/>
                  </a:cubicBezTo>
                  <a:cubicBezTo>
                    <a:pt x="2524" y="5370"/>
                    <a:pt x="2501" y="5358"/>
                    <a:pt x="2501" y="5346"/>
                  </a:cubicBezTo>
                  <a:lnTo>
                    <a:pt x="2131" y="4287"/>
                  </a:lnTo>
                  <a:cubicBezTo>
                    <a:pt x="2120" y="4227"/>
                    <a:pt x="2060" y="4180"/>
                    <a:pt x="1989" y="4180"/>
                  </a:cubicBezTo>
                  <a:lnTo>
                    <a:pt x="1369" y="4132"/>
                  </a:lnTo>
                  <a:lnTo>
                    <a:pt x="1167" y="3858"/>
                  </a:lnTo>
                  <a:cubicBezTo>
                    <a:pt x="1132" y="3809"/>
                    <a:pt x="1085" y="3785"/>
                    <a:pt x="1038" y="3785"/>
                  </a:cubicBezTo>
                  <a:cubicBezTo>
                    <a:pt x="1005" y="3785"/>
                    <a:pt x="971" y="3798"/>
                    <a:pt x="941" y="3822"/>
                  </a:cubicBezTo>
                  <a:cubicBezTo>
                    <a:pt x="869" y="3882"/>
                    <a:pt x="858" y="3977"/>
                    <a:pt x="917" y="4049"/>
                  </a:cubicBezTo>
                  <a:lnTo>
                    <a:pt x="1131" y="4346"/>
                  </a:lnTo>
                  <a:lnTo>
                    <a:pt x="1131" y="4751"/>
                  </a:lnTo>
                  <a:lnTo>
                    <a:pt x="715" y="5073"/>
                  </a:lnTo>
                  <a:lnTo>
                    <a:pt x="691" y="5073"/>
                  </a:lnTo>
                  <a:lnTo>
                    <a:pt x="381" y="4656"/>
                  </a:lnTo>
                  <a:cubicBezTo>
                    <a:pt x="500" y="4001"/>
                    <a:pt x="750" y="3394"/>
                    <a:pt x="1096" y="2846"/>
                  </a:cubicBezTo>
                  <a:lnTo>
                    <a:pt x="1310" y="3179"/>
                  </a:lnTo>
                  <a:cubicBezTo>
                    <a:pt x="1346" y="3227"/>
                    <a:pt x="1405" y="3263"/>
                    <a:pt x="1453" y="3263"/>
                  </a:cubicBezTo>
                  <a:cubicBezTo>
                    <a:pt x="1477" y="3263"/>
                    <a:pt x="1512" y="3239"/>
                    <a:pt x="1536" y="3227"/>
                  </a:cubicBezTo>
                  <a:cubicBezTo>
                    <a:pt x="1608" y="3179"/>
                    <a:pt x="1631" y="3084"/>
                    <a:pt x="1584" y="3001"/>
                  </a:cubicBezTo>
                  <a:lnTo>
                    <a:pt x="1286" y="2560"/>
                  </a:lnTo>
                  <a:cubicBezTo>
                    <a:pt x="1453" y="2334"/>
                    <a:pt x="1631" y="2132"/>
                    <a:pt x="1822" y="1929"/>
                  </a:cubicBezTo>
                  <a:cubicBezTo>
                    <a:pt x="2822" y="941"/>
                    <a:pt x="4132" y="405"/>
                    <a:pt x="5537" y="405"/>
                  </a:cubicBezTo>
                  <a:close/>
                  <a:moveTo>
                    <a:pt x="5584" y="0"/>
                  </a:moveTo>
                  <a:cubicBezTo>
                    <a:pt x="4096" y="0"/>
                    <a:pt x="2703" y="584"/>
                    <a:pt x="1643" y="1644"/>
                  </a:cubicBezTo>
                  <a:cubicBezTo>
                    <a:pt x="584" y="2691"/>
                    <a:pt x="0" y="4096"/>
                    <a:pt x="0" y="5585"/>
                  </a:cubicBezTo>
                  <a:cubicBezTo>
                    <a:pt x="0" y="7073"/>
                    <a:pt x="584" y="8466"/>
                    <a:pt x="1643" y="9525"/>
                  </a:cubicBezTo>
                  <a:cubicBezTo>
                    <a:pt x="2703" y="10585"/>
                    <a:pt x="4096" y="11169"/>
                    <a:pt x="5584" y="11169"/>
                  </a:cubicBezTo>
                  <a:cubicBezTo>
                    <a:pt x="7073" y="11169"/>
                    <a:pt x="8478" y="10585"/>
                    <a:pt x="9525" y="9525"/>
                  </a:cubicBezTo>
                  <a:cubicBezTo>
                    <a:pt x="10585" y="8466"/>
                    <a:pt x="11168" y="7073"/>
                    <a:pt x="11168" y="5585"/>
                  </a:cubicBezTo>
                  <a:cubicBezTo>
                    <a:pt x="11168" y="4096"/>
                    <a:pt x="10585" y="2691"/>
                    <a:pt x="9525" y="1644"/>
                  </a:cubicBezTo>
                  <a:cubicBezTo>
                    <a:pt x="8478" y="584"/>
                    <a:pt x="7073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7" name="Google Shape;12117;p81"/>
            <p:cNvSpPr/>
            <p:nvPr/>
          </p:nvSpPr>
          <p:spPr>
            <a:xfrm>
              <a:off x="6770029" y="3565170"/>
              <a:ext cx="44608" cy="27968"/>
            </a:xfrm>
            <a:custGeom>
              <a:avLst/>
              <a:gdLst/>
              <a:ahLst/>
              <a:cxnLst/>
              <a:rect l="l" t="t" r="r" b="b"/>
              <a:pathLst>
                <a:path w="1394" h="874" extrusionOk="0">
                  <a:moveTo>
                    <a:pt x="166" y="1"/>
                  </a:moveTo>
                  <a:cubicBezTo>
                    <a:pt x="121" y="1"/>
                    <a:pt x="80" y="19"/>
                    <a:pt x="60" y="52"/>
                  </a:cubicBezTo>
                  <a:cubicBezTo>
                    <a:pt x="1" y="135"/>
                    <a:pt x="13" y="230"/>
                    <a:pt x="72" y="278"/>
                  </a:cubicBezTo>
                  <a:lnTo>
                    <a:pt x="620" y="742"/>
                  </a:lnTo>
                  <a:cubicBezTo>
                    <a:pt x="715" y="814"/>
                    <a:pt x="798" y="850"/>
                    <a:pt x="917" y="862"/>
                  </a:cubicBezTo>
                  <a:lnTo>
                    <a:pt x="1215" y="873"/>
                  </a:lnTo>
                  <a:lnTo>
                    <a:pt x="1227" y="873"/>
                  </a:lnTo>
                  <a:cubicBezTo>
                    <a:pt x="1322" y="873"/>
                    <a:pt x="1394" y="814"/>
                    <a:pt x="1394" y="731"/>
                  </a:cubicBezTo>
                  <a:cubicBezTo>
                    <a:pt x="1394" y="647"/>
                    <a:pt x="1322" y="576"/>
                    <a:pt x="1239" y="564"/>
                  </a:cubicBezTo>
                  <a:lnTo>
                    <a:pt x="941" y="552"/>
                  </a:lnTo>
                  <a:cubicBezTo>
                    <a:pt x="894" y="552"/>
                    <a:pt x="858" y="528"/>
                    <a:pt x="834" y="504"/>
                  </a:cubicBezTo>
                  <a:lnTo>
                    <a:pt x="274" y="40"/>
                  </a:lnTo>
                  <a:cubicBezTo>
                    <a:pt x="242" y="13"/>
                    <a:pt x="203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8" name="Google Shape;12118;p81"/>
            <p:cNvSpPr/>
            <p:nvPr/>
          </p:nvSpPr>
          <p:spPr>
            <a:xfrm>
              <a:off x="6859949" y="3437074"/>
              <a:ext cx="24416" cy="31840"/>
            </a:xfrm>
            <a:custGeom>
              <a:avLst/>
              <a:gdLst/>
              <a:ahLst/>
              <a:cxnLst/>
              <a:rect l="l" t="t" r="r" b="b"/>
              <a:pathLst>
                <a:path w="763" h="995" extrusionOk="0">
                  <a:moveTo>
                    <a:pt x="583" y="1"/>
                  </a:moveTo>
                  <a:cubicBezTo>
                    <a:pt x="509" y="1"/>
                    <a:pt x="447" y="45"/>
                    <a:pt x="417" y="114"/>
                  </a:cubicBezTo>
                  <a:lnTo>
                    <a:pt x="334" y="400"/>
                  </a:lnTo>
                  <a:lnTo>
                    <a:pt x="60" y="745"/>
                  </a:lnTo>
                  <a:cubicBezTo>
                    <a:pt x="0" y="816"/>
                    <a:pt x="12" y="924"/>
                    <a:pt x="96" y="959"/>
                  </a:cubicBezTo>
                  <a:cubicBezTo>
                    <a:pt x="120" y="995"/>
                    <a:pt x="155" y="995"/>
                    <a:pt x="191" y="995"/>
                  </a:cubicBezTo>
                  <a:cubicBezTo>
                    <a:pt x="239" y="995"/>
                    <a:pt x="298" y="983"/>
                    <a:pt x="334" y="935"/>
                  </a:cubicBezTo>
                  <a:lnTo>
                    <a:pt x="608" y="566"/>
                  </a:lnTo>
                  <a:cubicBezTo>
                    <a:pt x="632" y="543"/>
                    <a:pt x="632" y="531"/>
                    <a:pt x="643" y="519"/>
                  </a:cubicBezTo>
                  <a:lnTo>
                    <a:pt x="751" y="209"/>
                  </a:lnTo>
                  <a:cubicBezTo>
                    <a:pt x="762" y="126"/>
                    <a:pt x="715" y="42"/>
                    <a:pt x="632" y="7"/>
                  </a:cubicBezTo>
                  <a:cubicBezTo>
                    <a:pt x="615" y="3"/>
                    <a:pt x="599" y="1"/>
                    <a:pt x="5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9" name="Google Shape;12119;p81"/>
            <p:cNvSpPr/>
            <p:nvPr/>
          </p:nvSpPr>
          <p:spPr>
            <a:xfrm>
              <a:off x="6824525" y="3509426"/>
              <a:ext cx="17920" cy="28448"/>
            </a:xfrm>
            <a:custGeom>
              <a:avLst/>
              <a:gdLst/>
              <a:ahLst/>
              <a:cxnLst/>
              <a:rect l="l" t="t" r="r" b="b"/>
              <a:pathLst>
                <a:path w="560" h="889" extrusionOk="0">
                  <a:moveTo>
                    <a:pt x="194" y="1"/>
                  </a:moveTo>
                  <a:cubicBezTo>
                    <a:pt x="177" y="1"/>
                    <a:pt x="160" y="3"/>
                    <a:pt x="143" y="8"/>
                  </a:cubicBezTo>
                  <a:cubicBezTo>
                    <a:pt x="48" y="44"/>
                    <a:pt x="0" y="127"/>
                    <a:pt x="36" y="222"/>
                  </a:cubicBezTo>
                  <a:lnTo>
                    <a:pt x="215" y="770"/>
                  </a:lnTo>
                  <a:cubicBezTo>
                    <a:pt x="226" y="841"/>
                    <a:pt x="298" y="889"/>
                    <a:pt x="357" y="889"/>
                  </a:cubicBezTo>
                  <a:cubicBezTo>
                    <a:pt x="381" y="889"/>
                    <a:pt x="393" y="889"/>
                    <a:pt x="405" y="877"/>
                  </a:cubicBezTo>
                  <a:cubicBezTo>
                    <a:pt x="500" y="841"/>
                    <a:pt x="560" y="746"/>
                    <a:pt x="524" y="663"/>
                  </a:cubicBezTo>
                  <a:lnTo>
                    <a:pt x="345" y="115"/>
                  </a:lnTo>
                  <a:cubicBezTo>
                    <a:pt x="326" y="39"/>
                    <a:pt x="262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0" name="Google Shape;12120;p81"/>
            <p:cNvSpPr/>
            <p:nvPr/>
          </p:nvSpPr>
          <p:spPr>
            <a:xfrm>
              <a:off x="6790989" y="3541906"/>
              <a:ext cx="42688" cy="34464"/>
            </a:xfrm>
            <a:custGeom>
              <a:avLst/>
              <a:gdLst/>
              <a:ahLst/>
              <a:cxnLst/>
              <a:rect l="l" t="t" r="r" b="b"/>
              <a:pathLst>
                <a:path w="1334" h="1077" extrusionOk="0">
                  <a:moveTo>
                    <a:pt x="508" y="333"/>
                  </a:moveTo>
                  <a:cubicBezTo>
                    <a:pt x="511" y="333"/>
                    <a:pt x="516" y="334"/>
                    <a:pt x="524" y="338"/>
                  </a:cubicBezTo>
                  <a:lnTo>
                    <a:pt x="977" y="410"/>
                  </a:lnTo>
                  <a:lnTo>
                    <a:pt x="977" y="422"/>
                  </a:lnTo>
                  <a:lnTo>
                    <a:pt x="739" y="755"/>
                  </a:lnTo>
                  <a:lnTo>
                    <a:pt x="727" y="755"/>
                  </a:lnTo>
                  <a:lnTo>
                    <a:pt x="381" y="624"/>
                  </a:lnTo>
                  <a:lnTo>
                    <a:pt x="501" y="338"/>
                  </a:lnTo>
                  <a:cubicBezTo>
                    <a:pt x="501" y="338"/>
                    <a:pt x="501" y="333"/>
                    <a:pt x="508" y="333"/>
                  </a:cubicBezTo>
                  <a:close/>
                  <a:moveTo>
                    <a:pt x="531" y="1"/>
                  </a:moveTo>
                  <a:cubicBezTo>
                    <a:pt x="397" y="1"/>
                    <a:pt x="277" y="81"/>
                    <a:pt x="203" y="207"/>
                  </a:cubicBezTo>
                  <a:lnTo>
                    <a:pt x="12" y="648"/>
                  </a:lnTo>
                  <a:cubicBezTo>
                    <a:pt x="0" y="696"/>
                    <a:pt x="0" y="743"/>
                    <a:pt x="12" y="779"/>
                  </a:cubicBezTo>
                  <a:cubicBezTo>
                    <a:pt x="24" y="827"/>
                    <a:pt x="60" y="862"/>
                    <a:pt x="108" y="874"/>
                  </a:cubicBezTo>
                  <a:lnTo>
                    <a:pt x="608" y="1065"/>
                  </a:lnTo>
                  <a:cubicBezTo>
                    <a:pt x="655" y="1077"/>
                    <a:pt x="679" y="1077"/>
                    <a:pt x="727" y="1077"/>
                  </a:cubicBezTo>
                  <a:cubicBezTo>
                    <a:pt x="834" y="1077"/>
                    <a:pt x="941" y="1041"/>
                    <a:pt x="1001" y="946"/>
                  </a:cubicBezTo>
                  <a:lnTo>
                    <a:pt x="1239" y="624"/>
                  </a:lnTo>
                  <a:cubicBezTo>
                    <a:pt x="1310" y="529"/>
                    <a:pt x="1334" y="410"/>
                    <a:pt x="1298" y="291"/>
                  </a:cubicBezTo>
                  <a:cubicBezTo>
                    <a:pt x="1251" y="184"/>
                    <a:pt x="1155" y="100"/>
                    <a:pt x="1036" y="88"/>
                  </a:cubicBezTo>
                  <a:lnTo>
                    <a:pt x="584" y="5"/>
                  </a:lnTo>
                  <a:cubicBezTo>
                    <a:pt x="566" y="2"/>
                    <a:pt x="549" y="1"/>
                    <a:pt x="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1" name="Google Shape;12121;p81"/>
            <p:cNvSpPr/>
            <p:nvPr/>
          </p:nvSpPr>
          <p:spPr>
            <a:xfrm>
              <a:off x="6840525" y="3544914"/>
              <a:ext cx="54112" cy="32608"/>
            </a:xfrm>
            <a:custGeom>
              <a:avLst/>
              <a:gdLst/>
              <a:ahLst/>
              <a:cxnLst/>
              <a:rect l="l" t="t" r="r" b="b"/>
              <a:pathLst>
                <a:path w="1691" h="1019" extrusionOk="0">
                  <a:moveTo>
                    <a:pt x="864" y="346"/>
                  </a:moveTo>
                  <a:cubicBezTo>
                    <a:pt x="913" y="346"/>
                    <a:pt x="962" y="364"/>
                    <a:pt x="1000" y="387"/>
                  </a:cubicBezTo>
                  <a:lnTo>
                    <a:pt x="1250" y="649"/>
                  </a:lnTo>
                  <a:lnTo>
                    <a:pt x="1191" y="673"/>
                  </a:lnTo>
                  <a:cubicBezTo>
                    <a:pt x="1165" y="693"/>
                    <a:pt x="1131" y="701"/>
                    <a:pt x="1099" y="701"/>
                  </a:cubicBezTo>
                  <a:cubicBezTo>
                    <a:pt x="1072" y="701"/>
                    <a:pt x="1046" y="696"/>
                    <a:pt x="1024" y="685"/>
                  </a:cubicBezTo>
                  <a:lnTo>
                    <a:pt x="548" y="482"/>
                  </a:lnTo>
                  <a:lnTo>
                    <a:pt x="786" y="363"/>
                  </a:lnTo>
                  <a:cubicBezTo>
                    <a:pt x="811" y="351"/>
                    <a:pt x="837" y="346"/>
                    <a:pt x="864" y="346"/>
                  </a:cubicBezTo>
                  <a:close/>
                  <a:moveTo>
                    <a:pt x="857" y="1"/>
                  </a:moveTo>
                  <a:cubicBezTo>
                    <a:pt x="787" y="1"/>
                    <a:pt x="719" y="14"/>
                    <a:pt x="655" y="42"/>
                  </a:cubicBezTo>
                  <a:lnTo>
                    <a:pt x="84" y="316"/>
                  </a:lnTo>
                  <a:cubicBezTo>
                    <a:pt x="24" y="340"/>
                    <a:pt x="0" y="399"/>
                    <a:pt x="0" y="459"/>
                  </a:cubicBezTo>
                  <a:cubicBezTo>
                    <a:pt x="0" y="518"/>
                    <a:pt x="48" y="578"/>
                    <a:pt x="84" y="613"/>
                  </a:cubicBezTo>
                  <a:lnTo>
                    <a:pt x="893" y="971"/>
                  </a:lnTo>
                  <a:cubicBezTo>
                    <a:pt x="965" y="994"/>
                    <a:pt x="1024" y="1018"/>
                    <a:pt x="1096" y="1018"/>
                  </a:cubicBezTo>
                  <a:cubicBezTo>
                    <a:pt x="1191" y="1018"/>
                    <a:pt x="1274" y="983"/>
                    <a:pt x="1358" y="935"/>
                  </a:cubicBezTo>
                  <a:lnTo>
                    <a:pt x="1608" y="792"/>
                  </a:lnTo>
                  <a:cubicBezTo>
                    <a:pt x="1655" y="756"/>
                    <a:pt x="1679" y="721"/>
                    <a:pt x="1679" y="673"/>
                  </a:cubicBezTo>
                  <a:cubicBezTo>
                    <a:pt x="1691" y="625"/>
                    <a:pt x="1679" y="590"/>
                    <a:pt x="1655" y="554"/>
                  </a:cubicBezTo>
                  <a:lnTo>
                    <a:pt x="1239" y="149"/>
                  </a:lnTo>
                  <a:cubicBezTo>
                    <a:pt x="1135" y="54"/>
                    <a:pt x="995" y="1"/>
                    <a:pt x="8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2" name="Google Shape;12122;p81"/>
            <p:cNvSpPr/>
            <p:nvPr/>
          </p:nvSpPr>
          <p:spPr>
            <a:xfrm>
              <a:off x="6793645" y="3582770"/>
              <a:ext cx="102144" cy="75520"/>
            </a:xfrm>
            <a:custGeom>
              <a:avLst/>
              <a:gdLst/>
              <a:ahLst/>
              <a:cxnLst/>
              <a:rect l="l" t="t" r="r" b="b"/>
              <a:pathLst>
                <a:path w="3192" h="2360" extrusionOk="0">
                  <a:moveTo>
                    <a:pt x="1757" y="0"/>
                  </a:moveTo>
                  <a:cubicBezTo>
                    <a:pt x="1683" y="0"/>
                    <a:pt x="1609" y="24"/>
                    <a:pt x="1549" y="61"/>
                  </a:cubicBezTo>
                  <a:lnTo>
                    <a:pt x="775" y="609"/>
                  </a:lnTo>
                  <a:lnTo>
                    <a:pt x="465" y="669"/>
                  </a:lnTo>
                  <a:cubicBezTo>
                    <a:pt x="239" y="716"/>
                    <a:pt x="60" y="907"/>
                    <a:pt x="48" y="1133"/>
                  </a:cubicBezTo>
                  <a:lnTo>
                    <a:pt x="1" y="1669"/>
                  </a:lnTo>
                  <a:cubicBezTo>
                    <a:pt x="1" y="1764"/>
                    <a:pt x="37" y="1859"/>
                    <a:pt x="108" y="1931"/>
                  </a:cubicBezTo>
                  <a:cubicBezTo>
                    <a:pt x="179" y="2002"/>
                    <a:pt x="275" y="2038"/>
                    <a:pt x="382" y="2038"/>
                  </a:cubicBezTo>
                  <a:lnTo>
                    <a:pt x="715" y="2002"/>
                  </a:lnTo>
                  <a:cubicBezTo>
                    <a:pt x="810" y="2002"/>
                    <a:pt x="882" y="1919"/>
                    <a:pt x="870" y="1824"/>
                  </a:cubicBezTo>
                  <a:cubicBezTo>
                    <a:pt x="859" y="1746"/>
                    <a:pt x="787" y="1679"/>
                    <a:pt x="710" y="1679"/>
                  </a:cubicBezTo>
                  <a:cubicBezTo>
                    <a:pt x="704" y="1679"/>
                    <a:pt x="697" y="1680"/>
                    <a:pt x="691" y="1681"/>
                  </a:cubicBezTo>
                  <a:lnTo>
                    <a:pt x="346" y="1705"/>
                  </a:lnTo>
                  <a:lnTo>
                    <a:pt x="334" y="1705"/>
                  </a:lnTo>
                  <a:lnTo>
                    <a:pt x="334" y="1693"/>
                  </a:lnTo>
                  <a:lnTo>
                    <a:pt x="382" y="1157"/>
                  </a:lnTo>
                  <a:cubicBezTo>
                    <a:pt x="382" y="1074"/>
                    <a:pt x="453" y="1014"/>
                    <a:pt x="525" y="990"/>
                  </a:cubicBezTo>
                  <a:lnTo>
                    <a:pt x="870" y="931"/>
                  </a:lnTo>
                  <a:cubicBezTo>
                    <a:pt x="894" y="931"/>
                    <a:pt x="918" y="919"/>
                    <a:pt x="929" y="907"/>
                  </a:cubicBezTo>
                  <a:lnTo>
                    <a:pt x="1727" y="335"/>
                  </a:lnTo>
                  <a:lnTo>
                    <a:pt x="1751" y="335"/>
                  </a:lnTo>
                  <a:lnTo>
                    <a:pt x="2311" y="597"/>
                  </a:lnTo>
                  <a:cubicBezTo>
                    <a:pt x="2346" y="609"/>
                    <a:pt x="2382" y="609"/>
                    <a:pt x="2418" y="609"/>
                  </a:cubicBezTo>
                  <a:lnTo>
                    <a:pt x="2680" y="550"/>
                  </a:lnTo>
                  <a:lnTo>
                    <a:pt x="2834" y="1109"/>
                  </a:lnTo>
                  <a:lnTo>
                    <a:pt x="2834" y="1133"/>
                  </a:lnTo>
                  <a:lnTo>
                    <a:pt x="2203" y="2038"/>
                  </a:lnTo>
                  <a:lnTo>
                    <a:pt x="2180" y="2038"/>
                  </a:lnTo>
                  <a:lnTo>
                    <a:pt x="1882" y="1681"/>
                  </a:lnTo>
                  <a:cubicBezTo>
                    <a:pt x="1846" y="1633"/>
                    <a:pt x="1787" y="1621"/>
                    <a:pt x="1751" y="1621"/>
                  </a:cubicBezTo>
                  <a:lnTo>
                    <a:pt x="1346" y="1645"/>
                  </a:lnTo>
                  <a:cubicBezTo>
                    <a:pt x="1251" y="1645"/>
                    <a:pt x="1180" y="1740"/>
                    <a:pt x="1191" y="1824"/>
                  </a:cubicBezTo>
                  <a:cubicBezTo>
                    <a:pt x="1191" y="1912"/>
                    <a:pt x="1273" y="1980"/>
                    <a:pt x="1352" y="1980"/>
                  </a:cubicBezTo>
                  <a:cubicBezTo>
                    <a:pt x="1358" y="1980"/>
                    <a:pt x="1364" y="1979"/>
                    <a:pt x="1370" y="1978"/>
                  </a:cubicBezTo>
                  <a:lnTo>
                    <a:pt x="1691" y="1943"/>
                  </a:lnTo>
                  <a:lnTo>
                    <a:pt x="1942" y="2240"/>
                  </a:lnTo>
                  <a:cubicBezTo>
                    <a:pt x="2001" y="2324"/>
                    <a:pt x="2108" y="2359"/>
                    <a:pt x="2192" y="2359"/>
                  </a:cubicBezTo>
                  <a:lnTo>
                    <a:pt x="2203" y="2359"/>
                  </a:lnTo>
                  <a:cubicBezTo>
                    <a:pt x="2311" y="2359"/>
                    <a:pt x="2418" y="2300"/>
                    <a:pt x="2477" y="2217"/>
                  </a:cubicBezTo>
                  <a:lnTo>
                    <a:pt x="3096" y="1312"/>
                  </a:lnTo>
                  <a:cubicBezTo>
                    <a:pt x="3180" y="1204"/>
                    <a:pt x="3192" y="1097"/>
                    <a:pt x="3156" y="1014"/>
                  </a:cubicBezTo>
                  <a:lnTo>
                    <a:pt x="2965" y="276"/>
                  </a:lnTo>
                  <a:cubicBezTo>
                    <a:pt x="2944" y="201"/>
                    <a:pt x="2875" y="155"/>
                    <a:pt x="2800" y="155"/>
                  </a:cubicBezTo>
                  <a:cubicBezTo>
                    <a:pt x="2792" y="155"/>
                    <a:pt x="2783" y="156"/>
                    <a:pt x="2775" y="157"/>
                  </a:cubicBezTo>
                  <a:lnTo>
                    <a:pt x="2406" y="252"/>
                  </a:lnTo>
                  <a:lnTo>
                    <a:pt x="1882" y="26"/>
                  </a:lnTo>
                  <a:cubicBezTo>
                    <a:pt x="1843" y="8"/>
                    <a:pt x="1800" y="0"/>
                    <a:pt x="17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123" name="Google Shape;12123;p81"/>
          <p:cNvSpPr/>
          <p:nvPr/>
        </p:nvSpPr>
        <p:spPr>
          <a:xfrm>
            <a:off x="10240235" y="4570317"/>
            <a:ext cx="476544" cy="476544"/>
          </a:xfrm>
          <a:custGeom>
            <a:avLst/>
            <a:gdLst/>
            <a:ahLst/>
            <a:cxnLst/>
            <a:rect l="l" t="t" r="r" b="b"/>
            <a:pathLst>
              <a:path w="11169" h="11169" extrusionOk="0">
                <a:moveTo>
                  <a:pt x="5585" y="382"/>
                </a:moveTo>
                <a:cubicBezTo>
                  <a:pt x="6990" y="382"/>
                  <a:pt x="8311" y="930"/>
                  <a:pt x="9311" y="1906"/>
                </a:cubicBezTo>
                <a:cubicBezTo>
                  <a:pt x="10300" y="2906"/>
                  <a:pt x="10835" y="4216"/>
                  <a:pt x="10835" y="5633"/>
                </a:cubicBezTo>
                <a:cubicBezTo>
                  <a:pt x="10835" y="7002"/>
                  <a:pt x="10288" y="8311"/>
                  <a:pt x="9311" y="9312"/>
                </a:cubicBezTo>
                <a:cubicBezTo>
                  <a:pt x="8311" y="10300"/>
                  <a:pt x="7002" y="10836"/>
                  <a:pt x="5585" y="10836"/>
                </a:cubicBezTo>
                <a:cubicBezTo>
                  <a:pt x="4192" y="10836"/>
                  <a:pt x="2858" y="10288"/>
                  <a:pt x="1870" y="9312"/>
                </a:cubicBezTo>
                <a:cubicBezTo>
                  <a:pt x="870" y="8311"/>
                  <a:pt x="334" y="7002"/>
                  <a:pt x="334" y="5585"/>
                </a:cubicBezTo>
                <a:cubicBezTo>
                  <a:pt x="334" y="4192"/>
                  <a:pt x="882" y="2858"/>
                  <a:pt x="1870" y="1870"/>
                </a:cubicBezTo>
                <a:cubicBezTo>
                  <a:pt x="1953" y="1775"/>
                  <a:pt x="2061" y="1668"/>
                  <a:pt x="2168" y="1596"/>
                </a:cubicBezTo>
                <a:lnTo>
                  <a:pt x="2418" y="2001"/>
                </a:lnTo>
                <a:cubicBezTo>
                  <a:pt x="2465" y="2073"/>
                  <a:pt x="2489" y="2180"/>
                  <a:pt x="2465" y="2263"/>
                </a:cubicBezTo>
                <a:lnTo>
                  <a:pt x="2168" y="3537"/>
                </a:lnTo>
                <a:cubicBezTo>
                  <a:pt x="2120" y="3692"/>
                  <a:pt x="2180" y="3870"/>
                  <a:pt x="2299" y="4013"/>
                </a:cubicBezTo>
                <a:lnTo>
                  <a:pt x="3489" y="5228"/>
                </a:lnTo>
                <a:cubicBezTo>
                  <a:pt x="3586" y="5335"/>
                  <a:pt x="3721" y="5384"/>
                  <a:pt x="3869" y="5384"/>
                </a:cubicBezTo>
                <a:cubicBezTo>
                  <a:pt x="3885" y="5384"/>
                  <a:pt x="3901" y="5384"/>
                  <a:pt x="3918" y="5382"/>
                </a:cubicBezTo>
                <a:lnTo>
                  <a:pt x="4811" y="5275"/>
                </a:lnTo>
                <a:lnTo>
                  <a:pt x="5692" y="6014"/>
                </a:lnTo>
                <a:lnTo>
                  <a:pt x="5418" y="6752"/>
                </a:lnTo>
                <a:cubicBezTo>
                  <a:pt x="5406" y="6787"/>
                  <a:pt x="5406" y="6847"/>
                  <a:pt x="5442" y="6883"/>
                </a:cubicBezTo>
                <a:lnTo>
                  <a:pt x="5573" y="7109"/>
                </a:lnTo>
                <a:cubicBezTo>
                  <a:pt x="5606" y="7158"/>
                  <a:pt x="5661" y="7185"/>
                  <a:pt x="5720" y="7185"/>
                </a:cubicBezTo>
                <a:cubicBezTo>
                  <a:pt x="5746" y="7185"/>
                  <a:pt x="5773" y="7179"/>
                  <a:pt x="5799" y="7168"/>
                </a:cubicBezTo>
                <a:cubicBezTo>
                  <a:pt x="5871" y="7121"/>
                  <a:pt x="5894" y="7014"/>
                  <a:pt x="5859" y="6942"/>
                </a:cubicBezTo>
                <a:lnTo>
                  <a:pt x="5763" y="6787"/>
                </a:lnTo>
                <a:lnTo>
                  <a:pt x="6133" y="5799"/>
                </a:lnTo>
                <a:lnTo>
                  <a:pt x="7621" y="6002"/>
                </a:lnTo>
                <a:lnTo>
                  <a:pt x="8930" y="6930"/>
                </a:lnTo>
                <a:cubicBezTo>
                  <a:pt x="8978" y="6954"/>
                  <a:pt x="9014" y="7002"/>
                  <a:pt x="9014" y="7061"/>
                </a:cubicBezTo>
                <a:cubicBezTo>
                  <a:pt x="9014" y="7121"/>
                  <a:pt x="8990" y="7168"/>
                  <a:pt x="8966" y="7204"/>
                </a:cubicBezTo>
                <a:lnTo>
                  <a:pt x="6466" y="10169"/>
                </a:lnTo>
                <a:lnTo>
                  <a:pt x="6454" y="10169"/>
                </a:lnTo>
                <a:lnTo>
                  <a:pt x="6275" y="10038"/>
                </a:lnTo>
                <a:lnTo>
                  <a:pt x="6275" y="10026"/>
                </a:lnTo>
                <a:lnTo>
                  <a:pt x="6597" y="8264"/>
                </a:lnTo>
                <a:cubicBezTo>
                  <a:pt x="6597" y="8216"/>
                  <a:pt x="6597" y="8192"/>
                  <a:pt x="6585" y="8145"/>
                </a:cubicBezTo>
                <a:lnTo>
                  <a:pt x="6192" y="7502"/>
                </a:lnTo>
                <a:cubicBezTo>
                  <a:pt x="6167" y="7452"/>
                  <a:pt x="6109" y="7426"/>
                  <a:pt x="6051" y="7426"/>
                </a:cubicBezTo>
                <a:cubicBezTo>
                  <a:pt x="6025" y="7426"/>
                  <a:pt x="6000" y="7431"/>
                  <a:pt x="5978" y="7442"/>
                </a:cubicBezTo>
                <a:cubicBezTo>
                  <a:pt x="5894" y="7490"/>
                  <a:pt x="5871" y="7597"/>
                  <a:pt x="5918" y="7668"/>
                </a:cubicBezTo>
                <a:lnTo>
                  <a:pt x="6275" y="8264"/>
                </a:lnTo>
                <a:lnTo>
                  <a:pt x="5954" y="9966"/>
                </a:lnTo>
                <a:cubicBezTo>
                  <a:pt x="5930" y="10097"/>
                  <a:pt x="5990" y="10216"/>
                  <a:pt x="6097" y="10300"/>
                </a:cubicBezTo>
                <a:lnTo>
                  <a:pt x="6275" y="10443"/>
                </a:lnTo>
                <a:cubicBezTo>
                  <a:pt x="6335" y="10478"/>
                  <a:pt x="6406" y="10502"/>
                  <a:pt x="6466" y="10502"/>
                </a:cubicBezTo>
                <a:cubicBezTo>
                  <a:pt x="6573" y="10502"/>
                  <a:pt x="6656" y="10455"/>
                  <a:pt x="6716" y="10383"/>
                </a:cubicBezTo>
                <a:lnTo>
                  <a:pt x="9216" y="7418"/>
                </a:lnTo>
                <a:cubicBezTo>
                  <a:pt x="9311" y="7311"/>
                  <a:pt x="9347" y="7168"/>
                  <a:pt x="9335" y="7014"/>
                </a:cubicBezTo>
                <a:cubicBezTo>
                  <a:pt x="9323" y="6871"/>
                  <a:pt x="9228" y="6752"/>
                  <a:pt x="9133" y="6656"/>
                </a:cubicBezTo>
                <a:lnTo>
                  <a:pt x="7787" y="5716"/>
                </a:lnTo>
                <a:cubicBezTo>
                  <a:pt x="7776" y="5704"/>
                  <a:pt x="7740" y="5692"/>
                  <a:pt x="7716" y="5692"/>
                </a:cubicBezTo>
                <a:lnTo>
                  <a:pt x="6049" y="5454"/>
                </a:lnTo>
                <a:cubicBezTo>
                  <a:pt x="6040" y="5452"/>
                  <a:pt x="6031" y="5452"/>
                  <a:pt x="6022" y="5452"/>
                </a:cubicBezTo>
                <a:cubicBezTo>
                  <a:pt x="5958" y="5452"/>
                  <a:pt x="5891" y="5488"/>
                  <a:pt x="5871" y="5561"/>
                </a:cubicBezTo>
                <a:lnTo>
                  <a:pt x="5811" y="5704"/>
                </a:lnTo>
                <a:lnTo>
                  <a:pt x="4966" y="4990"/>
                </a:lnTo>
                <a:cubicBezTo>
                  <a:pt x="4930" y="4966"/>
                  <a:pt x="4882" y="4942"/>
                  <a:pt x="4847" y="4942"/>
                </a:cubicBezTo>
                <a:lnTo>
                  <a:pt x="4216" y="5025"/>
                </a:lnTo>
                <a:lnTo>
                  <a:pt x="4192" y="4466"/>
                </a:lnTo>
                <a:cubicBezTo>
                  <a:pt x="4192" y="4382"/>
                  <a:pt x="4251" y="4287"/>
                  <a:pt x="4335" y="4275"/>
                </a:cubicBezTo>
                <a:lnTo>
                  <a:pt x="5466" y="4097"/>
                </a:lnTo>
                <a:lnTo>
                  <a:pt x="5478" y="4501"/>
                </a:lnTo>
                <a:cubicBezTo>
                  <a:pt x="5478" y="4585"/>
                  <a:pt x="5561" y="4668"/>
                  <a:pt x="5644" y="4668"/>
                </a:cubicBezTo>
                <a:cubicBezTo>
                  <a:pt x="5740" y="4668"/>
                  <a:pt x="5811" y="4585"/>
                  <a:pt x="5811" y="4501"/>
                </a:cubicBezTo>
                <a:lnTo>
                  <a:pt x="5799" y="3978"/>
                </a:lnTo>
                <a:lnTo>
                  <a:pt x="6454" y="3239"/>
                </a:lnTo>
                <a:cubicBezTo>
                  <a:pt x="6514" y="3156"/>
                  <a:pt x="6514" y="3073"/>
                  <a:pt x="6430" y="3001"/>
                </a:cubicBezTo>
                <a:cubicBezTo>
                  <a:pt x="6396" y="2973"/>
                  <a:pt x="6359" y="2958"/>
                  <a:pt x="6321" y="2958"/>
                </a:cubicBezTo>
                <a:cubicBezTo>
                  <a:pt x="6279" y="2958"/>
                  <a:pt x="6236" y="2976"/>
                  <a:pt x="6192" y="3013"/>
                </a:cubicBezTo>
                <a:lnTo>
                  <a:pt x="5525" y="3775"/>
                </a:lnTo>
                <a:lnTo>
                  <a:pt x="4275" y="3978"/>
                </a:lnTo>
                <a:cubicBezTo>
                  <a:pt x="4025" y="4025"/>
                  <a:pt x="3835" y="4251"/>
                  <a:pt x="3847" y="4513"/>
                </a:cubicBezTo>
                <a:lnTo>
                  <a:pt x="3870" y="5085"/>
                </a:lnTo>
                <a:lnTo>
                  <a:pt x="3858" y="5085"/>
                </a:lnTo>
                <a:cubicBezTo>
                  <a:pt x="3799" y="5085"/>
                  <a:pt x="3739" y="5061"/>
                  <a:pt x="3716" y="5025"/>
                </a:cubicBezTo>
                <a:lnTo>
                  <a:pt x="2525" y="3799"/>
                </a:lnTo>
                <a:cubicBezTo>
                  <a:pt x="2477" y="3751"/>
                  <a:pt x="2465" y="3692"/>
                  <a:pt x="2477" y="3620"/>
                </a:cubicBezTo>
                <a:lnTo>
                  <a:pt x="2775" y="2358"/>
                </a:lnTo>
                <a:cubicBezTo>
                  <a:pt x="2823" y="2180"/>
                  <a:pt x="2787" y="1989"/>
                  <a:pt x="2680" y="1834"/>
                </a:cubicBezTo>
                <a:lnTo>
                  <a:pt x="2418" y="1406"/>
                </a:lnTo>
                <a:cubicBezTo>
                  <a:pt x="2668" y="1215"/>
                  <a:pt x="2954" y="1037"/>
                  <a:pt x="3239" y="894"/>
                </a:cubicBezTo>
                <a:lnTo>
                  <a:pt x="3454" y="1251"/>
                </a:lnTo>
                <a:cubicBezTo>
                  <a:pt x="3485" y="1306"/>
                  <a:pt x="3536" y="1330"/>
                  <a:pt x="3588" y="1330"/>
                </a:cubicBezTo>
                <a:cubicBezTo>
                  <a:pt x="3616" y="1330"/>
                  <a:pt x="3643" y="1323"/>
                  <a:pt x="3668" y="1311"/>
                </a:cubicBezTo>
                <a:lnTo>
                  <a:pt x="4442" y="989"/>
                </a:lnTo>
                <a:lnTo>
                  <a:pt x="5168" y="953"/>
                </a:lnTo>
                <a:cubicBezTo>
                  <a:pt x="5216" y="953"/>
                  <a:pt x="5228" y="977"/>
                  <a:pt x="5240" y="989"/>
                </a:cubicBezTo>
                <a:cubicBezTo>
                  <a:pt x="5263" y="1001"/>
                  <a:pt x="5275" y="1013"/>
                  <a:pt x="5275" y="1061"/>
                </a:cubicBezTo>
                <a:cubicBezTo>
                  <a:pt x="5275" y="1096"/>
                  <a:pt x="5240" y="1120"/>
                  <a:pt x="5228" y="1132"/>
                </a:cubicBezTo>
                <a:lnTo>
                  <a:pt x="4585" y="1453"/>
                </a:lnTo>
                <a:cubicBezTo>
                  <a:pt x="4525" y="1477"/>
                  <a:pt x="4501" y="1525"/>
                  <a:pt x="4501" y="1596"/>
                </a:cubicBezTo>
                <a:cubicBezTo>
                  <a:pt x="4501" y="1668"/>
                  <a:pt x="4525" y="1715"/>
                  <a:pt x="4585" y="1751"/>
                </a:cubicBezTo>
                <a:lnTo>
                  <a:pt x="5621" y="2346"/>
                </a:lnTo>
                <a:cubicBezTo>
                  <a:pt x="5641" y="2360"/>
                  <a:pt x="5666" y="2366"/>
                  <a:pt x="5693" y="2366"/>
                </a:cubicBezTo>
                <a:cubicBezTo>
                  <a:pt x="5712" y="2366"/>
                  <a:pt x="5732" y="2363"/>
                  <a:pt x="5752" y="2358"/>
                </a:cubicBezTo>
                <a:cubicBezTo>
                  <a:pt x="5799" y="2346"/>
                  <a:pt x="5823" y="2311"/>
                  <a:pt x="5859" y="2263"/>
                </a:cubicBezTo>
                <a:lnTo>
                  <a:pt x="6109" y="1608"/>
                </a:lnTo>
                <a:lnTo>
                  <a:pt x="7240" y="2311"/>
                </a:lnTo>
                <a:lnTo>
                  <a:pt x="7240" y="2323"/>
                </a:lnTo>
                <a:cubicBezTo>
                  <a:pt x="7240" y="2323"/>
                  <a:pt x="7240" y="2346"/>
                  <a:pt x="7228" y="2346"/>
                </a:cubicBezTo>
                <a:lnTo>
                  <a:pt x="6716" y="2501"/>
                </a:lnTo>
                <a:cubicBezTo>
                  <a:pt x="6633" y="2537"/>
                  <a:pt x="6585" y="2620"/>
                  <a:pt x="6609" y="2715"/>
                </a:cubicBezTo>
                <a:cubicBezTo>
                  <a:pt x="6644" y="2787"/>
                  <a:pt x="6704" y="2835"/>
                  <a:pt x="6764" y="2835"/>
                </a:cubicBezTo>
                <a:cubicBezTo>
                  <a:pt x="6775" y="2835"/>
                  <a:pt x="6787" y="2835"/>
                  <a:pt x="6811" y="2823"/>
                </a:cubicBezTo>
                <a:lnTo>
                  <a:pt x="7311" y="2656"/>
                </a:lnTo>
                <a:cubicBezTo>
                  <a:pt x="7430" y="2608"/>
                  <a:pt x="7526" y="2501"/>
                  <a:pt x="7537" y="2370"/>
                </a:cubicBezTo>
                <a:cubicBezTo>
                  <a:pt x="7549" y="2239"/>
                  <a:pt x="7490" y="2120"/>
                  <a:pt x="7371" y="2049"/>
                </a:cubicBezTo>
                <a:lnTo>
                  <a:pt x="6073" y="1239"/>
                </a:lnTo>
                <a:cubicBezTo>
                  <a:pt x="6052" y="1225"/>
                  <a:pt x="6027" y="1219"/>
                  <a:pt x="6000" y="1219"/>
                </a:cubicBezTo>
                <a:cubicBezTo>
                  <a:pt x="5981" y="1219"/>
                  <a:pt x="5962" y="1222"/>
                  <a:pt x="5942" y="1227"/>
                </a:cubicBezTo>
                <a:cubicBezTo>
                  <a:pt x="5894" y="1239"/>
                  <a:pt x="5859" y="1275"/>
                  <a:pt x="5835" y="1311"/>
                </a:cubicBezTo>
                <a:lnTo>
                  <a:pt x="5585" y="1965"/>
                </a:lnTo>
                <a:lnTo>
                  <a:pt x="4990" y="1632"/>
                </a:lnTo>
                <a:lnTo>
                  <a:pt x="5347" y="1453"/>
                </a:lnTo>
                <a:cubicBezTo>
                  <a:pt x="5478" y="1394"/>
                  <a:pt x="5561" y="1275"/>
                  <a:pt x="5585" y="1120"/>
                </a:cubicBezTo>
                <a:cubicBezTo>
                  <a:pt x="5597" y="1001"/>
                  <a:pt x="5561" y="882"/>
                  <a:pt x="5478" y="775"/>
                </a:cubicBezTo>
                <a:cubicBezTo>
                  <a:pt x="5394" y="691"/>
                  <a:pt x="5275" y="644"/>
                  <a:pt x="5156" y="644"/>
                </a:cubicBezTo>
                <a:lnTo>
                  <a:pt x="4394" y="680"/>
                </a:lnTo>
                <a:cubicBezTo>
                  <a:pt x="4382" y="680"/>
                  <a:pt x="4347" y="680"/>
                  <a:pt x="4335" y="691"/>
                </a:cubicBezTo>
                <a:lnTo>
                  <a:pt x="3668" y="977"/>
                </a:lnTo>
                <a:lnTo>
                  <a:pt x="3549" y="775"/>
                </a:lnTo>
                <a:cubicBezTo>
                  <a:pt x="4192" y="513"/>
                  <a:pt x="4870" y="382"/>
                  <a:pt x="5585" y="382"/>
                </a:cubicBezTo>
                <a:close/>
                <a:moveTo>
                  <a:pt x="5585" y="1"/>
                </a:moveTo>
                <a:cubicBezTo>
                  <a:pt x="4097" y="1"/>
                  <a:pt x="2704" y="584"/>
                  <a:pt x="1644" y="1644"/>
                </a:cubicBezTo>
                <a:cubicBezTo>
                  <a:pt x="584" y="2704"/>
                  <a:pt x="1" y="4097"/>
                  <a:pt x="1" y="5585"/>
                </a:cubicBezTo>
                <a:cubicBezTo>
                  <a:pt x="1" y="7073"/>
                  <a:pt x="584" y="8478"/>
                  <a:pt x="1644" y="9526"/>
                </a:cubicBezTo>
                <a:cubicBezTo>
                  <a:pt x="2704" y="10586"/>
                  <a:pt x="4097" y="11169"/>
                  <a:pt x="5585" y="11169"/>
                </a:cubicBezTo>
                <a:cubicBezTo>
                  <a:pt x="7073" y="11169"/>
                  <a:pt x="8478" y="10586"/>
                  <a:pt x="9526" y="9526"/>
                </a:cubicBezTo>
                <a:cubicBezTo>
                  <a:pt x="10585" y="8478"/>
                  <a:pt x="11169" y="7073"/>
                  <a:pt x="11169" y="5585"/>
                </a:cubicBezTo>
                <a:cubicBezTo>
                  <a:pt x="11169" y="4097"/>
                  <a:pt x="10585" y="2692"/>
                  <a:pt x="9526" y="1644"/>
                </a:cubicBezTo>
                <a:cubicBezTo>
                  <a:pt x="8478" y="584"/>
                  <a:pt x="7073" y="1"/>
                  <a:pt x="558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2124" name="Google Shape;12124;p81"/>
          <p:cNvSpPr/>
          <p:nvPr/>
        </p:nvSpPr>
        <p:spPr>
          <a:xfrm>
            <a:off x="5860288" y="4572365"/>
            <a:ext cx="442496" cy="477056"/>
          </a:xfrm>
          <a:custGeom>
            <a:avLst/>
            <a:gdLst/>
            <a:ahLst/>
            <a:cxnLst/>
            <a:rect l="l" t="t" r="r" b="b"/>
            <a:pathLst>
              <a:path w="10371" h="11181" extrusionOk="0">
                <a:moveTo>
                  <a:pt x="5179" y="477"/>
                </a:moveTo>
                <a:lnTo>
                  <a:pt x="5513" y="1013"/>
                </a:lnTo>
                <a:cubicBezTo>
                  <a:pt x="5417" y="1132"/>
                  <a:pt x="5298" y="1263"/>
                  <a:pt x="5179" y="1417"/>
                </a:cubicBezTo>
                <a:cubicBezTo>
                  <a:pt x="5060" y="1263"/>
                  <a:pt x="4941" y="1132"/>
                  <a:pt x="4834" y="1013"/>
                </a:cubicBezTo>
                <a:lnTo>
                  <a:pt x="5179" y="477"/>
                </a:lnTo>
                <a:close/>
                <a:moveTo>
                  <a:pt x="607" y="2775"/>
                </a:moveTo>
                <a:lnTo>
                  <a:pt x="1238" y="2918"/>
                </a:lnTo>
                <a:cubicBezTo>
                  <a:pt x="1250" y="3072"/>
                  <a:pt x="1250" y="3251"/>
                  <a:pt x="1274" y="3441"/>
                </a:cubicBezTo>
                <a:cubicBezTo>
                  <a:pt x="1084" y="3429"/>
                  <a:pt x="917" y="3406"/>
                  <a:pt x="750" y="3394"/>
                </a:cubicBezTo>
                <a:lnTo>
                  <a:pt x="607" y="2775"/>
                </a:lnTo>
                <a:close/>
                <a:moveTo>
                  <a:pt x="9728" y="2775"/>
                </a:moveTo>
                <a:lnTo>
                  <a:pt x="9585" y="3394"/>
                </a:lnTo>
                <a:cubicBezTo>
                  <a:pt x="9430" y="3406"/>
                  <a:pt x="9251" y="3406"/>
                  <a:pt x="9061" y="3441"/>
                </a:cubicBezTo>
                <a:cubicBezTo>
                  <a:pt x="9096" y="3251"/>
                  <a:pt x="9108" y="3072"/>
                  <a:pt x="9108" y="2918"/>
                </a:cubicBezTo>
                <a:lnTo>
                  <a:pt x="9728" y="2775"/>
                </a:lnTo>
                <a:close/>
                <a:moveTo>
                  <a:pt x="4346" y="965"/>
                </a:moveTo>
                <a:cubicBezTo>
                  <a:pt x="4536" y="1155"/>
                  <a:pt x="4870" y="1524"/>
                  <a:pt x="5167" y="1941"/>
                </a:cubicBezTo>
                <a:cubicBezTo>
                  <a:pt x="5203" y="1984"/>
                  <a:pt x="5247" y="2005"/>
                  <a:pt x="5293" y="2005"/>
                </a:cubicBezTo>
                <a:cubicBezTo>
                  <a:pt x="5323" y="2005"/>
                  <a:pt x="5353" y="1996"/>
                  <a:pt x="5382" y="1977"/>
                </a:cubicBezTo>
                <a:cubicBezTo>
                  <a:pt x="5465" y="1917"/>
                  <a:pt x="5477" y="1834"/>
                  <a:pt x="5429" y="1751"/>
                </a:cubicBezTo>
                <a:cubicBezTo>
                  <a:pt x="5417" y="1727"/>
                  <a:pt x="5406" y="1715"/>
                  <a:pt x="5370" y="1679"/>
                </a:cubicBezTo>
                <a:cubicBezTo>
                  <a:pt x="5608" y="1382"/>
                  <a:pt x="5846" y="1132"/>
                  <a:pt x="6001" y="977"/>
                </a:cubicBezTo>
                <a:cubicBezTo>
                  <a:pt x="6191" y="1394"/>
                  <a:pt x="6572" y="2334"/>
                  <a:pt x="6572" y="2977"/>
                </a:cubicBezTo>
                <a:cubicBezTo>
                  <a:pt x="6572" y="3346"/>
                  <a:pt x="6441" y="3691"/>
                  <a:pt x="6191" y="3941"/>
                </a:cubicBezTo>
                <a:cubicBezTo>
                  <a:pt x="6179" y="3918"/>
                  <a:pt x="6144" y="3882"/>
                  <a:pt x="6096" y="3870"/>
                </a:cubicBezTo>
                <a:cubicBezTo>
                  <a:pt x="6144" y="3715"/>
                  <a:pt x="6156" y="3572"/>
                  <a:pt x="6144" y="3406"/>
                </a:cubicBezTo>
                <a:cubicBezTo>
                  <a:pt x="6132" y="3108"/>
                  <a:pt x="6013" y="2751"/>
                  <a:pt x="5798" y="2382"/>
                </a:cubicBezTo>
                <a:cubicBezTo>
                  <a:pt x="5774" y="2333"/>
                  <a:pt x="5716" y="2301"/>
                  <a:pt x="5659" y="2301"/>
                </a:cubicBezTo>
                <a:cubicBezTo>
                  <a:pt x="5632" y="2301"/>
                  <a:pt x="5607" y="2307"/>
                  <a:pt x="5584" y="2322"/>
                </a:cubicBezTo>
                <a:cubicBezTo>
                  <a:pt x="5501" y="2370"/>
                  <a:pt x="5477" y="2465"/>
                  <a:pt x="5525" y="2548"/>
                </a:cubicBezTo>
                <a:cubicBezTo>
                  <a:pt x="5858" y="3179"/>
                  <a:pt x="5906" y="3680"/>
                  <a:pt x="5667" y="4013"/>
                </a:cubicBezTo>
                <a:lnTo>
                  <a:pt x="5298" y="3418"/>
                </a:lnTo>
                <a:cubicBezTo>
                  <a:pt x="5263" y="3382"/>
                  <a:pt x="5203" y="3346"/>
                  <a:pt x="5167" y="3346"/>
                </a:cubicBezTo>
                <a:cubicBezTo>
                  <a:pt x="5108" y="3346"/>
                  <a:pt x="5060" y="3382"/>
                  <a:pt x="5025" y="3418"/>
                </a:cubicBezTo>
                <a:lnTo>
                  <a:pt x="4596" y="4108"/>
                </a:lnTo>
                <a:lnTo>
                  <a:pt x="4405" y="3918"/>
                </a:lnTo>
                <a:cubicBezTo>
                  <a:pt x="4358" y="3882"/>
                  <a:pt x="4310" y="3870"/>
                  <a:pt x="4274" y="3870"/>
                </a:cubicBezTo>
                <a:cubicBezTo>
                  <a:pt x="4227" y="3882"/>
                  <a:pt x="4179" y="3918"/>
                  <a:pt x="4155" y="3965"/>
                </a:cubicBezTo>
                <a:cubicBezTo>
                  <a:pt x="3893" y="3691"/>
                  <a:pt x="3762" y="3346"/>
                  <a:pt x="3762" y="2989"/>
                </a:cubicBezTo>
                <a:cubicBezTo>
                  <a:pt x="3762" y="2322"/>
                  <a:pt x="4167" y="1382"/>
                  <a:pt x="4346" y="965"/>
                </a:cubicBezTo>
                <a:close/>
                <a:moveTo>
                  <a:pt x="5179" y="3799"/>
                </a:moveTo>
                <a:lnTo>
                  <a:pt x="5513" y="4334"/>
                </a:lnTo>
                <a:cubicBezTo>
                  <a:pt x="5417" y="4453"/>
                  <a:pt x="5298" y="4584"/>
                  <a:pt x="5179" y="4739"/>
                </a:cubicBezTo>
                <a:cubicBezTo>
                  <a:pt x="5060" y="4584"/>
                  <a:pt x="4941" y="4453"/>
                  <a:pt x="4834" y="4334"/>
                </a:cubicBezTo>
                <a:lnTo>
                  <a:pt x="5179" y="3799"/>
                </a:lnTo>
                <a:close/>
                <a:moveTo>
                  <a:pt x="1560" y="2537"/>
                </a:moveTo>
                <a:lnTo>
                  <a:pt x="1560" y="2537"/>
                </a:lnTo>
                <a:cubicBezTo>
                  <a:pt x="1988" y="2691"/>
                  <a:pt x="2929" y="3084"/>
                  <a:pt x="3381" y="3525"/>
                </a:cubicBezTo>
                <a:cubicBezTo>
                  <a:pt x="3643" y="3799"/>
                  <a:pt x="3798" y="4156"/>
                  <a:pt x="3798" y="4525"/>
                </a:cubicBezTo>
                <a:cubicBezTo>
                  <a:pt x="3798" y="4596"/>
                  <a:pt x="3798" y="4680"/>
                  <a:pt x="3774" y="4751"/>
                </a:cubicBezTo>
                <a:cubicBezTo>
                  <a:pt x="3762" y="4680"/>
                  <a:pt x="3739" y="4620"/>
                  <a:pt x="3703" y="4561"/>
                </a:cubicBezTo>
                <a:cubicBezTo>
                  <a:pt x="3524" y="4156"/>
                  <a:pt x="3084" y="3846"/>
                  <a:pt x="2405" y="3644"/>
                </a:cubicBezTo>
                <a:cubicBezTo>
                  <a:pt x="2392" y="3640"/>
                  <a:pt x="2379" y="3638"/>
                  <a:pt x="2366" y="3638"/>
                </a:cubicBezTo>
                <a:cubicBezTo>
                  <a:pt x="2294" y="3638"/>
                  <a:pt x="2223" y="3690"/>
                  <a:pt x="2203" y="3751"/>
                </a:cubicBezTo>
                <a:cubicBezTo>
                  <a:pt x="2167" y="3846"/>
                  <a:pt x="2227" y="3930"/>
                  <a:pt x="2310" y="3965"/>
                </a:cubicBezTo>
                <a:cubicBezTo>
                  <a:pt x="2881" y="4144"/>
                  <a:pt x="3239" y="4382"/>
                  <a:pt x="3393" y="4692"/>
                </a:cubicBezTo>
                <a:cubicBezTo>
                  <a:pt x="3501" y="4930"/>
                  <a:pt x="3477" y="5215"/>
                  <a:pt x="3346" y="5537"/>
                </a:cubicBezTo>
                <a:cubicBezTo>
                  <a:pt x="3084" y="5787"/>
                  <a:pt x="2739" y="5930"/>
                  <a:pt x="2369" y="5930"/>
                </a:cubicBezTo>
                <a:cubicBezTo>
                  <a:pt x="1988" y="5930"/>
                  <a:pt x="1631" y="5775"/>
                  <a:pt x="1369" y="5513"/>
                </a:cubicBezTo>
                <a:cubicBezTo>
                  <a:pt x="941" y="5073"/>
                  <a:pt x="548" y="4144"/>
                  <a:pt x="381" y="3703"/>
                </a:cubicBezTo>
                <a:cubicBezTo>
                  <a:pt x="655" y="3703"/>
                  <a:pt x="1143" y="3739"/>
                  <a:pt x="1655" y="3810"/>
                </a:cubicBezTo>
                <a:cubicBezTo>
                  <a:pt x="1662" y="3812"/>
                  <a:pt x="1669" y="3812"/>
                  <a:pt x="1677" y="3812"/>
                </a:cubicBezTo>
                <a:cubicBezTo>
                  <a:pt x="1754" y="3812"/>
                  <a:pt x="1835" y="3756"/>
                  <a:pt x="1846" y="3680"/>
                </a:cubicBezTo>
                <a:cubicBezTo>
                  <a:pt x="1857" y="3584"/>
                  <a:pt x="1798" y="3501"/>
                  <a:pt x="1715" y="3489"/>
                </a:cubicBezTo>
                <a:cubicBezTo>
                  <a:pt x="1679" y="3489"/>
                  <a:pt x="1655" y="3465"/>
                  <a:pt x="1619" y="3465"/>
                </a:cubicBezTo>
                <a:cubicBezTo>
                  <a:pt x="1572" y="3084"/>
                  <a:pt x="1560" y="2739"/>
                  <a:pt x="1560" y="2537"/>
                </a:cubicBezTo>
                <a:close/>
                <a:moveTo>
                  <a:pt x="8787" y="2548"/>
                </a:moveTo>
                <a:cubicBezTo>
                  <a:pt x="8787" y="2751"/>
                  <a:pt x="8775" y="3096"/>
                  <a:pt x="8739" y="3477"/>
                </a:cubicBezTo>
                <a:cubicBezTo>
                  <a:pt x="8704" y="3477"/>
                  <a:pt x="8680" y="3501"/>
                  <a:pt x="8644" y="3501"/>
                </a:cubicBezTo>
                <a:cubicBezTo>
                  <a:pt x="8549" y="3513"/>
                  <a:pt x="8489" y="3608"/>
                  <a:pt x="8513" y="3691"/>
                </a:cubicBezTo>
                <a:cubicBezTo>
                  <a:pt x="8524" y="3768"/>
                  <a:pt x="8604" y="3824"/>
                  <a:pt x="8682" y="3824"/>
                </a:cubicBezTo>
                <a:cubicBezTo>
                  <a:pt x="8689" y="3824"/>
                  <a:pt x="8696" y="3823"/>
                  <a:pt x="8704" y="3822"/>
                </a:cubicBezTo>
                <a:cubicBezTo>
                  <a:pt x="9204" y="3739"/>
                  <a:pt x="9704" y="3715"/>
                  <a:pt x="9966" y="3715"/>
                </a:cubicBezTo>
                <a:cubicBezTo>
                  <a:pt x="9811" y="4144"/>
                  <a:pt x="9418" y="5073"/>
                  <a:pt x="8977" y="5537"/>
                </a:cubicBezTo>
                <a:cubicBezTo>
                  <a:pt x="8707" y="5808"/>
                  <a:pt x="8347" y="5945"/>
                  <a:pt x="7986" y="5945"/>
                </a:cubicBezTo>
                <a:cubicBezTo>
                  <a:pt x="7633" y="5945"/>
                  <a:pt x="7278" y="5814"/>
                  <a:pt x="7001" y="5549"/>
                </a:cubicBezTo>
                <a:cubicBezTo>
                  <a:pt x="6870" y="5227"/>
                  <a:pt x="6846" y="4930"/>
                  <a:pt x="6965" y="4703"/>
                </a:cubicBezTo>
                <a:cubicBezTo>
                  <a:pt x="7108" y="4394"/>
                  <a:pt x="7465" y="4144"/>
                  <a:pt x="8049" y="3977"/>
                </a:cubicBezTo>
                <a:cubicBezTo>
                  <a:pt x="8144" y="3941"/>
                  <a:pt x="8180" y="3858"/>
                  <a:pt x="8156" y="3763"/>
                </a:cubicBezTo>
                <a:cubicBezTo>
                  <a:pt x="8128" y="3699"/>
                  <a:pt x="8073" y="3656"/>
                  <a:pt x="8005" y="3656"/>
                </a:cubicBezTo>
                <a:cubicBezTo>
                  <a:pt x="7985" y="3656"/>
                  <a:pt x="7963" y="3659"/>
                  <a:pt x="7942" y="3668"/>
                </a:cubicBezTo>
                <a:cubicBezTo>
                  <a:pt x="7275" y="3870"/>
                  <a:pt x="6846" y="4168"/>
                  <a:pt x="6656" y="4572"/>
                </a:cubicBezTo>
                <a:cubicBezTo>
                  <a:pt x="6620" y="4632"/>
                  <a:pt x="6596" y="4703"/>
                  <a:pt x="6572" y="4763"/>
                </a:cubicBezTo>
                <a:cubicBezTo>
                  <a:pt x="6560" y="4692"/>
                  <a:pt x="6560" y="4620"/>
                  <a:pt x="6560" y="4537"/>
                </a:cubicBezTo>
                <a:cubicBezTo>
                  <a:pt x="6560" y="4168"/>
                  <a:pt x="6703" y="3810"/>
                  <a:pt x="6977" y="3549"/>
                </a:cubicBezTo>
                <a:cubicBezTo>
                  <a:pt x="7418" y="3096"/>
                  <a:pt x="8370" y="2703"/>
                  <a:pt x="8787" y="2548"/>
                </a:cubicBezTo>
                <a:close/>
                <a:moveTo>
                  <a:pt x="3465" y="5882"/>
                </a:moveTo>
                <a:lnTo>
                  <a:pt x="3465" y="5882"/>
                </a:lnTo>
                <a:cubicBezTo>
                  <a:pt x="3429" y="6013"/>
                  <a:pt x="3429" y="6144"/>
                  <a:pt x="3429" y="6287"/>
                </a:cubicBezTo>
                <a:cubicBezTo>
                  <a:pt x="3441" y="6489"/>
                  <a:pt x="3477" y="6680"/>
                  <a:pt x="3536" y="6858"/>
                </a:cubicBezTo>
                <a:cubicBezTo>
                  <a:pt x="3227" y="6668"/>
                  <a:pt x="2858" y="6466"/>
                  <a:pt x="2429" y="6263"/>
                </a:cubicBezTo>
                <a:cubicBezTo>
                  <a:pt x="2810" y="6251"/>
                  <a:pt x="3167" y="6120"/>
                  <a:pt x="3465" y="5882"/>
                </a:cubicBezTo>
                <a:close/>
                <a:moveTo>
                  <a:pt x="6870" y="5882"/>
                </a:moveTo>
                <a:lnTo>
                  <a:pt x="6870" y="5882"/>
                </a:lnTo>
                <a:cubicBezTo>
                  <a:pt x="7168" y="6120"/>
                  <a:pt x="7525" y="6251"/>
                  <a:pt x="7918" y="6263"/>
                </a:cubicBezTo>
                <a:cubicBezTo>
                  <a:pt x="7489" y="6466"/>
                  <a:pt x="7132" y="6668"/>
                  <a:pt x="6799" y="6858"/>
                </a:cubicBezTo>
                <a:cubicBezTo>
                  <a:pt x="6858" y="6680"/>
                  <a:pt x="6906" y="6477"/>
                  <a:pt x="6906" y="6287"/>
                </a:cubicBezTo>
                <a:cubicBezTo>
                  <a:pt x="6906" y="6168"/>
                  <a:pt x="6906" y="6013"/>
                  <a:pt x="6870" y="5882"/>
                </a:cubicBezTo>
                <a:close/>
                <a:moveTo>
                  <a:pt x="4346" y="4287"/>
                </a:moveTo>
                <a:cubicBezTo>
                  <a:pt x="4536" y="4477"/>
                  <a:pt x="4870" y="4834"/>
                  <a:pt x="5167" y="5251"/>
                </a:cubicBezTo>
                <a:cubicBezTo>
                  <a:pt x="5204" y="5302"/>
                  <a:pt x="5250" y="5327"/>
                  <a:pt x="5296" y="5327"/>
                </a:cubicBezTo>
                <a:cubicBezTo>
                  <a:pt x="5325" y="5327"/>
                  <a:pt x="5354" y="5317"/>
                  <a:pt x="5382" y="5299"/>
                </a:cubicBezTo>
                <a:cubicBezTo>
                  <a:pt x="5465" y="5239"/>
                  <a:pt x="5477" y="5156"/>
                  <a:pt x="5429" y="5073"/>
                </a:cubicBezTo>
                <a:cubicBezTo>
                  <a:pt x="5417" y="5049"/>
                  <a:pt x="5406" y="5037"/>
                  <a:pt x="5370" y="5001"/>
                </a:cubicBezTo>
                <a:cubicBezTo>
                  <a:pt x="5608" y="4703"/>
                  <a:pt x="5846" y="4453"/>
                  <a:pt x="6001" y="4299"/>
                </a:cubicBezTo>
                <a:cubicBezTo>
                  <a:pt x="6191" y="4715"/>
                  <a:pt x="6572" y="5656"/>
                  <a:pt x="6572" y="6299"/>
                </a:cubicBezTo>
                <a:cubicBezTo>
                  <a:pt x="6572" y="6775"/>
                  <a:pt x="6334" y="7192"/>
                  <a:pt x="6001" y="7442"/>
                </a:cubicBezTo>
                <a:cubicBezTo>
                  <a:pt x="6025" y="7382"/>
                  <a:pt x="6060" y="7323"/>
                  <a:pt x="6084" y="7251"/>
                </a:cubicBezTo>
                <a:cubicBezTo>
                  <a:pt x="6251" y="6823"/>
                  <a:pt x="6156" y="6299"/>
                  <a:pt x="5822" y="5692"/>
                </a:cubicBezTo>
                <a:cubicBezTo>
                  <a:pt x="5791" y="5637"/>
                  <a:pt x="5734" y="5608"/>
                  <a:pt x="5678" y="5608"/>
                </a:cubicBezTo>
                <a:cubicBezTo>
                  <a:pt x="5649" y="5608"/>
                  <a:pt x="5621" y="5616"/>
                  <a:pt x="5596" y="5632"/>
                </a:cubicBezTo>
                <a:cubicBezTo>
                  <a:pt x="5525" y="5668"/>
                  <a:pt x="5489" y="5775"/>
                  <a:pt x="5537" y="5846"/>
                </a:cubicBezTo>
                <a:cubicBezTo>
                  <a:pt x="5822" y="6382"/>
                  <a:pt x="5906" y="6823"/>
                  <a:pt x="5787" y="7132"/>
                </a:cubicBezTo>
                <a:cubicBezTo>
                  <a:pt x="5703" y="7370"/>
                  <a:pt x="5489" y="7561"/>
                  <a:pt x="5144" y="7692"/>
                </a:cubicBezTo>
                <a:cubicBezTo>
                  <a:pt x="4394" y="7680"/>
                  <a:pt x="3762" y="7061"/>
                  <a:pt x="3762" y="6287"/>
                </a:cubicBezTo>
                <a:cubicBezTo>
                  <a:pt x="3762" y="5656"/>
                  <a:pt x="4167" y="4703"/>
                  <a:pt x="4346" y="4287"/>
                </a:cubicBezTo>
                <a:close/>
                <a:moveTo>
                  <a:pt x="4917" y="7990"/>
                </a:moveTo>
                <a:lnTo>
                  <a:pt x="4917" y="7990"/>
                </a:lnTo>
                <a:cubicBezTo>
                  <a:pt x="5001" y="8013"/>
                  <a:pt x="5084" y="8013"/>
                  <a:pt x="5179" y="8013"/>
                </a:cubicBezTo>
                <a:cubicBezTo>
                  <a:pt x="5263" y="8013"/>
                  <a:pt x="5346" y="8013"/>
                  <a:pt x="5429" y="7990"/>
                </a:cubicBezTo>
                <a:lnTo>
                  <a:pt x="5429" y="7990"/>
                </a:lnTo>
                <a:cubicBezTo>
                  <a:pt x="5310" y="8109"/>
                  <a:pt x="5239" y="8204"/>
                  <a:pt x="5179" y="8275"/>
                </a:cubicBezTo>
                <a:cubicBezTo>
                  <a:pt x="5120" y="8204"/>
                  <a:pt x="5025" y="8097"/>
                  <a:pt x="4917" y="7990"/>
                </a:cubicBezTo>
                <a:close/>
                <a:moveTo>
                  <a:pt x="9704" y="6001"/>
                </a:moveTo>
                <a:lnTo>
                  <a:pt x="9704" y="6001"/>
                </a:lnTo>
                <a:cubicBezTo>
                  <a:pt x="9537" y="6227"/>
                  <a:pt x="9275" y="6525"/>
                  <a:pt x="8882" y="6835"/>
                </a:cubicBezTo>
                <a:cubicBezTo>
                  <a:pt x="8263" y="7359"/>
                  <a:pt x="7191" y="8013"/>
                  <a:pt x="5584" y="8311"/>
                </a:cubicBezTo>
                <a:cubicBezTo>
                  <a:pt x="5763" y="8109"/>
                  <a:pt x="6037" y="7823"/>
                  <a:pt x="6418" y="7525"/>
                </a:cubicBezTo>
                <a:cubicBezTo>
                  <a:pt x="7072" y="7037"/>
                  <a:pt x="8144" y="6382"/>
                  <a:pt x="9704" y="6001"/>
                </a:cubicBezTo>
                <a:close/>
                <a:moveTo>
                  <a:pt x="655" y="6013"/>
                </a:moveTo>
                <a:cubicBezTo>
                  <a:pt x="2203" y="6382"/>
                  <a:pt x="3286" y="7037"/>
                  <a:pt x="3929" y="7549"/>
                </a:cubicBezTo>
                <a:cubicBezTo>
                  <a:pt x="4310" y="7847"/>
                  <a:pt x="4596" y="8121"/>
                  <a:pt x="4775" y="8335"/>
                </a:cubicBezTo>
                <a:cubicBezTo>
                  <a:pt x="3167" y="8013"/>
                  <a:pt x="2096" y="7359"/>
                  <a:pt x="1476" y="6847"/>
                </a:cubicBezTo>
                <a:cubicBezTo>
                  <a:pt x="1084" y="6537"/>
                  <a:pt x="822" y="6227"/>
                  <a:pt x="655" y="6013"/>
                </a:cubicBezTo>
                <a:close/>
                <a:moveTo>
                  <a:pt x="1969" y="7829"/>
                </a:moveTo>
                <a:cubicBezTo>
                  <a:pt x="2107" y="7829"/>
                  <a:pt x="2244" y="7834"/>
                  <a:pt x="2381" y="7847"/>
                </a:cubicBezTo>
                <a:cubicBezTo>
                  <a:pt x="3000" y="8168"/>
                  <a:pt x="3774" y="8466"/>
                  <a:pt x="4751" y="8644"/>
                </a:cubicBezTo>
                <a:cubicBezTo>
                  <a:pt x="4409" y="8708"/>
                  <a:pt x="4091" y="8735"/>
                  <a:pt x="3795" y="8735"/>
                </a:cubicBezTo>
                <a:cubicBezTo>
                  <a:pt x="3041" y="8735"/>
                  <a:pt x="2440" y="8559"/>
                  <a:pt x="2012" y="8371"/>
                </a:cubicBezTo>
                <a:cubicBezTo>
                  <a:pt x="1631" y="8204"/>
                  <a:pt x="1357" y="8013"/>
                  <a:pt x="1179" y="7871"/>
                </a:cubicBezTo>
                <a:cubicBezTo>
                  <a:pt x="1450" y="7847"/>
                  <a:pt x="1712" y="7829"/>
                  <a:pt x="1969" y="7829"/>
                </a:cubicBezTo>
                <a:close/>
                <a:moveTo>
                  <a:pt x="8525" y="7824"/>
                </a:moveTo>
                <a:cubicBezTo>
                  <a:pt x="8741" y="7824"/>
                  <a:pt x="8954" y="7839"/>
                  <a:pt x="9168" y="7871"/>
                </a:cubicBezTo>
                <a:cubicBezTo>
                  <a:pt x="8989" y="8013"/>
                  <a:pt x="8715" y="8204"/>
                  <a:pt x="8346" y="8371"/>
                </a:cubicBezTo>
                <a:cubicBezTo>
                  <a:pt x="7909" y="8563"/>
                  <a:pt x="7285" y="8749"/>
                  <a:pt x="6498" y="8749"/>
                </a:cubicBezTo>
                <a:cubicBezTo>
                  <a:pt x="6214" y="8749"/>
                  <a:pt x="5909" y="8725"/>
                  <a:pt x="5584" y="8668"/>
                </a:cubicBezTo>
                <a:cubicBezTo>
                  <a:pt x="6549" y="8478"/>
                  <a:pt x="7334" y="8180"/>
                  <a:pt x="7942" y="7859"/>
                </a:cubicBezTo>
                <a:cubicBezTo>
                  <a:pt x="8138" y="7836"/>
                  <a:pt x="8332" y="7824"/>
                  <a:pt x="8525" y="7824"/>
                </a:cubicBezTo>
                <a:close/>
                <a:moveTo>
                  <a:pt x="5179" y="8906"/>
                </a:moveTo>
                <a:cubicBezTo>
                  <a:pt x="5191" y="8906"/>
                  <a:pt x="5227" y="8918"/>
                  <a:pt x="5239" y="8918"/>
                </a:cubicBezTo>
                <a:lnTo>
                  <a:pt x="5310" y="9442"/>
                </a:lnTo>
                <a:lnTo>
                  <a:pt x="5048" y="9442"/>
                </a:lnTo>
                <a:lnTo>
                  <a:pt x="5120" y="8918"/>
                </a:lnTo>
                <a:cubicBezTo>
                  <a:pt x="5132" y="8918"/>
                  <a:pt x="5167" y="8906"/>
                  <a:pt x="5179" y="8906"/>
                </a:cubicBezTo>
                <a:close/>
                <a:moveTo>
                  <a:pt x="5358" y="9764"/>
                </a:moveTo>
                <a:lnTo>
                  <a:pt x="5501" y="10835"/>
                </a:lnTo>
                <a:lnTo>
                  <a:pt x="4834" y="10835"/>
                </a:lnTo>
                <a:lnTo>
                  <a:pt x="4989" y="9764"/>
                </a:lnTo>
                <a:close/>
                <a:moveTo>
                  <a:pt x="5191" y="0"/>
                </a:moveTo>
                <a:cubicBezTo>
                  <a:pt x="5132" y="0"/>
                  <a:pt x="5084" y="36"/>
                  <a:pt x="5060" y="72"/>
                </a:cubicBezTo>
                <a:lnTo>
                  <a:pt x="4632" y="762"/>
                </a:lnTo>
                <a:lnTo>
                  <a:pt x="4429" y="572"/>
                </a:lnTo>
                <a:cubicBezTo>
                  <a:pt x="4394" y="536"/>
                  <a:pt x="4346" y="524"/>
                  <a:pt x="4298" y="524"/>
                </a:cubicBezTo>
                <a:cubicBezTo>
                  <a:pt x="4251" y="536"/>
                  <a:pt x="4215" y="572"/>
                  <a:pt x="4179" y="608"/>
                </a:cubicBezTo>
                <a:cubicBezTo>
                  <a:pt x="4155" y="667"/>
                  <a:pt x="3465" y="2060"/>
                  <a:pt x="3465" y="2965"/>
                </a:cubicBezTo>
                <a:cubicBezTo>
                  <a:pt x="3465" y="3037"/>
                  <a:pt x="3465" y="3096"/>
                  <a:pt x="3477" y="3168"/>
                </a:cubicBezTo>
                <a:cubicBezTo>
                  <a:pt x="2786" y="2608"/>
                  <a:pt x="1536" y="2179"/>
                  <a:pt x="1476" y="2156"/>
                </a:cubicBezTo>
                <a:cubicBezTo>
                  <a:pt x="1459" y="2151"/>
                  <a:pt x="1440" y="2148"/>
                  <a:pt x="1421" y="2148"/>
                </a:cubicBezTo>
                <a:cubicBezTo>
                  <a:pt x="1387" y="2148"/>
                  <a:pt x="1352" y="2157"/>
                  <a:pt x="1322" y="2179"/>
                </a:cubicBezTo>
                <a:cubicBezTo>
                  <a:pt x="1274" y="2203"/>
                  <a:pt x="1250" y="2251"/>
                  <a:pt x="1250" y="2310"/>
                </a:cubicBezTo>
                <a:lnTo>
                  <a:pt x="1250" y="2572"/>
                </a:lnTo>
                <a:lnTo>
                  <a:pt x="464" y="2394"/>
                </a:lnTo>
                <a:cubicBezTo>
                  <a:pt x="450" y="2391"/>
                  <a:pt x="436" y="2389"/>
                  <a:pt x="423" y="2389"/>
                </a:cubicBezTo>
                <a:cubicBezTo>
                  <a:pt x="378" y="2389"/>
                  <a:pt x="337" y="2405"/>
                  <a:pt x="310" y="2441"/>
                </a:cubicBezTo>
                <a:cubicBezTo>
                  <a:pt x="262" y="2489"/>
                  <a:pt x="250" y="2548"/>
                  <a:pt x="262" y="2596"/>
                </a:cubicBezTo>
                <a:lnTo>
                  <a:pt x="441" y="3382"/>
                </a:lnTo>
                <a:lnTo>
                  <a:pt x="179" y="3382"/>
                </a:lnTo>
                <a:cubicBezTo>
                  <a:pt x="131" y="3382"/>
                  <a:pt x="72" y="3406"/>
                  <a:pt x="48" y="3453"/>
                </a:cubicBezTo>
                <a:cubicBezTo>
                  <a:pt x="12" y="3501"/>
                  <a:pt x="0" y="3549"/>
                  <a:pt x="24" y="3608"/>
                </a:cubicBezTo>
                <a:cubicBezTo>
                  <a:pt x="48" y="3668"/>
                  <a:pt x="548" y="5132"/>
                  <a:pt x="1179" y="5763"/>
                </a:cubicBezTo>
                <a:lnTo>
                  <a:pt x="1238" y="5823"/>
                </a:lnTo>
                <a:cubicBezTo>
                  <a:pt x="953" y="5727"/>
                  <a:pt x="655" y="5656"/>
                  <a:pt x="345" y="5596"/>
                </a:cubicBezTo>
                <a:cubicBezTo>
                  <a:pt x="335" y="5594"/>
                  <a:pt x="325" y="5593"/>
                  <a:pt x="315" y="5593"/>
                </a:cubicBezTo>
                <a:cubicBezTo>
                  <a:pt x="266" y="5593"/>
                  <a:pt x="218" y="5616"/>
                  <a:pt x="179" y="5656"/>
                </a:cubicBezTo>
                <a:cubicBezTo>
                  <a:pt x="131" y="5704"/>
                  <a:pt x="131" y="5775"/>
                  <a:pt x="167" y="5835"/>
                </a:cubicBezTo>
                <a:cubicBezTo>
                  <a:pt x="179" y="5870"/>
                  <a:pt x="488" y="6442"/>
                  <a:pt x="1274" y="7085"/>
                </a:cubicBezTo>
                <a:cubicBezTo>
                  <a:pt x="1441" y="7216"/>
                  <a:pt x="1619" y="7359"/>
                  <a:pt x="1846" y="7501"/>
                </a:cubicBezTo>
                <a:cubicBezTo>
                  <a:pt x="1500" y="7501"/>
                  <a:pt x="1155" y="7549"/>
                  <a:pt x="822" y="7609"/>
                </a:cubicBezTo>
                <a:cubicBezTo>
                  <a:pt x="762" y="7620"/>
                  <a:pt x="714" y="7656"/>
                  <a:pt x="679" y="7716"/>
                </a:cubicBezTo>
                <a:cubicBezTo>
                  <a:pt x="655" y="7775"/>
                  <a:pt x="679" y="7835"/>
                  <a:pt x="714" y="7871"/>
                </a:cubicBezTo>
                <a:cubicBezTo>
                  <a:pt x="726" y="7894"/>
                  <a:pt x="1131" y="8323"/>
                  <a:pt x="1893" y="8668"/>
                </a:cubicBezTo>
                <a:cubicBezTo>
                  <a:pt x="2346" y="8871"/>
                  <a:pt x="3024" y="9061"/>
                  <a:pt x="3858" y="9061"/>
                </a:cubicBezTo>
                <a:cubicBezTo>
                  <a:pt x="4155" y="9061"/>
                  <a:pt x="4465" y="9037"/>
                  <a:pt x="4786" y="8990"/>
                </a:cubicBezTo>
                <a:lnTo>
                  <a:pt x="4786" y="8990"/>
                </a:lnTo>
                <a:lnTo>
                  <a:pt x="4513" y="10990"/>
                </a:lnTo>
                <a:cubicBezTo>
                  <a:pt x="4513" y="11026"/>
                  <a:pt x="4513" y="11073"/>
                  <a:pt x="4548" y="11121"/>
                </a:cubicBezTo>
                <a:cubicBezTo>
                  <a:pt x="4584" y="11145"/>
                  <a:pt x="4632" y="11180"/>
                  <a:pt x="4667" y="11180"/>
                </a:cubicBezTo>
                <a:lnTo>
                  <a:pt x="5715" y="11180"/>
                </a:lnTo>
                <a:cubicBezTo>
                  <a:pt x="5763" y="11180"/>
                  <a:pt x="5798" y="11169"/>
                  <a:pt x="5834" y="11121"/>
                </a:cubicBezTo>
                <a:cubicBezTo>
                  <a:pt x="5858" y="11085"/>
                  <a:pt x="5882" y="11026"/>
                  <a:pt x="5882" y="10990"/>
                </a:cubicBezTo>
                <a:lnTo>
                  <a:pt x="5596" y="8990"/>
                </a:lnTo>
                <a:lnTo>
                  <a:pt x="5596" y="8990"/>
                </a:lnTo>
                <a:cubicBezTo>
                  <a:pt x="5918" y="9049"/>
                  <a:pt x="6251" y="9061"/>
                  <a:pt x="6537" y="9061"/>
                </a:cubicBezTo>
                <a:cubicBezTo>
                  <a:pt x="7370" y="9061"/>
                  <a:pt x="8037" y="8871"/>
                  <a:pt x="8501" y="8668"/>
                </a:cubicBezTo>
                <a:cubicBezTo>
                  <a:pt x="9251" y="8323"/>
                  <a:pt x="9656" y="7894"/>
                  <a:pt x="9668" y="7871"/>
                </a:cubicBezTo>
                <a:cubicBezTo>
                  <a:pt x="9716" y="7835"/>
                  <a:pt x="9728" y="7775"/>
                  <a:pt x="9704" y="7716"/>
                </a:cubicBezTo>
                <a:cubicBezTo>
                  <a:pt x="9668" y="7656"/>
                  <a:pt x="9632" y="7609"/>
                  <a:pt x="9573" y="7609"/>
                </a:cubicBezTo>
                <a:cubicBezTo>
                  <a:pt x="9227" y="7549"/>
                  <a:pt x="8882" y="7513"/>
                  <a:pt x="8537" y="7501"/>
                </a:cubicBezTo>
                <a:cubicBezTo>
                  <a:pt x="8751" y="7359"/>
                  <a:pt x="8942" y="7216"/>
                  <a:pt x="9108" y="7085"/>
                </a:cubicBezTo>
                <a:cubicBezTo>
                  <a:pt x="9882" y="6442"/>
                  <a:pt x="10204" y="5870"/>
                  <a:pt x="10228" y="5835"/>
                </a:cubicBezTo>
                <a:cubicBezTo>
                  <a:pt x="10251" y="5775"/>
                  <a:pt x="10251" y="5715"/>
                  <a:pt x="10204" y="5656"/>
                </a:cubicBezTo>
                <a:cubicBezTo>
                  <a:pt x="10174" y="5616"/>
                  <a:pt x="10128" y="5593"/>
                  <a:pt x="10079" y="5593"/>
                </a:cubicBezTo>
                <a:cubicBezTo>
                  <a:pt x="10069" y="5593"/>
                  <a:pt x="10059" y="5594"/>
                  <a:pt x="10049" y="5596"/>
                </a:cubicBezTo>
                <a:cubicBezTo>
                  <a:pt x="9728" y="5656"/>
                  <a:pt x="9430" y="5727"/>
                  <a:pt x="9156" y="5823"/>
                </a:cubicBezTo>
                <a:cubicBezTo>
                  <a:pt x="9168" y="5811"/>
                  <a:pt x="9192" y="5787"/>
                  <a:pt x="9216" y="5763"/>
                </a:cubicBezTo>
                <a:cubicBezTo>
                  <a:pt x="9835" y="5120"/>
                  <a:pt x="10323" y="3668"/>
                  <a:pt x="10359" y="3608"/>
                </a:cubicBezTo>
                <a:cubicBezTo>
                  <a:pt x="10370" y="3560"/>
                  <a:pt x="10370" y="3501"/>
                  <a:pt x="10347" y="3453"/>
                </a:cubicBezTo>
                <a:cubicBezTo>
                  <a:pt x="10311" y="3406"/>
                  <a:pt x="10263" y="3382"/>
                  <a:pt x="10204" y="3382"/>
                </a:cubicBezTo>
                <a:lnTo>
                  <a:pt x="9942" y="3382"/>
                </a:lnTo>
                <a:lnTo>
                  <a:pt x="10120" y="2596"/>
                </a:lnTo>
                <a:cubicBezTo>
                  <a:pt x="10132" y="2537"/>
                  <a:pt x="10120" y="2477"/>
                  <a:pt x="10073" y="2441"/>
                </a:cubicBezTo>
                <a:cubicBezTo>
                  <a:pt x="10036" y="2405"/>
                  <a:pt x="9993" y="2389"/>
                  <a:pt x="9959" y="2389"/>
                </a:cubicBezTo>
                <a:cubicBezTo>
                  <a:pt x="9948" y="2389"/>
                  <a:pt x="9938" y="2391"/>
                  <a:pt x="9930" y="2394"/>
                </a:cubicBezTo>
                <a:lnTo>
                  <a:pt x="9132" y="2572"/>
                </a:lnTo>
                <a:lnTo>
                  <a:pt x="9132" y="2310"/>
                </a:lnTo>
                <a:cubicBezTo>
                  <a:pt x="9132" y="2263"/>
                  <a:pt x="9108" y="2203"/>
                  <a:pt x="9061" y="2179"/>
                </a:cubicBezTo>
                <a:cubicBezTo>
                  <a:pt x="9030" y="2156"/>
                  <a:pt x="9004" y="2143"/>
                  <a:pt x="8974" y="2143"/>
                </a:cubicBezTo>
                <a:cubicBezTo>
                  <a:pt x="8957" y="2143"/>
                  <a:pt x="8939" y="2147"/>
                  <a:pt x="8918" y="2156"/>
                </a:cubicBezTo>
                <a:cubicBezTo>
                  <a:pt x="8858" y="2179"/>
                  <a:pt x="7608" y="2608"/>
                  <a:pt x="6906" y="3168"/>
                </a:cubicBezTo>
                <a:cubicBezTo>
                  <a:pt x="6918" y="3096"/>
                  <a:pt x="6918" y="3037"/>
                  <a:pt x="6918" y="2965"/>
                </a:cubicBezTo>
                <a:cubicBezTo>
                  <a:pt x="6918" y="2060"/>
                  <a:pt x="6239" y="667"/>
                  <a:pt x="6203" y="608"/>
                </a:cubicBezTo>
                <a:cubicBezTo>
                  <a:pt x="6179" y="572"/>
                  <a:pt x="6144" y="536"/>
                  <a:pt x="6084" y="524"/>
                </a:cubicBezTo>
                <a:cubicBezTo>
                  <a:pt x="6070" y="522"/>
                  <a:pt x="6057" y="520"/>
                  <a:pt x="6044" y="520"/>
                </a:cubicBezTo>
                <a:cubicBezTo>
                  <a:pt x="6004" y="520"/>
                  <a:pt x="5971" y="536"/>
                  <a:pt x="5953" y="572"/>
                </a:cubicBezTo>
                <a:lnTo>
                  <a:pt x="5763" y="762"/>
                </a:lnTo>
                <a:lnTo>
                  <a:pt x="5322" y="72"/>
                </a:lnTo>
                <a:cubicBezTo>
                  <a:pt x="5298" y="36"/>
                  <a:pt x="5239" y="0"/>
                  <a:pt x="519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125" name="Google Shape;12125;p81"/>
          <p:cNvGrpSpPr/>
          <p:nvPr/>
        </p:nvGrpSpPr>
        <p:grpSpPr>
          <a:xfrm>
            <a:off x="6575552" y="4595235"/>
            <a:ext cx="476544" cy="431317"/>
            <a:chOff x="4959533" y="3370226"/>
            <a:chExt cx="357408" cy="323488"/>
          </a:xfrm>
          <a:solidFill>
            <a:schemeClr val="tx1"/>
          </a:solidFill>
        </p:grpSpPr>
        <p:sp>
          <p:nvSpPr>
            <p:cNvPr id="12126" name="Google Shape;12126;p81"/>
            <p:cNvSpPr/>
            <p:nvPr/>
          </p:nvSpPr>
          <p:spPr>
            <a:xfrm>
              <a:off x="4959533" y="3370226"/>
              <a:ext cx="357408" cy="323488"/>
            </a:xfrm>
            <a:custGeom>
              <a:avLst/>
              <a:gdLst/>
              <a:ahLst/>
              <a:cxnLst/>
              <a:rect l="l" t="t" r="r" b="b"/>
              <a:pathLst>
                <a:path w="11169" h="10109" extrusionOk="0">
                  <a:moveTo>
                    <a:pt x="7906" y="738"/>
                  </a:moveTo>
                  <a:cubicBezTo>
                    <a:pt x="8596" y="1012"/>
                    <a:pt x="9192" y="1393"/>
                    <a:pt x="9680" y="1870"/>
                  </a:cubicBezTo>
                  <a:cubicBezTo>
                    <a:pt x="9521" y="2137"/>
                    <a:pt x="9210" y="2287"/>
                    <a:pt x="8870" y="2287"/>
                  </a:cubicBezTo>
                  <a:cubicBezTo>
                    <a:pt x="8725" y="2287"/>
                    <a:pt x="8575" y="2260"/>
                    <a:pt x="8430" y="2203"/>
                  </a:cubicBezTo>
                  <a:cubicBezTo>
                    <a:pt x="8168" y="2096"/>
                    <a:pt x="7942" y="1917"/>
                    <a:pt x="7823" y="1679"/>
                  </a:cubicBezTo>
                  <a:cubicBezTo>
                    <a:pt x="7692" y="1465"/>
                    <a:pt x="7656" y="1203"/>
                    <a:pt x="7751" y="1000"/>
                  </a:cubicBezTo>
                  <a:cubicBezTo>
                    <a:pt x="7775" y="905"/>
                    <a:pt x="7834" y="822"/>
                    <a:pt x="7906" y="738"/>
                  </a:cubicBezTo>
                  <a:close/>
                  <a:moveTo>
                    <a:pt x="1024" y="2441"/>
                  </a:moveTo>
                  <a:cubicBezTo>
                    <a:pt x="1048" y="2441"/>
                    <a:pt x="1060" y="2453"/>
                    <a:pt x="1095" y="2477"/>
                  </a:cubicBezTo>
                  <a:cubicBezTo>
                    <a:pt x="1512" y="2620"/>
                    <a:pt x="1703" y="3132"/>
                    <a:pt x="1524" y="3584"/>
                  </a:cubicBezTo>
                  <a:cubicBezTo>
                    <a:pt x="1441" y="3810"/>
                    <a:pt x="1286" y="3989"/>
                    <a:pt x="1084" y="4096"/>
                  </a:cubicBezTo>
                  <a:cubicBezTo>
                    <a:pt x="965" y="4159"/>
                    <a:pt x="843" y="4189"/>
                    <a:pt x="722" y="4189"/>
                  </a:cubicBezTo>
                  <a:cubicBezTo>
                    <a:pt x="635" y="4189"/>
                    <a:pt x="549" y="4173"/>
                    <a:pt x="464" y="4144"/>
                  </a:cubicBezTo>
                  <a:cubicBezTo>
                    <a:pt x="441" y="4120"/>
                    <a:pt x="393" y="4108"/>
                    <a:pt x="369" y="4096"/>
                  </a:cubicBezTo>
                  <a:cubicBezTo>
                    <a:pt x="441" y="3489"/>
                    <a:pt x="679" y="2929"/>
                    <a:pt x="1024" y="2441"/>
                  </a:cubicBezTo>
                  <a:close/>
                  <a:moveTo>
                    <a:pt x="5596" y="310"/>
                  </a:moveTo>
                  <a:cubicBezTo>
                    <a:pt x="6299" y="310"/>
                    <a:pt x="6965" y="417"/>
                    <a:pt x="7596" y="619"/>
                  </a:cubicBezTo>
                  <a:cubicBezTo>
                    <a:pt x="7537" y="703"/>
                    <a:pt x="7489" y="786"/>
                    <a:pt x="7465" y="881"/>
                  </a:cubicBezTo>
                  <a:cubicBezTo>
                    <a:pt x="7346" y="1191"/>
                    <a:pt x="7370" y="1512"/>
                    <a:pt x="7537" y="1834"/>
                  </a:cubicBezTo>
                  <a:cubicBezTo>
                    <a:pt x="7703" y="2131"/>
                    <a:pt x="7977" y="2370"/>
                    <a:pt x="8323" y="2501"/>
                  </a:cubicBezTo>
                  <a:cubicBezTo>
                    <a:pt x="8513" y="2572"/>
                    <a:pt x="8692" y="2608"/>
                    <a:pt x="8894" y="2608"/>
                  </a:cubicBezTo>
                  <a:cubicBezTo>
                    <a:pt x="9311" y="2608"/>
                    <a:pt x="9692" y="2429"/>
                    <a:pt x="9930" y="2120"/>
                  </a:cubicBezTo>
                  <a:cubicBezTo>
                    <a:pt x="10501" y="2798"/>
                    <a:pt x="10847" y="3632"/>
                    <a:pt x="10847" y="4525"/>
                  </a:cubicBezTo>
                  <a:cubicBezTo>
                    <a:pt x="10847" y="4918"/>
                    <a:pt x="10513" y="5227"/>
                    <a:pt x="10109" y="5227"/>
                  </a:cubicBezTo>
                  <a:lnTo>
                    <a:pt x="9930" y="5227"/>
                  </a:lnTo>
                  <a:cubicBezTo>
                    <a:pt x="9930" y="5168"/>
                    <a:pt x="9942" y="5108"/>
                    <a:pt x="9942" y="5049"/>
                  </a:cubicBezTo>
                  <a:cubicBezTo>
                    <a:pt x="9942" y="4691"/>
                    <a:pt x="9823" y="4346"/>
                    <a:pt x="9608" y="4048"/>
                  </a:cubicBezTo>
                  <a:cubicBezTo>
                    <a:pt x="9573" y="4006"/>
                    <a:pt x="9520" y="3984"/>
                    <a:pt x="9470" y="3984"/>
                  </a:cubicBezTo>
                  <a:cubicBezTo>
                    <a:pt x="9437" y="3984"/>
                    <a:pt x="9406" y="3994"/>
                    <a:pt x="9382" y="4013"/>
                  </a:cubicBezTo>
                  <a:cubicBezTo>
                    <a:pt x="9311" y="4072"/>
                    <a:pt x="9287" y="4179"/>
                    <a:pt x="9347" y="4239"/>
                  </a:cubicBezTo>
                  <a:cubicBezTo>
                    <a:pt x="9525" y="4477"/>
                    <a:pt x="9620" y="4751"/>
                    <a:pt x="9620" y="5025"/>
                  </a:cubicBezTo>
                  <a:cubicBezTo>
                    <a:pt x="9620" y="5084"/>
                    <a:pt x="9620" y="5144"/>
                    <a:pt x="9608" y="5203"/>
                  </a:cubicBezTo>
                  <a:lnTo>
                    <a:pt x="6465" y="5203"/>
                  </a:lnTo>
                  <a:cubicBezTo>
                    <a:pt x="6453" y="5156"/>
                    <a:pt x="6453" y="5096"/>
                    <a:pt x="6453" y="5025"/>
                  </a:cubicBezTo>
                  <a:cubicBezTo>
                    <a:pt x="6453" y="4251"/>
                    <a:pt x="7168" y="3620"/>
                    <a:pt x="8025" y="3620"/>
                  </a:cubicBezTo>
                  <a:cubicBezTo>
                    <a:pt x="8323" y="3620"/>
                    <a:pt x="8608" y="3691"/>
                    <a:pt x="8858" y="3822"/>
                  </a:cubicBezTo>
                  <a:cubicBezTo>
                    <a:pt x="8881" y="3837"/>
                    <a:pt x="8907" y="3844"/>
                    <a:pt x="8933" y="3844"/>
                  </a:cubicBezTo>
                  <a:cubicBezTo>
                    <a:pt x="8991" y="3844"/>
                    <a:pt x="9052" y="3812"/>
                    <a:pt x="9085" y="3763"/>
                  </a:cubicBezTo>
                  <a:cubicBezTo>
                    <a:pt x="9132" y="3691"/>
                    <a:pt x="9096" y="3584"/>
                    <a:pt x="9025" y="3536"/>
                  </a:cubicBezTo>
                  <a:cubicBezTo>
                    <a:pt x="8727" y="3382"/>
                    <a:pt x="8382" y="3286"/>
                    <a:pt x="8025" y="3286"/>
                  </a:cubicBezTo>
                  <a:cubicBezTo>
                    <a:pt x="6965" y="3286"/>
                    <a:pt x="6120" y="4060"/>
                    <a:pt x="6120" y="5025"/>
                  </a:cubicBezTo>
                  <a:cubicBezTo>
                    <a:pt x="6120" y="5084"/>
                    <a:pt x="6120" y="5144"/>
                    <a:pt x="6132" y="5203"/>
                  </a:cubicBezTo>
                  <a:lnTo>
                    <a:pt x="1060" y="5203"/>
                  </a:lnTo>
                  <a:cubicBezTo>
                    <a:pt x="655" y="5203"/>
                    <a:pt x="333" y="4894"/>
                    <a:pt x="333" y="4513"/>
                  </a:cubicBezTo>
                  <a:lnTo>
                    <a:pt x="333" y="4417"/>
                  </a:lnTo>
                  <a:lnTo>
                    <a:pt x="345" y="4417"/>
                  </a:lnTo>
                  <a:cubicBezTo>
                    <a:pt x="464" y="4465"/>
                    <a:pt x="595" y="4501"/>
                    <a:pt x="714" y="4501"/>
                  </a:cubicBezTo>
                  <a:cubicBezTo>
                    <a:pt x="881" y="4501"/>
                    <a:pt x="1060" y="4453"/>
                    <a:pt x="1226" y="4382"/>
                  </a:cubicBezTo>
                  <a:cubicBezTo>
                    <a:pt x="1512" y="4239"/>
                    <a:pt x="1715" y="3989"/>
                    <a:pt x="1834" y="3691"/>
                  </a:cubicBezTo>
                  <a:cubicBezTo>
                    <a:pt x="2072" y="3084"/>
                    <a:pt x="1810" y="2393"/>
                    <a:pt x="1238" y="2167"/>
                  </a:cubicBezTo>
                  <a:cubicBezTo>
                    <a:pt x="2179" y="1060"/>
                    <a:pt x="3786" y="310"/>
                    <a:pt x="5596" y="310"/>
                  </a:cubicBezTo>
                  <a:close/>
                  <a:moveTo>
                    <a:pt x="6894" y="5572"/>
                  </a:moveTo>
                  <a:lnTo>
                    <a:pt x="7334" y="8573"/>
                  </a:lnTo>
                  <a:cubicBezTo>
                    <a:pt x="7370" y="8870"/>
                    <a:pt x="7287" y="9180"/>
                    <a:pt x="7072" y="9418"/>
                  </a:cubicBezTo>
                  <a:cubicBezTo>
                    <a:pt x="6870" y="9656"/>
                    <a:pt x="6584" y="9775"/>
                    <a:pt x="6275" y="9775"/>
                  </a:cubicBezTo>
                  <a:lnTo>
                    <a:pt x="4894" y="9775"/>
                  </a:lnTo>
                  <a:cubicBezTo>
                    <a:pt x="4572" y="9775"/>
                    <a:pt x="4298" y="9644"/>
                    <a:pt x="4084" y="9418"/>
                  </a:cubicBezTo>
                  <a:cubicBezTo>
                    <a:pt x="3870" y="9180"/>
                    <a:pt x="3786" y="8882"/>
                    <a:pt x="3834" y="8573"/>
                  </a:cubicBezTo>
                  <a:lnTo>
                    <a:pt x="4251" y="5572"/>
                  </a:lnTo>
                  <a:close/>
                  <a:moveTo>
                    <a:pt x="5584" y="0"/>
                  </a:moveTo>
                  <a:cubicBezTo>
                    <a:pt x="4096" y="0"/>
                    <a:pt x="2703" y="465"/>
                    <a:pt x="1655" y="1310"/>
                  </a:cubicBezTo>
                  <a:cubicBezTo>
                    <a:pt x="595" y="2167"/>
                    <a:pt x="0" y="3310"/>
                    <a:pt x="0" y="4525"/>
                  </a:cubicBezTo>
                  <a:lnTo>
                    <a:pt x="0" y="4537"/>
                  </a:lnTo>
                  <a:cubicBezTo>
                    <a:pt x="0" y="5108"/>
                    <a:pt x="476" y="5572"/>
                    <a:pt x="1060" y="5572"/>
                  </a:cubicBezTo>
                  <a:lnTo>
                    <a:pt x="3929" y="5572"/>
                  </a:lnTo>
                  <a:lnTo>
                    <a:pt x="3512" y="8525"/>
                  </a:lnTo>
                  <a:cubicBezTo>
                    <a:pt x="3453" y="8930"/>
                    <a:pt x="3572" y="9335"/>
                    <a:pt x="3846" y="9632"/>
                  </a:cubicBezTo>
                  <a:cubicBezTo>
                    <a:pt x="4108" y="9930"/>
                    <a:pt x="4489" y="10109"/>
                    <a:pt x="4882" y="10109"/>
                  </a:cubicBezTo>
                  <a:lnTo>
                    <a:pt x="6275" y="10109"/>
                  </a:lnTo>
                  <a:cubicBezTo>
                    <a:pt x="6668" y="10109"/>
                    <a:pt x="7061" y="9930"/>
                    <a:pt x="7311" y="9632"/>
                  </a:cubicBezTo>
                  <a:cubicBezTo>
                    <a:pt x="7584" y="9335"/>
                    <a:pt x="7703" y="8930"/>
                    <a:pt x="7644" y="8525"/>
                  </a:cubicBezTo>
                  <a:lnTo>
                    <a:pt x="7227" y="5572"/>
                  </a:lnTo>
                  <a:lnTo>
                    <a:pt x="10097" y="5572"/>
                  </a:lnTo>
                  <a:cubicBezTo>
                    <a:pt x="10680" y="5572"/>
                    <a:pt x="11132" y="5108"/>
                    <a:pt x="11156" y="4537"/>
                  </a:cubicBezTo>
                  <a:lnTo>
                    <a:pt x="11156" y="4525"/>
                  </a:lnTo>
                  <a:cubicBezTo>
                    <a:pt x="11168" y="3310"/>
                    <a:pt x="10585" y="2155"/>
                    <a:pt x="9513" y="1310"/>
                  </a:cubicBezTo>
                  <a:cubicBezTo>
                    <a:pt x="8465" y="465"/>
                    <a:pt x="7061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7" name="Google Shape;12127;p81"/>
            <p:cNvSpPr/>
            <p:nvPr/>
          </p:nvSpPr>
          <p:spPr>
            <a:xfrm>
              <a:off x="5055149" y="3409458"/>
              <a:ext cx="99840" cy="88416"/>
            </a:xfrm>
            <a:custGeom>
              <a:avLst/>
              <a:gdLst/>
              <a:ahLst/>
              <a:cxnLst/>
              <a:rect l="l" t="t" r="r" b="b"/>
              <a:pathLst>
                <a:path w="3120" h="2763" extrusionOk="0">
                  <a:moveTo>
                    <a:pt x="1560" y="1"/>
                  </a:moveTo>
                  <a:cubicBezTo>
                    <a:pt x="691" y="1"/>
                    <a:pt x="1" y="620"/>
                    <a:pt x="1" y="1382"/>
                  </a:cubicBezTo>
                  <a:cubicBezTo>
                    <a:pt x="1" y="2144"/>
                    <a:pt x="691" y="2763"/>
                    <a:pt x="1560" y="2763"/>
                  </a:cubicBezTo>
                  <a:cubicBezTo>
                    <a:pt x="2418" y="2763"/>
                    <a:pt x="3120" y="2144"/>
                    <a:pt x="3120" y="1382"/>
                  </a:cubicBezTo>
                  <a:cubicBezTo>
                    <a:pt x="3108" y="1084"/>
                    <a:pt x="3013" y="798"/>
                    <a:pt x="2822" y="560"/>
                  </a:cubicBezTo>
                  <a:cubicBezTo>
                    <a:pt x="2790" y="521"/>
                    <a:pt x="2742" y="503"/>
                    <a:pt x="2697" y="503"/>
                  </a:cubicBezTo>
                  <a:cubicBezTo>
                    <a:pt x="2659" y="503"/>
                    <a:pt x="2623" y="515"/>
                    <a:pt x="2596" y="536"/>
                  </a:cubicBezTo>
                  <a:cubicBezTo>
                    <a:pt x="2525" y="584"/>
                    <a:pt x="2525" y="691"/>
                    <a:pt x="2572" y="751"/>
                  </a:cubicBezTo>
                  <a:cubicBezTo>
                    <a:pt x="2715" y="929"/>
                    <a:pt x="2799" y="1144"/>
                    <a:pt x="2799" y="1370"/>
                  </a:cubicBezTo>
                  <a:cubicBezTo>
                    <a:pt x="2799" y="1941"/>
                    <a:pt x="2239" y="2418"/>
                    <a:pt x="1560" y="2418"/>
                  </a:cubicBezTo>
                  <a:cubicBezTo>
                    <a:pt x="870" y="2418"/>
                    <a:pt x="322" y="1941"/>
                    <a:pt x="322" y="1370"/>
                  </a:cubicBezTo>
                  <a:cubicBezTo>
                    <a:pt x="322" y="786"/>
                    <a:pt x="870" y="310"/>
                    <a:pt x="1560" y="310"/>
                  </a:cubicBezTo>
                  <a:cubicBezTo>
                    <a:pt x="1739" y="310"/>
                    <a:pt x="1917" y="334"/>
                    <a:pt x="2084" y="417"/>
                  </a:cubicBezTo>
                  <a:cubicBezTo>
                    <a:pt x="2104" y="423"/>
                    <a:pt x="2124" y="426"/>
                    <a:pt x="2144" y="426"/>
                  </a:cubicBezTo>
                  <a:cubicBezTo>
                    <a:pt x="2208" y="426"/>
                    <a:pt x="2268" y="395"/>
                    <a:pt x="2287" y="322"/>
                  </a:cubicBezTo>
                  <a:cubicBezTo>
                    <a:pt x="2322" y="239"/>
                    <a:pt x="2287" y="143"/>
                    <a:pt x="2203" y="120"/>
                  </a:cubicBezTo>
                  <a:cubicBezTo>
                    <a:pt x="1989" y="24"/>
                    <a:pt x="1787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28" name="Google Shape;12128;p81"/>
          <p:cNvGrpSpPr/>
          <p:nvPr/>
        </p:nvGrpSpPr>
        <p:grpSpPr>
          <a:xfrm>
            <a:off x="9507691" y="4572365"/>
            <a:ext cx="476075" cy="476544"/>
            <a:chOff x="7158637" y="3353074"/>
            <a:chExt cx="357056" cy="357408"/>
          </a:xfrm>
          <a:solidFill>
            <a:schemeClr val="tx1"/>
          </a:solidFill>
        </p:grpSpPr>
        <p:sp>
          <p:nvSpPr>
            <p:cNvPr id="12129" name="Google Shape;12129;p81"/>
            <p:cNvSpPr/>
            <p:nvPr/>
          </p:nvSpPr>
          <p:spPr>
            <a:xfrm>
              <a:off x="7158637" y="3353074"/>
              <a:ext cx="357056" cy="357408"/>
            </a:xfrm>
            <a:custGeom>
              <a:avLst/>
              <a:gdLst/>
              <a:ahLst/>
              <a:cxnLst/>
              <a:rect l="l" t="t" r="r" b="b"/>
              <a:pathLst>
                <a:path w="11158" h="11169" extrusionOk="0">
                  <a:moveTo>
                    <a:pt x="7157" y="2489"/>
                  </a:moveTo>
                  <a:cubicBezTo>
                    <a:pt x="7192" y="2489"/>
                    <a:pt x="7204" y="2501"/>
                    <a:pt x="7204" y="2501"/>
                  </a:cubicBezTo>
                  <a:cubicBezTo>
                    <a:pt x="7216" y="2513"/>
                    <a:pt x="7228" y="2537"/>
                    <a:pt x="7228" y="2560"/>
                  </a:cubicBezTo>
                  <a:cubicBezTo>
                    <a:pt x="7228" y="2608"/>
                    <a:pt x="7204" y="2632"/>
                    <a:pt x="7157" y="2656"/>
                  </a:cubicBezTo>
                  <a:lnTo>
                    <a:pt x="6776" y="2691"/>
                  </a:lnTo>
                  <a:lnTo>
                    <a:pt x="6788" y="2656"/>
                  </a:lnTo>
                  <a:cubicBezTo>
                    <a:pt x="6811" y="2596"/>
                    <a:pt x="6859" y="2548"/>
                    <a:pt x="6919" y="2537"/>
                  </a:cubicBezTo>
                  <a:lnTo>
                    <a:pt x="7145" y="2489"/>
                  </a:lnTo>
                  <a:close/>
                  <a:moveTo>
                    <a:pt x="5192" y="2632"/>
                  </a:moveTo>
                  <a:cubicBezTo>
                    <a:pt x="5014" y="3084"/>
                    <a:pt x="5014" y="3108"/>
                    <a:pt x="5014" y="3144"/>
                  </a:cubicBezTo>
                  <a:cubicBezTo>
                    <a:pt x="5002" y="3227"/>
                    <a:pt x="5073" y="3310"/>
                    <a:pt x="5168" y="3310"/>
                  </a:cubicBezTo>
                  <a:cubicBezTo>
                    <a:pt x="5240" y="3310"/>
                    <a:pt x="5311" y="3251"/>
                    <a:pt x="5323" y="3168"/>
                  </a:cubicBezTo>
                  <a:cubicBezTo>
                    <a:pt x="5335" y="3132"/>
                    <a:pt x="5395" y="2989"/>
                    <a:pt x="5466" y="2810"/>
                  </a:cubicBezTo>
                  <a:lnTo>
                    <a:pt x="5549" y="2953"/>
                  </a:lnTo>
                  <a:cubicBezTo>
                    <a:pt x="5641" y="3100"/>
                    <a:pt x="5803" y="3176"/>
                    <a:pt x="5966" y="3176"/>
                  </a:cubicBezTo>
                  <a:cubicBezTo>
                    <a:pt x="6014" y="3176"/>
                    <a:pt x="6062" y="3169"/>
                    <a:pt x="6109" y="3156"/>
                  </a:cubicBezTo>
                  <a:lnTo>
                    <a:pt x="6347" y="3096"/>
                  </a:lnTo>
                  <a:cubicBezTo>
                    <a:pt x="6347" y="3156"/>
                    <a:pt x="6383" y="3215"/>
                    <a:pt x="6442" y="3251"/>
                  </a:cubicBezTo>
                  <a:lnTo>
                    <a:pt x="6811" y="3441"/>
                  </a:lnTo>
                  <a:lnTo>
                    <a:pt x="6788" y="3489"/>
                  </a:lnTo>
                  <a:lnTo>
                    <a:pt x="5264" y="3489"/>
                  </a:lnTo>
                  <a:lnTo>
                    <a:pt x="4049" y="3013"/>
                  </a:lnTo>
                  <a:lnTo>
                    <a:pt x="4299" y="2667"/>
                  </a:lnTo>
                  <a:lnTo>
                    <a:pt x="5192" y="2632"/>
                  </a:lnTo>
                  <a:close/>
                  <a:moveTo>
                    <a:pt x="382" y="6442"/>
                  </a:moveTo>
                  <a:lnTo>
                    <a:pt x="1001" y="7025"/>
                  </a:lnTo>
                  <a:cubicBezTo>
                    <a:pt x="1037" y="7073"/>
                    <a:pt x="1061" y="7132"/>
                    <a:pt x="1061" y="7192"/>
                  </a:cubicBezTo>
                  <a:lnTo>
                    <a:pt x="953" y="8085"/>
                  </a:lnTo>
                  <a:cubicBezTo>
                    <a:pt x="668" y="7573"/>
                    <a:pt x="489" y="7025"/>
                    <a:pt x="382" y="6442"/>
                  </a:cubicBezTo>
                  <a:close/>
                  <a:moveTo>
                    <a:pt x="5537" y="310"/>
                  </a:moveTo>
                  <a:cubicBezTo>
                    <a:pt x="6930" y="310"/>
                    <a:pt x="8228" y="870"/>
                    <a:pt x="9228" y="1846"/>
                  </a:cubicBezTo>
                  <a:cubicBezTo>
                    <a:pt x="10193" y="2810"/>
                    <a:pt x="10729" y="4084"/>
                    <a:pt x="10752" y="5430"/>
                  </a:cubicBezTo>
                  <a:cubicBezTo>
                    <a:pt x="10717" y="5418"/>
                    <a:pt x="10669" y="5394"/>
                    <a:pt x="10657" y="5346"/>
                  </a:cubicBezTo>
                  <a:lnTo>
                    <a:pt x="10419" y="4894"/>
                  </a:lnTo>
                  <a:cubicBezTo>
                    <a:pt x="10386" y="4845"/>
                    <a:pt x="10325" y="4818"/>
                    <a:pt x="10267" y="4818"/>
                  </a:cubicBezTo>
                  <a:cubicBezTo>
                    <a:pt x="10240" y="4818"/>
                    <a:pt x="10215" y="4823"/>
                    <a:pt x="10193" y="4834"/>
                  </a:cubicBezTo>
                  <a:cubicBezTo>
                    <a:pt x="10181" y="4894"/>
                    <a:pt x="10145" y="4989"/>
                    <a:pt x="10193" y="5073"/>
                  </a:cubicBezTo>
                  <a:lnTo>
                    <a:pt x="10431" y="5525"/>
                  </a:lnTo>
                  <a:cubicBezTo>
                    <a:pt x="10490" y="5644"/>
                    <a:pt x="10598" y="5727"/>
                    <a:pt x="10729" y="5763"/>
                  </a:cubicBezTo>
                  <a:lnTo>
                    <a:pt x="10824" y="5787"/>
                  </a:lnTo>
                  <a:cubicBezTo>
                    <a:pt x="10752" y="7120"/>
                    <a:pt x="10228" y="8347"/>
                    <a:pt x="9288" y="9287"/>
                  </a:cubicBezTo>
                  <a:cubicBezTo>
                    <a:pt x="8288" y="10287"/>
                    <a:pt x="6978" y="10823"/>
                    <a:pt x="5561" y="10823"/>
                  </a:cubicBezTo>
                  <a:cubicBezTo>
                    <a:pt x="4168" y="10823"/>
                    <a:pt x="2847" y="10276"/>
                    <a:pt x="1846" y="9287"/>
                  </a:cubicBezTo>
                  <a:cubicBezTo>
                    <a:pt x="1608" y="9049"/>
                    <a:pt x="1394" y="8799"/>
                    <a:pt x="1215" y="8525"/>
                  </a:cubicBezTo>
                  <a:lnTo>
                    <a:pt x="1370" y="7216"/>
                  </a:lnTo>
                  <a:cubicBezTo>
                    <a:pt x="1382" y="7061"/>
                    <a:pt x="1323" y="6906"/>
                    <a:pt x="1215" y="6787"/>
                  </a:cubicBezTo>
                  <a:lnTo>
                    <a:pt x="322" y="5930"/>
                  </a:lnTo>
                  <a:cubicBezTo>
                    <a:pt x="311" y="5811"/>
                    <a:pt x="311" y="5692"/>
                    <a:pt x="311" y="5573"/>
                  </a:cubicBezTo>
                  <a:cubicBezTo>
                    <a:pt x="311" y="4168"/>
                    <a:pt x="858" y="2846"/>
                    <a:pt x="1846" y="1846"/>
                  </a:cubicBezTo>
                  <a:cubicBezTo>
                    <a:pt x="2466" y="1227"/>
                    <a:pt x="3216" y="774"/>
                    <a:pt x="4037" y="536"/>
                  </a:cubicBezTo>
                  <a:lnTo>
                    <a:pt x="4037" y="536"/>
                  </a:lnTo>
                  <a:lnTo>
                    <a:pt x="3930" y="822"/>
                  </a:lnTo>
                  <a:cubicBezTo>
                    <a:pt x="3894" y="905"/>
                    <a:pt x="3942" y="1001"/>
                    <a:pt x="4013" y="1024"/>
                  </a:cubicBezTo>
                  <a:cubicBezTo>
                    <a:pt x="4025" y="1024"/>
                    <a:pt x="4061" y="1048"/>
                    <a:pt x="4073" y="1048"/>
                  </a:cubicBezTo>
                  <a:cubicBezTo>
                    <a:pt x="4132" y="1048"/>
                    <a:pt x="4216" y="1001"/>
                    <a:pt x="4228" y="941"/>
                  </a:cubicBezTo>
                  <a:lnTo>
                    <a:pt x="4418" y="453"/>
                  </a:lnTo>
                  <a:cubicBezTo>
                    <a:pt x="4692" y="393"/>
                    <a:pt x="4966" y="346"/>
                    <a:pt x="5252" y="334"/>
                  </a:cubicBezTo>
                  <a:lnTo>
                    <a:pt x="5252" y="334"/>
                  </a:lnTo>
                  <a:lnTo>
                    <a:pt x="5025" y="1227"/>
                  </a:lnTo>
                  <a:lnTo>
                    <a:pt x="4966" y="1239"/>
                  </a:lnTo>
                  <a:lnTo>
                    <a:pt x="4073" y="1239"/>
                  </a:lnTo>
                  <a:cubicBezTo>
                    <a:pt x="3906" y="1239"/>
                    <a:pt x="3763" y="1358"/>
                    <a:pt x="3728" y="1536"/>
                  </a:cubicBezTo>
                  <a:lnTo>
                    <a:pt x="3656" y="2120"/>
                  </a:lnTo>
                  <a:lnTo>
                    <a:pt x="3251" y="2132"/>
                  </a:lnTo>
                  <a:cubicBezTo>
                    <a:pt x="3073" y="2144"/>
                    <a:pt x="2942" y="2275"/>
                    <a:pt x="2930" y="2453"/>
                  </a:cubicBezTo>
                  <a:lnTo>
                    <a:pt x="2918" y="2918"/>
                  </a:lnTo>
                  <a:cubicBezTo>
                    <a:pt x="2918" y="3025"/>
                    <a:pt x="2942" y="3108"/>
                    <a:pt x="3013" y="3168"/>
                  </a:cubicBezTo>
                  <a:cubicBezTo>
                    <a:pt x="3083" y="3238"/>
                    <a:pt x="3154" y="3266"/>
                    <a:pt x="3238" y="3266"/>
                  </a:cubicBezTo>
                  <a:cubicBezTo>
                    <a:pt x="3254" y="3266"/>
                    <a:pt x="3270" y="3265"/>
                    <a:pt x="3287" y="3263"/>
                  </a:cubicBezTo>
                  <a:lnTo>
                    <a:pt x="3311" y="3263"/>
                  </a:lnTo>
                  <a:lnTo>
                    <a:pt x="2989" y="3572"/>
                  </a:lnTo>
                  <a:cubicBezTo>
                    <a:pt x="2930" y="3632"/>
                    <a:pt x="2918" y="3739"/>
                    <a:pt x="2978" y="3810"/>
                  </a:cubicBezTo>
                  <a:cubicBezTo>
                    <a:pt x="3001" y="3846"/>
                    <a:pt x="3049" y="3870"/>
                    <a:pt x="3097" y="3870"/>
                  </a:cubicBezTo>
                  <a:cubicBezTo>
                    <a:pt x="3132" y="3870"/>
                    <a:pt x="3168" y="3858"/>
                    <a:pt x="3204" y="3822"/>
                  </a:cubicBezTo>
                  <a:lnTo>
                    <a:pt x="3811" y="3263"/>
                  </a:lnTo>
                  <a:lnTo>
                    <a:pt x="5144" y="3799"/>
                  </a:lnTo>
                  <a:cubicBezTo>
                    <a:pt x="5156" y="3810"/>
                    <a:pt x="5192" y="3810"/>
                    <a:pt x="5204" y="3810"/>
                  </a:cubicBezTo>
                  <a:lnTo>
                    <a:pt x="6847" y="3810"/>
                  </a:lnTo>
                  <a:cubicBezTo>
                    <a:pt x="6907" y="3810"/>
                    <a:pt x="6954" y="3787"/>
                    <a:pt x="6978" y="3739"/>
                  </a:cubicBezTo>
                  <a:lnTo>
                    <a:pt x="7157" y="3465"/>
                  </a:lnTo>
                  <a:cubicBezTo>
                    <a:pt x="7192" y="3429"/>
                    <a:pt x="7192" y="3382"/>
                    <a:pt x="7192" y="3334"/>
                  </a:cubicBezTo>
                  <a:cubicBezTo>
                    <a:pt x="7169" y="3287"/>
                    <a:pt x="7145" y="3251"/>
                    <a:pt x="7097" y="3227"/>
                  </a:cubicBezTo>
                  <a:lnTo>
                    <a:pt x="6680" y="3025"/>
                  </a:lnTo>
                  <a:lnTo>
                    <a:pt x="7169" y="2965"/>
                  </a:lnTo>
                  <a:cubicBezTo>
                    <a:pt x="7383" y="2929"/>
                    <a:pt x="7550" y="2751"/>
                    <a:pt x="7526" y="2548"/>
                  </a:cubicBezTo>
                  <a:cubicBezTo>
                    <a:pt x="7526" y="2429"/>
                    <a:pt x="7466" y="2322"/>
                    <a:pt x="7371" y="2251"/>
                  </a:cubicBezTo>
                  <a:cubicBezTo>
                    <a:pt x="7301" y="2198"/>
                    <a:pt x="7219" y="2165"/>
                    <a:pt x="7133" y="2165"/>
                  </a:cubicBezTo>
                  <a:cubicBezTo>
                    <a:pt x="7101" y="2165"/>
                    <a:pt x="7069" y="2170"/>
                    <a:pt x="7038" y="2179"/>
                  </a:cubicBezTo>
                  <a:lnTo>
                    <a:pt x="6811" y="2215"/>
                  </a:lnTo>
                  <a:cubicBezTo>
                    <a:pt x="6633" y="2251"/>
                    <a:pt x="6502" y="2370"/>
                    <a:pt x="6442" y="2548"/>
                  </a:cubicBezTo>
                  <a:lnTo>
                    <a:pt x="6371" y="2751"/>
                  </a:lnTo>
                  <a:lnTo>
                    <a:pt x="6002" y="2858"/>
                  </a:lnTo>
                  <a:cubicBezTo>
                    <a:pt x="5988" y="2860"/>
                    <a:pt x="5974" y="2861"/>
                    <a:pt x="5960" y="2861"/>
                  </a:cubicBezTo>
                  <a:cubicBezTo>
                    <a:pt x="5892" y="2861"/>
                    <a:pt x="5827" y="2836"/>
                    <a:pt x="5787" y="2787"/>
                  </a:cubicBezTo>
                  <a:lnTo>
                    <a:pt x="5525" y="2382"/>
                  </a:lnTo>
                  <a:cubicBezTo>
                    <a:pt x="5490" y="2334"/>
                    <a:pt x="5430" y="2310"/>
                    <a:pt x="5371" y="2310"/>
                  </a:cubicBezTo>
                  <a:lnTo>
                    <a:pt x="4156" y="2358"/>
                  </a:lnTo>
                  <a:cubicBezTo>
                    <a:pt x="4109" y="2358"/>
                    <a:pt x="4049" y="2382"/>
                    <a:pt x="4013" y="2429"/>
                  </a:cubicBezTo>
                  <a:lnTo>
                    <a:pt x="3644" y="2953"/>
                  </a:lnTo>
                  <a:lnTo>
                    <a:pt x="3216" y="2977"/>
                  </a:lnTo>
                  <a:lnTo>
                    <a:pt x="3204" y="2977"/>
                  </a:lnTo>
                  <a:lnTo>
                    <a:pt x="3204" y="2965"/>
                  </a:lnTo>
                  <a:lnTo>
                    <a:pt x="3216" y="2501"/>
                  </a:lnTo>
                  <a:cubicBezTo>
                    <a:pt x="3216" y="2501"/>
                    <a:pt x="3216" y="2489"/>
                    <a:pt x="3228" y="2489"/>
                  </a:cubicBezTo>
                  <a:lnTo>
                    <a:pt x="3763" y="2453"/>
                  </a:lnTo>
                  <a:cubicBezTo>
                    <a:pt x="3835" y="2453"/>
                    <a:pt x="3906" y="2394"/>
                    <a:pt x="3906" y="2310"/>
                  </a:cubicBezTo>
                  <a:lnTo>
                    <a:pt x="4001" y="1584"/>
                  </a:lnTo>
                  <a:cubicBezTo>
                    <a:pt x="4001" y="1584"/>
                    <a:pt x="4001" y="1560"/>
                    <a:pt x="4013" y="1560"/>
                  </a:cubicBezTo>
                  <a:lnTo>
                    <a:pt x="4966" y="1560"/>
                  </a:lnTo>
                  <a:lnTo>
                    <a:pt x="5871" y="1310"/>
                  </a:lnTo>
                  <a:cubicBezTo>
                    <a:pt x="5918" y="1298"/>
                    <a:pt x="5966" y="1263"/>
                    <a:pt x="5978" y="1203"/>
                  </a:cubicBezTo>
                  <a:lnTo>
                    <a:pt x="6097" y="882"/>
                  </a:lnTo>
                  <a:cubicBezTo>
                    <a:pt x="6133" y="786"/>
                    <a:pt x="6085" y="703"/>
                    <a:pt x="5990" y="667"/>
                  </a:cubicBezTo>
                  <a:cubicBezTo>
                    <a:pt x="5975" y="663"/>
                    <a:pt x="5960" y="661"/>
                    <a:pt x="5946" y="661"/>
                  </a:cubicBezTo>
                  <a:cubicBezTo>
                    <a:pt x="5875" y="661"/>
                    <a:pt x="5807" y="706"/>
                    <a:pt x="5787" y="774"/>
                  </a:cubicBezTo>
                  <a:lnTo>
                    <a:pt x="5692" y="1013"/>
                  </a:lnTo>
                  <a:lnTo>
                    <a:pt x="5323" y="1120"/>
                  </a:lnTo>
                  <a:lnTo>
                    <a:pt x="5537" y="310"/>
                  </a:lnTo>
                  <a:close/>
                  <a:moveTo>
                    <a:pt x="5585" y="0"/>
                  </a:moveTo>
                  <a:cubicBezTo>
                    <a:pt x="4097" y="0"/>
                    <a:pt x="2692" y="584"/>
                    <a:pt x="1632" y="1644"/>
                  </a:cubicBezTo>
                  <a:cubicBezTo>
                    <a:pt x="584" y="2691"/>
                    <a:pt x="1" y="4096"/>
                    <a:pt x="1" y="5585"/>
                  </a:cubicBezTo>
                  <a:cubicBezTo>
                    <a:pt x="1" y="7073"/>
                    <a:pt x="584" y="8466"/>
                    <a:pt x="1632" y="9525"/>
                  </a:cubicBezTo>
                  <a:cubicBezTo>
                    <a:pt x="2692" y="10585"/>
                    <a:pt x="4097" y="11169"/>
                    <a:pt x="5585" y="11169"/>
                  </a:cubicBezTo>
                  <a:cubicBezTo>
                    <a:pt x="7073" y="11169"/>
                    <a:pt x="8466" y="10585"/>
                    <a:pt x="9526" y="9525"/>
                  </a:cubicBezTo>
                  <a:cubicBezTo>
                    <a:pt x="10586" y="8466"/>
                    <a:pt x="11157" y="7073"/>
                    <a:pt x="11157" y="5585"/>
                  </a:cubicBezTo>
                  <a:cubicBezTo>
                    <a:pt x="11157" y="4096"/>
                    <a:pt x="10586" y="2691"/>
                    <a:pt x="9526" y="1644"/>
                  </a:cubicBezTo>
                  <a:cubicBezTo>
                    <a:pt x="8466" y="584"/>
                    <a:pt x="7073" y="0"/>
                    <a:pt x="5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0" name="Google Shape;12130;p81"/>
            <p:cNvSpPr/>
            <p:nvPr/>
          </p:nvSpPr>
          <p:spPr>
            <a:xfrm>
              <a:off x="7406669" y="3594898"/>
              <a:ext cx="26336" cy="27968"/>
            </a:xfrm>
            <a:custGeom>
              <a:avLst/>
              <a:gdLst/>
              <a:ahLst/>
              <a:cxnLst/>
              <a:rect l="l" t="t" r="r" b="b"/>
              <a:pathLst>
                <a:path w="823" h="874" extrusionOk="0">
                  <a:moveTo>
                    <a:pt x="637" y="1"/>
                  </a:moveTo>
                  <a:cubicBezTo>
                    <a:pt x="592" y="1"/>
                    <a:pt x="551" y="19"/>
                    <a:pt x="525" y="52"/>
                  </a:cubicBezTo>
                  <a:lnTo>
                    <a:pt x="60" y="599"/>
                  </a:lnTo>
                  <a:cubicBezTo>
                    <a:pt x="1" y="671"/>
                    <a:pt x="13" y="778"/>
                    <a:pt x="72" y="825"/>
                  </a:cubicBezTo>
                  <a:cubicBezTo>
                    <a:pt x="108" y="849"/>
                    <a:pt x="156" y="873"/>
                    <a:pt x="180" y="873"/>
                  </a:cubicBezTo>
                  <a:cubicBezTo>
                    <a:pt x="227" y="873"/>
                    <a:pt x="275" y="849"/>
                    <a:pt x="299" y="814"/>
                  </a:cubicBezTo>
                  <a:lnTo>
                    <a:pt x="763" y="254"/>
                  </a:lnTo>
                  <a:cubicBezTo>
                    <a:pt x="822" y="194"/>
                    <a:pt x="822" y="99"/>
                    <a:pt x="751" y="40"/>
                  </a:cubicBezTo>
                  <a:cubicBezTo>
                    <a:pt x="713" y="13"/>
                    <a:pt x="674" y="1"/>
                    <a:pt x="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1" name="Google Shape;12131;p81"/>
            <p:cNvSpPr/>
            <p:nvPr/>
          </p:nvSpPr>
          <p:spPr>
            <a:xfrm>
              <a:off x="7229133" y="3469074"/>
              <a:ext cx="254912" cy="180832"/>
            </a:xfrm>
            <a:custGeom>
              <a:avLst/>
              <a:gdLst/>
              <a:ahLst/>
              <a:cxnLst/>
              <a:rect l="l" t="t" r="r" b="b"/>
              <a:pathLst>
                <a:path w="7966" h="5651" extrusionOk="0">
                  <a:moveTo>
                    <a:pt x="5980" y="1"/>
                  </a:moveTo>
                  <a:cubicBezTo>
                    <a:pt x="5931" y="1"/>
                    <a:pt x="5884" y="21"/>
                    <a:pt x="5859" y="66"/>
                  </a:cubicBezTo>
                  <a:cubicBezTo>
                    <a:pt x="5823" y="138"/>
                    <a:pt x="5835" y="233"/>
                    <a:pt x="5894" y="293"/>
                  </a:cubicBezTo>
                  <a:lnTo>
                    <a:pt x="6442" y="781"/>
                  </a:lnTo>
                  <a:cubicBezTo>
                    <a:pt x="6478" y="817"/>
                    <a:pt x="6513" y="828"/>
                    <a:pt x="6573" y="828"/>
                  </a:cubicBezTo>
                  <a:lnTo>
                    <a:pt x="6859" y="793"/>
                  </a:lnTo>
                  <a:lnTo>
                    <a:pt x="6978" y="959"/>
                  </a:lnTo>
                  <a:lnTo>
                    <a:pt x="5942" y="1662"/>
                  </a:lnTo>
                  <a:cubicBezTo>
                    <a:pt x="5927" y="1667"/>
                    <a:pt x="5910" y="1670"/>
                    <a:pt x="5895" y="1670"/>
                  </a:cubicBezTo>
                  <a:cubicBezTo>
                    <a:pt x="5873" y="1670"/>
                    <a:pt x="5854" y="1664"/>
                    <a:pt x="5847" y="1650"/>
                  </a:cubicBezTo>
                  <a:lnTo>
                    <a:pt x="5168" y="555"/>
                  </a:lnTo>
                  <a:cubicBezTo>
                    <a:pt x="5139" y="511"/>
                    <a:pt x="5088" y="485"/>
                    <a:pt x="5036" y="485"/>
                  </a:cubicBezTo>
                  <a:cubicBezTo>
                    <a:pt x="5003" y="485"/>
                    <a:pt x="4970" y="496"/>
                    <a:pt x="4942" y="519"/>
                  </a:cubicBezTo>
                  <a:cubicBezTo>
                    <a:pt x="4870" y="555"/>
                    <a:pt x="4846" y="662"/>
                    <a:pt x="4894" y="733"/>
                  </a:cubicBezTo>
                  <a:lnTo>
                    <a:pt x="5644" y="1912"/>
                  </a:lnTo>
                  <a:cubicBezTo>
                    <a:pt x="5668" y="1960"/>
                    <a:pt x="5704" y="1983"/>
                    <a:pt x="5763" y="1983"/>
                  </a:cubicBezTo>
                  <a:lnTo>
                    <a:pt x="6132" y="2043"/>
                  </a:lnTo>
                  <a:lnTo>
                    <a:pt x="6144" y="2043"/>
                  </a:lnTo>
                  <a:lnTo>
                    <a:pt x="6144" y="2067"/>
                  </a:lnTo>
                  <a:lnTo>
                    <a:pt x="5299" y="2995"/>
                  </a:lnTo>
                  <a:lnTo>
                    <a:pt x="5251" y="3091"/>
                  </a:lnTo>
                  <a:lnTo>
                    <a:pt x="5132" y="3948"/>
                  </a:lnTo>
                  <a:cubicBezTo>
                    <a:pt x="5120" y="4043"/>
                    <a:pt x="5073" y="4115"/>
                    <a:pt x="5013" y="4162"/>
                  </a:cubicBezTo>
                  <a:lnTo>
                    <a:pt x="3834" y="5234"/>
                  </a:lnTo>
                  <a:cubicBezTo>
                    <a:pt x="3775" y="5293"/>
                    <a:pt x="3692" y="5317"/>
                    <a:pt x="3596" y="5317"/>
                  </a:cubicBezTo>
                  <a:cubicBezTo>
                    <a:pt x="3453" y="5317"/>
                    <a:pt x="3334" y="5234"/>
                    <a:pt x="3275" y="5103"/>
                  </a:cubicBezTo>
                  <a:lnTo>
                    <a:pt x="2846" y="3972"/>
                  </a:lnTo>
                  <a:lnTo>
                    <a:pt x="2739" y="2781"/>
                  </a:lnTo>
                  <a:cubicBezTo>
                    <a:pt x="2703" y="2436"/>
                    <a:pt x="2430" y="2162"/>
                    <a:pt x="2084" y="2150"/>
                  </a:cubicBezTo>
                  <a:lnTo>
                    <a:pt x="763" y="2079"/>
                  </a:lnTo>
                  <a:cubicBezTo>
                    <a:pt x="667" y="2079"/>
                    <a:pt x="608" y="2019"/>
                    <a:pt x="596" y="1948"/>
                  </a:cubicBezTo>
                  <a:lnTo>
                    <a:pt x="358" y="971"/>
                  </a:lnTo>
                  <a:cubicBezTo>
                    <a:pt x="346" y="912"/>
                    <a:pt x="358" y="840"/>
                    <a:pt x="417" y="793"/>
                  </a:cubicBezTo>
                  <a:lnTo>
                    <a:pt x="548" y="674"/>
                  </a:lnTo>
                  <a:cubicBezTo>
                    <a:pt x="608" y="614"/>
                    <a:pt x="620" y="519"/>
                    <a:pt x="560" y="436"/>
                  </a:cubicBezTo>
                  <a:cubicBezTo>
                    <a:pt x="529" y="398"/>
                    <a:pt x="488" y="380"/>
                    <a:pt x="444" y="380"/>
                  </a:cubicBezTo>
                  <a:cubicBezTo>
                    <a:pt x="404" y="380"/>
                    <a:pt x="362" y="395"/>
                    <a:pt x="322" y="424"/>
                  </a:cubicBezTo>
                  <a:lnTo>
                    <a:pt x="191" y="543"/>
                  </a:lnTo>
                  <a:cubicBezTo>
                    <a:pt x="60" y="674"/>
                    <a:pt x="1" y="852"/>
                    <a:pt x="48" y="1043"/>
                  </a:cubicBezTo>
                  <a:lnTo>
                    <a:pt x="286" y="2019"/>
                  </a:lnTo>
                  <a:cubicBezTo>
                    <a:pt x="346" y="2233"/>
                    <a:pt x="525" y="2388"/>
                    <a:pt x="763" y="2400"/>
                  </a:cubicBezTo>
                  <a:lnTo>
                    <a:pt x="2084" y="2471"/>
                  </a:lnTo>
                  <a:cubicBezTo>
                    <a:pt x="2263" y="2495"/>
                    <a:pt x="2406" y="2626"/>
                    <a:pt x="2430" y="2805"/>
                  </a:cubicBezTo>
                  <a:lnTo>
                    <a:pt x="2525" y="4007"/>
                  </a:lnTo>
                  <a:cubicBezTo>
                    <a:pt x="2525" y="4031"/>
                    <a:pt x="2525" y="4043"/>
                    <a:pt x="2549" y="4055"/>
                  </a:cubicBezTo>
                  <a:lnTo>
                    <a:pt x="2989" y="5210"/>
                  </a:lnTo>
                  <a:cubicBezTo>
                    <a:pt x="3096" y="5472"/>
                    <a:pt x="3346" y="5650"/>
                    <a:pt x="3620" y="5650"/>
                  </a:cubicBezTo>
                  <a:cubicBezTo>
                    <a:pt x="3775" y="5650"/>
                    <a:pt x="3942" y="5591"/>
                    <a:pt x="4061" y="5472"/>
                  </a:cubicBezTo>
                  <a:lnTo>
                    <a:pt x="5239" y="4400"/>
                  </a:lnTo>
                  <a:cubicBezTo>
                    <a:pt x="5358" y="4293"/>
                    <a:pt x="5430" y="4138"/>
                    <a:pt x="5466" y="3984"/>
                  </a:cubicBezTo>
                  <a:lnTo>
                    <a:pt x="5585" y="3162"/>
                  </a:lnTo>
                  <a:lnTo>
                    <a:pt x="6394" y="2257"/>
                  </a:lnTo>
                  <a:cubicBezTo>
                    <a:pt x="6490" y="2162"/>
                    <a:pt x="6501" y="2031"/>
                    <a:pt x="6478" y="1912"/>
                  </a:cubicBezTo>
                  <a:cubicBezTo>
                    <a:pt x="6454" y="1852"/>
                    <a:pt x="6418" y="1793"/>
                    <a:pt x="6370" y="1757"/>
                  </a:cubicBezTo>
                  <a:lnTo>
                    <a:pt x="7335" y="1102"/>
                  </a:lnTo>
                  <a:lnTo>
                    <a:pt x="7383" y="1067"/>
                  </a:lnTo>
                  <a:cubicBezTo>
                    <a:pt x="7430" y="1007"/>
                    <a:pt x="7406" y="924"/>
                    <a:pt x="7383" y="888"/>
                  </a:cubicBezTo>
                  <a:lnTo>
                    <a:pt x="7263" y="733"/>
                  </a:lnTo>
                  <a:lnTo>
                    <a:pt x="7466" y="709"/>
                  </a:lnTo>
                  <a:cubicBezTo>
                    <a:pt x="7481" y="705"/>
                    <a:pt x="7496" y="703"/>
                    <a:pt x="7510" y="703"/>
                  </a:cubicBezTo>
                  <a:cubicBezTo>
                    <a:pt x="7573" y="703"/>
                    <a:pt x="7625" y="744"/>
                    <a:pt x="7644" y="793"/>
                  </a:cubicBezTo>
                  <a:cubicBezTo>
                    <a:pt x="7680" y="852"/>
                    <a:pt x="7740" y="888"/>
                    <a:pt x="7799" y="888"/>
                  </a:cubicBezTo>
                  <a:cubicBezTo>
                    <a:pt x="7823" y="888"/>
                    <a:pt x="7859" y="864"/>
                    <a:pt x="7883" y="852"/>
                  </a:cubicBezTo>
                  <a:cubicBezTo>
                    <a:pt x="7942" y="817"/>
                    <a:pt x="7966" y="709"/>
                    <a:pt x="7918" y="650"/>
                  </a:cubicBezTo>
                  <a:cubicBezTo>
                    <a:pt x="7825" y="494"/>
                    <a:pt x="7668" y="393"/>
                    <a:pt x="7488" y="393"/>
                  </a:cubicBezTo>
                  <a:cubicBezTo>
                    <a:pt x="7461" y="393"/>
                    <a:pt x="7434" y="395"/>
                    <a:pt x="7406" y="400"/>
                  </a:cubicBezTo>
                  <a:lnTo>
                    <a:pt x="6609" y="483"/>
                  </a:lnTo>
                  <a:lnTo>
                    <a:pt x="6097" y="43"/>
                  </a:lnTo>
                  <a:cubicBezTo>
                    <a:pt x="6064" y="15"/>
                    <a:pt x="6021" y="1"/>
                    <a:pt x="59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2" name="Google Shape;12132;p81"/>
            <p:cNvSpPr/>
            <p:nvPr/>
          </p:nvSpPr>
          <p:spPr>
            <a:xfrm>
              <a:off x="7409741" y="3428370"/>
              <a:ext cx="22880" cy="27616"/>
            </a:xfrm>
            <a:custGeom>
              <a:avLst/>
              <a:gdLst/>
              <a:ahLst/>
              <a:cxnLst/>
              <a:rect l="l" t="t" r="r" b="b"/>
              <a:pathLst>
                <a:path w="715" h="863" extrusionOk="0">
                  <a:moveTo>
                    <a:pt x="177" y="1"/>
                  </a:moveTo>
                  <a:cubicBezTo>
                    <a:pt x="144" y="1"/>
                    <a:pt x="111" y="10"/>
                    <a:pt x="84" y="29"/>
                  </a:cubicBezTo>
                  <a:cubicBezTo>
                    <a:pt x="12" y="76"/>
                    <a:pt x="0" y="184"/>
                    <a:pt x="36" y="255"/>
                  </a:cubicBezTo>
                  <a:lnTo>
                    <a:pt x="393" y="791"/>
                  </a:lnTo>
                  <a:cubicBezTo>
                    <a:pt x="429" y="838"/>
                    <a:pt x="488" y="862"/>
                    <a:pt x="536" y="862"/>
                  </a:cubicBezTo>
                  <a:cubicBezTo>
                    <a:pt x="560" y="862"/>
                    <a:pt x="596" y="850"/>
                    <a:pt x="619" y="838"/>
                  </a:cubicBezTo>
                  <a:cubicBezTo>
                    <a:pt x="691" y="779"/>
                    <a:pt x="715" y="684"/>
                    <a:pt x="667" y="612"/>
                  </a:cubicBezTo>
                  <a:lnTo>
                    <a:pt x="310" y="76"/>
                  </a:lnTo>
                  <a:cubicBezTo>
                    <a:pt x="280" y="25"/>
                    <a:pt x="229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33" name="Google Shape;12133;p81"/>
          <p:cNvGrpSpPr/>
          <p:nvPr/>
        </p:nvGrpSpPr>
        <p:grpSpPr>
          <a:xfrm>
            <a:off x="4384533" y="4571469"/>
            <a:ext cx="459776" cy="475392"/>
            <a:chOff x="3316269" y="3352402"/>
            <a:chExt cx="344832" cy="356544"/>
          </a:xfrm>
          <a:solidFill>
            <a:schemeClr val="tx1"/>
          </a:solidFill>
        </p:grpSpPr>
        <p:sp>
          <p:nvSpPr>
            <p:cNvPr id="12134" name="Google Shape;12134;p81"/>
            <p:cNvSpPr/>
            <p:nvPr/>
          </p:nvSpPr>
          <p:spPr>
            <a:xfrm>
              <a:off x="3546381" y="3557138"/>
              <a:ext cx="19840" cy="16576"/>
            </a:xfrm>
            <a:custGeom>
              <a:avLst/>
              <a:gdLst/>
              <a:ahLst/>
              <a:cxnLst/>
              <a:rect l="l" t="t" r="r" b="b"/>
              <a:pathLst>
                <a:path w="620" h="518" extrusionOk="0">
                  <a:moveTo>
                    <a:pt x="166" y="0"/>
                  </a:moveTo>
                  <a:cubicBezTo>
                    <a:pt x="115" y="0"/>
                    <a:pt x="65" y="22"/>
                    <a:pt x="37" y="65"/>
                  </a:cubicBezTo>
                  <a:cubicBezTo>
                    <a:pt x="1" y="148"/>
                    <a:pt x="13" y="243"/>
                    <a:pt x="84" y="291"/>
                  </a:cubicBezTo>
                  <a:lnTo>
                    <a:pt x="358" y="481"/>
                  </a:lnTo>
                  <a:cubicBezTo>
                    <a:pt x="382" y="505"/>
                    <a:pt x="418" y="517"/>
                    <a:pt x="441" y="517"/>
                  </a:cubicBezTo>
                  <a:cubicBezTo>
                    <a:pt x="489" y="517"/>
                    <a:pt x="549" y="481"/>
                    <a:pt x="572" y="446"/>
                  </a:cubicBezTo>
                  <a:cubicBezTo>
                    <a:pt x="620" y="362"/>
                    <a:pt x="596" y="267"/>
                    <a:pt x="537" y="220"/>
                  </a:cubicBezTo>
                  <a:lnTo>
                    <a:pt x="263" y="29"/>
                  </a:lnTo>
                  <a:cubicBezTo>
                    <a:pt x="234" y="10"/>
                    <a:pt x="200" y="0"/>
                    <a:pt x="1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5" name="Google Shape;12135;p81"/>
            <p:cNvSpPr/>
            <p:nvPr/>
          </p:nvSpPr>
          <p:spPr>
            <a:xfrm>
              <a:off x="3449997" y="3423730"/>
              <a:ext cx="14496" cy="18144"/>
            </a:xfrm>
            <a:custGeom>
              <a:avLst/>
              <a:gdLst/>
              <a:ahLst/>
              <a:cxnLst/>
              <a:rect l="l" t="t" r="r" b="b"/>
              <a:pathLst>
                <a:path w="453" h="567" extrusionOk="0">
                  <a:moveTo>
                    <a:pt x="180" y="1"/>
                  </a:moveTo>
                  <a:cubicBezTo>
                    <a:pt x="164" y="1"/>
                    <a:pt x="148" y="3"/>
                    <a:pt x="132" y="7"/>
                  </a:cubicBezTo>
                  <a:cubicBezTo>
                    <a:pt x="48" y="43"/>
                    <a:pt x="1" y="126"/>
                    <a:pt x="36" y="221"/>
                  </a:cubicBezTo>
                  <a:lnTo>
                    <a:pt x="108" y="459"/>
                  </a:lnTo>
                  <a:cubicBezTo>
                    <a:pt x="132" y="531"/>
                    <a:pt x="191" y="567"/>
                    <a:pt x="251" y="567"/>
                  </a:cubicBezTo>
                  <a:cubicBezTo>
                    <a:pt x="274" y="567"/>
                    <a:pt x="286" y="567"/>
                    <a:pt x="310" y="543"/>
                  </a:cubicBezTo>
                  <a:cubicBezTo>
                    <a:pt x="405" y="531"/>
                    <a:pt x="453" y="436"/>
                    <a:pt x="417" y="352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6" name="Google Shape;12136;p81"/>
            <p:cNvSpPr/>
            <p:nvPr/>
          </p:nvSpPr>
          <p:spPr>
            <a:xfrm>
              <a:off x="3316269" y="3352402"/>
              <a:ext cx="344832" cy="356544"/>
            </a:xfrm>
            <a:custGeom>
              <a:avLst/>
              <a:gdLst/>
              <a:ahLst/>
              <a:cxnLst/>
              <a:rect l="l" t="t" r="r" b="b"/>
              <a:pathLst>
                <a:path w="10776" h="11142" extrusionOk="0">
                  <a:moveTo>
                    <a:pt x="2870" y="2819"/>
                  </a:moveTo>
                  <a:cubicBezTo>
                    <a:pt x="2941" y="2819"/>
                    <a:pt x="3013" y="2867"/>
                    <a:pt x="3048" y="2950"/>
                  </a:cubicBezTo>
                  <a:cubicBezTo>
                    <a:pt x="3084" y="2998"/>
                    <a:pt x="3060" y="3046"/>
                    <a:pt x="3048" y="3093"/>
                  </a:cubicBezTo>
                  <a:cubicBezTo>
                    <a:pt x="3025" y="3129"/>
                    <a:pt x="2989" y="3165"/>
                    <a:pt x="2941" y="3189"/>
                  </a:cubicBezTo>
                  <a:cubicBezTo>
                    <a:pt x="2925" y="3199"/>
                    <a:pt x="2904" y="3205"/>
                    <a:pt x="2882" y="3205"/>
                  </a:cubicBezTo>
                  <a:cubicBezTo>
                    <a:pt x="2854" y="3205"/>
                    <a:pt x="2825" y="3196"/>
                    <a:pt x="2798" y="3177"/>
                  </a:cubicBezTo>
                  <a:cubicBezTo>
                    <a:pt x="2751" y="3153"/>
                    <a:pt x="2727" y="3117"/>
                    <a:pt x="2691" y="3069"/>
                  </a:cubicBezTo>
                  <a:cubicBezTo>
                    <a:pt x="2656" y="2974"/>
                    <a:pt x="2703" y="2867"/>
                    <a:pt x="2810" y="2831"/>
                  </a:cubicBezTo>
                  <a:cubicBezTo>
                    <a:pt x="2822" y="2831"/>
                    <a:pt x="2858" y="2819"/>
                    <a:pt x="2870" y="2819"/>
                  </a:cubicBezTo>
                  <a:close/>
                  <a:moveTo>
                    <a:pt x="2310" y="3367"/>
                  </a:moveTo>
                  <a:cubicBezTo>
                    <a:pt x="2382" y="3367"/>
                    <a:pt x="2453" y="3415"/>
                    <a:pt x="2489" y="3498"/>
                  </a:cubicBezTo>
                  <a:cubicBezTo>
                    <a:pt x="2501" y="3546"/>
                    <a:pt x="2501" y="3605"/>
                    <a:pt x="2465" y="3653"/>
                  </a:cubicBezTo>
                  <a:cubicBezTo>
                    <a:pt x="2441" y="3701"/>
                    <a:pt x="2406" y="3724"/>
                    <a:pt x="2370" y="3760"/>
                  </a:cubicBezTo>
                  <a:cubicBezTo>
                    <a:pt x="2352" y="3764"/>
                    <a:pt x="2333" y="3767"/>
                    <a:pt x="2314" y="3767"/>
                  </a:cubicBezTo>
                  <a:cubicBezTo>
                    <a:pt x="2280" y="3767"/>
                    <a:pt x="2245" y="3759"/>
                    <a:pt x="2215" y="3736"/>
                  </a:cubicBezTo>
                  <a:cubicBezTo>
                    <a:pt x="2167" y="3712"/>
                    <a:pt x="2144" y="3677"/>
                    <a:pt x="2108" y="3641"/>
                  </a:cubicBezTo>
                  <a:cubicBezTo>
                    <a:pt x="2108" y="3593"/>
                    <a:pt x="2108" y="3534"/>
                    <a:pt x="2144" y="3486"/>
                  </a:cubicBezTo>
                  <a:cubicBezTo>
                    <a:pt x="2167" y="3450"/>
                    <a:pt x="2203" y="3415"/>
                    <a:pt x="2251" y="3379"/>
                  </a:cubicBezTo>
                  <a:cubicBezTo>
                    <a:pt x="2263" y="3379"/>
                    <a:pt x="2286" y="3367"/>
                    <a:pt x="2310" y="3367"/>
                  </a:cubicBezTo>
                  <a:close/>
                  <a:moveTo>
                    <a:pt x="3060" y="3546"/>
                  </a:moveTo>
                  <a:cubicBezTo>
                    <a:pt x="3096" y="3546"/>
                    <a:pt x="3120" y="3546"/>
                    <a:pt x="3156" y="3570"/>
                  </a:cubicBezTo>
                  <a:cubicBezTo>
                    <a:pt x="3191" y="3593"/>
                    <a:pt x="3227" y="3629"/>
                    <a:pt x="3263" y="3665"/>
                  </a:cubicBezTo>
                  <a:cubicBezTo>
                    <a:pt x="3275" y="3724"/>
                    <a:pt x="3263" y="3772"/>
                    <a:pt x="3239" y="3831"/>
                  </a:cubicBezTo>
                  <a:cubicBezTo>
                    <a:pt x="3215" y="3879"/>
                    <a:pt x="3179" y="3903"/>
                    <a:pt x="3144" y="3939"/>
                  </a:cubicBezTo>
                  <a:cubicBezTo>
                    <a:pt x="3124" y="3944"/>
                    <a:pt x="3102" y="3946"/>
                    <a:pt x="3080" y="3946"/>
                  </a:cubicBezTo>
                  <a:cubicBezTo>
                    <a:pt x="3049" y="3946"/>
                    <a:pt x="3017" y="3941"/>
                    <a:pt x="2989" y="3927"/>
                  </a:cubicBezTo>
                  <a:cubicBezTo>
                    <a:pt x="2941" y="3891"/>
                    <a:pt x="2917" y="3867"/>
                    <a:pt x="2882" y="3820"/>
                  </a:cubicBezTo>
                  <a:cubicBezTo>
                    <a:pt x="2870" y="3772"/>
                    <a:pt x="2870" y="3712"/>
                    <a:pt x="2894" y="3665"/>
                  </a:cubicBezTo>
                  <a:cubicBezTo>
                    <a:pt x="2929" y="3629"/>
                    <a:pt x="2953" y="3593"/>
                    <a:pt x="3001" y="3570"/>
                  </a:cubicBezTo>
                  <a:cubicBezTo>
                    <a:pt x="3025" y="3570"/>
                    <a:pt x="3048" y="3546"/>
                    <a:pt x="3060" y="3546"/>
                  </a:cubicBezTo>
                  <a:close/>
                  <a:moveTo>
                    <a:pt x="3584" y="3843"/>
                  </a:moveTo>
                  <a:lnTo>
                    <a:pt x="4191" y="4343"/>
                  </a:lnTo>
                  <a:lnTo>
                    <a:pt x="3501" y="4046"/>
                  </a:lnTo>
                  <a:cubicBezTo>
                    <a:pt x="3513" y="4022"/>
                    <a:pt x="3525" y="3998"/>
                    <a:pt x="3537" y="3962"/>
                  </a:cubicBezTo>
                  <a:cubicBezTo>
                    <a:pt x="3560" y="3939"/>
                    <a:pt x="3572" y="3891"/>
                    <a:pt x="3584" y="3843"/>
                  </a:cubicBezTo>
                  <a:close/>
                  <a:moveTo>
                    <a:pt x="9478" y="3974"/>
                  </a:moveTo>
                  <a:cubicBezTo>
                    <a:pt x="9835" y="4141"/>
                    <a:pt x="10145" y="4391"/>
                    <a:pt x="10418" y="4713"/>
                  </a:cubicBezTo>
                  <a:cubicBezTo>
                    <a:pt x="10228" y="4998"/>
                    <a:pt x="9966" y="5260"/>
                    <a:pt x="9704" y="5451"/>
                  </a:cubicBezTo>
                  <a:cubicBezTo>
                    <a:pt x="9597" y="5332"/>
                    <a:pt x="9478" y="5248"/>
                    <a:pt x="9347" y="5153"/>
                  </a:cubicBezTo>
                  <a:cubicBezTo>
                    <a:pt x="9228" y="5094"/>
                    <a:pt x="9097" y="5022"/>
                    <a:pt x="8918" y="4963"/>
                  </a:cubicBezTo>
                  <a:lnTo>
                    <a:pt x="9406" y="4939"/>
                  </a:lnTo>
                  <a:cubicBezTo>
                    <a:pt x="9490" y="4939"/>
                    <a:pt x="9573" y="4844"/>
                    <a:pt x="9549" y="4760"/>
                  </a:cubicBezTo>
                  <a:cubicBezTo>
                    <a:pt x="9549" y="4672"/>
                    <a:pt x="9478" y="4604"/>
                    <a:pt x="9391" y="4604"/>
                  </a:cubicBezTo>
                  <a:cubicBezTo>
                    <a:pt x="9385" y="4604"/>
                    <a:pt x="9378" y="4605"/>
                    <a:pt x="9371" y="4605"/>
                  </a:cubicBezTo>
                  <a:lnTo>
                    <a:pt x="8656" y="4665"/>
                  </a:lnTo>
                  <a:cubicBezTo>
                    <a:pt x="8871" y="4546"/>
                    <a:pt x="9061" y="4427"/>
                    <a:pt x="9192" y="4308"/>
                  </a:cubicBezTo>
                  <a:cubicBezTo>
                    <a:pt x="9299" y="4201"/>
                    <a:pt x="9394" y="4105"/>
                    <a:pt x="9478" y="3974"/>
                  </a:cubicBezTo>
                  <a:close/>
                  <a:moveTo>
                    <a:pt x="4245" y="304"/>
                  </a:moveTo>
                  <a:cubicBezTo>
                    <a:pt x="4475" y="304"/>
                    <a:pt x="4701" y="348"/>
                    <a:pt x="4906" y="438"/>
                  </a:cubicBezTo>
                  <a:cubicBezTo>
                    <a:pt x="5299" y="605"/>
                    <a:pt x="5561" y="903"/>
                    <a:pt x="5704" y="1260"/>
                  </a:cubicBezTo>
                  <a:cubicBezTo>
                    <a:pt x="5787" y="1522"/>
                    <a:pt x="5835" y="1867"/>
                    <a:pt x="5799" y="2284"/>
                  </a:cubicBezTo>
                  <a:cubicBezTo>
                    <a:pt x="5537" y="2819"/>
                    <a:pt x="5370" y="3367"/>
                    <a:pt x="5287" y="3665"/>
                  </a:cubicBezTo>
                  <a:cubicBezTo>
                    <a:pt x="5251" y="3760"/>
                    <a:pt x="5311" y="3843"/>
                    <a:pt x="5406" y="3879"/>
                  </a:cubicBezTo>
                  <a:cubicBezTo>
                    <a:pt x="5418" y="3883"/>
                    <a:pt x="5431" y="3884"/>
                    <a:pt x="5444" y="3884"/>
                  </a:cubicBezTo>
                  <a:cubicBezTo>
                    <a:pt x="5516" y="3884"/>
                    <a:pt x="5588" y="3831"/>
                    <a:pt x="5608" y="3760"/>
                  </a:cubicBezTo>
                  <a:cubicBezTo>
                    <a:pt x="5894" y="2748"/>
                    <a:pt x="6311" y="1926"/>
                    <a:pt x="6727" y="1534"/>
                  </a:cubicBezTo>
                  <a:cubicBezTo>
                    <a:pt x="6972" y="1309"/>
                    <a:pt x="7286" y="1190"/>
                    <a:pt x="7633" y="1190"/>
                  </a:cubicBezTo>
                  <a:cubicBezTo>
                    <a:pt x="7691" y="1190"/>
                    <a:pt x="7751" y="1193"/>
                    <a:pt x="7811" y="1200"/>
                  </a:cubicBezTo>
                  <a:cubicBezTo>
                    <a:pt x="8228" y="1236"/>
                    <a:pt x="8632" y="1450"/>
                    <a:pt x="8930" y="1772"/>
                  </a:cubicBezTo>
                  <a:cubicBezTo>
                    <a:pt x="9228" y="2105"/>
                    <a:pt x="9394" y="2522"/>
                    <a:pt x="9394" y="2939"/>
                  </a:cubicBezTo>
                  <a:cubicBezTo>
                    <a:pt x="9394" y="3355"/>
                    <a:pt x="9228" y="3724"/>
                    <a:pt x="8942" y="3974"/>
                  </a:cubicBezTo>
                  <a:cubicBezTo>
                    <a:pt x="8656" y="4236"/>
                    <a:pt x="8180" y="4474"/>
                    <a:pt x="7561" y="4653"/>
                  </a:cubicBezTo>
                  <a:lnTo>
                    <a:pt x="7549" y="4653"/>
                  </a:lnTo>
                  <a:cubicBezTo>
                    <a:pt x="7430" y="4641"/>
                    <a:pt x="7299" y="4635"/>
                    <a:pt x="7161" y="4635"/>
                  </a:cubicBezTo>
                  <a:cubicBezTo>
                    <a:pt x="7022" y="4635"/>
                    <a:pt x="6876" y="4641"/>
                    <a:pt x="6727" y="4653"/>
                  </a:cubicBezTo>
                  <a:cubicBezTo>
                    <a:pt x="6632" y="4653"/>
                    <a:pt x="6561" y="4724"/>
                    <a:pt x="6561" y="4808"/>
                  </a:cubicBezTo>
                  <a:cubicBezTo>
                    <a:pt x="6561" y="4903"/>
                    <a:pt x="6632" y="4974"/>
                    <a:pt x="6727" y="4974"/>
                  </a:cubicBezTo>
                  <a:cubicBezTo>
                    <a:pt x="6825" y="4971"/>
                    <a:pt x="6935" y="4968"/>
                    <a:pt x="7055" y="4968"/>
                  </a:cubicBezTo>
                  <a:cubicBezTo>
                    <a:pt x="7682" y="4968"/>
                    <a:pt x="8561" y="5039"/>
                    <a:pt x="9121" y="5379"/>
                  </a:cubicBezTo>
                  <a:cubicBezTo>
                    <a:pt x="9871" y="5856"/>
                    <a:pt x="10061" y="6844"/>
                    <a:pt x="9597" y="7630"/>
                  </a:cubicBezTo>
                  <a:cubicBezTo>
                    <a:pt x="9275" y="8174"/>
                    <a:pt x="8718" y="8485"/>
                    <a:pt x="8177" y="8485"/>
                  </a:cubicBezTo>
                  <a:cubicBezTo>
                    <a:pt x="7937" y="8485"/>
                    <a:pt x="7701" y="8424"/>
                    <a:pt x="7489" y="8296"/>
                  </a:cubicBezTo>
                  <a:cubicBezTo>
                    <a:pt x="6870" y="7939"/>
                    <a:pt x="6156" y="6975"/>
                    <a:pt x="5954" y="6487"/>
                  </a:cubicBezTo>
                  <a:cubicBezTo>
                    <a:pt x="5954" y="6463"/>
                    <a:pt x="5942" y="6463"/>
                    <a:pt x="5942" y="6451"/>
                  </a:cubicBezTo>
                  <a:cubicBezTo>
                    <a:pt x="5918" y="6356"/>
                    <a:pt x="5906" y="6284"/>
                    <a:pt x="5894" y="6213"/>
                  </a:cubicBezTo>
                  <a:cubicBezTo>
                    <a:pt x="5884" y="6132"/>
                    <a:pt x="5813" y="6077"/>
                    <a:pt x="5741" y="6077"/>
                  </a:cubicBezTo>
                  <a:cubicBezTo>
                    <a:pt x="5729" y="6077"/>
                    <a:pt x="5716" y="6078"/>
                    <a:pt x="5704" y="6082"/>
                  </a:cubicBezTo>
                  <a:cubicBezTo>
                    <a:pt x="5608" y="6094"/>
                    <a:pt x="5549" y="6189"/>
                    <a:pt x="5561" y="6272"/>
                  </a:cubicBezTo>
                  <a:cubicBezTo>
                    <a:pt x="5823" y="7463"/>
                    <a:pt x="5739" y="8475"/>
                    <a:pt x="5549" y="8951"/>
                  </a:cubicBezTo>
                  <a:cubicBezTo>
                    <a:pt x="5323" y="9499"/>
                    <a:pt x="4763" y="9844"/>
                    <a:pt x="4132" y="9844"/>
                  </a:cubicBezTo>
                  <a:cubicBezTo>
                    <a:pt x="3918" y="9844"/>
                    <a:pt x="3691" y="9797"/>
                    <a:pt x="3465" y="9713"/>
                  </a:cubicBezTo>
                  <a:cubicBezTo>
                    <a:pt x="2620" y="9368"/>
                    <a:pt x="2167" y="8487"/>
                    <a:pt x="2465" y="7737"/>
                  </a:cubicBezTo>
                  <a:cubicBezTo>
                    <a:pt x="2620" y="7356"/>
                    <a:pt x="2965" y="6927"/>
                    <a:pt x="3465" y="6463"/>
                  </a:cubicBezTo>
                  <a:cubicBezTo>
                    <a:pt x="3691" y="6379"/>
                    <a:pt x="3894" y="6272"/>
                    <a:pt x="4072" y="6165"/>
                  </a:cubicBezTo>
                  <a:cubicBezTo>
                    <a:pt x="4156" y="6129"/>
                    <a:pt x="4180" y="6034"/>
                    <a:pt x="4156" y="5951"/>
                  </a:cubicBezTo>
                  <a:cubicBezTo>
                    <a:pt x="4120" y="5888"/>
                    <a:pt x="4056" y="5859"/>
                    <a:pt x="3991" y="5859"/>
                  </a:cubicBezTo>
                  <a:cubicBezTo>
                    <a:pt x="3971" y="5859"/>
                    <a:pt x="3950" y="5862"/>
                    <a:pt x="3930" y="5867"/>
                  </a:cubicBezTo>
                  <a:cubicBezTo>
                    <a:pt x="3136" y="6291"/>
                    <a:pt x="2413" y="6517"/>
                    <a:pt x="1867" y="6517"/>
                  </a:cubicBezTo>
                  <a:cubicBezTo>
                    <a:pt x="1815" y="6517"/>
                    <a:pt x="1764" y="6515"/>
                    <a:pt x="1715" y="6510"/>
                  </a:cubicBezTo>
                  <a:cubicBezTo>
                    <a:pt x="1322" y="6475"/>
                    <a:pt x="965" y="6284"/>
                    <a:pt x="715" y="5963"/>
                  </a:cubicBezTo>
                  <a:cubicBezTo>
                    <a:pt x="465" y="5629"/>
                    <a:pt x="322" y="5201"/>
                    <a:pt x="370" y="4748"/>
                  </a:cubicBezTo>
                  <a:cubicBezTo>
                    <a:pt x="439" y="3885"/>
                    <a:pt x="1086" y="3222"/>
                    <a:pt x="1839" y="3222"/>
                  </a:cubicBezTo>
                  <a:cubicBezTo>
                    <a:pt x="1865" y="3222"/>
                    <a:pt x="1891" y="3223"/>
                    <a:pt x="1917" y="3224"/>
                  </a:cubicBezTo>
                  <a:cubicBezTo>
                    <a:pt x="1894" y="3248"/>
                    <a:pt x="1858" y="3296"/>
                    <a:pt x="1846" y="3343"/>
                  </a:cubicBezTo>
                  <a:cubicBezTo>
                    <a:pt x="1786" y="3462"/>
                    <a:pt x="1774" y="3605"/>
                    <a:pt x="1810" y="3736"/>
                  </a:cubicBezTo>
                  <a:cubicBezTo>
                    <a:pt x="1858" y="3879"/>
                    <a:pt x="1953" y="3974"/>
                    <a:pt x="2084" y="4034"/>
                  </a:cubicBezTo>
                  <a:cubicBezTo>
                    <a:pt x="2155" y="4070"/>
                    <a:pt x="2227" y="4093"/>
                    <a:pt x="2310" y="4093"/>
                  </a:cubicBezTo>
                  <a:cubicBezTo>
                    <a:pt x="2370" y="4093"/>
                    <a:pt x="2429" y="4082"/>
                    <a:pt x="2465" y="4070"/>
                  </a:cubicBezTo>
                  <a:cubicBezTo>
                    <a:pt x="2513" y="4058"/>
                    <a:pt x="2560" y="4022"/>
                    <a:pt x="2608" y="3998"/>
                  </a:cubicBezTo>
                  <a:cubicBezTo>
                    <a:pt x="2644" y="4082"/>
                    <a:pt x="2739" y="4153"/>
                    <a:pt x="2822" y="4201"/>
                  </a:cubicBezTo>
                  <a:cubicBezTo>
                    <a:pt x="2906" y="4236"/>
                    <a:pt x="2977" y="4260"/>
                    <a:pt x="3048" y="4260"/>
                  </a:cubicBezTo>
                  <a:cubicBezTo>
                    <a:pt x="3084" y="4260"/>
                    <a:pt x="3120" y="4260"/>
                    <a:pt x="3156" y="4248"/>
                  </a:cubicBezTo>
                  <a:lnTo>
                    <a:pt x="4692" y="4951"/>
                  </a:lnTo>
                  <a:lnTo>
                    <a:pt x="2406" y="4974"/>
                  </a:lnTo>
                  <a:cubicBezTo>
                    <a:pt x="2322" y="4974"/>
                    <a:pt x="2251" y="5046"/>
                    <a:pt x="2251" y="5141"/>
                  </a:cubicBezTo>
                  <a:cubicBezTo>
                    <a:pt x="2251" y="5225"/>
                    <a:pt x="2322" y="5308"/>
                    <a:pt x="2406" y="5308"/>
                  </a:cubicBezTo>
                  <a:lnTo>
                    <a:pt x="5049" y="5260"/>
                  </a:lnTo>
                  <a:lnTo>
                    <a:pt x="4275" y="7772"/>
                  </a:lnTo>
                  <a:lnTo>
                    <a:pt x="4275" y="7820"/>
                  </a:lnTo>
                  <a:cubicBezTo>
                    <a:pt x="4275" y="7892"/>
                    <a:pt x="4311" y="7951"/>
                    <a:pt x="4394" y="7963"/>
                  </a:cubicBezTo>
                  <a:lnTo>
                    <a:pt x="4430" y="7963"/>
                  </a:lnTo>
                  <a:cubicBezTo>
                    <a:pt x="4513" y="7963"/>
                    <a:pt x="4572" y="7927"/>
                    <a:pt x="4584" y="7844"/>
                  </a:cubicBezTo>
                  <a:lnTo>
                    <a:pt x="5358" y="5332"/>
                  </a:lnTo>
                  <a:lnTo>
                    <a:pt x="6668" y="6260"/>
                  </a:lnTo>
                  <a:cubicBezTo>
                    <a:pt x="6692" y="6272"/>
                    <a:pt x="6727" y="6284"/>
                    <a:pt x="6751" y="6284"/>
                  </a:cubicBezTo>
                  <a:cubicBezTo>
                    <a:pt x="6799" y="6284"/>
                    <a:pt x="6858" y="6260"/>
                    <a:pt x="6894" y="6213"/>
                  </a:cubicBezTo>
                  <a:cubicBezTo>
                    <a:pt x="6930" y="6141"/>
                    <a:pt x="6918" y="6034"/>
                    <a:pt x="6847" y="5987"/>
                  </a:cubicBezTo>
                  <a:lnTo>
                    <a:pt x="5537" y="5070"/>
                  </a:lnTo>
                  <a:lnTo>
                    <a:pt x="7644" y="3486"/>
                  </a:lnTo>
                  <a:cubicBezTo>
                    <a:pt x="7692" y="3462"/>
                    <a:pt x="7704" y="3415"/>
                    <a:pt x="7704" y="3355"/>
                  </a:cubicBezTo>
                  <a:cubicBezTo>
                    <a:pt x="7704" y="3331"/>
                    <a:pt x="7692" y="3284"/>
                    <a:pt x="7680" y="3248"/>
                  </a:cubicBezTo>
                  <a:cubicBezTo>
                    <a:pt x="7646" y="3208"/>
                    <a:pt x="7597" y="3186"/>
                    <a:pt x="7550" y="3186"/>
                  </a:cubicBezTo>
                  <a:cubicBezTo>
                    <a:pt x="7514" y="3186"/>
                    <a:pt x="7479" y="3199"/>
                    <a:pt x="7454" y="3224"/>
                  </a:cubicBezTo>
                  <a:lnTo>
                    <a:pt x="5346" y="4796"/>
                  </a:lnTo>
                  <a:lnTo>
                    <a:pt x="4775" y="3141"/>
                  </a:lnTo>
                  <a:cubicBezTo>
                    <a:pt x="4756" y="3077"/>
                    <a:pt x="4696" y="3034"/>
                    <a:pt x="4631" y="3034"/>
                  </a:cubicBezTo>
                  <a:cubicBezTo>
                    <a:pt x="4611" y="3034"/>
                    <a:pt x="4592" y="3037"/>
                    <a:pt x="4572" y="3046"/>
                  </a:cubicBezTo>
                  <a:cubicBezTo>
                    <a:pt x="4477" y="3069"/>
                    <a:pt x="4430" y="3165"/>
                    <a:pt x="4465" y="3248"/>
                  </a:cubicBezTo>
                  <a:lnTo>
                    <a:pt x="4882" y="4486"/>
                  </a:lnTo>
                  <a:lnTo>
                    <a:pt x="3298" y="3189"/>
                  </a:lnTo>
                  <a:cubicBezTo>
                    <a:pt x="3358" y="3069"/>
                    <a:pt x="3382" y="2927"/>
                    <a:pt x="3334" y="2784"/>
                  </a:cubicBezTo>
                  <a:cubicBezTo>
                    <a:pt x="3258" y="2575"/>
                    <a:pt x="3053" y="2434"/>
                    <a:pt x="2841" y="2434"/>
                  </a:cubicBezTo>
                  <a:cubicBezTo>
                    <a:pt x="2787" y="2434"/>
                    <a:pt x="2732" y="2443"/>
                    <a:pt x="2679" y="2462"/>
                  </a:cubicBezTo>
                  <a:cubicBezTo>
                    <a:pt x="2667" y="2462"/>
                    <a:pt x="2644" y="2474"/>
                    <a:pt x="2632" y="2474"/>
                  </a:cubicBezTo>
                  <a:cubicBezTo>
                    <a:pt x="2608" y="2415"/>
                    <a:pt x="2584" y="2367"/>
                    <a:pt x="2572" y="2331"/>
                  </a:cubicBezTo>
                  <a:cubicBezTo>
                    <a:pt x="2453" y="1950"/>
                    <a:pt x="2489" y="1557"/>
                    <a:pt x="2691" y="1200"/>
                  </a:cubicBezTo>
                  <a:cubicBezTo>
                    <a:pt x="2906" y="819"/>
                    <a:pt x="3239" y="545"/>
                    <a:pt x="3656" y="402"/>
                  </a:cubicBezTo>
                  <a:cubicBezTo>
                    <a:pt x="3848" y="337"/>
                    <a:pt x="4048" y="304"/>
                    <a:pt x="4245" y="304"/>
                  </a:cubicBezTo>
                  <a:close/>
                  <a:moveTo>
                    <a:pt x="6323" y="7677"/>
                  </a:moveTo>
                  <a:lnTo>
                    <a:pt x="6323" y="7677"/>
                  </a:lnTo>
                  <a:cubicBezTo>
                    <a:pt x="6620" y="8046"/>
                    <a:pt x="6978" y="8392"/>
                    <a:pt x="7311" y="8582"/>
                  </a:cubicBezTo>
                  <a:cubicBezTo>
                    <a:pt x="7501" y="8701"/>
                    <a:pt x="7704" y="8773"/>
                    <a:pt x="7930" y="8808"/>
                  </a:cubicBezTo>
                  <a:cubicBezTo>
                    <a:pt x="7930" y="9368"/>
                    <a:pt x="7704" y="9951"/>
                    <a:pt x="7263" y="10547"/>
                  </a:cubicBezTo>
                  <a:cubicBezTo>
                    <a:pt x="6454" y="10428"/>
                    <a:pt x="5787" y="9951"/>
                    <a:pt x="5442" y="9666"/>
                  </a:cubicBezTo>
                  <a:cubicBezTo>
                    <a:pt x="5608" y="9499"/>
                    <a:pt x="5739" y="9308"/>
                    <a:pt x="5846" y="9082"/>
                  </a:cubicBezTo>
                  <a:cubicBezTo>
                    <a:pt x="5965" y="8773"/>
                    <a:pt x="6037" y="8356"/>
                    <a:pt x="6037" y="7856"/>
                  </a:cubicBezTo>
                  <a:lnTo>
                    <a:pt x="6525" y="9308"/>
                  </a:lnTo>
                  <a:cubicBezTo>
                    <a:pt x="6561" y="9380"/>
                    <a:pt x="6620" y="9416"/>
                    <a:pt x="6680" y="9416"/>
                  </a:cubicBezTo>
                  <a:cubicBezTo>
                    <a:pt x="6692" y="9416"/>
                    <a:pt x="6716" y="9416"/>
                    <a:pt x="6739" y="9404"/>
                  </a:cubicBezTo>
                  <a:cubicBezTo>
                    <a:pt x="6823" y="9368"/>
                    <a:pt x="6870" y="9285"/>
                    <a:pt x="6847" y="9189"/>
                  </a:cubicBezTo>
                  <a:lnTo>
                    <a:pt x="6323" y="7677"/>
                  </a:lnTo>
                  <a:close/>
                  <a:moveTo>
                    <a:pt x="2096" y="8606"/>
                  </a:moveTo>
                  <a:cubicBezTo>
                    <a:pt x="2191" y="8987"/>
                    <a:pt x="2394" y="9332"/>
                    <a:pt x="2691" y="9618"/>
                  </a:cubicBezTo>
                  <a:lnTo>
                    <a:pt x="2572" y="9797"/>
                  </a:lnTo>
                  <a:cubicBezTo>
                    <a:pt x="2525" y="9880"/>
                    <a:pt x="2548" y="9975"/>
                    <a:pt x="2620" y="10023"/>
                  </a:cubicBezTo>
                  <a:cubicBezTo>
                    <a:pt x="2644" y="10035"/>
                    <a:pt x="2679" y="10058"/>
                    <a:pt x="2703" y="10058"/>
                  </a:cubicBezTo>
                  <a:cubicBezTo>
                    <a:pt x="2763" y="10058"/>
                    <a:pt x="2810" y="10023"/>
                    <a:pt x="2846" y="9975"/>
                  </a:cubicBezTo>
                  <a:lnTo>
                    <a:pt x="2941" y="9820"/>
                  </a:lnTo>
                  <a:cubicBezTo>
                    <a:pt x="3060" y="9892"/>
                    <a:pt x="3203" y="9963"/>
                    <a:pt x="3334" y="10023"/>
                  </a:cubicBezTo>
                  <a:cubicBezTo>
                    <a:pt x="3513" y="10094"/>
                    <a:pt x="3703" y="10142"/>
                    <a:pt x="3882" y="10154"/>
                  </a:cubicBezTo>
                  <a:cubicBezTo>
                    <a:pt x="3406" y="10570"/>
                    <a:pt x="2751" y="10832"/>
                    <a:pt x="2084" y="10856"/>
                  </a:cubicBezTo>
                  <a:cubicBezTo>
                    <a:pt x="1798" y="10118"/>
                    <a:pt x="1810" y="9308"/>
                    <a:pt x="2096" y="8606"/>
                  </a:cubicBezTo>
                  <a:close/>
                  <a:moveTo>
                    <a:pt x="4287" y="0"/>
                  </a:moveTo>
                  <a:cubicBezTo>
                    <a:pt x="4050" y="0"/>
                    <a:pt x="3812" y="39"/>
                    <a:pt x="3584" y="117"/>
                  </a:cubicBezTo>
                  <a:cubicBezTo>
                    <a:pt x="3096" y="272"/>
                    <a:pt x="2679" y="617"/>
                    <a:pt x="2441" y="1045"/>
                  </a:cubicBezTo>
                  <a:cubicBezTo>
                    <a:pt x="2191" y="1498"/>
                    <a:pt x="2144" y="1986"/>
                    <a:pt x="2286" y="2450"/>
                  </a:cubicBezTo>
                  <a:cubicBezTo>
                    <a:pt x="2322" y="2534"/>
                    <a:pt x="2370" y="2629"/>
                    <a:pt x="2406" y="2724"/>
                  </a:cubicBezTo>
                  <a:cubicBezTo>
                    <a:pt x="2406" y="2724"/>
                    <a:pt x="2406" y="2748"/>
                    <a:pt x="2394" y="2748"/>
                  </a:cubicBezTo>
                  <a:cubicBezTo>
                    <a:pt x="2358" y="2808"/>
                    <a:pt x="2346" y="2867"/>
                    <a:pt x="2346" y="2927"/>
                  </a:cubicBezTo>
                  <a:cubicBezTo>
                    <a:pt x="2227" y="2891"/>
                    <a:pt x="2108" y="2879"/>
                    <a:pt x="1989" y="2867"/>
                  </a:cubicBezTo>
                  <a:cubicBezTo>
                    <a:pt x="1949" y="2864"/>
                    <a:pt x="1909" y="2863"/>
                    <a:pt x="1869" y="2863"/>
                  </a:cubicBezTo>
                  <a:cubicBezTo>
                    <a:pt x="941" y="2863"/>
                    <a:pt x="128" y="3650"/>
                    <a:pt x="48" y="4701"/>
                  </a:cubicBezTo>
                  <a:cubicBezTo>
                    <a:pt x="0" y="5213"/>
                    <a:pt x="143" y="5725"/>
                    <a:pt x="465" y="6129"/>
                  </a:cubicBezTo>
                  <a:cubicBezTo>
                    <a:pt x="774" y="6522"/>
                    <a:pt x="1203" y="6760"/>
                    <a:pt x="1691" y="6808"/>
                  </a:cubicBezTo>
                  <a:lnTo>
                    <a:pt x="1858" y="6808"/>
                  </a:lnTo>
                  <a:cubicBezTo>
                    <a:pt x="2144" y="6808"/>
                    <a:pt x="2453" y="6749"/>
                    <a:pt x="2751" y="6677"/>
                  </a:cubicBezTo>
                  <a:lnTo>
                    <a:pt x="2751" y="6677"/>
                  </a:lnTo>
                  <a:cubicBezTo>
                    <a:pt x="2513" y="6939"/>
                    <a:pt x="2286" y="7260"/>
                    <a:pt x="2155" y="7570"/>
                  </a:cubicBezTo>
                  <a:cubicBezTo>
                    <a:pt x="2108" y="7677"/>
                    <a:pt x="2084" y="7796"/>
                    <a:pt x="2060" y="7892"/>
                  </a:cubicBezTo>
                  <a:cubicBezTo>
                    <a:pt x="1453" y="8820"/>
                    <a:pt x="1370" y="9999"/>
                    <a:pt x="1810" y="11035"/>
                  </a:cubicBezTo>
                  <a:cubicBezTo>
                    <a:pt x="1846" y="11094"/>
                    <a:pt x="1905" y="11142"/>
                    <a:pt x="1965" y="11142"/>
                  </a:cubicBezTo>
                  <a:cubicBezTo>
                    <a:pt x="2882" y="11130"/>
                    <a:pt x="3763" y="10749"/>
                    <a:pt x="4370" y="10118"/>
                  </a:cubicBezTo>
                  <a:cubicBezTo>
                    <a:pt x="4668" y="10082"/>
                    <a:pt x="4953" y="9975"/>
                    <a:pt x="5192" y="9832"/>
                  </a:cubicBezTo>
                  <a:cubicBezTo>
                    <a:pt x="5549" y="10142"/>
                    <a:pt x="6335" y="10725"/>
                    <a:pt x="7323" y="10844"/>
                  </a:cubicBezTo>
                  <a:lnTo>
                    <a:pt x="7335" y="10844"/>
                  </a:lnTo>
                  <a:cubicBezTo>
                    <a:pt x="7382" y="10844"/>
                    <a:pt x="7442" y="10809"/>
                    <a:pt x="7466" y="10785"/>
                  </a:cubicBezTo>
                  <a:cubicBezTo>
                    <a:pt x="7990" y="10118"/>
                    <a:pt x="8251" y="9439"/>
                    <a:pt x="8275" y="8773"/>
                  </a:cubicBezTo>
                  <a:cubicBezTo>
                    <a:pt x="8894" y="8749"/>
                    <a:pt x="9525" y="8368"/>
                    <a:pt x="9883" y="7761"/>
                  </a:cubicBezTo>
                  <a:cubicBezTo>
                    <a:pt x="10276" y="7082"/>
                    <a:pt x="10264" y="6272"/>
                    <a:pt x="9906" y="5689"/>
                  </a:cubicBezTo>
                  <a:cubicBezTo>
                    <a:pt x="10252" y="5439"/>
                    <a:pt x="10537" y="5117"/>
                    <a:pt x="10752" y="4724"/>
                  </a:cubicBezTo>
                  <a:cubicBezTo>
                    <a:pt x="10776" y="4701"/>
                    <a:pt x="10776" y="4617"/>
                    <a:pt x="10728" y="4582"/>
                  </a:cubicBezTo>
                  <a:cubicBezTo>
                    <a:pt x="10430" y="4189"/>
                    <a:pt x="10049" y="3891"/>
                    <a:pt x="9609" y="3689"/>
                  </a:cubicBezTo>
                  <a:cubicBezTo>
                    <a:pt x="9704" y="3474"/>
                    <a:pt x="9752" y="3248"/>
                    <a:pt x="9752" y="2998"/>
                  </a:cubicBezTo>
                  <a:cubicBezTo>
                    <a:pt x="9752" y="2498"/>
                    <a:pt x="9549" y="1998"/>
                    <a:pt x="9192" y="1617"/>
                  </a:cubicBezTo>
                  <a:cubicBezTo>
                    <a:pt x="8835" y="1224"/>
                    <a:pt x="8382" y="974"/>
                    <a:pt x="7870" y="926"/>
                  </a:cubicBezTo>
                  <a:cubicBezTo>
                    <a:pt x="7803" y="918"/>
                    <a:pt x="7736" y="914"/>
                    <a:pt x="7670" y="914"/>
                  </a:cubicBezTo>
                  <a:cubicBezTo>
                    <a:pt x="7244" y="914"/>
                    <a:pt x="6846" y="1075"/>
                    <a:pt x="6537" y="1343"/>
                  </a:cubicBezTo>
                  <a:cubicBezTo>
                    <a:pt x="6394" y="1462"/>
                    <a:pt x="6263" y="1617"/>
                    <a:pt x="6156" y="1772"/>
                  </a:cubicBezTo>
                  <a:cubicBezTo>
                    <a:pt x="6144" y="1557"/>
                    <a:pt x="6096" y="1367"/>
                    <a:pt x="6037" y="1176"/>
                  </a:cubicBezTo>
                  <a:cubicBezTo>
                    <a:pt x="5882" y="724"/>
                    <a:pt x="5537" y="367"/>
                    <a:pt x="5073" y="152"/>
                  </a:cubicBezTo>
                  <a:cubicBezTo>
                    <a:pt x="4825" y="51"/>
                    <a:pt x="4557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37" name="Google Shape;12137;p81"/>
          <p:cNvGrpSpPr/>
          <p:nvPr/>
        </p:nvGrpSpPr>
        <p:grpSpPr>
          <a:xfrm>
            <a:off x="7308053" y="4596942"/>
            <a:ext cx="478080" cy="426069"/>
            <a:chOff x="5508909" y="3371506"/>
            <a:chExt cx="358560" cy="319552"/>
          </a:xfrm>
          <a:solidFill>
            <a:schemeClr val="tx1"/>
          </a:solidFill>
        </p:grpSpPr>
        <p:sp>
          <p:nvSpPr>
            <p:cNvPr id="12138" name="Google Shape;12138;p81"/>
            <p:cNvSpPr/>
            <p:nvPr/>
          </p:nvSpPr>
          <p:spPr>
            <a:xfrm>
              <a:off x="5545485" y="3384178"/>
              <a:ext cx="57184" cy="60736"/>
            </a:xfrm>
            <a:custGeom>
              <a:avLst/>
              <a:gdLst/>
              <a:ahLst/>
              <a:cxnLst/>
              <a:rect l="l" t="t" r="r" b="b"/>
              <a:pathLst>
                <a:path w="1787" h="1898" extrusionOk="0">
                  <a:moveTo>
                    <a:pt x="763" y="338"/>
                  </a:moveTo>
                  <a:cubicBezTo>
                    <a:pt x="942" y="338"/>
                    <a:pt x="1120" y="445"/>
                    <a:pt x="1239" y="636"/>
                  </a:cubicBezTo>
                  <a:cubicBezTo>
                    <a:pt x="1382" y="850"/>
                    <a:pt x="1465" y="1160"/>
                    <a:pt x="1394" y="1362"/>
                  </a:cubicBezTo>
                  <a:cubicBezTo>
                    <a:pt x="1382" y="1422"/>
                    <a:pt x="1358" y="1505"/>
                    <a:pt x="1299" y="1541"/>
                  </a:cubicBezTo>
                  <a:cubicBezTo>
                    <a:pt x="1263" y="1565"/>
                    <a:pt x="1215" y="1576"/>
                    <a:pt x="1180" y="1576"/>
                  </a:cubicBezTo>
                  <a:cubicBezTo>
                    <a:pt x="965" y="1576"/>
                    <a:pt x="644" y="1362"/>
                    <a:pt x="465" y="1100"/>
                  </a:cubicBezTo>
                  <a:cubicBezTo>
                    <a:pt x="370" y="945"/>
                    <a:pt x="322" y="791"/>
                    <a:pt x="358" y="648"/>
                  </a:cubicBezTo>
                  <a:cubicBezTo>
                    <a:pt x="394" y="552"/>
                    <a:pt x="441" y="457"/>
                    <a:pt x="537" y="398"/>
                  </a:cubicBezTo>
                  <a:cubicBezTo>
                    <a:pt x="608" y="350"/>
                    <a:pt x="691" y="338"/>
                    <a:pt x="763" y="338"/>
                  </a:cubicBezTo>
                  <a:close/>
                  <a:moveTo>
                    <a:pt x="780" y="0"/>
                  </a:moveTo>
                  <a:cubicBezTo>
                    <a:pt x="647" y="0"/>
                    <a:pt x="515" y="36"/>
                    <a:pt x="394" y="112"/>
                  </a:cubicBezTo>
                  <a:cubicBezTo>
                    <a:pt x="227" y="219"/>
                    <a:pt x="108" y="386"/>
                    <a:pt x="60" y="576"/>
                  </a:cubicBezTo>
                  <a:cubicBezTo>
                    <a:pt x="1" y="803"/>
                    <a:pt x="60" y="1053"/>
                    <a:pt x="191" y="1279"/>
                  </a:cubicBezTo>
                  <a:cubicBezTo>
                    <a:pt x="334" y="1481"/>
                    <a:pt x="537" y="1684"/>
                    <a:pt x="763" y="1779"/>
                  </a:cubicBezTo>
                  <a:cubicBezTo>
                    <a:pt x="906" y="1862"/>
                    <a:pt x="1061" y="1898"/>
                    <a:pt x="1180" y="1898"/>
                  </a:cubicBezTo>
                  <a:cubicBezTo>
                    <a:pt x="1287" y="1898"/>
                    <a:pt x="1382" y="1874"/>
                    <a:pt x="1465" y="1826"/>
                  </a:cubicBezTo>
                  <a:cubicBezTo>
                    <a:pt x="1596" y="1755"/>
                    <a:pt x="1668" y="1624"/>
                    <a:pt x="1715" y="1445"/>
                  </a:cubicBezTo>
                  <a:cubicBezTo>
                    <a:pt x="1787" y="1148"/>
                    <a:pt x="1715" y="755"/>
                    <a:pt x="1537" y="457"/>
                  </a:cubicBezTo>
                  <a:cubicBezTo>
                    <a:pt x="1350" y="165"/>
                    <a:pt x="1064" y="0"/>
                    <a:pt x="7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9" name="Google Shape;12139;p81"/>
            <p:cNvSpPr/>
            <p:nvPr/>
          </p:nvSpPr>
          <p:spPr>
            <a:xfrm>
              <a:off x="5508909" y="3429362"/>
              <a:ext cx="53760" cy="50624"/>
            </a:xfrm>
            <a:custGeom>
              <a:avLst/>
              <a:gdLst/>
              <a:ahLst/>
              <a:cxnLst/>
              <a:rect l="l" t="t" r="r" b="b"/>
              <a:pathLst>
                <a:path w="1680" h="1582" extrusionOk="0">
                  <a:moveTo>
                    <a:pt x="668" y="307"/>
                  </a:moveTo>
                  <a:cubicBezTo>
                    <a:pt x="775" y="307"/>
                    <a:pt x="906" y="355"/>
                    <a:pt x="1013" y="462"/>
                  </a:cubicBezTo>
                  <a:cubicBezTo>
                    <a:pt x="1215" y="641"/>
                    <a:pt x="1394" y="1045"/>
                    <a:pt x="1275" y="1176"/>
                  </a:cubicBezTo>
                  <a:cubicBezTo>
                    <a:pt x="1250" y="1217"/>
                    <a:pt x="1187" y="1236"/>
                    <a:pt x="1104" y="1236"/>
                  </a:cubicBezTo>
                  <a:cubicBezTo>
                    <a:pt x="1065" y="1236"/>
                    <a:pt x="1022" y="1232"/>
                    <a:pt x="977" y="1224"/>
                  </a:cubicBezTo>
                  <a:cubicBezTo>
                    <a:pt x="822" y="1188"/>
                    <a:pt x="656" y="1105"/>
                    <a:pt x="537" y="998"/>
                  </a:cubicBezTo>
                  <a:cubicBezTo>
                    <a:pt x="430" y="903"/>
                    <a:pt x="358" y="784"/>
                    <a:pt x="346" y="676"/>
                  </a:cubicBezTo>
                  <a:cubicBezTo>
                    <a:pt x="322" y="581"/>
                    <a:pt x="358" y="486"/>
                    <a:pt x="418" y="414"/>
                  </a:cubicBezTo>
                  <a:cubicBezTo>
                    <a:pt x="477" y="343"/>
                    <a:pt x="561" y="307"/>
                    <a:pt x="668" y="307"/>
                  </a:cubicBezTo>
                  <a:close/>
                  <a:moveTo>
                    <a:pt x="666" y="1"/>
                  </a:moveTo>
                  <a:cubicBezTo>
                    <a:pt x="480" y="1"/>
                    <a:pt x="305" y="75"/>
                    <a:pt x="180" y="224"/>
                  </a:cubicBezTo>
                  <a:cubicBezTo>
                    <a:pt x="60" y="367"/>
                    <a:pt x="1" y="545"/>
                    <a:pt x="25" y="748"/>
                  </a:cubicBezTo>
                  <a:cubicBezTo>
                    <a:pt x="60" y="938"/>
                    <a:pt x="168" y="1117"/>
                    <a:pt x="322" y="1260"/>
                  </a:cubicBezTo>
                  <a:cubicBezTo>
                    <a:pt x="489" y="1403"/>
                    <a:pt x="715" y="1522"/>
                    <a:pt x="918" y="1557"/>
                  </a:cubicBezTo>
                  <a:cubicBezTo>
                    <a:pt x="977" y="1581"/>
                    <a:pt x="1061" y="1581"/>
                    <a:pt x="1120" y="1581"/>
                  </a:cubicBezTo>
                  <a:cubicBezTo>
                    <a:pt x="1299" y="1581"/>
                    <a:pt x="1442" y="1522"/>
                    <a:pt x="1537" y="1415"/>
                  </a:cubicBezTo>
                  <a:cubicBezTo>
                    <a:pt x="1644" y="1236"/>
                    <a:pt x="1680" y="1022"/>
                    <a:pt x="1596" y="772"/>
                  </a:cubicBezTo>
                  <a:cubicBezTo>
                    <a:pt x="1513" y="569"/>
                    <a:pt x="1382" y="355"/>
                    <a:pt x="1215" y="224"/>
                  </a:cubicBezTo>
                  <a:cubicBezTo>
                    <a:pt x="1049" y="75"/>
                    <a:pt x="852" y="1"/>
                    <a:pt x="6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0" name="Google Shape;12140;p81"/>
            <p:cNvSpPr/>
            <p:nvPr/>
          </p:nvSpPr>
          <p:spPr>
            <a:xfrm>
              <a:off x="5606829" y="3371506"/>
              <a:ext cx="51104" cy="63520"/>
            </a:xfrm>
            <a:custGeom>
              <a:avLst/>
              <a:gdLst/>
              <a:ahLst/>
              <a:cxnLst/>
              <a:rect l="l" t="t" r="r" b="b"/>
              <a:pathLst>
                <a:path w="1597" h="1985" extrusionOk="0">
                  <a:moveTo>
                    <a:pt x="811" y="0"/>
                  </a:moveTo>
                  <a:cubicBezTo>
                    <a:pt x="519" y="0"/>
                    <a:pt x="257" y="172"/>
                    <a:pt x="108" y="448"/>
                  </a:cubicBezTo>
                  <a:cubicBezTo>
                    <a:pt x="60" y="532"/>
                    <a:pt x="96" y="627"/>
                    <a:pt x="179" y="675"/>
                  </a:cubicBezTo>
                  <a:cubicBezTo>
                    <a:pt x="205" y="689"/>
                    <a:pt x="231" y="696"/>
                    <a:pt x="257" y="696"/>
                  </a:cubicBezTo>
                  <a:cubicBezTo>
                    <a:pt x="317" y="696"/>
                    <a:pt x="373" y="661"/>
                    <a:pt x="406" y="603"/>
                  </a:cubicBezTo>
                  <a:cubicBezTo>
                    <a:pt x="503" y="430"/>
                    <a:pt x="659" y="326"/>
                    <a:pt x="829" y="326"/>
                  </a:cubicBezTo>
                  <a:cubicBezTo>
                    <a:pt x="847" y="326"/>
                    <a:pt x="864" y="327"/>
                    <a:pt x="882" y="329"/>
                  </a:cubicBezTo>
                  <a:cubicBezTo>
                    <a:pt x="989" y="353"/>
                    <a:pt x="1096" y="413"/>
                    <a:pt x="1156" y="496"/>
                  </a:cubicBezTo>
                  <a:cubicBezTo>
                    <a:pt x="1239" y="615"/>
                    <a:pt x="1263" y="782"/>
                    <a:pt x="1239" y="948"/>
                  </a:cubicBezTo>
                  <a:cubicBezTo>
                    <a:pt x="1181" y="1307"/>
                    <a:pt x="888" y="1676"/>
                    <a:pt x="675" y="1676"/>
                  </a:cubicBezTo>
                  <a:cubicBezTo>
                    <a:pt x="669" y="1676"/>
                    <a:pt x="662" y="1675"/>
                    <a:pt x="656" y="1675"/>
                  </a:cubicBezTo>
                  <a:cubicBezTo>
                    <a:pt x="513" y="1663"/>
                    <a:pt x="370" y="1401"/>
                    <a:pt x="334" y="1103"/>
                  </a:cubicBezTo>
                  <a:cubicBezTo>
                    <a:pt x="310" y="1020"/>
                    <a:pt x="239" y="960"/>
                    <a:pt x="156" y="960"/>
                  </a:cubicBezTo>
                  <a:cubicBezTo>
                    <a:pt x="60" y="972"/>
                    <a:pt x="1" y="1044"/>
                    <a:pt x="1" y="1139"/>
                  </a:cubicBezTo>
                  <a:cubicBezTo>
                    <a:pt x="48" y="1520"/>
                    <a:pt x="251" y="1937"/>
                    <a:pt x="608" y="1984"/>
                  </a:cubicBezTo>
                  <a:lnTo>
                    <a:pt x="691" y="1984"/>
                  </a:lnTo>
                  <a:cubicBezTo>
                    <a:pt x="882" y="1984"/>
                    <a:pt x="1072" y="1877"/>
                    <a:pt x="1251" y="1675"/>
                  </a:cubicBezTo>
                  <a:cubicBezTo>
                    <a:pt x="1418" y="1484"/>
                    <a:pt x="1537" y="1222"/>
                    <a:pt x="1561" y="984"/>
                  </a:cubicBezTo>
                  <a:cubicBezTo>
                    <a:pt x="1596" y="734"/>
                    <a:pt x="1537" y="484"/>
                    <a:pt x="1406" y="306"/>
                  </a:cubicBezTo>
                  <a:cubicBezTo>
                    <a:pt x="1287" y="139"/>
                    <a:pt x="1108" y="32"/>
                    <a:pt x="918" y="8"/>
                  </a:cubicBezTo>
                  <a:cubicBezTo>
                    <a:pt x="882" y="3"/>
                    <a:pt x="846" y="0"/>
                    <a:pt x="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1" name="Google Shape;12141;p81"/>
            <p:cNvSpPr/>
            <p:nvPr/>
          </p:nvSpPr>
          <p:spPr>
            <a:xfrm>
              <a:off x="5659789" y="3396786"/>
              <a:ext cx="48032" cy="55392"/>
            </a:xfrm>
            <a:custGeom>
              <a:avLst/>
              <a:gdLst/>
              <a:ahLst/>
              <a:cxnLst/>
              <a:rect l="l" t="t" r="r" b="b"/>
              <a:pathLst>
                <a:path w="1501" h="1731" extrusionOk="0">
                  <a:moveTo>
                    <a:pt x="834" y="313"/>
                  </a:moveTo>
                  <a:cubicBezTo>
                    <a:pt x="882" y="313"/>
                    <a:pt x="929" y="337"/>
                    <a:pt x="965" y="349"/>
                  </a:cubicBezTo>
                  <a:cubicBezTo>
                    <a:pt x="1060" y="385"/>
                    <a:pt x="1120" y="468"/>
                    <a:pt x="1144" y="551"/>
                  </a:cubicBezTo>
                  <a:cubicBezTo>
                    <a:pt x="1168" y="670"/>
                    <a:pt x="1144" y="813"/>
                    <a:pt x="1084" y="932"/>
                  </a:cubicBezTo>
                  <a:cubicBezTo>
                    <a:pt x="981" y="1149"/>
                    <a:pt x="718" y="1392"/>
                    <a:pt x="549" y="1392"/>
                  </a:cubicBezTo>
                  <a:cubicBezTo>
                    <a:pt x="522" y="1392"/>
                    <a:pt x="498" y="1386"/>
                    <a:pt x="477" y="1373"/>
                  </a:cubicBezTo>
                  <a:cubicBezTo>
                    <a:pt x="310" y="1301"/>
                    <a:pt x="334" y="873"/>
                    <a:pt x="453" y="611"/>
                  </a:cubicBezTo>
                  <a:cubicBezTo>
                    <a:pt x="513" y="492"/>
                    <a:pt x="596" y="385"/>
                    <a:pt x="703" y="349"/>
                  </a:cubicBezTo>
                  <a:cubicBezTo>
                    <a:pt x="751" y="337"/>
                    <a:pt x="787" y="313"/>
                    <a:pt x="834" y="313"/>
                  </a:cubicBezTo>
                  <a:close/>
                  <a:moveTo>
                    <a:pt x="828" y="1"/>
                  </a:moveTo>
                  <a:cubicBezTo>
                    <a:pt x="733" y="1"/>
                    <a:pt x="638" y="22"/>
                    <a:pt x="548" y="63"/>
                  </a:cubicBezTo>
                  <a:cubicBezTo>
                    <a:pt x="370" y="135"/>
                    <a:pt x="227" y="289"/>
                    <a:pt x="132" y="480"/>
                  </a:cubicBezTo>
                  <a:cubicBezTo>
                    <a:pt x="48" y="670"/>
                    <a:pt x="1" y="909"/>
                    <a:pt x="13" y="1135"/>
                  </a:cubicBezTo>
                  <a:cubicBezTo>
                    <a:pt x="37" y="1397"/>
                    <a:pt x="156" y="1599"/>
                    <a:pt x="334" y="1682"/>
                  </a:cubicBezTo>
                  <a:cubicBezTo>
                    <a:pt x="394" y="1718"/>
                    <a:pt x="465" y="1730"/>
                    <a:pt x="537" y="1730"/>
                  </a:cubicBezTo>
                  <a:cubicBezTo>
                    <a:pt x="882" y="1730"/>
                    <a:pt x="1239" y="1385"/>
                    <a:pt x="1382" y="1075"/>
                  </a:cubicBezTo>
                  <a:cubicBezTo>
                    <a:pt x="1477" y="885"/>
                    <a:pt x="1501" y="670"/>
                    <a:pt x="1441" y="480"/>
                  </a:cubicBezTo>
                  <a:cubicBezTo>
                    <a:pt x="1406" y="289"/>
                    <a:pt x="1263" y="135"/>
                    <a:pt x="1108" y="63"/>
                  </a:cubicBezTo>
                  <a:cubicBezTo>
                    <a:pt x="1019" y="22"/>
                    <a:pt x="924" y="1"/>
                    <a:pt x="8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2" name="Google Shape;12142;p81"/>
            <p:cNvSpPr/>
            <p:nvPr/>
          </p:nvSpPr>
          <p:spPr>
            <a:xfrm>
              <a:off x="5556941" y="3444402"/>
              <a:ext cx="131840" cy="93856"/>
            </a:xfrm>
            <a:custGeom>
              <a:avLst/>
              <a:gdLst/>
              <a:ahLst/>
              <a:cxnLst/>
              <a:rect l="l" t="t" r="r" b="b"/>
              <a:pathLst>
                <a:path w="4120" h="2933" extrusionOk="0">
                  <a:moveTo>
                    <a:pt x="2169" y="1"/>
                  </a:moveTo>
                  <a:cubicBezTo>
                    <a:pt x="2019" y="1"/>
                    <a:pt x="1871" y="17"/>
                    <a:pt x="1727" y="52"/>
                  </a:cubicBezTo>
                  <a:cubicBezTo>
                    <a:pt x="1203" y="159"/>
                    <a:pt x="750" y="433"/>
                    <a:pt x="429" y="849"/>
                  </a:cubicBezTo>
                  <a:cubicBezTo>
                    <a:pt x="119" y="1254"/>
                    <a:pt x="0" y="1730"/>
                    <a:pt x="72" y="2147"/>
                  </a:cubicBezTo>
                  <a:cubicBezTo>
                    <a:pt x="167" y="2564"/>
                    <a:pt x="429" y="2838"/>
                    <a:pt x="893" y="2909"/>
                  </a:cubicBezTo>
                  <a:cubicBezTo>
                    <a:pt x="1012" y="2921"/>
                    <a:pt x="1131" y="2933"/>
                    <a:pt x="1286" y="2933"/>
                  </a:cubicBezTo>
                  <a:cubicBezTo>
                    <a:pt x="1560" y="2933"/>
                    <a:pt x="1893" y="2897"/>
                    <a:pt x="2298" y="2814"/>
                  </a:cubicBezTo>
                  <a:cubicBezTo>
                    <a:pt x="2905" y="2695"/>
                    <a:pt x="3334" y="2552"/>
                    <a:pt x="3620" y="2361"/>
                  </a:cubicBezTo>
                  <a:cubicBezTo>
                    <a:pt x="3965" y="2135"/>
                    <a:pt x="4120" y="1790"/>
                    <a:pt x="4036" y="1361"/>
                  </a:cubicBezTo>
                  <a:cubicBezTo>
                    <a:pt x="3965" y="1016"/>
                    <a:pt x="3739" y="695"/>
                    <a:pt x="3405" y="433"/>
                  </a:cubicBezTo>
                  <a:cubicBezTo>
                    <a:pt x="3377" y="409"/>
                    <a:pt x="3344" y="399"/>
                    <a:pt x="3312" y="399"/>
                  </a:cubicBezTo>
                  <a:cubicBezTo>
                    <a:pt x="3261" y="399"/>
                    <a:pt x="3213" y="425"/>
                    <a:pt x="3191" y="468"/>
                  </a:cubicBezTo>
                  <a:cubicBezTo>
                    <a:pt x="3120" y="540"/>
                    <a:pt x="3143" y="647"/>
                    <a:pt x="3215" y="695"/>
                  </a:cubicBezTo>
                  <a:cubicBezTo>
                    <a:pt x="3489" y="885"/>
                    <a:pt x="3667" y="1135"/>
                    <a:pt x="3727" y="1397"/>
                  </a:cubicBezTo>
                  <a:cubicBezTo>
                    <a:pt x="3786" y="1683"/>
                    <a:pt x="3679" y="1909"/>
                    <a:pt x="3405" y="2088"/>
                  </a:cubicBezTo>
                  <a:cubicBezTo>
                    <a:pt x="3155" y="2254"/>
                    <a:pt x="2774" y="2385"/>
                    <a:pt x="2203" y="2504"/>
                  </a:cubicBezTo>
                  <a:cubicBezTo>
                    <a:pt x="1798" y="2576"/>
                    <a:pt x="1488" y="2623"/>
                    <a:pt x="1250" y="2623"/>
                  </a:cubicBezTo>
                  <a:cubicBezTo>
                    <a:pt x="595" y="2623"/>
                    <a:pt x="429" y="2373"/>
                    <a:pt x="369" y="2088"/>
                  </a:cubicBezTo>
                  <a:cubicBezTo>
                    <a:pt x="238" y="1433"/>
                    <a:pt x="810" y="564"/>
                    <a:pt x="1774" y="373"/>
                  </a:cubicBezTo>
                  <a:cubicBezTo>
                    <a:pt x="1898" y="348"/>
                    <a:pt x="2024" y="336"/>
                    <a:pt x="2151" y="336"/>
                  </a:cubicBezTo>
                  <a:cubicBezTo>
                    <a:pt x="2328" y="336"/>
                    <a:pt x="2505" y="360"/>
                    <a:pt x="2679" y="409"/>
                  </a:cubicBezTo>
                  <a:cubicBezTo>
                    <a:pt x="2694" y="412"/>
                    <a:pt x="2708" y="414"/>
                    <a:pt x="2722" y="414"/>
                  </a:cubicBezTo>
                  <a:cubicBezTo>
                    <a:pt x="2799" y="414"/>
                    <a:pt x="2863" y="362"/>
                    <a:pt x="2893" y="302"/>
                  </a:cubicBezTo>
                  <a:cubicBezTo>
                    <a:pt x="2917" y="206"/>
                    <a:pt x="2858" y="123"/>
                    <a:pt x="2786" y="87"/>
                  </a:cubicBezTo>
                  <a:cubicBezTo>
                    <a:pt x="2585" y="32"/>
                    <a:pt x="2376" y="1"/>
                    <a:pt x="2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3" name="Google Shape;12143;p81"/>
            <p:cNvSpPr/>
            <p:nvPr/>
          </p:nvSpPr>
          <p:spPr>
            <a:xfrm>
              <a:off x="5730285" y="3518386"/>
              <a:ext cx="50336" cy="64832"/>
            </a:xfrm>
            <a:custGeom>
              <a:avLst/>
              <a:gdLst/>
              <a:ahLst/>
              <a:cxnLst/>
              <a:rect l="l" t="t" r="r" b="b"/>
              <a:pathLst>
                <a:path w="1573" h="2026" extrusionOk="0">
                  <a:moveTo>
                    <a:pt x="786" y="311"/>
                  </a:moveTo>
                  <a:cubicBezTo>
                    <a:pt x="1060" y="323"/>
                    <a:pt x="1239" y="585"/>
                    <a:pt x="1239" y="907"/>
                  </a:cubicBezTo>
                  <a:cubicBezTo>
                    <a:pt x="1239" y="1157"/>
                    <a:pt x="1120" y="1454"/>
                    <a:pt x="953" y="1597"/>
                  </a:cubicBezTo>
                  <a:cubicBezTo>
                    <a:pt x="905" y="1633"/>
                    <a:pt x="834" y="1681"/>
                    <a:pt x="762" y="1681"/>
                  </a:cubicBezTo>
                  <a:cubicBezTo>
                    <a:pt x="548" y="1669"/>
                    <a:pt x="310" y="1240"/>
                    <a:pt x="322" y="847"/>
                  </a:cubicBezTo>
                  <a:cubicBezTo>
                    <a:pt x="322" y="669"/>
                    <a:pt x="381" y="526"/>
                    <a:pt x="489" y="419"/>
                  </a:cubicBezTo>
                  <a:cubicBezTo>
                    <a:pt x="560" y="347"/>
                    <a:pt x="667" y="311"/>
                    <a:pt x="774" y="311"/>
                  </a:cubicBezTo>
                  <a:close/>
                  <a:moveTo>
                    <a:pt x="766" y="1"/>
                  </a:moveTo>
                  <a:cubicBezTo>
                    <a:pt x="580" y="1"/>
                    <a:pt x="407" y="71"/>
                    <a:pt x="274" y="192"/>
                  </a:cubicBezTo>
                  <a:cubicBezTo>
                    <a:pt x="108" y="359"/>
                    <a:pt x="0" y="585"/>
                    <a:pt x="0" y="847"/>
                  </a:cubicBezTo>
                  <a:cubicBezTo>
                    <a:pt x="0" y="1085"/>
                    <a:pt x="60" y="1371"/>
                    <a:pt x="179" y="1597"/>
                  </a:cubicBezTo>
                  <a:cubicBezTo>
                    <a:pt x="334" y="1859"/>
                    <a:pt x="524" y="2014"/>
                    <a:pt x="751" y="2026"/>
                  </a:cubicBezTo>
                  <a:lnTo>
                    <a:pt x="774" y="2026"/>
                  </a:lnTo>
                  <a:cubicBezTo>
                    <a:pt x="905" y="2026"/>
                    <a:pt x="1060" y="1966"/>
                    <a:pt x="1179" y="1847"/>
                  </a:cubicBezTo>
                  <a:cubicBezTo>
                    <a:pt x="1405" y="1633"/>
                    <a:pt x="1560" y="1264"/>
                    <a:pt x="1560" y="919"/>
                  </a:cubicBezTo>
                  <a:cubicBezTo>
                    <a:pt x="1572" y="419"/>
                    <a:pt x="1251" y="14"/>
                    <a:pt x="810" y="2"/>
                  </a:cubicBezTo>
                  <a:cubicBezTo>
                    <a:pt x="795" y="1"/>
                    <a:pt x="781" y="1"/>
                    <a:pt x="7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4" name="Google Shape;12144;p81"/>
            <p:cNvSpPr/>
            <p:nvPr/>
          </p:nvSpPr>
          <p:spPr>
            <a:xfrm>
              <a:off x="5674669" y="3533234"/>
              <a:ext cx="49920" cy="56480"/>
            </a:xfrm>
            <a:custGeom>
              <a:avLst/>
              <a:gdLst/>
              <a:ahLst/>
              <a:cxnLst/>
              <a:rect l="l" t="t" r="r" b="b"/>
              <a:pathLst>
                <a:path w="1560" h="1765" extrusionOk="0">
                  <a:moveTo>
                    <a:pt x="726" y="324"/>
                  </a:moveTo>
                  <a:cubicBezTo>
                    <a:pt x="786" y="324"/>
                    <a:pt x="857" y="336"/>
                    <a:pt x="917" y="383"/>
                  </a:cubicBezTo>
                  <a:cubicBezTo>
                    <a:pt x="1012" y="443"/>
                    <a:pt x="1084" y="562"/>
                    <a:pt x="1119" y="693"/>
                  </a:cubicBezTo>
                  <a:cubicBezTo>
                    <a:pt x="1203" y="967"/>
                    <a:pt x="1131" y="1395"/>
                    <a:pt x="953" y="1443"/>
                  </a:cubicBezTo>
                  <a:cubicBezTo>
                    <a:pt x="945" y="1444"/>
                    <a:pt x="938" y="1445"/>
                    <a:pt x="930" y="1445"/>
                  </a:cubicBezTo>
                  <a:cubicBezTo>
                    <a:pt x="860" y="1445"/>
                    <a:pt x="764" y="1397"/>
                    <a:pt x="679" y="1312"/>
                  </a:cubicBezTo>
                  <a:cubicBezTo>
                    <a:pt x="560" y="1193"/>
                    <a:pt x="476" y="1026"/>
                    <a:pt x="429" y="871"/>
                  </a:cubicBezTo>
                  <a:cubicBezTo>
                    <a:pt x="357" y="621"/>
                    <a:pt x="464" y="383"/>
                    <a:pt x="655" y="336"/>
                  </a:cubicBezTo>
                  <a:cubicBezTo>
                    <a:pt x="679" y="336"/>
                    <a:pt x="715" y="324"/>
                    <a:pt x="726" y="324"/>
                  </a:cubicBezTo>
                  <a:close/>
                  <a:moveTo>
                    <a:pt x="740" y="0"/>
                  </a:moveTo>
                  <a:cubicBezTo>
                    <a:pt x="686" y="0"/>
                    <a:pt x="633" y="8"/>
                    <a:pt x="584" y="26"/>
                  </a:cubicBezTo>
                  <a:cubicBezTo>
                    <a:pt x="203" y="133"/>
                    <a:pt x="0" y="538"/>
                    <a:pt x="119" y="967"/>
                  </a:cubicBezTo>
                  <a:cubicBezTo>
                    <a:pt x="179" y="1169"/>
                    <a:pt x="298" y="1383"/>
                    <a:pt x="464" y="1550"/>
                  </a:cubicBezTo>
                  <a:cubicBezTo>
                    <a:pt x="607" y="1693"/>
                    <a:pt x="774" y="1764"/>
                    <a:pt x="941" y="1764"/>
                  </a:cubicBezTo>
                  <a:cubicBezTo>
                    <a:pt x="976" y="1764"/>
                    <a:pt x="1012" y="1764"/>
                    <a:pt x="1060" y="1752"/>
                  </a:cubicBezTo>
                  <a:cubicBezTo>
                    <a:pt x="1453" y="1645"/>
                    <a:pt x="1560" y="1014"/>
                    <a:pt x="1441" y="609"/>
                  </a:cubicBezTo>
                  <a:cubicBezTo>
                    <a:pt x="1381" y="395"/>
                    <a:pt x="1262" y="216"/>
                    <a:pt x="1119" y="121"/>
                  </a:cubicBezTo>
                  <a:cubicBezTo>
                    <a:pt x="1002" y="46"/>
                    <a:pt x="867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5" name="Google Shape;12145;p81"/>
            <p:cNvSpPr/>
            <p:nvPr/>
          </p:nvSpPr>
          <p:spPr>
            <a:xfrm>
              <a:off x="5777133" y="3542162"/>
              <a:ext cx="60608" cy="57440"/>
            </a:xfrm>
            <a:custGeom>
              <a:avLst/>
              <a:gdLst/>
              <a:ahLst/>
              <a:cxnLst/>
              <a:rect l="l" t="t" r="r" b="b"/>
              <a:pathLst>
                <a:path w="1894" h="1795" extrusionOk="0">
                  <a:moveTo>
                    <a:pt x="1132" y="0"/>
                  </a:moveTo>
                  <a:cubicBezTo>
                    <a:pt x="996" y="0"/>
                    <a:pt x="856" y="35"/>
                    <a:pt x="727" y="104"/>
                  </a:cubicBezTo>
                  <a:cubicBezTo>
                    <a:pt x="656" y="152"/>
                    <a:pt x="620" y="259"/>
                    <a:pt x="668" y="330"/>
                  </a:cubicBezTo>
                  <a:cubicBezTo>
                    <a:pt x="692" y="379"/>
                    <a:pt x="750" y="412"/>
                    <a:pt x="811" y="412"/>
                  </a:cubicBezTo>
                  <a:cubicBezTo>
                    <a:pt x="839" y="412"/>
                    <a:pt x="868" y="405"/>
                    <a:pt x="894" y="390"/>
                  </a:cubicBezTo>
                  <a:cubicBezTo>
                    <a:pt x="980" y="342"/>
                    <a:pt x="1068" y="318"/>
                    <a:pt x="1151" y="318"/>
                  </a:cubicBezTo>
                  <a:cubicBezTo>
                    <a:pt x="1252" y="318"/>
                    <a:pt x="1346" y="354"/>
                    <a:pt x="1418" y="426"/>
                  </a:cubicBezTo>
                  <a:cubicBezTo>
                    <a:pt x="1513" y="509"/>
                    <a:pt x="1561" y="616"/>
                    <a:pt x="1561" y="711"/>
                  </a:cubicBezTo>
                  <a:cubicBezTo>
                    <a:pt x="1561" y="866"/>
                    <a:pt x="1501" y="1009"/>
                    <a:pt x="1382" y="1140"/>
                  </a:cubicBezTo>
                  <a:cubicBezTo>
                    <a:pt x="1191" y="1348"/>
                    <a:pt x="886" y="1487"/>
                    <a:pt x="675" y="1487"/>
                  </a:cubicBezTo>
                  <a:cubicBezTo>
                    <a:pt x="597" y="1487"/>
                    <a:pt x="531" y="1468"/>
                    <a:pt x="489" y="1426"/>
                  </a:cubicBezTo>
                  <a:cubicBezTo>
                    <a:pt x="370" y="1319"/>
                    <a:pt x="394" y="1057"/>
                    <a:pt x="525" y="771"/>
                  </a:cubicBezTo>
                  <a:cubicBezTo>
                    <a:pt x="572" y="699"/>
                    <a:pt x="549" y="592"/>
                    <a:pt x="453" y="545"/>
                  </a:cubicBezTo>
                  <a:cubicBezTo>
                    <a:pt x="433" y="534"/>
                    <a:pt x="409" y="529"/>
                    <a:pt x="384" y="529"/>
                  </a:cubicBezTo>
                  <a:cubicBezTo>
                    <a:pt x="325" y="529"/>
                    <a:pt x="261" y="561"/>
                    <a:pt x="227" y="628"/>
                  </a:cubicBezTo>
                  <a:cubicBezTo>
                    <a:pt x="49" y="961"/>
                    <a:pt x="1" y="1426"/>
                    <a:pt x="263" y="1664"/>
                  </a:cubicBezTo>
                  <a:cubicBezTo>
                    <a:pt x="370" y="1759"/>
                    <a:pt x="501" y="1795"/>
                    <a:pt x="668" y="1795"/>
                  </a:cubicBezTo>
                  <a:cubicBezTo>
                    <a:pt x="751" y="1795"/>
                    <a:pt x="858" y="1783"/>
                    <a:pt x="965" y="1759"/>
                  </a:cubicBezTo>
                  <a:cubicBezTo>
                    <a:pt x="1203" y="1676"/>
                    <a:pt x="1442" y="1533"/>
                    <a:pt x="1620" y="1354"/>
                  </a:cubicBezTo>
                  <a:cubicBezTo>
                    <a:pt x="1811" y="1176"/>
                    <a:pt x="1894" y="938"/>
                    <a:pt x="1882" y="711"/>
                  </a:cubicBezTo>
                  <a:cubicBezTo>
                    <a:pt x="1870" y="521"/>
                    <a:pt x="1799" y="330"/>
                    <a:pt x="1644" y="199"/>
                  </a:cubicBezTo>
                  <a:cubicBezTo>
                    <a:pt x="1505" y="67"/>
                    <a:pt x="1322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6" name="Google Shape;12146;p81"/>
            <p:cNvSpPr/>
            <p:nvPr/>
          </p:nvSpPr>
          <p:spPr>
            <a:xfrm>
              <a:off x="5811437" y="3593426"/>
              <a:ext cx="56032" cy="47328"/>
            </a:xfrm>
            <a:custGeom>
              <a:avLst/>
              <a:gdLst/>
              <a:ahLst/>
              <a:cxnLst/>
              <a:rect l="l" t="t" r="r" b="b"/>
              <a:pathLst>
                <a:path w="1751" h="1479" extrusionOk="0">
                  <a:moveTo>
                    <a:pt x="1079" y="312"/>
                  </a:moveTo>
                  <a:cubicBezTo>
                    <a:pt x="1202" y="312"/>
                    <a:pt x="1308" y="364"/>
                    <a:pt x="1370" y="467"/>
                  </a:cubicBezTo>
                  <a:cubicBezTo>
                    <a:pt x="1394" y="574"/>
                    <a:pt x="1405" y="657"/>
                    <a:pt x="1382" y="752"/>
                  </a:cubicBezTo>
                  <a:cubicBezTo>
                    <a:pt x="1346" y="860"/>
                    <a:pt x="1263" y="955"/>
                    <a:pt x="1143" y="1014"/>
                  </a:cubicBezTo>
                  <a:cubicBezTo>
                    <a:pt x="1013" y="1098"/>
                    <a:pt x="834" y="1157"/>
                    <a:pt x="667" y="1157"/>
                  </a:cubicBezTo>
                  <a:cubicBezTo>
                    <a:pt x="524" y="1157"/>
                    <a:pt x="417" y="1122"/>
                    <a:pt x="381" y="1050"/>
                  </a:cubicBezTo>
                  <a:cubicBezTo>
                    <a:pt x="346" y="991"/>
                    <a:pt x="370" y="871"/>
                    <a:pt x="441" y="752"/>
                  </a:cubicBezTo>
                  <a:cubicBezTo>
                    <a:pt x="512" y="610"/>
                    <a:pt x="655" y="467"/>
                    <a:pt x="786" y="395"/>
                  </a:cubicBezTo>
                  <a:cubicBezTo>
                    <a:pt x="887" y="340"/>
                    <a:pt x="988" y="312"/>
                    <a:pt x="1079" y="312"/>
                  </a:cubicBezTo>
                  <a:close/>
                  <a:moveTo>
                    <a:pt x="1052" y="0"/>
                  </a:moveTo>
                  <a:cubicBezTo>
                    <a:pt x="906" y="0"/>
                    <a:pt x="752" y="40"/>
                    <a:pt x="608" y="121"/>
                  </a:cubicBezTo>
                  <a:cubicBezTo>
                    <a:pt x="429" y="229"/>
                    <a:pt x="251" y="407"/>
                    <a:pt x="143" y="598"/>
                  </a:cubicBezTo>
                  <a:cubicBezTo>
                    <a:pt x="12" y="836"/>
                    <a:pt x="0" y="1062"/>
                    <a:pt x="96" y="1229"/>
                  </a:cubicBezTo>
                  <a:cubicBezTo>
                    <a:pt x="203" y="1395"/>
                    <a:pt x="393" y="1479"/>
                    <a:pt x="667" y="1479"/>
                  </a:cubicBezTo>
                  <a:cubicBezTo>
                    <a:pt x="893" y="1479"/>
                    <a:pt x="1120" y="1419"/>
                    <a:pt x="1310" y="1300"/>
                  </a:cubicBezTo>
                  <a:cubicBezTo>
                    <a:pt x="1501" y="1193"/>
                    <a:pt x="1632" y="1038"/>
                    <a:pt x="1691" y="860"/>
                  </a:cubicBezTo>
                  <a:cubicBezTo>
                    <a:pt x="1751" y="681"/>
                    <a:pt x="1739" y="479"/>
                    <a:pt x="1632" y="324"/>
                  </a:cubicBezTo>
                  <a:cubicBezTo>
                    <a:pt x="1513" y="109"/>
                    <a:pt x="1293" y="0"/>
                    <a:pt x="10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7" name="Google Shape;12147;p81"/>
            <p:cNvSpPr/>
            <p:nvPr/>
          </p:nvSpPr>
          <p:spPr>
            <a:xfrm>
              <a:off x="5679981" y="3591218"/>
              <a:ext cx="130720" cy="99840"/>
            </a:xfrm>
            <a:custGeom>
              <a:avLst/>
              <a:gdLst/>
              <a:ahLst/>
              <a:cxnLst/>
              <a:rect l="l" t="t" r="r" b="b"/>
              <a:pathLst>
                <a:path w="4085" h="3120" extrusionOk="0">
                  <a:moveTo>
                    <a:pt x="1842" y="0"/>
                  </a:moveTo>
                  <a:cubicBezTo>
                    <a:pt x="1616" y="0"/>
                    <a:pt x="1390" y="35"/>
                    <a:pt x="1168" y="107"/>
                  </a:cubicBezTo>
                  <a:cubicBezTo>
                    <a:pt x="691" y="274"/>
                    <a:pt x="322" y="583"/>
                    <a:pt x="156" y="976"/>
                  </a:cubicBezTo>
                  <a:cubicBezTo>
                    <a:pt x="1" y="1381"/>
                    <a:pt x="84" y="1738"/>
                    <a:pt x="418" y="2072"/>
                  </a:cubicBezTo>
                  <a:cubicBezTo>
                    <a:pt x="668" y="2310"/>
                    <a:pt x="1037" y="2524"/>
                    <a:pt x="1632" y="2762"/>
                  </a:cubicBezTo>
                  <a:cubicBezTo>
                    <a:pt x="2215" y="3012"/>
                    <a:pt x="2644" y="3107"/>
                    <a:pt x="2989" y="3119"/>
                  </a:cubicBezTo>
                  <a:cubicBezTo>
                    <a:pt x="3442" y="3119"/>
                    <a:pt x="3763" y="2917"/>
                    <a:pt x="3930" y="2524"/>
                  </a:cubicBezTo>
                  <a:cubicBezTo>
                    <a:pt x="4085" y="2214"/>
                    <a:pt x="4085" y="1833"/>
                    <a:pt x="3942" y="1429"/>
                  </a:cubicBezTo>
                  <a:cubicBezTo>
                    <a:pt x="3912" y="1360"/>
                    <a:pt x="3850" y="1315"/>
                    <a:pt x="3776" y="1315"/>
                  </a:cubicBezTo>
                  <a:cubicBezTo>
                    <a:pt x="3760" y="1315"/>
                    <a:pt x="3744" y="1317"/>
                    <a:pt x="3727" y="1321"/>
                  </a:cubicBezTo>
                  <a:cubicBezTo>
                    <a:pt x="3644" y="1357"/>
                    <a:pt x="3597" y="1441"/>
                    <a:pt x="3632" y="1536"/>
                  </a:cubicBezTo>
                  <a:cubicBezTo>
                    <a:pt x="3739" y="1845"/>
                    <a:pt x="3739" y="2155"/>
                    <a:pt x="3644" y="2417"/>
                  </a:cubicBezTo>
                  <a:cubicBezTo>
                    <a:pt x="3553" y="2621"/>
                    <a:pt x="3403" y="2804"/>
                    <a:pt x="3005" y="2804"/>
                  </a:cubicBezTo>
                  <a:cubicBezTo>
                    <a:pt x="2730" y="2804"/>
                    <a:pt x="2337" y="2717"/>
                    <a:pt x="1763" y="2488"/>
                  </a:cubicBezTo>
                  <a:cubicBezTo>
                    <a:pt x="1227" y="2262"/>
                    <a:pt x="870" y="2072"/>
                    <a:pt x="668" y="1845"/>
                  </a:cubicBezTo>
                  <a:cubicBezTo>
                    <a:pt x="429" y="1619"/>
                    <a:pt x="370" y="1381"/>
                    <a:pt x="489" y="1119"/>
                  </a:cubicBezTo>
                  <a:cubicBezTo>
                    <a:pt x="608" y="810"/>
                    <a:pt x="906" y="548"/>
                    <a:pt x="1299" y="417"/>
                  </a:cubicBezTo>
                  <a:cubicBezTo>
                    <a:pt x="1483" y="353"/>
                    <a:pt x="1677" y="323"/>
                    <a:pt x="1872" y="323"/>
                  </a:cubicBezTo>
                  <a:cubicBezTo>
                    <a:pt x="2117" y="323"/>
                    <a:pt x="2364" y="371"/>
                    <a:pt x="2596" y="464"/>
                  </a:cubicBezTo>
                  <a:cubicBezTo>
                    <a:pt x="2882" y="583"/>
                    <a:pt x="3132" y="762"/>
                    <a:pt x="3335" y="1000"/>
                  </a:cubicBezTo>
                  <a:cubicBezTo>
                    <a:pt x="3366" y="1037"/>
                    <a:pt x="3407" y="1055"/>
                    <a:pt x="3447" y="1055"/>
                  </a:cubicBezTo>
                  <a:cubicBezTo>
                    <a:pt x="3484" y="1055"/>
                    <a:pt x="3520" y="1040"/>
                    <a:pt x="3549" y="1012"/>
                  </a:cubicBezTo>
                  <a:cubicBezTo>
                    <a:pt x="3632" y="952"/>
                    <a:pt x="3632" y="845"/>
                    <a:pt x="3561" y="786"/>
                  </a:cubicBezTo>
                  <a:cubicBezTo>
                    <a:pt x="3346" y="512"/>
                    <a:pt x="3049" y="298"/>
                    <a:pt x="2704" y="167"/>
                  </a:cubicBezTo>
                  <a:cubicBezTo>
                    <a:pt x="2427" y="59"/>
                    <a:pt x="2136" y="0"/>
                    <a:pt x="1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148" name="Google Shape;12148;p81"/>
          <p:cNvSpPr txBox="1">
            <a:spLocks noGrp="1"/>
          </p:cNvSpPr>
          <p:nvPr>
            <p:ph type="title" idx="4294967295"/>
          </p:nvPr>
        </p:nvSpPr>
        <p:spPr>
          <a:xfrm>
            <a:off x="0" y="681038"/>
            <a:ext cx="10280650" cy="642937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buClr>
                <a:schemeClr val="dk1"/>
              </a:buClr>
              <a:buSzPts val="1100"/>
            </a:pPr>
            <a:r>
              <a:rPr lang="fa-IR" dirty="0">
                <a:cs typeface="B Nazanin" panose="00000700000000000000" pitchFamily="2" charset="-78"/>
              </a:rPr>
              <a:t>نمادهای طبیعت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3" name="Google Shape;12153;p82"/>
          <p:cNvSpPr/>
          <p:nvPr/>
        </p:nvSpPr>
        <p:spPr>
          <a:xfrm>
            <a:off x="3435660" y="5190881"/>
            <a:ext cx="460899" cy="461408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154" name="Google Shape;12154;p82"/>
          <p:cNvGrpSpPr/>
          <p:nvPr/>
        </p:nvGrpSpPr>
        <p:grpSpPr>
          <a:xfrm>
            <a:off x="4034956" y="5191136"/>
            <a:ext cx="461408" cy="460899"/>
            <a:chOff x="3303268" y="3817349"/>
            <a:chExt cx="346056" cy="345674"/>
          </a:xfrm>
          <a:solidFill>
            <a:schemeClr val="tx1"/>
          </a:solidFill>
        </p:grpSpPr>
        <p:sp>
          <p:nvSpPr>
            <p:cNvPr id="12155" name="Google Shape;12155;p82"/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6" name="Google Shape;12156;p82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7" name="Google Shape;12157;p82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8" name="Google Shape;12158;p82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59" name="Google Shape;12159;p82"/>
          <p:cNvGrpSpPr/>
          <p:nvPr/>
        </p:nvGrpSpPr>
        <p:grpSpPr>
          <a:xfrm>
            <a:off x="4633741" y="5191136"/>
            <a:ext cx="461408" cy="460899"/>
            <a:chOff x="3752358" y="3817349"/>
            <a:chExt cx="346056" cy="345674"/>
          </a:xfrm>
          <a:solidFill>
            <a:schemeClr val="tx1"/>
          </a:solidFill>
        </p:grpSpPr>
        <p:sp>
          <p:nvSpPr>
            <p:cNvPr id="12160" name="Google Shape;12160;p82"/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61" name="Google Shape;12161;p82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62" name="Google Shape;12162;p82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63" name="Google Shape;12163;p82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64" name="Google Shape;12164;p82"/>
          <p:cNvGrpSpPr/>
          <p:nvPr/>
        </p:nvGrpSpPr>
        <p:grpSpPr>
          <a:xfrm>
            <a:off x="6430608" y="5191136"/>
            <a:ext cx="461365" cy="460899"/>
            <a:chOff x="5100008" y="3817349"/>
            <a:chExt cx="346024" cy="345674"/>
          </a:xfrm>
          <a:solidFill>
            <a:schemeClr val="tx1"/>
          </a:solidFill>
        </p:grpSpPr>
        <p:sp>
          <p:nvSpPr>
            <p:cNvPr id="12165" name="Google Shape;12165;p82"/>
            <p:cNvSpPr/>
            <p:nvPr/>
          </p:nvSpPr>
          <p:spPr>
            <a:xfrm>
              <a:off x="5100008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1" y="334"/>
                  </a:moveTo>
                  <a:cubicBezTo>
                    <a:pt x="8251" y="334"/>
                    <a:pt x="10525" y="2608"/>
                    <a:pt x="10525" y="5430"/>
                  </a:cubicBezTo>
                  <a:cubicBezTo>
                    <a:pt x="10525" y="8240"/>
                    <a:pt x="8251" y="10514"/>
                    <a:pt x="5441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1" y="334"/>
                  </a:cubicBezTo>
                  <a:close/>
                  <a:moveTo>
                    <a:pt x="5441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1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66" name="Google Shape;12166;p82"/>
            <p:cNvSpPr/>
            <p:nvPr/>
          </p:nvSpPr>
          <p:spPr>
            <a:xfrm>
              <a:off x="5150777" y="3867767"/>
              <a:ext cx="244486" cy="243690"/>
            </a:xfrm>
            <a:custGeom>
              <a:avLst/>
              <a:gdLst/>
              <a:ahLst/>
              <a:cxnLst/>
              <a:rect l="l" t="t" r="r" b="b"/>
              <a:pathLst>
                <a:path w="7681" h="7656" extrusionOk="0">
                  <a:moveTo>
                    <a:pt x="3823" y="0"/>
                  </a:moveTo>
                  <a:cubicBezTo>
                    <a:pt x="1715" y="0"/>
                    <a:pt x="1" y="1715"/>
                    <a:pt x="1" y="3834"/>
                  </a:cubicBezTo>
                  <a:cubicBezTo>
                    <a:pt x="1" y="4429"/>
                    <a:pt x="132" y="5001"/>
                    <a:pt x="406" y="5537"/>
                  </a:cubicBezTo>
                  <a:lnTo>
                    <a:pt x="13" y="6513"/>
                  </a:lnTo>
                  <a:cubicBezTo>
                    <a:pt x="1" y="6537"/>
                    <a:pt x="1" y="6584"/>
                    <a:pt x="1" y="6632"/>
                  </a:cubicBezTo>
                  <a:cubicBezTo>
                    <a:pt x="13" y="6703"/>
                    <a:pt x="96" y="6751"/>
                    <a:pt x="167" y="6751"/>
                  </a:cubicBezTo>
                  <a:lnTo>
                    <a:pt x="1346" y="6751"/>
                  </a:lnTo>
                  <a:cubicBezTo>
                    <a:pt x="2037" y="7346"/>
                    <a:pt x="2918" y="7656"/>
                    <a:pt x="3823" y="7656"/>
                  </a:cubicBezTo>
                  <a:cubicBezTo>
                    <a:pt x="5942" y="7656"/>
                    <a:pt x="7656" y="5941"/>
                    <a:pt x="7656" y="3834"/>
                  </a:cubicBezTo>
                  <a:cubicBezTo>
                    <a:pt x="7680" y="2382"/>
                    <a:pt x="6847" y="1108"/>
                    <a:pt x="5644" y="465"/>
                  </a:cubicBezTo>
                  <a:cubicBezTo>
                    <a:pt x="5616" y="450"/>
                    <a:pt x="5586" y="444"/>
                    <a:pt x="5558" y="444"/>
                  </a:cubicBezTo>
                  <a:cubicBezTo>
                    <a:pt x="5470" y="444"/>
                    <a:pt x="5394" y="511"/>
                    <a:pt x="5394" y="619"/>
                  </a:cubicBezTo>
                  <a:cubicBezTo>
                    <a:pt x="5394" y="679"/>
                    <a:pt x="5418" y="727"/>
                    <a:pt x="5478" y="762"/>
                  </a:cubicBezTo>
                  <a:cubicBezTo>
                    <a:pt x="6585" y="1358"/>
                    <a:pt x="7323" y="2501"/>
                    <a:pt x="7323" y="3846"/>
                  </a:cubicBezTo>
                  <a:cubicBezTo>
                    <a:pt x="7323" y="5763"/>
                    <a:pt x="5763" y="7323"/>
                    <a:pt x="3846" y="7323"/>
                  </a:cubicBezTo>
                  <a:cubicBezTo>
                    <a:pt x="2989" y="7323"/>
                    <a:pt x="2168" y="7013"/>
                    <a:pt x="1537" y="6453"/>
                  </a:cubicBezTo>
                  <a:cubicBezTo>
                    <a:pt x="1501" y="6418"/>
                    <a:pt x="1465" y="6406"/>
                    <a:pt x="1418" y="6406"/>
                  </a:cubicBezTo>
                  <a:lnTo>
                    <a:pt x="429" y="6406"/>
                  </a:lnTo>
                  <a:lnTo>
                    <a:pt x="763" y="5596"/>
                  </a:lnTo>
                  <a:cubicBezTo>
                    <a:pt x="775" y="5560"/>
                    <a:pt x="775" y="5501"/>
                    <a:pt x="763" y="5453"/>
                  </a:cubicBezTo>
                  <a:cubicBezTo>
                    <a:pt x="489" y="4965"/>
                    <a:pt x="358" y="4394"/>
                    <a:pt x="358" y="3834"/>
                  </a:cubicBezTo>
                  <a:cubicBezTo>
                    <a:pt x="358" y="1905"/>
                    <a:pt x="1918" y="346"/>
                    <a:pt x="3846" y="346"/>
                  </a:cubicBezTo>
                  <a:cubicBezTo>
                    <a:pt x="4144" y="346"/>
                    <a:pt x="4418" y="381"/>
                    <a:pt x="4692" y="453"/>
                  </a:cubicBezTo>
                  <a:cubicBezTo>
                    <a:pt x="4704" y="455"/>
                    <a:pt x="4717" y="457"/>
                    <a:pt x="4729" y="457"/>
                  </a:cubicBezTo>
                  <a:cubicBezTo>
                    <a:pt x="4820" y="457"/>
                    <a:pt x="4894" y="381"/>
                    <a:pt x="4894" y="286"/>
                  </a:cubicBezTo>
                  <a:cubicBezTo>
                    <a:pt x="4894" y="215"/>
                    <a:pt x="4835" y="143"/>
                    <a:pt x="4763" y="119"/>
                  </a:cubicBezTo>
                  <a:cubicBezTo>
                    <a:pt x="4466" y="48"/>
                    <a:pt x="4156" y="0"/>
                    <a:pt x="3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67" name="Google Shape;12167;p82"/>
            <p:cNvSpPr/>
            <p:nvPr/>
          </p:nvSpPr>
          <p:spPr>
            <a:xfrm>
              <a:off x="5201960" y="3941167"/>
              <a:ext cx="135691" cy="91097"/>
            </a:xfrm>
            <a:custGeom>
              <a:avLst/>
              <a:gdLst/>
              <a:ahLst/>
              <a:cxnLst/>
              <a:rect l="l" t="t" r="r" b="b"/>
              <a:pathLst>
                <a:path w="4263" h="2862" extrusionOk="0">
                  <a:moveTo>
                    <a:pt x="4077" y="0"/>
                  </a:moveTo>
                  <a:cubicBezTo>
                    <a:pt x="4039" y="0"/>
                    <a:pt x="4000" y="12"/>
                    <a:pt x="3965" y="40"/>
                  </a:cubicBezTo>
                  <a:lnTo>
                    <a:pt x="2869" y="909"/>
                  </a:lnTo>
                  <a:lnTo>
                    <a:pt x="881" y="909"/>
                  </a:lnTo>
                  <a:cubicBezTo>
                    <a:pt x="810" y="909"/>
                    <a:pt x="750" y="957"/>
                    <a:pt x="714" y="1016"/>
                  </a:cubicBezTo>
                  <a:lnTo>
                    <a:pt x="36" y="2623"/>
                  </a:lnTo>
                  <a:cubicBezTo>
                    <a:pt x="0" y="2695"/>
                    <a:pt x="12" y="2778"/>
                    <a:pt x="72" y="2814"/>
                  </a:cubicBezTo>
                  <a:cubicBezTo>
                    <a:pt x="107" y="2850"/>
                    <a:pt x="155" y="2862"/>
                    <a:pt x="191" y="2862"/>
                  </a:cubicBezTo>
                  <a:cubicBezTo>
                    <a:pt x="226" y="2862"/>
                    <a:pt x="250" y="2850"/>
                    <a:pt x="286" y="2826"/>
                  </a:cubicBezTo>
                  <a:lnTo>
                    <a:pt x="1381" y="2171"/>
                  </a:lnTo>
                  <a:lnTo>
                    <a:pt x="1857" y="2171"/>
                  </a:lnTo>
                  <a:cubicBezTo>
                    <a:pt x="1953" y="2171"/>
                    <a:pt x="2036" y="2100"/>
                    <a:pt x="2036" y="1992"/>
                  </a:cubicBezTo>
                  <a:cubicBezTo>
                    <a:pt x="2036" y="1909"/>
                    <a:pt x="1965" y="1814"/>
                    <a:pt x="1857" y="1814"/>
                  </a:cubicBezTo>
                  <a:lnTo>
                    <a:pt x="1345" y="1814"/>
                  </a:lnTo>
                  <a:cubicBezTo>
                    <a:pt x="1310" y="1814"/>
                    <a:pt x="1286" y="1838"/>
                    <a:pt x="1250" y="1850"/>
                  </a:cubicBezTo>
                  <a:lnTo>
                    <a:pt x="572" y="2266"/>
                  </a:lnTo>
                  <a:lnTo>
                    <a:pt x="1000" y="1254"/>
                  </a:lnTo>
                  <a:lnTo>
                    <a:pt x="2953" y="1254"/>
                  </a:lnTo>
                  <a:cubicBezTo>
                    <a:pt x="2989" y="1254"/>
                    <a:pt x="3024" y="1242"/>
                    <a:pt x="3048" y="1207"/>
                  </a:cubicBezTo>
                  <a:lnTo>
                    <a:pt x="3584" y="778"/>
                  </a:lnTo>
                  <a:lnTo>
                    <a:pt x="3072" y="1814"/>
                  </a:lnTo>
                  <a:lnTo>
                    <a:pt x="2691" y="1814"/>
                  </a:lnTo>
                  <a:cubicBezTo>
                    <a:pt x="2608" y="1814"/>
                    <a:pt x="2512" y="1897"/>
                    <a:pt x="2512" y="1992"/>
                  </a:cubicBezTo>
                  <a:cubicBezTo>
                    <a:pt x="2512" y="2088"/>
                    <a:pt x="2596" y="2183"/>
                    <a:pt x="2691" y="2183"/>
                  </a:cubicBezTo>
                  <a:lnTo>
                    <a:pt x="3167" y="2183"/>
                  </a:lnTo>
                  <a:cubicBezTo>
                    <a:pt x="3227" y="2183"/>
                    <a:pt x="3286" y="2147"/>
                    <a:pt x="3322" y="2088"/>
                  </a:cubicBezTo>
                  <a:lnTo>
                    <a:pt x="4227" y="254"/>
                  </a:lnTo>
                  <a:cubicBezTo>
                    <a:pt x="4263" y="171"/>
                    <a:pt x="4227" y="64"/>
                    <a:pt x="4155" y="16"/>
                  </a:cubicBezTo>
                  <a:cubicBezTo>
                    <a:pt x="4131" y="6"/>
                    <a:pt x="4104" y="0"/>
                    <a:pt x="40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68" name="Google Shape;12168;p82"/>
          <p:cNvGrpSpPr/>
          <p:nvPr/>
        </p:nvGrpSpPr>
        <p:grpSpPr>
          <a:xfrm>
            <a:off x="7629156" y="5191136"/>
            <a:ext cx="460899" cy="460899"/>
            <a:chOff x="5998919" y="3817349"/>
            <a:chExt cx="345674" cy="345674"/>
          </a:xfrm>
          <a:solidFill>
            <a:schemeClr val="tx1"/>
          </a:solidFill>
        </p:grpSpPr>
        <p:sp>
          <p:nvSpPr>
            <p:cNvPr id="12169" name="Google Shape;12169;p82"/>
            <p:cNvSpPr/>
            <p:nvPr/>
          </p:nvSpPr>
          <p:spPr>
            <a:xfrm>
              <a:off x="5998919" y="3817349"/>
              <a:ext cx="345674" cy="345674"/>
            </a:xfrm>
            <a:custGeom>
              <a:avLst/>
              <a:gdLst/>
              <a:ahLst/>
              <a:cxnLst/>
              <a:rect l="l" t="t" r="r" b="b"/>
              <a:pathLst>
                <a:path w="10860" h="10860" extrusionOk="0">
                  <a:moveTo>
                    <a:pt x="5430" y="334"/>
                  </a:moveTo>
                  <a:cubicBezTo>
                    <a:pt x="8240" y="334"/>
                    <a:pt x="10514" y="2608"/>
                    <a:pt x="10514" y="5430"/>
                  </a:cubicBezTo>
                  <a:cubicBezTo>
                    <a:pt x="10514" y="8240"/>
                    <a:pt x="8240" y="10514"/>
                    <a:pt x="5430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90" y="1"/>
                    <a:pt x="2608" y="560"/>
                    <a:pt x="1584" y="1584"/>
                  </a:cubicBezTo>
                  <a:cubicBezTo>
                    <a:pt x="561" y="2620"/>
                    <a:pt x="1" y="3989"/>
                    <a:pt x="1" y="5430"/>
                  </a:cubicBezTo>
                  <a:cubicBezTo>
                    <a:pt x="1" y="6871"/>
                    <a:pt x="561" y="8240"/>
                    <a:pt x="1584" y="9264"/>
                  </a:cubicBezTo>
                  <a:cubicBezTo>
                    <a:pt x="2620" y="10300"/>
                    <a:pt x="3990" y="10859"/>
                    <a:pt x="5430" y="10859"/>
                  </a:cubicBezTo>
                  <a:cubicBezTo>
                    <a:pt x="6871" y="10859"/>
                    <a:pt x="8240" y="10300"/>
                    <a:pt x="9264" y="9264"/>
                  </a:cubicBezTo>
                  <a:cubicBezTo>
                    <a:pt x="10300" y="8240"/>
                    <a:pt x="10859" y="6871"/>
                    <a:pt x="10859" y="5430"/>
                  </a:cubicBezTo>
                  <a:cubicBezTo>
                    <a:pt x="10859" y="3989"/>
                    <a:pt x="10300" y="2620"/>
                    <a:pt x="9264" y="1584"/>
                  </a:cubicBezTo>
                  <a:cubicBezTo>
                    <a:pt x="8240" y="560"/>
                    <a:pt x="6871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70" name="Google Shape;12170;p82"/>
            <p:cNvSpPr/>
            <p:nvPr/>
          </p:nvSpPr>
          <p:spPr>
            <a:xfrm>
              <a:off x="6051980" y="3874579"/>
              <a:ext cx="240698" cy="231595"/>
            </a:xfrm>
            <a:custGeom>
              <a:avLst/>
              <a:gdLst/>
              <a:ahLst/>
              <a:cxnLst/>
              <a:rect l="l" t="t" r="r" b="b"/>
              <a:pathLst>
                <a:path w="7562" h="7276" extrusionOk="0">
                  <a:moveTo>
                    <a:pt x="1680" y="1"/>
                  </a:moveTo>
                  <a:cubicBezTo>
                    <a:pt x="1263" y="1"/>
                    <a:pt x="870" y="167"/>
                    <a:pt x="596" y="441"/>
                  </a:cubicBezTo>
                  <a:cubicBezTo>
                    <a:pt x="1" y="1036"/>
                    <a:pt x="1" y="2013"/>
                    <a:pt x="572" y="2608"/>
                  </a:cubicBezTo>
                  <a:cubicBezTo>
                    <a:pt x="477" y="2930"/>
                    <a:pt x="418" y="3275"/>
                    <a:pt x="418" y="3632"/>
                  </a:cubicBezTo>
                  <a:cubicBezTo>
                    <a:pt x="418" y="5489"/>
                    <a:pt x="1930" y="7013"/>
                    <a:pt x="3787" y="7013"/>
                  </a:cubicBezTo>
                  <a:cubicBezTo>
                    <a:pt x="4144" y="7013"/>
                    <a:pt x="4489" y="6954"/>
                    <a:pt x="4823" y="6847"/>
                  </a:cubicBezTo>
                  <a:cubicBezTo>
                    <a:pt x="5097" y="7132"/>
                    <a:pt x="5490" y="7275"/>
                    <a:pt x="5894" y="7275"/>
                  </a:cubicBezTo>
                  <a:cubicBezTo>
                    <a:pt x="6311" y="7275"/>
                    <a:pt x="6692" y="7109"/>
                    <a:pt x="6978" y="6835"/>
                  </a:cubicBezTo>
                  <a:cubicBezTo>
                    <a:pt x="7561" y="6239"/>
                    <a:pt x="7561" y="5263"/>
                    <a:pt x="6978" y="4656"/>
                  </a:cubicBezTo>
                  <a:cubicBezTo>
                    <a:pt x="7037" y="4454"/>
                    <a:pt x="7085" y="4239"/>
                    <a:pt x="7109" y="4013"/>
                  </a:cubicBezTo>
                  <a:cubicBezTo>
                    <a:pt x="7121" y="3918"/>
                    <a:pt x="7037" y="3822"/>
                    <a:pt x="6942" y="3822"/>
                  </a:cubicBezTo>
                  <a:cubicBezTo>
                    <a:pt x="6859" y="3822"/>
                    <a:pt x="6787" y="3882"/>
                    <a:pt x="6787" y="3977"/>
                  </a:cubicBezTo>
                  <a:cubicBezTo>
                    <a:pt x="6752" y="4192"/>
                    <a:pt x="6704" y="4418"/>
                    <a:pt x="6633" y="4632"/>
                  </a:cubicBezTo>
                  <a:cubicBezTo>
                    <a:pt x="6609" y="4692"/>
                    <a:pt x="6633" y="4763"/>
                    <a:pt x="6680" y="4811"/>
                  </a:cubicBezTo>
                  <a:lnTo>
                    <a:pt x="6740" y="4870"/>
                  </a:lnTo>
                  <a:cubicBezTo>
                    <a:pt x="7204" y="5323"/>
                    <a:pt x="7204" y="6097"/>
                    <a:pt x="6740" y="6561"/>
                  </a:cubicBezTo>
                  <a:cubicBezTo>
                    <a:pt x="6514" y="6787"/>
                    <a:pt x="6204" y="6918"/>
                    <a:pt x="5894" y="6918"/>
                  </a:cubicBezTo>
                  <a:cubicBezTo>
                    <a:pt x="5561" y="6918"/>
                    <a:pt x="5251" y="6787"/>
                    <a:pt x="5025" y="6549"/>
                  </a:cubicBezTo>
                  <a:lnTo>
                    <a:pt x="4978" y="6501"/>
                  </a:lnTo>
                  <a:cubicBezTo>
                    <a:pt x="4954" y="6478"/>
                    <a:pt x="4906" y="6454"/>
                    <a:pt x="4859" y="6454"/>
                  </a:cubicBezTo>
                  <a:cubicBezTo>
                    <a:pt x="4847" y="6454"/>
                    <a:pt x="4823" y="6454"/>
                    <a:pt x="4799" y="6478"/>
                  </a:cubicBezTo>
                  <a:cubicBezTo>
                    <a:pt x="4466" y="6597"/>
                    <a:pt x="4108" y="6656"/>
                    <a:pt x="3751" y="6656"/>
                  </a:cubicBezTo>
                  <a:cubicBezTo>
                    <a:pt x="2084" y="6620"/>
                    <a:pt x="739" y="5251"/>
                    <a:pt x="751" y="3584"/>
                  </a:cubicBezTo>
                  <a:cubicBezTo>
                    <a:pt x="751" y="3239"/>
                    <a:pt x="810" y="2918"/>
                    <a:pt x="929" y="2608"/>
                  </a:cubicBezTo>
                  <a:cubicBezTo>
                    <a:pt x="965" y="2549"/>
                    <a:pt x="929" y="2465"/>
                    <a:pt x="894" y="2429"/>
                  </a:cubicBezTo>
                  <a:lnTo>
                    <a:pt x="834" y="2370"/>
                  </a:lnTo>
                  <a:cubicBezTo>
                    <a:pt x="370" y="1906"/>
                    <a:pt x="370" y="1132"/>
                    <a:pt x="834" y="667"/>
                  </a:cubicBezTo>
                  <a:cubicBezTo>
                    <a:pt x="1049" y="441"/>
                    <a:pt x="1370" y="310"/>
                    <a:pt x="1680" y="310"/>
                  </a:cubicBezTo>
                  <a:cubicBezTo>
                    <a:pt x="2001" y="310"/>
                    <a:pt x="2323" y="441"/>
                    <a:pt x="2537" y="679"/>
                  </a:cubicBezTo>
                  <a:lnTo>
                    <a:pt x="2584" y="727"/>
                  </a:lnTo>
                  <a:cubicBezTo>
                    <a:pt x="2621" y="763"/>
                    <a:pt x="2671" y="779"/>
                    <a:pt x="2719" y="779"/>
                  </a:cubicBezTo>
                  <a:cubicBezTo>
                    <a:pt x="2734" y="779"/>
                    <a:pt x="2749" y="777"/>
                    <a:pt x="2763" y="774"/>
                  </a:cubicBezTo>
                  <a:cubicBezTo>
                    <a:pt x="3096" y="655"/>
                    <a:pt x="3430" y="596"/>
                    <a:pt x="3775" y="596"/>
                  </a:cubicBezTo>
                  <a:cubicBezTo>
                    <a:pt x="5299" y="596"/>
                    <a:pt x="6561" y="1727"/>
                    <a:pt x="6787" y="3203"/>
                  </a:cubicBezTo>
                  <a:cubicBezTo>
                    <a:pt x="6799" y="3287"/>
                    <a:pt x="6871" y="3346"/>
                    <a:pt x="6942" y="3346"/>
                  </a:cubicBezTo>
                  <a:cubicBezTo>
                    <a:pt x="7049" y="3346"/>
                    <a:pt x="7121" y="3263"/>
                    <a:pt x="7109" y="3156"/>
                  </a:cubicBezTo>
                  <a:cubicBezTo>
                    <a:pt x="6871" y="1513"/>
                    <a:pt x="5478" y="263"/>
                    <a:pt x="3775" y="263"/>
                  </a:cubicBezTo>
                  <a:cubicBezTo>
                    <a:pt x="3418" y="263"/>
                    <a:pt x="3073" y="322"/>
                    <a:pt x="2751" y="429"/>
                  </a:cubicBezTo>
                  <a:cubicBezTo>
                    <a:pt x="2465" y="143"/>
                    <a:pt x="2084" y="1"/>
                    <a:pt x="1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71" name="Google Shape;12171;p82"/>
            <p:cNvSpPr/>
            <p:nvPr/>
          </p:nvSpPr>
          <p:spPr>
            <a:xfrm>
              <a:off x="6116786" y="3928404"/>
              <a:ext cx="109941" cy="123946"/>
            </a:xfrm>
            <a:custGeom>
              <a:avLst/>
              <a:gdLst/>
              <a:ahLst/>
              <a:cxnLst/>
              <a:rect l="l" t="t" r="r" b="b"/>
              <a:pathLst>
                <a:path w="3454" h="3894" extrusionOk="0">
                  <a:moveTo>
                    <a:pt x="2322" y="1131"/>
                  </a:moveTo>
                  <a:cubicBezTo>
                    <a:pt x="2334" y="1227"/>
                    <a:pt x="2382" y="1310"/>
                    <a:pt x="2442" y="1393"/>
                  </a:cubicBezTo>
                  <a:cubicBezTo>
                    <a:pt x="2346" y="1369"/>
                    <a:pt x="2263" y="1369"/>
                    <a:pt x="2180" y="1369"/>
                  </a:cubicBezTo>
                  <a:lnTo>
                    <a:pt x="1275" y="1369"/>
                  </a:lnTo>
                  <a:cubicBezTo>
                    <a:pt x="1215" y="1369"/>
                    <a:pt x="1156" y="1334"/>
                    <a:pt x="1156" y="1250"/>
                  </a:cubicBezTo>
                  <a:cubicBezTo>
                    <a:pt x="1156" y="1191"/>
                    <a:pt x="1203" y="1131"/>
                    <a:pt x="1275" y="1131"/>
                  </a:cubicBezTo>
                  <a:close/>
                  <a:moveTo>
                    <a:pt x="1013" y="2489"/>
                  </a:moveTo>
                  <a:lnTo>
                    <a:pt x="1013" y="2489"/>
                  </a:lnTo>
                  <a:cubicBezTo>
                    <a:pt x="1096" y="2501"/>
                    <a:pt x="1191" y="2501"/>
                    <a:pt x="1263" y="2501"/>
                  </a:cubicBezTo>
                  <a:lnTo>
                    <a:pt x="2168" y="2501"/>
                  </a:lnTo>
                  <a:cubicBezTo>
                    <a:pt x="2227" y="2501"/>
                    <a:pt x="2287" y="2548"/>
                    <a:pt x="2287" y="2620"/>
                  </a:cubicBezTo>
                  <a:cubicBezTo>
                    <a:pt x="2287" y="2691"/>
                    <a:pt x="2251" y="2739"/>
                    <a:pt x="2168" y="2739"/>
                  </a:cubicBezTo>
                  <a:lnTo>
                    <a:pt x="1132" y="2739"/>
                  </a:lnTo>
                  <a:cubicBezTo>
                    <a:pt x="1120" y="2655"/>
                    <a:pt x="1072" y="2560"/>
                    <a:pt x="1013" y="2489"/>
                  </a:cubicBezTo>
                  <a:close/>
                  <a:moveTo>
                    <a:pt x="1275" y="0"/>
                  </a:moveTo>
                  <a:cubicBezTo>
                    <a:pt x="572" y="0"/>
                    <a:pt x="13" y="560"/>
                    <a:pt x="1" y="1250"/>
                  </a:cubicBezTo>
                  <a:cubicBezTo>
                    <a:pt x="1" y="1691"/>
                    <a:pt x="203" y="2072"/>
                    <a:pt x="537" y="2298"/>
                  </a:cubicBezTo>
                  <a:cubicBezTo>
                    <a:pt x="239" y="2310"/>
                    <a:pt x="1" y="2560"/>
                    <a:pt x="1" y="2858"/>
                  </a:cubicBezTo>
                  <a:cubicBezTo>
                    <a:pt x="1" y="3429"/>
                    <a:pt x="453" y="3894"/>
                    <a:pt x="1025" y="3894"/>
                  </a:cubicBezTo>
                  <a:lnTo>
                    <a:pt x="2144" y="3894"/>
                  </a:lnTo>
                  <a:cubicBezTo>
                    <a:pt x="2846" y="3894"/>
                    <a:pt x="3406" y="3334"/>
                    <a:pt x="3418" y="2643"/>
                  </a:cubicBezTo>
                  <a:cubicBezTo>
                    <a:pt x="3454" y="2203"/>
                    <a:pt x="3227" y="1822"/>
                    <a:pt x="2906" y="1596"/>
                  </a:cubicBezTo>
                  <a:cubicBezTo>
                    <a:pt x="3204" y="1584"/>
                    <a:pt x="3442" y="1334"/>
                    <a:pt x="3442" y="1036"/>
                  </a:cubicBezTo>
                  <a:cubicBezTo>
                    <a:pt x="3442" y="465"/>
                    <a:pt x="2977" y="0"/>
                    <a:pt x="2406" y="0"/>
                  </a:cubicBezTo>
                  <a:lnTo>
                    <a:pt x="2203" y="0"/>
                  </a:lnTo>
                  <a:cubicBezTo>
                    <a:pt x="2108" y="0"/>
                    <a:pt x="2025" y="84"/>
                    <a:pt x="2025" y="179"/>
                  </a:cubicBezTo>
                  <a:cubicBezTo>
                    <a:pt x="2025" y="274"/>
                    <a:pt x="2096" y="357"/>
                    <a:pt x="2203" y="357"/>
                  </a:cubicBezTo>
                  <a:lnTo>
                    <a:pt x="2406" y="357"/>
                  </a:lnTo>
                  <a:cubicBezTo>
                    <a:pt x="2775" y="357"/>
                    <a:pt x="3096" y="655"/>
                    <a:pt x="3096" y="1036"/>
                  </a:cubicBezTo>
                  <a:cubicBezTo>
                    <a:pt x="3096" y="1167"/>
                    <a:pt x="3001" y="1274"/>
                    <a:pt x="2870" y="1274"/>
                  </a:cubicBezTo>
                  <a:cubicBezTo>
                    <a:pt x="2739" y="1274"/>
                    <a:pt x="2632" y="1167"/>
                    <a:pt x="2632" y="1048"/>
                  </a:cubicBezTo>
                  <a:cubicBezTo>
                    <a:pt x="2632" y="917"/>
                    <a:pt x="2525" y="822"/>
                    <a:pt x="2394" y="822"/>
                  </a:cubicBezTo>
                  <a:lnTo>
                    <a:pt x="1263" y="822"/>
                  </a:lnTo>
                  <a:cubicBezTo>
                    <a:pt x="1013" y="822"/>
                    <a:pt x="798" y="1012"/>
                    <a:pt x="798" y="1274"/>
                  </a:cubicBezTo>
                  <a:cubicBezTo>
                    <a:pt x="787" y="1524"/>
                    <a:pt x="1001" y="1750"/>
                    <a:pt x="1263" y="1750"/>
                  </a:cubicBezTo>
                  <a:lnTo>
                    <a:pt x="2156" y="1750"/>
                  </a:lnTo>
                  <a:cubicBezTo>
                    <a:pt x="2668" y="1750"/>
                    <a:pt x="3084" y="2131"/>
                    <a:pt x="3096" y="2643"/>
                  </a:cubicBezTo>
                  <a:cubicBezTo>
                    <a:pt x="3108" y="3155"/>
                    <a:pt x="2692" y="3572"/>
                    <a:pt x="2192" y="3572"/>
                  </a:cubicBezTo>
                  <a:lnTo>
                    <a:pt x="1037" y="3572"/>
                  </a:lnTo>
                  <a:cubicBezTo>
                    <a:pt x="668" y="3572"/>
                    <a:pt x="358" y="3274"/>
                    <a:pt x="358" y="2905"/>
                  </a:cubicBezTo>
                  <a:cubicBezTo>
                    <a:pt x="358" y="2774"/>
                    <a:pt x="441" y="2667"/>
                    <a:pt x="584" y="2667"/>
                  </a:cubicBezTo>
                  <a:cubicBezTo>
                    <a:pt x="715" y="2667"/>
                    <a:pt x="822" y="2774"/>
                    <a:pt x="822" y="2893"/>
                  </a:cubicBezTo>
                  <a:cubicBezTo>
                    <a:pt x="822" y="3024"/>
                    <a:pt x="918" y="3120"/>
                    <a:pt x="1060" y="3120"/>
                  </a:cubicBezTo>
                  <a:lnTo>
                    <a:pt x="2180" y="3120"/>
                  </a:lnTo>
                  <a:cubicBezTo>
                    <a:pt x="2442" y="3120"/>
                    <a:pt x="2644" y="2917"/>
                    <a:pt x="2644" y="2667"/>
                  </a:cubicBezTo>
                  <a:cubicBezTo>
                    <a:pt x="2656" y="2417"/>
                    <a:pt x="2453" y="2191"/>
                    <a:pt x="2180" y="2191"/>
                  </a:cubicBezTo>
                  <a:lnTo>
                    <a:pt x="1287" y="2191"/>
                  </a:lnTo>
                  <a:cubicBezTo>
                    <a:pt x="787" y="2191"/>
                    <a:pt x="370" y="1810"/>
                    <a:pt x="358" y="1298"/>
                  </a:cubicBezTo>
                  <a:cubicBezTo>
                    <a:pt x="346" y="774"/>
                    <a:pt x="763" y="357"/>
                    <a:pt x="1263" y="357"/>
                  </a:cubicBezTo>
                  <a:lnTo>
                    <a:pt x="1346" y="357"/>
                  </a:lnTo>
                  <a:cubicBezTo>
                    <a:pt x="1441" y="357"/>
                    <a:pt x="1525" y="286"/>
                    <a:pt x="1525" y="179"/>
                  </a:cubicBezTo>
                  <a:cubicBezTo>
                    <a:pt x="1525" y="96"/>
                    <a:pt x="1453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72" name="Google Shape;12172;p82"/>
          <p:cNvGrpSpPr/>
          <p:nvPr/>
        </p:nvGrpSpPr>
        <p:grpSpPr>
          <a:xfrm>
            <a:off x="5232528" y="5191136"/>
            <a:ext cx="461365" cy="460899"/>
            <a:chOff x="4201447" y="3817349"/>
            <a:chExt cx="346024" cy="345674"/>
          </a:xfrm>
          <a:solidFill>
            <a:schemeClr val="tx1"/>
          </a:solidFill>
        </p:grpSpPr>
        <p:sp>
          <p:nvSpPr>
            <p:cNvPr id="12173" name="Google Shape;12173;p82"/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74" name="Google Shape;12174;p82"/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75" name="Google Shape;12175;p82"/>
          <p:cNvGrpSpPr/>
          <p:nvPr/>
        </p:nvGrpSpPr>
        <p:grpSpPr>
          <a:xfrm>
            <a:off x="5831823" y="5191136"/>
            <a:ext cx="461365" cy="460899"/>
            <a:chOff x="4650919" y="3817349"/>
            <a:chExt cx="346024" cy="345674"/>
          </a:xfrm>
          <a:solidFill>
            <a:schemeClr val="tx1"/>
          </a:solidFill>
        </p:grpSpPr>
        <p:sp>
          <p:nvSpPr>
            <p:cNvPr id="12176" name="Google Shape;12176;p82"/>
            <p:cNvSpPr/>
            <p:nvPr/>
          </p:nvSpPr>
          <p:spPr>
            <a:xfrm>
              <a:off x="4650919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2" y="334"/>
                  </a:moveTo>
                  <a:cubicBezTo>
                    <a:pt x="8251" y="334"/>
                    <a:pt x="10526" y="2608"/>
                    <a:pt x="10526" y="5430"/>
                  </a:cubicBezTo>
                  <a:cubicBezTo>
                    <a:pt x="10526" y="8240"/>
                    <a:pt x="8240" y="10514"/>
                    <a:pt x="5442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2" y="334"/>
                  </a:cubicBezTo>
                  <a:close/>
                  <a:moveTo>
                    <a:pt x="5442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2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77" name="Google Shape;12177;p82"/>
            <p:cNvSpPr/>
            <p:nvPr/>
          </p:nvSpPr>
          <p:spPr>
            <a:xfrm>
              <a:off x="4701305" y="3867386"/>
              <a:ext cx="244486" cy="242958"/>
            </a:xfrm>
            <a:custGeom>
              <a:avLst/>
              <a:gdLst/>
              <a:ahLst/>
              <a:cxnLst/>
              <a:rect l="l" t="t" r="r" b="b"/>
              <a:pathLst>
                <a:path w="7681" h="7633" extrusionOk="0">
                  <a:moveTo>
                    <a:pt x="3835" y="0"/>
                  </a:moveTo>
                  <a:cubicBezTo>
                    <a:pt x="1727" y="0"/>
                    <a:pt x="13" y="1715"/>
                    <a:pt x="13" y="3822"/>
                  </a:cubicBezTo>
                  <a:cubicBezTo>
                    <a:pt x="13" y="4418"/>
                    <a:pt x="144" y="5001"/>
                    <a:pt x="418" y="5537"/>
                  </a:cubicBezTo>
                  <a:lnTo>
                    <a:pt x="25" y="6501"/>
                  </a:lnTo>
                  <a:cubicBezTo>
                    <a:pt x="1" y="6585"/>
                    <a:pt x="13" y="6656"/>
                    <a:pt x="84" y="6704"/>
                  </a:cubicBezTo>
                  <a:cubicBezTo>
                    <a:pt x="120" y="6727"/>
                    <a:pt x="156" y="6727"/>
                    <a:pt x="191" y="6727"/>
                  </a:cubicBezTo>
                  <a:lnTo>
                    <a:pt x="1370" y="6727"/>
                  </a:lnTo>
                  <a:cubicBezTo>
                    <a:pt x="2061" y="7323"/>
                    <a:pt x="2942" y="7632"/>
                    <a:pt x="3847" y="7632"/>
                  </a:cubicBezTo>
                  <a:cubicBezTo>
                    <a:pt x="5966" y="7632"/>
                    <a:pt x="7680" y="5930"/>
                    <a:pt x="7680" y="3810"/>
                  </a:cubicBezTo>
                  <a:cubicBezTo>
                    <a:pt x="7680" y="3096"/>
                    <a:pt x="7454" y="2394"/>
                    <a:pt x="7085" y="1798"/>
                  </a:cubicBezTo>
                  <a:cubicBezTo>
                    <a:pt x="7052" y="1752"/>
                    <a:pt x="6997" y="1727"/>
                    <a:pt x="6940" y="1727"/>
                  </a:cubicBezTo>
                  <a:cubicBezTo>
                    <a:pt x="6894" y="1727"/>
                    <a:pt x="6848" y="1743"/>
                    <a:pt x="6811" y="1774"/>
                  </a:cubicBezTo>
                  <a:cubicBezTo>
                    <a:pt x="6752" y="1834"/>
                    <a:pt x="6752" y="1917"/>
                    <a:pt x="6787" y="1977"/>
                  </a:cubicBezTo>
                  <a:cubicBezTo>
                    <a:pt x="7133" y="2513"/>
                    <a:pt x="7323" y="3156"/>
                    <a:pt x="7323" y="3846"/>
                  </a:cubicBezTo>
                  <a:cubicBezTo>
                    <a:pt x="7323" y="5763"/>
                    <a:pt x="5764" y="7323"/>
                    <a:pt x="3835" y="7323"/>
                  </a:cubicBezTo>
                  <a:cubicBezTo>
                    <a:pt x="2989" y="7323"/>
                    <a:pt x="2168" y="7013"/>
                    <a:pt x="1537" y="6442"/>
                  </a:cubicBezTo>
                  <a:cubicBezTo>
                    <a:pt x="1501" y="6418"/>
                    <a:pt x="1453" y="6406"/>
                    <a:pt x="1418" y="6406"/>
                  </a:cubicBezTo>
                  <a:lnTo>
                    <a:pt x="430" y="6406"/>
                  </a:lnTo>
                  <a:lnTo>
                    <a:pt x="763" y="5596"/>
                  </a:lnTo>
                  <a:cubicBezTo>
                    <a:pt x="775" y="5549"/>
                    <a:pt x="775" y="5489"/>
                    <a:pt x="763" y="5453"/>
                  </a:cubicBezTo>
                  <a:cubicBezTo>
                    <a:pt x="489" y="4953"/>
                    <a:pt x="358" y="4394"/>
                    <a:pt x="358" y="3822"/>
                  </a:cubicBezTo>
                  <a:cubicBezTo>
                    <a:pt x="358" y="1905"/>
                    <a:pt x="1918" y="346"/>
                    <a:pt x="3835" y="346"/>
                  </a:cubicBezTo>
                  <a:cubicBezTo>
                    <a:pt x="4787" y="346"/>
                    <a:pt x="5656" y="727"/>
                    <a:pt x="6276" y="1346"/>
                  </a:cubicBezTo>
                  <a:cubicBezTo>
                    <a:pt x="6305" y="1376"/>
                    <a:pt x="6350" y="1390"/>
                    <a:pt x="6395" y="1390"/>
                  </a:cubicBezTo>
                  <a:cubicBezTo>
                    <a:pt x="6439" y="1390"/>
                    <a:pt x="6484" y="1376"/>
                    <a:pt x="6514" y="1346"/>
                  </a:cubicBezTo>
                  <a:cubicBezTo>
                    <a:pt x="6573" y="1262"/>
                    <a:pt x="6573" y="1167"/>
                    <a:pt x="6514" y="1108"/>
                  </a:cubicBezTo>
                  <a:cubicBezTo>
                    <a:pt x="5835" y="417"/>
                    <a:pt x="4882" y="0"/>
                    <a:pt x="3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78" name="Google Shape;12178;p82"/>
            <p:cNvSpPr/>
            <p:nvPr/>
          </p:nvSpPr>
          <p:spPr>
            <a:xfrm>
              <a:off x="4749464" y="3911534"/>
              <a:ext cx="153134" cy="151065"/>
            </a:xfrm>
            <a:custGeom>
              <a:avLst/>
              <a:gdLst/>
              <a:ahLst/>
              <a:cxnLst/>
              <a:rect l="l" t="t" r="r" b="b"/>
              <a:pathLst>
                <a:path w="4811" h="4746" extrusionOk="0">
                  <a:moveTo>
                    <a:pt x="1384" y="0"/>
                  </a:moveTo>
                  <a:cubicBezTo>
                    <a:pt x="1342" y="0"/>
                    <a:pt x="1304" y="18"/>
                    <a:pt x="1274" y="54"/>
                  </a:cubicBezTo>
                  <a:lnTo>
                    <a:pt x="274" y="1054"/>
                  </a:lnTo>
                  <a:cubicBezTo>
                    <a:pt x="36" y="1292"/>
                    <a:pt x="0" y="1661"/>
                    <a:pt x="202" y="1935"/>
                  </a:cubicBezTo>
                  <a:cubicBezTo>
                    <a:pt x="619" y="2495"/>
                    <a:pt x="1072" y="3031"/>
                    <a:pt x="1572" y="3531"/>
                  </a:cubicBezTo>
                  <a:cubicBezTo>
                    <a:pt x="1601" y="3560"/>
                    <a:pt x="1646" y="3575"/>
                    <a:pt x="1691" y="3575"/>
                  </a:cubicBezTo>
                  <a:cubicBezTo>
                    <a:pt x="1735" y="3575"/>
                    <a:pt x="1780" y="3560"/>
                    <a:pt x="1810" y="3531"/>
                  </a:cubicBezTo>
                  <a:cubicBezTo>
                    <a:pt x="1881" y="3447"/>
                    <a:pt x="1869" y="3352"/>
                    <a:pt x="1810" y="3293"/>
                  </a:cubicBezTo>
                  <a:cubicBezTo>
                    <a:pt x="1310" y="2816"/>
                    <a:pt x="869" y="2304"/>
                    <a:pt x="464" y="1745"/>
                  </a:cubicBezTo>
                  <a:cubicBezTo>
                    <a:pt x="381" y="1602"/>
                    <a:pt x="393" y="1423"/>
                    <a:pt x="500" y="1304"/>
                  </a:cubicBezTo>
                  <a:lnTo>
                    <a:pt x="1369" y="435"/>
                  </a:lnTo>
                  <a:lnTo>
                    <a:pt x="2107" y="1161"/>
                  </a:lnTo>
                  <a:lnTo>
                    <a:pt x="1750" y="1518"/>
                  </a:lnTo>
                  <a:cubicBezTo>
                    <a:pt x="1703" y="1566"/>
                    <a:pt x="1691" y="1638"/>
                    <a:pt x="1703" y="1697"/>
                  </a:cubicBezTo>
                  <a:cubicBezTo>
                    <a:pt x="1941" y="2400"/>
                    <a:pt x="2405" y="2876"/>
                    <a:pt x="3096" y="3090"/>
                  </a:cubicBezTo>
                  <a:cubicBezTo>
                    <a:pt x="3112" y="3097"/>
                    <a:pt x="3131" y="3100"/>
                    <a:pt x="3150" y="3100"/>
                  </a:cubicBezTo>
                  <a:cubicBezTo>
                    <a:pt x="3198" y="3100"/>
                    <a:pt x="3248" y="3080"/>
                    <a:pt x="3274" y="3054"/>
                  </a:cubicBezTo>
                  <a:lnTo>
                    <a:pt x="3631" y="2697"/>
                  </a:lnTo>
                  <a:lnTo>
                    <a:pt x="4370" y="3423"/>
                  </a:lnTo>
                  <a:lnTo>
                    <a:pt x="3489" y="4305"/>
                  </a:lnTo>
                  <a:cubicBezTo>
                    <a:pt x="3424" y="4369"/>
                    <a:pt x="3343" y="4402"/>
                    <a:pt x="3261" y="4402"/>
                  </a:cubicBezTo>
                  <a:cubicBezTo>
                    <a:pt x="3191" y="4402"/>
                    <a:pt x="3120" y="4378"/>
                    <a:pt x="3060" y="4328"/>
                  </a:cubicBezTo>
                  <a:cubicBezTo>
                    <a:pt x="2834" y="4162"/>
                    <a:pt x="2607" y="4007"/>
                    <a:pt x="2405" y="3828"/>
                  </a:cubicBezTo>
                  <a:cubicBezTo>
                    <a:pt x="2368" y="3801"/>
                    <a:pt x="2330" y="3789"/>
                    <a:pt x="2295" y="3789"/>
                  </a:cubicBezTo>
                  <a:cubicBezTo>
                    <a:pt x="2251" y="3789"/>
                    <a:pt x="2212" y="3807"/>
                    <a:pt x="2179" y="3840"/>
                  </a:cubicBezTo>
                  <a:cubicBezTo>
                    <a:pt x="2107" y="3912"/>
                    <a:pt x="2119" y="4031"/>
                    <a:pt x="2191" y="4090"/>
                  </a:cubicBezTo>
                  <a:cubicBezTo>
                    <a:pt x="2417" y="4269"/>
                    <a:pt x="2643" y="4447"/>
                    <a:pt x="2858" y="4614"/>
                  </a:cubicBezTo>
                  <a:cubicBezTo>
                    <a:pt x="2977" y="4697"/>
                    <a:pt x="3119" y="4745"/>
                    <a:pt x="3250" y="4745"/>
                  </a:cubicBezTo>
                  <a:cubicBezTo>
                    <a:pt x="3429" y="4745"/>
                    <a:pt x="3596" y="4674"/>
                    <a:pt x="3727" y="4555"/>
                  </a:cubicBezTo>
                  <a:lnTo>
                    <a:pt x="4727" y="3554"/>
                  </a:lnTo>
                  <a:cubicBezTo>
                    <a:pt x="4798" y="3495"/>
                    <a:pt x="4810" y="3423"/>
                    <a:pt x="4786" y="3352"/>
                  </a:cubicBezTo>
                  <a:cubicBezTo>
                    <a:pt x="4763" y="3328"/>
                    <a:pt x="4751" y="3304"/>
                    <a:pt x="4739" y="3293"/>
                  </a:cubicBezTo>
                  <a:lnTo>
                    <a:pt x="3774" y="2316"/>
                  </a:lnTo>
                  <a:cubicBezTo>
                    <a:pt x="3733" y="2280"/>
                    <a:pt x="3688" y="2263"/>
                    <a:pt x="3646" y="2263"/>
                  </a:cubicBezTo>
                  <a:cubicBezTo>
                    <a:pt x="3605" y="2263"/>
                    <a:pt x="3566" y="2280"/>
                    <a:pt x="3536" y="2316"/>
                  </a:cubicBezTo>
                  <a:lnTo>
                    <a:pt x="3131" y="2721"/>
                  </a:lnTo>
                  <a:cubicBezTo>
                    <a:pt x="2619" y="2531"/>
                    <a:pt x="2286" y="2185"/>
                    <a:pt x="2072" y="1661"/>
                  </a:cubicBezTo>
                  <a:lnTo>
                    <a:pt x="2477" y="1268"/>
                  </a:lnTo>
                  <a:cubicBezTo>
                    <a:pt x="2548" y="1185"/>
                    <a:pt x="2548" y="1090"/>
                    <a:pt x="2477" y="1030"/>
                  </a:cubicBezTo>
                  <a:lnTo>
                    <a:pt x="1512" y="54"/>
                  </a:lnTo>
                  <a:cubicBezTo>
                    <a:pt x="1470" y="18"/>
                    <a:pt x="1426" y="0"/>
                    <a:pt x="13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79" name="Google Shape;12179;p82"/>
          <p:cNvGrpSpPr/>
          <p:nvPr/>
        </p:nvGrpSpPr>
        <p:grpSpPr>
          <a:xfrm>
            <a:off x="7030413" y="5191136"/>
            <a:ext cx="460856" cy="460899"/>
            <a:chOff x="5549861" y="3817349"/>
            <a:chExt cx="345642" cy="345674"/>
          </a:xfrm>
          <a:solidFill>
            <a:schemeClr val="tx1"/>
          </a:solidFill>
        </p:grpSpPr>
        <p:sp>
          <p:nvSpPr>
            <p:cNvPr id="12180" name="Google Shape;12180;p82"/>
            <p:cNvSpPr/>
            <p:nvPr/>
          </p:nvSpPr>
          <p:spPr>
            <a:xfrm>
              <a:off x="5549861" y="3817349"/>
              <a:ext cx="345642" cy="345674"/>
            </a:xfrm>
            <a:custGeom>
              <a:avLst/>
              <a:gdLst/>
              <a:ahLst/>
              <a:cxnLst/>
              <a:rect l="l" t="t" r="r" b="b"/>
              <a:pathLst>
                <a:path w="10859" h="10860" extrusionOk="0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1" name="Google Shape;12181;p82"/>
            <p:cNvSpPr/>
            <p:nvPr/>
          </p:nvSpPr>
          <p:spPr>
            <a:xfrm>
              <a:off x="5590763" y="3890208"/>
              <a:ext cx="262661" cy="200052"/>
            </a:xfrm>
            <a:custGeom>
              <a:avLst/>
              <a:gdLst/>
              <a:ahLst/>
              <a:cxnLst/>
              <a:rect l="l" t="t" r="r" b="b"/>
              <a:pathLst>
                <a:path w="8252" h="6285" extrusionOk="0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2" name="Google Shape;12182;p82"/>
            <p:cNvSpPr/>
            <p:nvPr/>
          </p:nvSpPr>
          <p:spPr>
            <a:xfrm>
              <a:off x="5680587" y="3935024"/>
              <a:ext cx="105389" cy="110514"/>
            </a:xfrm>
            <a:custGeom>
              <a:avLst/>
              <a:gdLst/>
              <a:ahLst/>
              <a:cxnLst/>
              <a:rect l="l" t="t" r="r" b="b"/>
              <a:pathLst>
                <a:path w="3311" h="3472" extrusionOk="0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83" name="Google Shape;12183;p82"/>
          <p:cNvGrpSpPr/>
          <p:nvPr/>
        </p:nvGrpSpPr>
        <p:grpSpPr>
          <a:xfrm>
            <a:off x="1708448" y="4632039"/>
            <a:ext cx="489673" cy="359807"/>
            <a:chOff x="1306445" y="3397829"/>
            <a:chExt cx="367255" cy="269855"/>
          </a:xfrm>
          <a:solidFill>
            <a:schemeClr val="tx1"/>
          </a:solidFill>
        </p:grpSpPr>
        <p:sp>
          <p:nvSpPr>
            <p:cNvPr id="12184" name="Google Shape;12184;p82"/>
            <p:cNvSpPr/>
            <p:nvPr/>
          </p:nvSpPr>
          <p:spPr>
            <a:xfrm>
              <a:off x="1588395" y="3513054"/>
              <a:ext cx="45517" cy="16297"/>
            </a:xfrm>
            <a:custGeom>
              <a:avLst/>
              <a:gdLst/>
              <a:ahLst/>
              <a:cxnLst/>
              <a:rect l="l" t="t" r="r" b="b"/>
              <a:pathLst>
                <a:path w="1430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cubicBezTo>
                    <a:pt x="358" y="333"/>
                    <a:pt x="906" y="357"/>
                    <a:pt x="1180" y="488"/>
                  </a:cubicBezTo>
                  <a:cubicBezTo>
                    <a:pt x="1204" y="512"/>
                    <a:pt x="1227" y="512"/>
                    <a:pt x="1251" y="512"/>
                  </a:cubicBezTo>
                  <a:cubicBezTo>
                    <a:pt x="1311" y="512"/>
                    <a:pt x="1370" y="476"/>
                    <a:pt x="1406" y="417"/>
                  </a:cubicBezTo>
                  <a:cubicBezTo>
                    <a:pt x="1430" y="333"/>
                    <a:pt x="1406" y="226"/>
                    <a:pt x="1323" y="191"/>
                  </a:cubicBezTo>
                  <a:cubicBezTo>
                    <a:pt x="942" y="0"/>
                    <a:pt x="19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5" name="Google Shape;12185;p82"/>
            <p:cNvSpPr/>
            <p:nvPr/>
          </p:nvSpPr>
          <p:spPr>
            <a:xfrm>
              <a:off x="1306445" y="3397829"/>
              <a:ext cx="367255" cy="269091"/>
            </a:xfrm>
            <a:custGeom>
              <a:avLst/>
              <a:gdLst/>
              <a:ahLst/>
              <a:cxnLst/>
              <a:rect l="l" t="t" r="r" b="b"/>
              <a:pathLst>
                <a:path w="11538" h="8454" extrusionOk="0">
                  <a:moveTo>
                    <a:pt x="7573" y="334"/>
                  </a:moveTo>
                  <a:lnTo>
                    <a:pt x="7573" y="1965"/>
                  </a:lnTo>
                  <a:cubicBezTo>
                    <a:pt x="7573" y="2227"/>
                    <a:pt x="7525" y="2465"/>
                    <a:pt x="7418" y="2679"/>
                  </a:cubicBezTo>
                  <a:cubicBezTo>
                    <a:pt x="7395" y="2715"/>
                    <a:pt x="7395" y="2727"/>
                    <a:pt x="7395" y="2763"/>
                  </a:cubicBezTo>
                  <a:lnTo>
                    <a:pt x="7395" y="3239"/>
                  </a:lnTo>
                  <a:cubicBezTo>
                    <a:pt x="7395" y="3691"/>
                    <a:pt x="7216" y="4108"/>
                    <a:pt x="6883" y="4442"/>
                  </a:cubicBezTo>
                  <a:cubicBezTo>
                    <a:pt x="6835" y="4489"/>
                    <a:pt x="6787" y="4513"/>
                    <a:pt x="6740" y="4549"/>
                  </a:cubicBezTo>
                  <a:cubicBezTo>
                    <a:pt x="6466" y="4759"/>
                    <a:pt x="6137" y="4876"/>
                    <a:pt x="5785" y="4876"/>
                  </a:cubicBezTo>
                  <a:cubicBezTo>
                    <a:pt x="5739" y="4876"/>
                    <a:pt x="5692" y="4874"/>
                    <a:pt x="5644" y="4870"/>
                  </a:cubicBezTo>
                  <a:cubicBezTo>
                    <a:pt x="4787" y="4823"/>
                    <a:pt x="4108" y="4072"/>
                    <a:pt x="4108" y="3180"/>
                  </a:cubicBezTo>
                  <a:lnTo>
                    <a:pt x="4108" y="2763"/>
                  </a:lnTo>
                  <a:cubicBezTo>
                    <a:pt x="4108" y="2727"/>
                    <a:pt x="4108" y="2715"/>
                    <a:pt x="4096" y="2679"/>
                  </a:cubicBezTo>
                  <a:cubicBezTo>
                    <a:pt x="3989" y="2465"/>
                    <a:pt x="3930" y="2227"/>
                    <a:pt x="3930" y="1965"/>
                  </a:cubicBezTo>
                  <a:lnTo>
                    <a:pt x="3930" y="1608"/>
                  </a:lnTo>
                  <a:cubicBezTo>
                    <a:pt x="3930" y="917"/>
                    <a:pt x="4513" y="334"/>
                    <a:pt x="5216" y="334"/>
                  </a:cubicBezTo>
                  <a:close/>
                  <a:moveTo>
                    <a:pt x="1763" y="3025"/>
                  </a:moveTo>
                  <a:cubicBezTo>
                    <a:pt x="2049" y="3025"/>
                    <a:pt x="2311" y="3144"/>
                    <a:pt x="2525" y="3358"/>
                  </a:cubicBezTo>
                  <a:cubicBezTo>
                    <a:pt x="2715" y="3561"/>
                    <a:pt x="2846" y="3846"/>
                    <a:pt x="2858" y="4144"/>
                  </a:cubicBezTo>
                  <a:cubicBezTo>
                    <a:pt x="2858" y="4227"/>
                    <a:pt x="2882" y="4346"/>
                    <a:pt x="2882" y="4465"/>
                  </a:cubicBezTo>
                  <a:lnTo>
                    <a:pt x="2882" y="4501"/>
                  </a:lnTo>
                  <a:cubicBezTo>
                    <a:pt x="2703" y="4215"/>
                    <a:pt x="2406" y="4013"/>
                    <a:pt x="2049" y="3894"/>
                  </a:cubicBezTo>
                  <a:cubicBezTo>
                    <a:pt x="1703" y="3787"/>
                    <a:pt x="1406" y="3787"/>
                    <a:pt x="1406" y="3787"/>
                  </a:cubicBezTo>
                  <a:cubicBezTo>
                    <a:pt x="1358" y="3787"/>
                    <a:pt x="1310" y="3799"/>
                    <a:pt x="1287" y="3834"/>
                  </a:cubicBezTo>
                  <a:lnTo>
                    <a:pt x="977" y="4144"/>
                  </a:lnTo>
                  <a:cubicBezTo>
                    <a:pt x="918" y="4215"/>
                    <a:pt x="918" y="4323"/>
                    <a:pt x="977" y="4382"/>
                  </a:cubicBezTo>
                  <a:cubicBezTo>
                    <a:pt x="1013" y="4412"/>
                    <a:pt x="1057" y="4427"/>
                    <a:pt x="1101" y="4427"/>
                  </a:cubicBezTo>
                  <a:cubicBezTo>
                    <a:pt x="1144" y="4427"/>
                    <a:pt x="1185" y="4412"/>
                    <a:pt x="1215" y="4382"/>
                  </a:cubicBezTo>
                  <a:lnTo>
                    <a:pt x="1465" y="4108"/>
                  </a:lnTo>
                  <a:cubicBezTo>
                    <a:pt x="1691" y="4132"/>
                    <a:pt x="2382" y="4203"/>
                    <a:pt x="2668" y="4811"/>
                  </a:cubicBezTo>
                  <a:cubicBezTo>
                    <a:pt x="2596" y="5275"/>
                    <a:pt x="2215" y="5596"/>
                    <a:pt x="1763" y="5596"/>
                  </a:cubicBezTo>
                  <a:cubicBezTo>
                    <a:pt x="1251" y="5596"/>
                    <a:pt x="834" y="5180"/>
                    <a:pt x="834" y="4680"/>
                  </a:cubicBezTo>
                  <a:cubicBezTo>
                    <a:pt x="834" y="4584"/>
                    <a:pt x="763" y="4513"/>
                    <a:pt x="679" y="4513"/>
                  </a:cubicBezTo>
                  <a:lnTo>
                    <a:pt x="644" y="4513"/>
                  </a:lnTo>
                  <a:lnTo>
                    <a:pt x="644" y="4465"/>
                  </a:lnTo>
                  <a:cubicBezTo>
                    <a:pt x="644" y="4346"/>
                    <a:pt x="644" y="4251"/>
                    <a:pt x="656" y="4144"/>
                  </a:cubicBezTo>
                  <a:cubicBezTo>
                    <a:pt x="679" y="3846"/>
                    <a:pt x="810" y="3561"/>
                    <a:pt x="1001" y="3358"/>
                  </a:cubicBezTo>
                  <a:cubicBezTo>
                    <a:pt x="1215" y="3144"/>
                    <a:pt x="1477" y="3025"/>
                    <a:pt x="1763" y="3025"/>
                  </a:cubicBezTo>
                  <a:close/>
                  <a:moveTo>
                    <a:pt x="10657" y="3025"/>
                  </a:moveTo>
                  <a:lnTo>
                    <a:pt x="10657" y="3727"/>
                  </a:lnTo>
                  <a:cubicBezTo>
                    <a:pt x="10657" y="3846"/>
                    <a:pt x="10633" y="3953"/>
                    <a:pt x="10585" y="4049"/>
                  </a:cubicBezTo>
                  <a:lnTo>
                    <a:pt x="10502" y="4251"/>
                  </a:lnTo>
                  <a:cubicBezTo>
                    <a:pt x="10478" y="4275"/>
                    <a:pt x="10478" y="4287"/>
                    <a:pt x="10478" y="4323"/>
                  </a:cubicBezTo>
                  <a:lnTo>
                    <a:pt x="10478" y="4680"/>
                  </a:lnTo>
                  <a:cubicBezTo>
                    <a:pt x="10478" y="4930"/>
                    <a:pt x="10383" y="5168"/>
                    <a:pt x="10204" y="5346"/>
                  </a:cubicBezTo>
                  <a:cubicBezTo>
                    <a:pt x="10044" y="5507"/>
                    <a:pt x="9835" y="5600"/>
                    <a:pt x="9605" y="5600"/>
                  </a:cubicBezTo>
                  <a:cubicBezTo>
                    <a:pt x="9579" y="5600"/>
                    <a:pt x="9552" y="5599"/>
                    <a:pt x="9526" y="5596"/>
                  </a:cubicBezTo>
                  <a:cubicBezTo>
                    <a:pt x="9038" y="5585"/>
                    <a:pt x="8633" y="5156"/>
                    <a:pt x="8633" y="4632"/>
                  </a:cubicBezTo>
                  <a:lnTo>
                    <a:pt x="8633" y="4323"/>
                  </a:lnTo>
                  <a:cubicBezTo>
                    <a:pt x="8633" y="4287"/>
                    <a:pt x="8633" y="4263"/>
                    <a:pt x="8621" y="4251"/>
                  </a:cubicBezTo>
                  <a:lnTo>
                    <a:pt x="8514" y="4037"/>
                  </a:lnTo>
                  <a:cubicBezTo>
                    <a:pt x="8466" y="3965"/>
                    <a:pt x="8454" y="3870"/>
                    <a:pt x="8454" y="3787"/>
                  </a:cubicBezTo>
                  <a:lnTo>
                    <a:pt x="8454" y="3775"/>
                  </a:lnTo>
                  <a:cubicBezTo>
                    <a:pt x="8454" y="3370"/>
                    <a:pt x="8788" y="3025"/>
                    <a:pt x="9204" y="3025"/>
                  </a:cubicBezTo>
                  <a:close/>
                  <a:moveTo>
                    <a:pt x="584" y="5180"/>
                  </a:moveTo>
                  <a:cubicBezTo>
                    <a:pt x="679" y="5406"/>
                    <a:pt x="834" y="5596"/>
                    <a:pt x="1037" y="5739"/>
                  </a:cubicBezTo>
                  <a:lnTo>
                    <a:pt x="1037" y="5925"/>
                  </a:lnTo>
                  <a:lnTo>
                    <a:pt x="1037" y="5925"/>
                  </a:lnTo>
                  <a:cubicBezTo>
                    <a:pt x="723" y="5807"/>
                    <a:pt x="571" y="5655"/>
                    <a:pt x="501" y="5585"/>
                  </a:cubicBezTo>
                  <a:cubicBezTo>
                    <a:pt x="537" y="5466"/>
                    <a:pt x="572" y="5335"/>
                    <a:pt x="584" y="5180"/>
                  </a:cubicBezTo>
                  <a:close/>
                  <a:moveTo>
                    <a:pt x="2918" y="5168"/>
                  </a:moveTo>
                  <a:cubicBezTo>
                    <a:pt x="2942" y="5323"/>
                    <a:pt x="2965" y="5454"/>
                    <a:pt x="3013" y="5573"/>
                  </a:cubicBezTo>
                  <a:cubicBezTo>
                    <a:pt x="2953" y="5656"/>
                    <a:pt x="2787" y="5811"/>
                    <a:pt x="2477" y="5930"/>
                  </a:cubicBezTo>
                  <a:lnTo>
                    <a:pt x="2477" y="5716"/>
                  </a:lnTo>
                  <a:cubicBezTo>
                    <a:pt x="2668" y="5585"/>
                    <a:pt x="2834" y="5394"/>
                    <a:pt x="2918" y="5168"/>
                  </a:cubicBezTo>
                  <a:close/>
                  <a:moveTo>
                    <a:pt x="6668" y="4989"/>
                  </a:moveTo>
                  <a:lnTo>
                    <a:pt x="6668" y="5299"/>
                  </a:lnTo>
                  <a:lnTo>
                    <a:pt x="5751" y="5930"/>
                  </a:lnTo>
                  <a:lnTo>
                    <a:pt x="4823" y="5299"/>
                  </a:lnTo>
                  <a:lnTo>
                    <a:pt x="4823" y="4989"/>
                  </a:lnTo>
                  <a:cubicBezTo>
                    <a:pt x="5061" y="5120"/>
                    <a:pt x="5335" y="5204"/>
                    <a:pt x="5620" y="5215"/>
                  </a:cubicBezTo>
                  <a:lnTo>
                    <a:pt x="5751" y="5215"/>
                  </a:lnTo>
                  <a:cubicBezTo>
                    <a:pt x="6073" y="5215"/>
                    <a:pt x="6394" y="5144"/>
                    <a:pt x="6668" y="4989"/>
                  </a:cubicBezTo>
                  <a:close/>
                  <a:moveTo>
                    <a:pt x="9942" y="5882"/>
                  </a:moveTo>
                  <a:lnTo>
                    <a:pt x="9942" y="5954"/>
                  </a:lnTo>
                  <a:cubicBezTo>
                    <a:pt x="9942" y="5989"/>
                    <a:pt x="9942" y="6025"/>
                    <a:pt x="9966" y="6061"/>
                  </a:cubicBezTo>
                  <a:lnTo>
                    <a:pt x="9561" y="6454"/>
                  </a:lnTo>
                  <a:lnTo>
                    <a:pt x="9169" y="6061"/>
                  </a:lnTo>
                  <a:cubicBezTo>
                    <a:pt x="9169" y="6025"/>
                    <a:pt x="9192" y="6001"/>
                    <a:pt x="9192" y="5954"/>
                  </a:cubicBezTo>
                  <a:lnTo>
                    <a:pt x="9192" y="5882"/>
                  </a:lnTo>
                  <a:cubicBezTo>
                    <a:pt x="9288" y="5918"/>
                    <a:pt x="9407" y="5942"/>
                    <a:pt x="9526" y="5942"/>
                  </a:cubicBezTo>
                  <a:lnTo>
                    <a:pt x="9573" y="5942"/>
                  </a:lnTo>
                  <a:cubicBezTo>
                    <a:pt x="9704" y="5942"/>
                    <a:pt x="9823" y="5930"/>
                    <a:pt x="9942" y="5882"/>
                  </a:cubicBezTo>
                  <a:close/>
                  <a:moveTo>
                    <a:pt x="2120" y="5882"/>
                  </a:moveTo>
                  <a:lnTo>
                    <a:pt x="2120" y="6061"/>
                  </a:lnTo>
                  <a:cubicBezTo>
                    <a:pt x="2120" y="6120"/>
                    <a:pt x="2132" y="6180"/>
                    <a:pt x="2168" y="6228"/>
                  </a:cubicBezTo>
                  <a:lnTo>
                    <a:pt x="2013" y="6394"/>
                  </a:lnTo>
                  <a:cubicBezTo>
                    <a:pt x="1941" y="6460"/>
                    <a:pt x="1849" y="6492"/>
                    <a:pt x="1755" y="6492"/>
                  </a:cubicBezTo>
                  <a:cubicBezTo>
                    <a:pt x="1662" y="6492"/>
                    <a:pt x="1566" y="6460"/>
                    <a:pt x="1489" y="6394"/>
                  </a:cubicBezTo>
                  <a:lnTo>
                    <a:pt x="1322" y="6239"/>
                  </a:lnTo>
                  <a:cubicBezTo>
                    <a:pt x="1358" y="6192"/>
                    <a:pt x="1370" y="6132"/>
                    <a:pt x="1370" y="6073"/>
                  </a:cubicBezTo>
                  <a:lnTo>
                    <a:pt x="1370" y="5882"/>
                  </a:lnTo>
                  <a:cubicBezTo>
                    <a:pt x="1489" y="5918"/>
                    <a:pt x="1608" y="5942"/>
                    <a:pt x="1751" y="5942"/>
                  </a:cubicBezTo>
                  <a:cubicBezTo>
                    <a:pt x="1882" y="5942"/>
                    <a:pt x="2001" y="5930"/>
                    <a:pt x="2120" y="5882"/>
                  </a:cubicBezTo>
                  <a:close/>
                  <a:moveTo>
                    <a:pt x="4692" y="5620"/>
                  </a:moveTo>
                  <a:lnTo>
                    <a:pt x="5490" y="6168"/>
                  </a:lnTo>
                  <a:lnTo>
                    <a:pt x="5061" y="6585"/>
                  </a:lnTo>
                  <a:lnTo>
                    <a:pt x="5049" y="6585"/>
                  </a:lnTo>
                  <a:lnTo>
                    <a:pt x="4525" y="5799"/>
                  </a:lnTo>
                  <a:lnTo>
                    <a:pt x="4692" y="5620"/>
                  </a:lnTo>
                  <a:close/>
                  <a:moveTo>
                    <a:pt x="6823" y="5596"/>
                  </a:moveTo>
                  <a:lnTo>
                    <a:pt x="6978" y="5775"/>
                  </a:lnTo>
                  <a:lnTo>
                    <a:pt x="6466" y="6585"/>
                  </a:lnTo>
                  <a:lnTo>
                    <a:pt x="6442" y="6585"/>
                  </a:lnTo>
                  <a:lnTo>
                    <a:pt x="6013" y="6156"/>
                  </a:lnTo>
                  <a:lnTo>
                    <a:pt x="6823" y="5596"/>
                  </a:lnTo>
                  <a:close/>
                  <a:moveTo>
                    <a:pt x="5251" y="1"/>
                  </a:moveTo>
                  <a:cubicBezTo>
                    <a:pt x="4358" y="1"/>
                    <a:pt x="3632" y="739"/>
                    <a:pt x="3632" y="1632"/>
                  </a:cubicBezTo>
                  <a:lnTo>
                    <a:pt x="3632" y="1989"/>
                  </a:lnTo>
                  <a:cubicBezTo>
                    <a:pt x="3632" y="2263"/>
                    <a:pt x="3692" y="2548"/>
                    <a:pt x="3811" y="2799"/>
                  </a:cubicBezTo>
                  <a:lnTo>
                    <a:pt x="3811" y="3191"/>
                  </a:lnTo>
                  <a:cubicBezTo>
                    <a:pt x="3811" y="3834"/>
                    <a:pt x="4096" y="4394"/>
                    <a:pt x="4537" y="4763"/>
                  </a:cubicBezTo>
                  <a:lnTo>
                    <a:pt x="4537" y="5335"/>
                  </a:lnTo>
                  <a:lnTo>
                    <a:pt x="4227" y="5656"/>
                  </a:lnTo>
                  <a:cubicBezTo>
                    <a:pt x="4204" y="5692"/>
                    <a:pt x="4180" y="5751"/>
                    <a:pt x="4180" y="5799"/>
                  </a:cubicBezTo>
                  <a:lnTo>
                    <a:pt x="3144" y="6168"/>
                  </a:lnTo>
                  <a:cubicBezTo>
                    <a:pt x="3073" y="6192"/>
                    <a:pt x="2989" y="6228"/>
                    <a:pt x="2930" y="6275"/>
                  </a:cubicBezTo>
                  <a:lnTo>
                    <a:pt x="2775" y="6180"/>
                  </a:lnTo>
                  <a:cubicBezTo>
                    <a:pt x="3263" y="5977"/>
                    <a:pt x="3406" y="5680"/>
                    <a:pt x="3430" y="5656"/>
                  </a:cubicBezTo>
                  <a:cubicBezTo>
                    <a:pt x="3454" y="5620"/>
                    <a:pt x="3454" y="5561"/>
                    <a:pt x="3430" y="5513"/>
                  </a:cubicBezTo>
                  <a:cubicBezTo>
                    <a:pt x="3311" y="5275"/>
                    <a:pt x="3287" y="4811"/>
                    <a:pt x="3275" y="4453"/>
                  </a:cubicBezTo>
                  <a:cubicBezTo>
                    <a:pt x="3275" y="4334"/>
                    <a:pt x="3263" y="4215"/>
                    <a:pt x="3263" y="4132"/>
                  </a:cubicBezTo>
                  <a:cubicBezTo>
                    <a:pt x="3204" y="3310"/>
                    <a:pt x="2596" y="2691"/>
                    <a:pt x="1822" y="2691"/>
                  </a:cubicBezTo>
                  <a:cubicBezTo>
                    <a:pt x="1060" y="2691"/>
                    <a:pt x="429" y="3310"/>
                    <a:pt x="370" y="4132"/>
                  </a:cubicBezTo>
                  <a:cubicBezTo>
                    <a:pt x="370" y="4227"/>
                    <a:pt x="358" y="4334"/>
                    <a:pt x="358" y="4453"/>
                  </a:cubicBezTo>
                  <a:cubicBezTo>
                    <a:pt x="346" y="4811"/>
                    <a:pt x="334" y="5263"/>
                    <a:pt x="215" y="5513"/>
                  </a:cubicBezTo>
                  <a:cubicBezTo>
                    <a:pt x="179" y="5561"/>
                    <a:pt x="179" y="5620"/>
                    <a:pt x="215" y="5656"/>
                  </a:cubicBezTo>
                  <a:cubicBezTo>
                    <a:pt x="215" y="5680"/>
                    <a:pt x="370" y="5977"/>
                    <a:pt x="870" y="6180"/>
                  </a:cubicBezTo>
                  <a:lnTo>
                    <a:pt x="406" y="6406"/>
                  </a:lnTo>
                  <a:cubicBezTo>
                    <a:pt x="167" y="6525"/>
                    <a:pt x="1" y="6775"/>
                    <a:pt x="1" y="7049"/>
                  </a:cubicBezTo>
                  <a:lnTo>
                    <a:pt x="1" y="8299"/>
                  </a:lnTo>
                  <a:cubicBezTo>
                    <a:pt x="1" y="8383"/>
                    <a:pt x="72" y="8454"/>
                    <a:pt x="167" y="8454"/>
                  </a:cubicBezTo>
                  <a:cubicBezTo>
                    <a:pt x="251" y="8454"/>
                    <a:pt x="334" y="8383"/>
                    <a:pt x="334" y="8299"/>
                  </a:cubicBezTo>
                  <a:lnTo>
                    <a:pt x="334" y="7049"/>
                  </a:lnTo>
                  <a:cubicBezTo>
                    <a:pt x="334" y="6894"/>
                    <a:pt x="406" y="6775"/>
                    <a:pt x="537" y="6704"/>
                  </a:cubicBezTo>
                  <a:lnTo>
                    <a:pt x="1108" y="6418"/>
                  </a:lnTo>
                  <a:lnTo>
                    <a:pt x="1299" y="6609"/>
                  </a:lnTo>
                  <a:cubicBezTo>
                    <a:pt x="1429" y="6751"/>
                    <a:pt x="1608" y="6811"/>
                    <a:pt x="1787" y="6811"/>
                  </a:cubicBezTo>
                  <a:cubicBezTo>
                    <a:pt x="1965" y="6811"/>
                    <a:pt x="2144" y="6751"/>
                    <a:pt x="2275" y="6609"/>
                  </a:cubicBezTo>
                  <a:lnTo>
                    <a:pt x="2477" y="6418"/>
                  </a:lnTo>
                  <a:lnTo>
                    <a:pt x="2656" y="6513"/>
                  </a:lnTo>
                  <a:cubicBezTo>
                    <a:pt x="2561" y="6644"/>
                    <a:pt x="2513" y="6811"/>
                    <a:pt x="2513" y="6990"/>
                  </a:cubicBezTo>
                  <a:lnTo>
                    <a:pt x="2513" y="8299"/>
                  </a:lnTo>
                  <a:cubicBezTo>
                    <a:pt x="2513" y="8383"/>
                    <a:pt x="2596" y="8454"/>
                    <a:pt x="2680" y="8454"/>
                  </a:cubicBezTo>
                  <a:cubicBezTo>
                    <a:pt x="2775" y="8454"/>
                    <a:pt x="2846" y="8383"/>
                    <a:pt x="2846" y="8299"/>
                  </a:cubicBezTo>
                  <a:lnTo>
                    <a:pt x="2846" y="6990"/>
                  </a:lnTo>
                  <a:cubicBezTo>
                    <a:pt x="2846" y="6751"/>
                    <a:pt x="2989" y="6537"/>
                    <a:pt x="3215" y="6466"/>
                  </a:cubicBezTo>
                  <a:lnTo>
                    <a:pt x="4323" y="6061"/>
                  </a:lnTo>
                  <a:lnTo>
                    <a:pt x="4775" y="6751"/>
                  </a:lnTo>
                  <a:cubicBezTo>
                    <a:pt x="4835" y="6835"/>
                    <a:pt x="4930" y="6894"/>
                    <a:pt x="5037" y="6894"/>
                  </a:cubicBezTo>
                  <a:lnTo>
                    <a:pt x="5061" y="6894"/>
                  </a:lnTo>
                  <a:cubicBezTo>
                    <a:pt x="5156" y="6894"/>
                    <a:pt x="5239" y="6870"/>
                    <a:pt x="5311" y="6787"/>
                  </a:cubicBezTo>
                  <a:lnTo>
                    <a:pt x="5597" y="6513"/>
                  </a:lnTo>
                  <a:lnTo>
                    <a:pt x="5597" y="8275"/>
                  </a:lnTo>
                  <a:cubicBezTo>
                    <a:pt x="5597" y="8371"/>
                    <a:pt x="5668" y="8442"/>
                    <a:pt x="5763" y="8442"/>
                  </a:cubicBezTo>
                  <a:cubicBezTo>
                    <a:pt x="5847" y="8442"/>
                    <a:pt x="5930" y="8371"/>
                    <a:pt x="5930" y="8275"/>
                  </a:cubicBezTo>
                  <a:lnTo>
                    <a:pt x="5930" y="6513"/>
                  </a:lnTo>
                  <a:lnTo>
                    <a:pt x="6204" y="6787"/>
                  </a:lnTo>
                  <a:cubicBezTo>
                    <a:pt x="6263" y="6847"/>
                    <a:pt x="6359" y="6894"/>
                    <a:pt x="6466" y="6894"/>
                  </a:cubicBezTo>
                  <a:lnTo>
                    <a:pt x="6490" y="6894"/>
                  </a:lnTo>
                  <a:cubicBezTo>
                    <a:pt x="6597" y="6882"/>
                    <a:pt x="6680" y="6835"/>
                    <a:pt x="6740" y="6751"/>
                  </a:cubicBezTo>
                  <a:lnTo>
                    <a:pt x="7204" y="6061"/>
                  </a:lnTo>
                  <a:lnTo>
                    <a:pt x="8311" y="6466"/>
                  </a:lnTo>
                  <a:cubicBezTo>
                    <a:pt x="8526" y="6537"/>
                    <a:pt x="8680" y="6751"/>
                    <a:pt x="8680" y="6990"/>
                  </a:cubicBezTo>
                  <a:lnTo>
                    <a:pt x="8680" y="8299"/>
                  </a:lnTo>
                  <a:cubicBezTo>
                    <a:pt x="8680" y="8383"/>
                    <a:pt x="8752" y="8454"/>
                    <a:pt x="8847" y="8454"/>
                  </a:cubicBezTo>
                  <a:cubicBezTo>
                    <a:pt x="8930" y="8454"/>
                    <a:pt x="9002" y="8383"/>
                    <a:pt x="9002" y="8299"/>
                  </a:cubicBezTo>
                  <a:lnTo>
                    <a:pt x="9002" y="6990"/>
                  </a:lnTo>
                  <a:cubicBezTo>
                    <a:pt x="9002" y="6751"/>
                    <a:pt x="8919" y="6525"/>
                    <a:pt x="8752" y="6358"/>
                  </a:cubicBezTo>
                  <a:lnTo>
                    <a:pt x="8799" y="6347"/>
                  </a:lnTo>
                  <a:cubicBezTo>
                    <a:pt x="8847" y="6335"/>
                    <a:pt x="8907" y="6311"/>
                    <a:pt x="8966" y="6287"/>
                  </a:cubicBezTo>
                  <a:lnTo>
                    <a:pt x="9395" y="6716"/>
                  </a:lnTo>
                  <a:lnTo>
                    <a:pt x="9395" y="8275"/>
                  </a:lnTo>
                  <a:cubicBezTo>
                    <a:pt x="9395" y="8371"/>
                    <a:pt x="9466" y="8442"/>
                    <a:pt x="9561" y="8442"/>
                  </a:cubicBezTo>
                  <a:cubicBezTo>
                    <a:pt x="9645" y="8442"/>
                    <a:pt x="9728" y="8371"/>
                    <a:pt x="9728" y="8275"/>
                  </a:cubicBezTo>
                  <a:lnTo>
                    <a:pt x="9728" y="6716"/>
                  </a:lnTo>
                  <a:lnTo>
                    <a:pt x="10157" y="6287"/>
                  </a:lnTo>
                  <a:cubicBezTo>
                    <a:pt x="10181" y="6299"/>
                    <a:pt x="10204" y="6299"/>
                    <a:pt x="10228" y="6311"/>
                  </a:cubicBezTo>
                  <a:lnTo>
                    <a:pt x="10931" y="6513"/>
                  </a:lnTo>
                  <a:cubicBezTo>
                    <a:pt x="11097" y="6549"/>
                    <a:pt x="11193" y="6704"/>
                    <a:pt x="11193" y="6870"/>
                  </a:cubicBezTo>
                  <a:lnTo>
                    <a:pt x="11193" y="8263"/>
                  </a:lnTo>
                  <a:cubicBezTo>
                    <a:pt x="11193" y="8359"/>
                    <a:pt x="11276" y="8430"/>
                    <a:pt x="11359" y="8430"/>
                  </a:cubicBezTo>
                  <a:cubicBezTo>
                    <a:pt x="11455" y="8430"/>
                    <a:pt x="11526" y="8359"/>
                    <a:pt x="11526" y="8263"/>
                  </a:cubicBezTo>
                  <a:lnTo>
                    <a:pt x="11526" y="6870"/>
                  </a:lnTo>
                  <a:cubicBezTo>
                    <a:pt x="11538" y="6597"/>
                    <a:pt x="11335" y="6311"/>
                    <a:pt x="11014" y="6228"/>
                  </a:cubicBezTo>
                  <a:lnTo>
                    <a:pt x="10323" y="6037"/>
                  </a:lnTo>
                  <a:cubicBezTo>
                    <a:pt x="10288" y="6013"/>
                    <a:pt x="10276" y="6001"/>
                    <a:pt x="10276" y="5954"/>
                  </a:cubicBezTo>
                  <a:lnTo>
                    <a:pt x="10276" y="5716"/>
                  </a:lnTo>
                  <a:cubicBezTo>
                    <a:pt x="10335" y="5680"/>
                    <a:pt x="10383" y="5632"/>
                    <a:pt x="10443" y="5585"/>
                  </a:cubicBezTo>
                  <a:cubicBezTo>
                    <a:pt x="10693" y="5346"/>
                    <a:pt x="10824" y="5025"/>
                    <a:pt x="10824" y="4680"/>
                  </a:cubicBezTo>
                  <a:lnTo>
                    <a:pt x="10824" y="4346"/>
                  </a:lnTo>
                  <a:lnTo>
                    <a:pt x="10895" y="4215"/>
                  </a:lnTo>
                  <a:cubicBezTo>
                    <a:pt x="10978" y="4072"/>
                    <a:pt x="11014" y="3906"/>
                    <a:pt x="11014" y="3739"/>
                  </a:cubicBezTo>
                  <a:lnTo>
                    <a:pt x="11014" y="2858"/>
                  </a:lnTo>
                  <a:cubicBezTo>
                    <a:pt x="11014" y="2775"/>
                    <a:pt x="10943" y="2691"/>
                    <a:pt x="10859" y="2691"/>
                  </a:cubicBezTo>
                  <a:lnTo>
                    <a:pt x="9216" y="2691"/>
                  </a:lnTo>
                  <a:cubicBezTo>
                    <a:pt x="8621" y="2691"/>
                    <a:pt x="8145" y="3180"/>
                    <a:pt x="8145" y="3775"/>
                  </a:cubicBezTo>
                  <a:lnTo>
                    <a:pt x="8145" y="3787"/>
                  </a:lnTo>
                  <a:cubicBezTo>
                    <a:pt x="8145" y="3918"/>
                    <a:pt x="8180" y="4072"/>
                    <a:pt x="8240" y="4192"/>
                  </a:cubicBezTo>
                  <a:lnTo>
                    <a:pt x="8323" y="4370"/>
                  </a:lnTo>
                  <a:lnTo>
                    <a:pt x="8323" y="4644"/>
                  </a:lnTo>
                  <a:cubicBezTo>
                    <a:pt x="8323" y="5096"/>
                    <a:pt x="8549" y="5477"/>
                    <a:pt x="8871" y="5716"/>
                  </a:cubicBezTo>
                  <a:lnTo>
                    <a:pt x="8871" y="5954"/>
                  </a:lnTo>
                  <a:cubicBezTo>
                    <a:pt x="8871" y="6001"/>
                    <a:pt x="8871" y="6013"/>
                    <a:pt x="8740" y="6049"/>
                  </a:cubicBezTo>
                  <a:lnTo>
                    <a:pt x="8395" y="6156"/>
                  </a:lnTo>
                  <a:lnTo>
                    <a:pt x="7418" y="5799"/>
                  </a:lnTo>
                  <a:cubicBezTo>
                    <a:pt x="7418" y="5751"/>
                    <a:pt x="7406" y="5704"/>
                    <a:pt x="7371" y="5656"/>
                  </a:cubicBezTo>
                  <a:lnTo>
                    <a:pt x="7061" y="5335"/>
                  </a:lnTo>
                  <a:lnTo>
                    <a:pt x="7061" y="4787"/>
                  </a:lnTo>
                  <a:cubicBezTo>
                    <a:pt x="7085" y="4751"/>
                    <a:pt x="7121" y="4727"/>
                    <a:pt x="7168" y="4692"/>
                  </a:cubicBezTo>
                  <a:cubicBezTo>
                    <a:pt x="7561" y="4323"/>
                    <a:pt x="7787" y="3787"/>
                    <a:pt x="7787" y="3251"/>
                  </a:cubicBezTo>
                  <a:lnTo>
                    <a:pt x="7787" y="2799"/>
                  </a:lnTo>
                  <a:cubicBezTo>
                    <a:pt x="7906" y="2537"/>
                    <a:pt x="7966" y="2263"/>
                    <a:pt x="7966" y="1989"/>
                  </a:cubicBezTo>
                  <a:lnTo>
                    <a:pt x="7966" y="167"/>
                  </a:lnTo>
                  <a:cubicBezTo>
                    <a:pt x="7966" y="84"/>
                    <a:pt x="7895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6" name="Google Shape;12186;p82"/>
            <p:cNvSpPr/>
            <p:nvPr/>
          </p:nvSpPr>
          <p:spPr>
            <a:xfrm>
              <a:off x="1639960" y="3622549"/>
              <a:ext cx="10631" cy="45135"/>
            </a:xfrm>
            <a:custGeom>
              <a:avLst/>
              <a:gdLst/>
              <a:ahLst/>
              <a:cxnLst/>
              <a:rect l="l" t="t" r="r" b="b"/>
              <a:pathLst>
                <a:path w="334" h="1418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1251"/>
                  </a:lnTo>
                  <a:cubicBezTo>
                    <a:pt x="0" y="1334"/>
                    <a:pt x="84" y="1418"/>
                    <a:pt x="167" y="1418"/>
                  </a:cubicBezTo>
                  <a:cubicBezTo>
                    <a:pt x="262" y="1418"/>
                    <a:pt x="334" y="1334"/>
                    <a:pt x="334" y="1251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7" name="Google Shape;12187;p82"/>
            <p:cNvSpPr/>
            <p:nvPr/>
          </p:nvSpPr>
          <p:spPr>
            <a:xfrm>
              <a:off x="1444014" y="3446466"/>
              <a:ext cx="91734" cy="30589"/>
            </a:xfrm>
            <a:custGeom>
              <a:avLst/>
              <a:gdLst/>
              <a:ahLst/>
              <a:cxnLst/>
              <a:rect l="l" t="t" r="r" b="b"/>
              <a:pathLst>
                <a:path w="2882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20" y="104"/>
                    <a:pt x="1" y="247"/>
                    <a:pt x="1" y="413"/>
                  </a:cubicBezTo>
                  <a:lnTo>
                    <a:pt x="1" y="794"/>
                  </a:lnTo>
                  <a:cubicBezTo>
                    <a:pt x="1" y="890"/>
                    <a:pt x="72" y="961"/>
                    <a:pt x="167" y="961"/>
                  </a:cubicBezTo>
                  <a:cubicBezTo>
                    <a:pt x="251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4" y="373"/>
                    <a:pt x="820" y="331"/>
                    <a:pt x="1157" y="331"/>
                  </a:cubicBezTo>
                  <a:cubicBezTo>
                    <a:pt x="1250" y="331"/>
                    <a:pt x="1346" y="334"/>
                    <a:pt x="1441" y="342"/>
                  </a:cubicBezTo>
                  <a:cubicBezTo>
                    <a:pt x="1977" y="366"/>
                    <a:pt x="2346" y="497"/>
                    <a:pt x="2584" y="735"/>
                  </a:cubicBezTo>
                  <a:cubicBezTo>
                    <a:pt x="2614" y="765"/>
                    <a:pt x="2659" y="779"/>
                    <a:pt x="2703" y="779"/>
                  </a:cubicBezTo>
                  <a:cubicBezTo>
                    <a:pt x="2748" y="779"/>
                    <a:pt x="2793" y="765"/>
                    <a:pt x="2822" y="735"/>
                  </a:cubicBezTo>
                  <a:cubicBezTo>
                    <a:pt x="2882" y="675"/>
                    <a:pt x="2882" y="556"/>
                    <a:pt x="2822" y="497"/>
                  </a:cubicBezTo>
                  <a:cubicBezTo>
                    <a:pt x="2428" y="102"/>
                    <a:pt x="1753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8" name="Google Shape;12188;p82"/>
            <p:cNvSpPr/>
            <p:nvPr/>
          </p:nvSpPr>
          <p:spPr>
            <a:xfrm>
              <a:off x="142052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893"/>
                  </a:lnTo>
                  <a:cubicBezTo>
                    <a:pt x="1" y="976"/>
                    <a:pt x="84" y="1060"/>
                    <a:pt x="167" y="1060"/>
                  </a:cubicBezTo>
                  <a:cubicBezTo>
                    <a:pt x="262" y="1060"/>
                    <a:pt x="334" y="976"/>
                    <a:pt x="334" y="893"/>
                  </a:cubicBezTo>
                  <a:lnTo>
                    <a:pt x="334" y="167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9" name="Google Shape;12189;p82"/>
            <p:cNvSpPr/>
            <p:nvPr/>
          </p:nvSpPr>
          <p:spPr>
            <a:xfrm>
              <a:off x="154749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893"/>
                  </a:lnTo>
                  <a:cubicBezTo>
                    <a:pt x="0" y="976"/>
                    <a:pt x="83" y="1060"/>
                    <a:pt x="167" y="1060"/>
                  </a:cubicBezTo>
                  <a:cubicBezTo>
                    <a:pt x="262" y="1060"/>
                    <a:pt x="333" y="976"/>
                    <a:pt x="333" y="893"/>
                  </a:cubicBezTo>
                  <a:lnTo>
                    <a:pt x="333" y="167"/>
                  </a:lnTo>
                  <a:cubicBezTo>
                    <a:pt x="345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90" name="Google Shape;12190;p82"/>
          <p:cNvGrpSpPr/>
          <p:nvPr/>
        </p:nvGrpSpPr>
        <p:grpSpPr>
          <a:xfrm>
            <a:off x="2341610" y="4623467"/>
            <a:ext cx="489673" cy="376485"/>
            <a:chOff x="1781317" y="3391400"/>
            <a:chExt cx="367255" cy="282364"/>
          </a:xfrm>
          <a:solidFill>
            <a:schemeClr val="tx1"/>
          </a:solidFill>
        </p:grpSpPr>
        <p:sp>
          <p:nvSpPr>
            <p:cNvPr id="12191" name="Google Shape;12191;p82"/>
            <p:cNvSpPr/>
            <p:nvPr/>
          </p:nvSpPr>
          <p:spPr>
            <a:xfrm>
              <a:off x="1901061" y="3639610"/>
              <a:ext cx="11013" cy="33772"/>
            </a:xfrm>
            <a:custGeom>
              <a:avLst/>
              <a:gdLst/>
              <a:ahLst/>
              <a:cxnLst/>
              <a:rect l="l" t="t" r="r" b="b"/>
              <a:pathLst>
                <a:path w="346" h="106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94"/>
                  </a:lnTo>
                  <a:cubicBezTo>
                    <a:pt x="1" y="977"/>
                    <a:pt x="72" y="1060"/>
                    <a:pt x="167" y="1060"/>
                  </a:cubicBezTo>
                  <a:cubicBezTo>
                    <a:pt x="251" y="1060"/>
                    <a:pt x="334" y="977"/>
                    <a:pt x="334" y="894"/>
                  </a:cubicBezTo>
                  <a:lnTo>
                    <a:pt x="334" y="167"/>
                  </a:lnTo>
                  <a:cubicBezTo>
                    <a:pt x="346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2" name="Google Shape;12192;p82"/>
            <p:cNvSpPr/>
            <p:nvPr/>
          </p:nvSpPr>
          <p:spPr>
            <a:xfrm>
              <a:off x="2016668" y="3639610"/>
              <a:ext cx="10631" cy="33772"/>
            </a:xfrm>
            <a:custGeom>
              <a:avLst/>
              <a:gdLst/>
              <a:ahLst/>
              <a:cxnLst/>
              <a:rect l="l" t="t" r="r" b="b"/>
              <a:pathLst>
                <a:path w="334" h="1061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894"/>
                  </a:lnTo>
                  <a:cubicBezTo>
                    <a:pt x="0" y="977"/>
                    <a:pt x="71" y="1060"/>
                    <a:pt x="167" y="1060"/>
                  </a:cubicBezTo>
                  <a:cubicBezTo>
                    <a:pt x="250" y="1060"/>
                    <a:pt x="333" y="977"/>
                    <a:pt x="333" y="894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3" name="Google Shape;12193;p82"/>
            <p:cNvSpPr/>
            <p:nvPr/>
          </p:nvSpPr>
          <p:spPr>
            <a:xfrm>
              <a:off x="1820340" y="3518720"/>
              <a:ext cx="46281" cy="16329"/>
            </a:xfrm>
            <a:custGeom>
              <a:avLst/>
              <a:gdLst/>
              <a:ahLst/>
              <a:cxnLst/>
              <a:rect l="l" t="t" r="r" b="b"/>
              <a:pathLst>
                <a:path w="1454" h="513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cubicBezTo>
                    <a:pt x="370" y="334"/>
                    <a:pt x="917" y="358"/>
                    <a:pt x="1179" y="489"/>
                  </a:cubicBezTo>
                  <a:cubicBezTo>
                    <a:pt x="1215" y="513"/>
                    <a:pt x="1227" y="513"/>
                    <a:pt x="1263" y="513"/>
                  </a:cubicBezTo>
                  <a:cubicBezTo>
                    <a:pt x="1310" y="513"/>
                    <a:pt x="1382" y="477"/>
                    <a:pt x="1406" y="417"/>
                  </a:cubicBezTo>
                  <a:cubicBezTo>
                    <a:pt x="1453" y="346"/>
                    <a:pt x="1417" y="239"/>
                    <a:pt x="1334" y="191"/>
                  </a:cubicBezTo>
                  <a:cubicBezTo>
                    <a:pt x="941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4" name="Google Shape;12194;p82"/>
            <p:cNvSpPr/>
            <p:nvPr/>
          </p:nvSpPr>
          <p:spPr>
            <a:xfrm>
              <a:off x="1802898" y="3628247"/>
              <a:ext cx="11045" cy="45135"/>
            </a:xfrm>
            <a:custGeom>
              <a:avLst/>
              <a:gdLst/>
              <a:ahLst/>
              <a:cxnLst/>
              <a:rect l="l" t="t" r="r" b="b"/>
              <a:pathLst>
                <a:path w="347" h="141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251"/>
                  </a:lnTo>
                  <a:cubicBezTo>
                    <a:pt x="1" y="1334"/>
                    <a:pt x="72" y="1417"/>
                    <a:pt x="168" y="1417"/>
                  </a:cubicBezTo>
                  <a:cubicBezTo>
                    <a:pt x="263" y="1417"/>
                    <a:pt x="334" y="1334"/>
                    <a:pt x="334" y="1251"/>
                  </a:cubicBezTo>
                  <a:lnTo>
                    <a:pt x="334" y="167"/>
                  </a:ln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5" name="Google Shape;12195;p82"/>
            <p:cNvSpPr/>
            <p:nvPr/>
          </p:nvSpPr>
          <p:spPr>
            <a:xfrm>
              <a:off x="1781317" y="3391400"/>
              <a:ext cx="367255" cy="282364"/>
            </a:xfrm>
            <a:custGeom>
              <a:avLst/>
              <a:gdLst/>
              <a:ahLst/>
              <a:cxnLst/>
              <a:rect l="l" t="t" r="r" b="b"/>
              <a:pathLst>
                <a:path w="11538" h="8871" extrusionOk="0">
                  <a:moveTo>
                    <a:pt x="9728" y="2703"/>
                  </a:moveTo>
                  <a:cubicBezTo>
                    <a:pt x="10049" y="2703"/>
                    <a:pt x="10287" y="2917"/>
                    <a:pt x="10287" y="3167"/>
                  </a:cubicBezTo>
                  <a:lnTo>
                    <a:pt x="10287" y="3203"/>
                  </a:lnTo>
                  <a:cubicBezTo>
                    <a:pt x="10121" y="3120"/>
                    <a:pt x="9930" y="3096"/>
                    <a:pt x="9728" y="3096"/>
                  </a:cubicBezTo>
                  <a:cubicBezTo>
                    <a:pt x="9537" y="3096"/>
                    <a:pt x="9347" y="3143"/>
                    <a:pt x="9180" y="3203"/>
                  </a:cubicBezTo>
                  <a:lnTo>
                    <a:pt x="9180" y="3167"/>
                  </a:lnTo>
                  <a:cubicBezTo>
                    <a:pt x="9180" y="2917"/>
                    <a:pt x="9430" y="2703"/>
                    <a:pt x="9728" y="2703"/>
                  </a:cubicBezTo>
                  <a:close/>
                  <a:moveTo>
                    <a:pt x="9728" y="3405"/>
                  </a:moveTo>
                  <a:cubicBezTo>
                    <a:pt x="10347" y="3405"/>
                    <a:pt x="10835" y="3893"/>
                    <a:pt x="10835" y="4513"/>
                  </a:cubicBezTo>
                  <a:cubicBezTo>
                    <a:pt x="10835" y="4632"/>
                    <a:pt x="10811" y="4751"/>
                    <a:pt x="10775" y="4846"/>
                  </a:cubicBezTo>
                  <a:cubicBezTo>
                    <a:pt x="10299" y="4358"/>
                    <a:pt x="9454" y="4167"/>
                    <a:pt x="9406" y="4167"/>
                  </a:cubicBezTo>
                  <a:cubicBezTo>
                    <a:pt x="9392" y="4160"/>
                    <a:pt x="9377" y="4157"/>
                    <a:pt x="9362" y="4157"/>
                  </a:cubicBezTo>
                  <a:cubicBezTo>
                    <a:pt x="9325" y="4157"/>
                    <a:pt x="9285" y="4174"/>
                    <a:pt x="9251" y="4191"/>
                  </a:cubicBezTo>
                  <a:cubicBezTo>
                    <a:pt x="9216" y="4227"/>
                    <a:pt x="9192" y="4274"/>
                    <a:pt x="9192" y="4334"/>
                  </a:cubicBezTo>
                  <a:cubicBezTo>
                    <a:pt x="9192" y="4334"/>
                    <a:pt x="9180" y="4441"/>
                    <a:pt x="9061" y="4572"/>
                  </a:cubicBezTo>
                  <a:cubicBezTo>
                    <a:pt x="9001" y="4632"/>
                    <a:pt x="9001" y="4751"/>
                    <a:pt x="9061" y="4810"/>
                  </a:cubicBezTo>
                  <a:cubicBezTo>
                    <a:pt x="9091" y="4840"/>
                    <a:pt x="9135" y="4855"/>
                    <a:pt x="9180" y="4855"/>
                  </a:cubicBezTo>
                  <a:cubicBezTo>
                    <a:pt x="9225" y="4855"/>
                    <a:pt x="9269" y="4840"/>
                    <a:pt x="9299" y="4810"/>
                  </a:cubicBezTo>
                  <a:cubicBezTo>
                    <a:pt x="9394" y="4715"/>
                    <a:pt x="9454" y="4608"/>
                    <a:pt x="9478" y="4536"/>
                  </a:cubicBezTo>
                  <a:cubicBezTo>
                    <a:pt x="9763" y="4632"/>
                    <a:pt x="10359" y="4834"/>
                    <a:pt x="10621" y="5203"/>
                  </a:cubicBezTo>
                  <a:cubicBezTo>
                    <a:pt x="10561" y="5668"/>
                    <a:pt x="10192" y="5977"/>
                    <a:pt x="9728" y="5977"/>
                  </a:cubicBezTo>
                  <a:cubicBezTo>
                    <a:pt x="9251" y="5977"/>
                    <a:pt x="8870" y="5620"/>
                    <a:pt x="8823" y="5167"/>
                  </a:cubicBezTo>
                  <a:cubicBezTo>
                    <a:pt x="8823" y="5132"/>
                    <a:pt x="8811" y="5120"/>
                    <a:pt x="8799" y="5084"/>
                  </a:cubicBezTo>
                  <a:cubicBezTo>
                    <a:pt x="8692" y="4906"/>
                    <a:pt x="8632" y="4715"/>
                    <a:pt x="8632" y="4513"/>
                  </a:cubicBezTo>
                  <a:cubicBezTo>
                    <a:pt x="8632" y="3893"/>
                    <a:pt x="9120" y="3405"/>
                    <a:pt x="9728" y="3405"/>
                  </a:cubicBezTo>
                  <a:close/>
                  <a:moveTo>
                    <a:pt x="3048" y="3405"/>
                  </a:moveTo>
                  <a:lnTo>
                    <a:pt x="3048" y="4108"/>
                  </a:lnTo>
                  <a:cubicBezTo>
                    <a:pt x="3048" y="4227"/>
                    <a:pt x="3024" y="4334"/>
                    <a:pt x="2977" y="4429"/>
                  </a:cubicBezTo>
                  <a:lnTo>
                    <a:pt x="2882" y="4608"/>
                  </a:lnTo>
                  <a:cubicBezTo>
                    <a:pt x="2870" y="4644"/>
                    <a:pt x="2870" y="4655"/>
                    <a:pt x="2870" y="4691"/>
                  </a:cubicBezTo>
                  <a:lnTo>
                    <a:pt x="2870" y="5048"/>
                  </a:lnTo>
                  <a:cubicBezTo>
                    <a:pt x="2870" y="5298"/>
                    <a:pt x="2763" y="5537"/>
                    <a:pt x="2584" y="5703"/>
                  </a:cubicBezTo>
                  <a:cubicBezTo>
                    <a:pt x="2413" y="5885"/>
                    <a:pt x="2203" y="5981"/>
                    <a:pt x="1989" y="5981"/>
                  </a:cubicBezTo>
                  <a:cubicBezTo>
                    <a:pt x="1965" y="5981"/>
                    <a:pt x="1941" y="5979"/>
                    <a:pt x="1917" y="5977"/>
                  </a:cubicBezTo>
                  <a:cubicBezTo>
                    <a:pt x="1429" y="5965"/>
                    <a:pt x="1024" y="5537"/>
                    <a:pt x="1024" y="5013"/>
                  </a:cubicBezTo>
                  <a:lnTo>
                    <a:pt x="1024" y="4703"/>
                  </a:lnTo>
                  <a:cubicBezTo>
                    <a:pt x="1024" y="4667"/>
                    <a:pt x="1024" y="4644"/>
                    <a:pt x="1012" y="4632"/>
                  </a:cubicBezTo>
                  <a:lnTo>
                    <a:pt x="905" y="4417"/>
                  </a:lnTo>
                  <a:cubicBezTo>
                    <a:pt x="858" y="4346"/>
                    <a:pt x="846" y="4251"/>
                    <a:pt x="846" y="4167"/>
                  </a:cubicBezTo>
                  <a:lnTo>
                    <a:pt x="846" y="4144"/>
                  </a:lnTo>
                  <a:cubicBezTo>
                    <a:pt x="846" y="3751"/>
                    <a:pt x="1179" y="3405"/>
                    <a:pt x="1596" y="3405"/>
                  </a:cubicBezTo>
                  <a:close/>
                  <a:moveTo>
                    <a:pt x="5763" y="322"/>
                  </a:moveTo>
                  <a:cubicBezTo>
                    <a:pt x="6358" y="322"/>
                    <a:pt x="6870" y="536"/>
                    <a:pt x="7263" y="905"/>
                  </a:cubicBezTo>
                  <a:cubicBezTo>
                    <a:pt x="7668" y="1298"/>
                    <a:pt x="7882" y="1858"/>
                    <a:pt x="7942" y="2524"/>
                  </a:cubicBezTo>
                  <a:cubicBezTo>
                    <a:pt x="8085" y="4346"/>
                    <a:pt x="8227" y="5346"/>
                    <a:pt x="8287" y="5703"/>
                  </a:cubicBezTo>
                  <a:lnTo>
                    <a:pt x="8287" y="5715"/>
                  </a:lnTo>
                  <a:cubicBezTo>
                    <a:pt x="8108" y="5834"/>
                    <a:pt x="7763" y="6025"/>
                    <a:pt x="7215" y="6179"/>
                  </a:cubicBezTo>
                  <a:lnTo>
                    <a:pt x="6930" y="6060"/>
                  </a:lnTo>
                  <a:cubicBezTo>
                    <a:pt x="6858" y="6025"/>
                    <a:pt x="6811" y="5953"/>
                    <a:pt x="6811" y="5882"/>
                  </a:cubicBezTo>
                  <a:lnTo>
                    <a:pt x="6811" y="5298"/>
                  </a:lnTo>
                  <a:cubicBezTo>
                    <a:pt x="7370" y="4941"/>
                    <a:pt x="7727" y="4334"/>
                    <a:pt x="7727" y="3632"/>
                  </a:cubicBezTo>
                  <a:lnTo>
                    <a:pt x="7727" y="3322"/>
                  </a:lnTo>
                  <a:cubicBezTo>
                    <a:pt x="7727" y="3108"/>
                    <a:pt x="7632" y="2917"/>
                    <a:pt x="7489" y="2786"/>
                  </a:cubicBezTo>
                  <a:cubicBezTo>
                    <a:pt x="7144" y="2489"/>
                    <a:pt x="6370" y="1965"/>
                    <a:pt x="5025" y="1834"/>
                  </a:cubicBezTo>
                  <a:cubicBezTo>
                    <a:pt x="5015" y="1831"/>
                    <a:pt x="5005" y="1830"/>
                    <a:pt x="4995" y="1830"/>
                  </a:cubicBezTo>
                  <a:cubicBezTo>
                    <a:pt x="4920" y="1830"/>
                    <a:pt x="4846" y="1903"/>
                    <a:pt x="4846" y="1977"/>
                  </a:cubicBezTo>
                  <a:cubicBezTo>
                    <a:pt x="4834" y="2072"/>
                    <a:pt x="4906" y="2155"/>
                    <a:pt x="5001" y="2155"/>
                  </a:cubicBezTo>
                  <a:cubicBezTo>
                    <a:pt x="6251" y="2274"/>
                    <a:pt x="6954" y="2750"/>
                    <a:pt x="7263" y="3024"/>
                  </a:cubicBezTo>
                  <a:cubicBezTo>
                    <a:pt x="7335" y="3096"/>
                    <a:pt x="7382" y="3179"/>
                    <a:pt x="7382" y="3298"/>
                  </a:cubicBezTo>
                  <a:lnTo>
                    <a:pt x="7382" y="3620"/>
                  </a:lnTo>
                  <a:cubicBezTo>
                    <a:pt x="7382" y="4525"/>
                    <a:pt x="6632" y="5251"/>
                    <a:pt x="5739" y="5251"/>
                  </a:cubicBezTo>
                  <a:cubicBezTo>
                    <a:pt x="4846" y="5251"/>
                    <a:pt x="4108" y="4513"/>
                    <a:pt x="4108" y="3620"/>
                  </a:cubicBezTo>
                  <a:lnTo>
                    <a:pt x="4108" y="3465"/>
                  </a:lnTo>
                  <a:cubicBezTo>
                    <a:pt x="4108" y="3405"/>
                    <a:pt x="4132" y="3346"/>
                    <a:pt x="4191" y="3298"/>
                  </a:cubicBezTo>
                  <a:cubicBezTo>
                    <a:pt x="4406" y="3179"/>
                    <a:pt x="4691" y="2965"/>
                    <a:pt x="4822" y="2572"/>
                  </a:cubicBezTo>
                  <a:cubicBezTo>
                    <a:pt x="4846" y="2489"/>
                    <a:pt x="4810" y="2393"/>
                    <a:pt x="4715" y="2369"/>
                  </a:cubicBezTo>
                  <a:cubicBezTo>
                    <a:pt x="4696" y="2361"/>
                    <a:pt x="4676" y="2357"/>
                    <a:pt x="4657" y="2357"/>
                  </a:cubicBezTo>
                  <a:cubicBezTo>
                    <a:pt x="4592" y="2357"/>
                    <a:pt x="4531" y="2401"/>
                    <a:pt x="4513" y="2465"/>
                  </a:cubicBezTo>
                  <a:cubicBezTo>
                    <a:pt x="4417" y="2750"/>
                    <a:pt x="4191" y="2917"/>
                    <a:pt x="4048" y="3024"/>
                  </a:cubicBezTo>
                  <a:cubicBezTo>
                    <a:pt x="3882" y="3108"/>
                    <a:pt x="3775" y="3286"/>
                    <a:pt x="3775" y="3465"/>
                  </a:cubicBezTo>
                  <a:lnTo>
                    <a:pt x="3775" y="3620"/>
                  </a:lnTo>
                  <a:cubicBezTo>
                    <a:pt x="3775" y="4310"/>
                    <a:pt x="4132" y="4929"/>
                    <a:pt x="4691" y="5287"/>
                  </a:cubicBezTo>
                  <a:lnTo>
                    <a:pt x="4691" y="5858"/>
                  </a:lnTo>
                  <a:cubicBezTo>
                    <a:pt x="4691" y="5941"/>
                    <a:pt x="4644" y="6013"/>
                    <a:pt x="4572" y="6037"/>
                  </a:cubicBezTo>
                  <a:lnTo>
                    <a:pt x="4287" y="6156"/>
                  </a:lnTo>
                  <a:cubicBezTo>
                    <a:pt x="3739" y="6013"/>
                    <a:pt x="3394" y="5822"/>
                    <a:pt x="3227" y="5715"/>
                  </a:cubicBezTo>
                  <a:lnTo>
                    <a:pt x="3227" y="5703"/>
                  </a:lnTo>
                  <a:cubicBezTo>
                    <a:pt x="3286" y="5346"/>
                    <a:pt x="3441" y="4346"/>
                    <a:pt x="3572" y="2524"/>
                  </a:cubicBezTo>
                  <a:cubicBezTo>
                    <a:pt x="3620" y="1858"/>
                    <a:pt x="3858" y="1310"/>
                    <a:pt x="4251" y="905"/>
                  </a:cubicBezTo>
                  <a:cubicBezTo>
                    <a:pt x="4644" y="524"/>
                    <a:pt x="5168" y="322"/>
                    <a:pt x="5763" y="322"/>
                  </a:cubicBezTo>
                  <a:close/>
                  <a:moveTo>
                    <a:pt x="2917" y="5870"/>
                  </a:moveTo>
                  <a:cubicBezTo>
                    <a:pt x="2941" y="5929"/>
                    <a:pt x="2989" y="5977"/>
                    <a:pt x="3036" y="6013"/>
                  </a:cubicBezTo>
                  <a:cubicBezTo>
                    <a:pt x="3167" y="6096"/>
                    <a:pt x="3417" y="6251"/>
                    <a:pt x="3810" y="6382"/>
                  </a:cubicBezTo>
                  <a:lnTo>
                    <a:pt x="3334" y="6596"/>
                  </a:lnTo>
                  <a:lnTo>
                    <a:pt x="2798" y="6441"/>
                  </a:lnTo>
                  <a:cubicBezTo>
                    <a:pt x="2667" y="6394"/>
                    <a:pt x="2667" y="6382"/>
                    <a:pt x="2667" y="6358"/>
                  </a:cubicBezTo>
                  <a:lnTo>
                    <a:pt x="2667" y="6120"/>
                  </a:lnTo>
                  <a:cubicBezTo>
                    <a:pt x="2727" y="6072"/>
                    <a:pt x="2763" y="6025"/>
                    <a:pt x="2822" y="5977"/>
                  </a:cubicBezTo>
                  <a:cubicBezTo>
                    <a:pt x="2858" y="5953"/>
                    <a:pt x="2882" y="5906"/>
                    <a:pt x="2917" y="5870"/>
                  </a:cubicBezTo>
                  <a:close/>
                  <a:moveTo>
                    <a:pt x="8620" y="5620"/>
                  </a:moveTo>
                  <a:cubicBezTo>
                    <a:pt x="8704" y="5822"/>
                    <a:pt x="8859" y="5977"/>
                    <a:pt x="9037" y="6096"/>
                  </a:cubicBezTo>
                  <a:lnTo>
                    <a:pt x="9037" y="6453"/>
                  </a:lnTo>
                  <a:lnTo>
                    <a:pt x="9013" y="6453"/>
                  </a:lnTo>
                  <a:lnTo>
                    <a:pt x="8478" y="6739"/>
                  </a:lnTo>
                  <a:cubicBezTo>
                    <a:pt x="8478" y="6739"/>
                    <a:pt x="8466" y="6739"/>
                    <a:pt x="8466" y="6727"/>
                  </a:cubicBezTo>
                  <a:lnTo>
                    <a:pt x="7692" y="6382"/>
                  </a:lnTo>
                  <a:cubicBezTo>
                    <a:pt x="8061" y="6251"/>
                    <a:pt x="8335" y="6096"/>
                    <a:pt x="8466" y="6013"/>
                  </a:cubicBezTo>
                  <a:cubicBezTo>
                    <a:pt x="8585" y="5941"/>
                    <a:pt x="8644" y="5798"/>
                    <a:pt x="8620" y="5656"/>
                  </a:cubicBezTo>
                  <a:lnTo>
                    <a:pt x="8620" y="5620"/>
                  </a:lnTo>
                  <a:close/>
                  <a:moveTo>
                    <a:pt x="2322" y="6263"/>
                  </a:moveTo>
                  <a:lnTo>
                    <a:pt x="2322" y="6334"/>
                  </a:lnTo>
                  <a:cubicBezTo>
                    <a:pt x="2322" y="6370"/>
                    <a:pt x="2322" y="6418"/>
                    <a:pt x="2334" y="6441"/>
                  </a:cubicBezTo>
                  <a:lnTo>
                    <a:pt x="1929" y="6834"/>
                  </a:lnTo>
                  <a:lnTo>
                    <a:pt x="1548" y="6441"/>
                  </a:lnTo>
                  <a:cubicBezTo>
                    <a:pt x="1560" y="6418"/>
                    <a:pt x="1560" y="6382"/>
                    <a:pt x="1560" y="6334"/>
                  </a:cubicBezTo>
                  <a:lnTo>
                    <a:pt x="1560" y="6263"/>
                  </a:lnTo>
                  <a:cubicBezTo>
                    <a:pt x="1667" y="6299"/>
                    <a:pt x="1786" y="6322"/>
                    <a:pt x="1905" y="6322"/>
                  </a:cubicBezTo>
                  <a:lnTo>
                    <a:pt x="1953" y="6322"/>
                  </a:lnTo>
                  <a:cubicBezTo>
                    <a:pt x="2084" y="6322"/>
                    <a:pt x="2203" y="6310"/>
                    <a:pt x="2322" y="6263"/>
                  </a:cubicBezTo>
                  <a:close/>
                  <a:moveTo>
                    <a:pt x="10109" y="6275"/>
                  </a:moveTo>
                  <a:lnTo>
                    <a:pt x="10109" y="6453"/>
                  </a:lnTo>
                  <a:cubicBezTo>
                    <a:pt x="10109" y="6513"/>
                    <a:pt x="10121" y="6572"/>
                    <a:pt x="10144" y="6620"/>
                  </a:cubicBezTo>
                  <a:lnTo>
                    <a:pt x="10002" y="6775"/>
                  </a:lnTo>
                  <a:cubicBezTo>
                    <a:pt x="9924" y="6840"/>
                    <a:pt x="9832" y="6873"/>
                    <a:pt x="9740" y="6873"/>
                  </a:cubicBezTo>
                  <a:cubicBezTo>
                    <a:pt x="9647" y="6873"/>
                    <a:pt x="9555" y="6840"/>
                    <a:pt x="9478" y="6775"/>
                  </a:cubicBezTo>
                  <a:lnTo>
                    <a:pt x="9311" y="6620"/>
                  </a:lnTo>
                  <a:cubicBezTo>
                    <a:pt x="9347" y="6572"/>
                    <a:pt x="9359" y="6513"/>
                    <a:pt x="9359" y="6453"/>
                  </a:cubicBezTo>
                  <a:lnTo>
                    <a:pt x="9359" y="6275"/>
                  </a:lnTo>
                  <a:cubicBezTo>
                    <a:pt x="9478" y="6310"/>
                    <a:pt x="9597" y="6334"/>
                    <a:pt x="9728" y="6334"/>
                  </a:cubicBezTo>
                  <a:cubicBezTo>
                    <a:pt x="9859" y="6334"/>
                    <a:pt x="9978" y="6322"/>
                    <a:pt x="10109" y="6275"/>
                  </a:cubicBezTo>
                  <a:close/>
                  <a:moveTo>
                    <a:pt x="6501" y="5477"/>
                  </a:moveTo>
                  <a:lnTo>
                    <a:pt x="6501" y="5882"/>
                  </a:lnTo>
                  <a:cubicBezTo>
                    <a:pt x="6501" y="6084"/>
                    <a:pt x="6620" y="6275"/>
                    <a:pt x="6811" y="6370"/>
                  </a:cubicBezTo>
                  <a:lnTo>
                    <a:pt x="7073" y="6477"/>
                  </a:lnTo>
                  <a:cubicBezTo>
                    <a:pt x="6799" y="6953"/>
                    <a:pt x="6299" y="7263"/>
                    <a:pt x="5739" y="7263"/>
                  </a:cubicBezTo>
                  <a:cubicBezTo>
                    <a:pt x="5191" y="7263"/>
                    <a:pt x="4691" y="6953"/>
                    <a:pt x="4453" y="6477"/>
                  </a:cubicBezTo>
                  <a:lnTo>
                    <a:pt x="4703" y="6370"/>
                  </a:lnTo>
                  <a:cubicBezTo>
                    <a:pt x="4894" y="6275"/>
                    <a:pt x="5013" y="6084"/>
                    <a:pt x="5013" y="5882"/>
                  </a:cubicBezTo>
                  <a:lnTo>
                    <a:pt x="5013" y="5477"/>
                  </a:lnTo>
                  <a:cubicBezTo>
                    <a:pt x="5239" y="5560"/>
                    <a:pt x="5489" y="5620"/>
                    <a:pt x="5763" y="5620"/>
                  </a:cubicBezTo>
                  <a:cubicBezTo>
                    <a:pt x="6025" y="5620"/>
                    <a:pt x="6263" y="5584"/>
                    <a:pt x="6501" y="5477"/>
                  </a:cubicBezTo>
                  <a:close/>
                  <a:moveTo>
                    <a:pt x="5763" y="0"/>
                  </a:moveTo>
                  <a:cubicBezTo>
                    <a:pt x="5072" y="0"/>
                    <a:pt x="4465" y="238"/>
                    <a:pt x="4013" y="679"/>
                  </a:cubicBezTo>
                  <a:cubicBezTo>
                    <a:pt x="3560" y="1131"/>
                    <a:pt x="3286" y="1774"/>
                    <a:pt x="3239" y="2512"/>
                  </a:cubicBezTo>
                  <a:cubicBezTo>
                    <a:pt x="3227" y="2703"/>
                    <a:pt x="3215" y="2905"/>
                    <a:pt x="3203" y="3084"/>
                  </a:cubicBezTo>
                  <a:lnTo>
                    <a:pt x="1608" y="3084"/>
                  </a:lnTo>
                  <a:cubicBezTo>
                    <a:pt x="1012" y="3084"/>
                    <a:pt x="536" y="3560"/>
                    <a:pt x="536" y="4155"/>
                  </a:cubicBezTo>
                  <a:lnTo>
                    <a:pt x="536" y="4167"/>
                  </a:lnTo>
                  <a:cubicBezTo>
                    <a:pt x="536" y="4298"/>
                    <a:pt x="560" y="4453"/>
                    <a:pt x="619" y="4572"/>
                  </a:cubicBezTo>
                  <a:lnTo>
                    <a:pt x="715" y="4751"/>
                  </a:lnTo>
                  <a:lnTo>
                    <a:pt x="715" y="5025"/>
                  </a:lnTo>
                  <a:cubicBezTo>
                    <a:pt x="715" y="5465"/>
                    <a:pt x="941" y="5858"/>
                    <a:pt x="1262" y="6096"/>
                  </a:cubicBezTo>
                  <a:lnTo>
                    <a:pt x="1262" y="6334"/>
                  </a:lnTo>
                  <a:cubicBezTo>
                    <a:pt x="1262" y="6370"/>
                    <a:pt x="1250" y="6394"/>
                    <a:pt x="1215" y="6418"/>
                  </a:cubicBezTo>
                  <a:lnTo>
                    <a:pt x="524" y="6608"/>
                  </a:lnTo>
                  <a:cubicBezTo>
                    <a:pt x="226" y="6691"/>
                    <a:pt x="0" y="6977"/>
                    <a:pt x="0" y="7287"/>
                  </a:cubicBezTo>
                  <a:lnTo>
                    <a:pt x="0" y="8692"/>
                  </a:lnTo>
                  <a:cubicBezTo>
                    <a:pt x="0" y="8775"/>
                    <a:pt x="72" y="8858"/>
                    <a:pt x="167" y="8858"/>
                  </a:cubicBezTo>
                  <a:cubicBezTo>
                    <a:pt x="250" y="8858"/>
                    <a:pt x="322" y="8775"/>
                    <a:pt x="322" y="8692"/>
                  </a:cubicBezTo>
                  <a:lnTo>
                    <a:pt x="322" y="7287"/>
                  </a:lnTo>
                  <a:cubicBezTo>
                    <a:pt x="322" y="7132"/>
                    <a:pt x="441" y="6977"/>
                    <a:pt x="596" y="6930"/>
                  </a:cubicBezTo>
                  <a:lnTo>
                    <a:pt x="1298" y="6739"/>
                  </a:lnTo>
                  <a:cubicBezTo>
                    <a:pt x="1322" y="6739"/>
                    <a:pt x="1334" y="6727"/>
                    <a:pt x="1369" y="6715"/>
                  </a:cubicBezTo>
                  <a:lnTo>
                    <a:pt x="1798" y="7144"/>
                  </a:lnTo>
                  <a:lnTo>
                    <a:pt x="1798" y="8704"/>
                  </a:lnTo>
                  <a:cubicBezTo>
                    <a:pt x="1798" y="8799"/>
                    <a:pt x="1870" y="8870"/>
                    <a:pt x="1965" y="8870"/>
                  </a:cubicBezTo>
                  <a:cubicBezTo>
                    <a:pt x="2048" y="8870"/>
                    <a:pt x="2131" y="8799"/>
                    <a:pt x="2131" y="8704"/>
                  </a:cubicBezTo>
                  <a:lnTo>
                    <a:pt x="2131" y="7144"/>
                  </a:lnTo>
                  <a:lnTo>
                    <a:pt x="2560" y="6715"/>
                  </a:lnTo>
                  <a:cubicBezTo>
                    <a:pt x="2620" y="6739"/>
                    <a:pt x="2679" y="6751"/>
                    <a:pt x="2727" y="6775"/>
                  </a:cubicBezTo>
                  <a:lnTo>
                    <a:pt x="2905" y="6811"/>
                  </a:lnTo>
                  <a:cubicBezTo>
                    <a:pt x="2667" y="6977"/>
                    <a:pt x="2524" y="7251"/>
                    <a:pt x="2524" y="7549"/>
                  </a:cubicBezTo>
                  <a:lnTo>
                    <a:pt x="2524" y="8704"/>
                  </a:lnTo>
                  <a:cubicBezTo>
                    <a:pt x="2524" y="8799"/>
                    <a:pt x="2608" y="8870"/>
                    <a:pt x="2691" y="8870"/>
                  </a:cubicBezTo>
                  <a:cubicBezTo>
                    <a:pt x="2786" y="8870"/>
                    <a:pt x="2858" y="8799"/>
                    <a:pt x="2858" y="8704"/>
                  </a:cubicBezTo>
                  <a:lnTo>
                    <a:pt x="2858" y="7549"/>
                  </a:lnTo>
                  <a:cubicBezTo>
                    <a:pt x="2858" y="7322"/>
                    <a:pt x="2989" y="7132"/>
                    <a:pt x="3179" y="7037"/>
                  </a:cubicBezTo>
                  <a:lnTo>
                    <a:pt x="4156" y="6608"/>
                  </a:lnTo>
                  <a:cubicBezTo>
                    <a:pt x="4453" y="7215"/>
                    <a:pt x="5072" y="7608"/>
                    <a:pt x="5763" y="7608"/>
                  </a:cubicBezTo>
                  <a:cubicBezTo>
                    <a:pt x="6442" y="7608"/>
                    <a:pt x="7073" y="7215"/>
                    <a:pt x="7370" y="6608"/>
                  </a:cubicBezTo>
                  <a:lnTo>
                    <a:pt x="8335" y="7037"/>
                  </a:lnTo>
                  <a:cubicBezTo>
                    <a:pt x="8537" y="7132"/>
                    <a:pt x="8656" y="7322"/>
                    <a:pt x="8656" y="7549"/>
                  </a:cubicBezTo>
                  <a:lnTo>
                    <a:pt x="8656" y="8704"/>
                  </a:lnTo>
                  <a:cubicBezTo>
                    <a:pt x="8656" y="8799"/>
                    <a:pt x="8739" y="8870"/>
                    <a:pt x="8823" y="8870"/>
                  </a:cubicBezTo>
                  <a:cubicBezTo>
                    <a:pt x="8918" y="8870"/>
                    <a:pt x="8989" y="8799"/>
                    <a:pt x="8989" y="8704"/>
                  </a:cubicBezTo>
                  <a:lnTo>
                    <a:pt x="8989" y="7549"/>
                  </a:lnTo>
                  <a:cubicBezTo>
                    <a:pt x="8989" y="7322"/>
                    <a:pt x="8918" y="7132"/>
                    <a:pt x="8775" y="6965"/>
                  </a:cubicBezTo>
                  <a:lnTo>
                    <a:pt x="9049" y="6834"/>
                  </a:lnTo>
                  <a:lnTo>
                    <a:pt x="9240" y="7025"/>
                  </a:lnTo>
                  <a:cubicBezTo>
                    <a:pt x="9370" y="7156"/>
                    <a:pt x="9549" y="7215"/>
                    <a:pt x="9728" y="7215"/>
                  </a:cubicBezTo>
                  <a:cubicBezTo>
                    <a:pt x="9906" y="7215"/>
                    <a:pt x="10085" y="7156"/>
                    <a:pt x="10228" y="7025"/>
                  </a:cubicBezTo>
                  <a:lnTo>
                    <a:pt x="10418" y="6834"/>
                  </a:lnTo>
                  <a:lnTo>
                    <a:pt x="10978" y="7108"/>
                  </a:lnTo>
                  <a:cubicBezTo>
                    <a:pt x="11121" y="7168"/>
                    <a:pt x="11192" y="7311"/>
                    <a:pt x="11192" y="7442"/>
                  </a:cubicBezTo>
                  <a:lnTo>
                    <a:pt x="11192" y="8692"/>
                  </a:lnTo>
                  <a:cubicBezTo>
                    <a:pt x="11192" y="8775"/>
                    <a:pt x="11264" y="8858"/>
                    <a:pt x="11359" y="8858"/>
                  </a:cubicBezTo>
                  <a:cubicBezTo>
                    <a:pt x="11442" y="8858"/>
                    <a:pt x="11514" y="8775"/>
                    <a:pt x="11514" y="8692"/>
                  </a:cubicBezTo>
                  <a:lnTo>
                    <a:pt x="11514" y="7442"/>
                  </a:lnTo>
                  <a:cubicBezTo>
                    <a:pt x="11537" y="7168"/>
                    <a:pt x="11383" y="6930"/>
                    <a:pt x="11145" y="6799"/>
                  </a:cubicBezTo>
                  <a:lnTo>
                    <a:pt x="10466" y="6453"/>
                  </a:lnTo>
                  <a:lnTo>
                    <a:pt x="10466" y="6441"/>
                  </a:lnTo>
                  <a:lnTo>
                    <a:pt x="10466" y="6096"/>
                  </a:lnTo>
                  <a:cubicBezTo>
                    <a:pt x="10740" y="5906"/>
                    <a:pt x="10942" y="5596"/>
                    <a:pt x="11002" y="5239"/>
                  </a:cubicBezTo>
                  <a:cubicBezTo>
                    <a:pt x="11133" y="5013"/>
                    <a:pt x="11192" y="4775"/>
                    <a:pt x="11192" y="4525"/>
                  </a:cubicBezTo>
                  <a:cubicBezTo>
                    <a:pt x="11192" y="4048"/>
                    <a:pt x="10966" y="3632"/>
                    <a:pt x="10609" y="3382"/>
                  </a:cubicBezTo>
                  <a:cubicBezTo>
                    <a:pt x="10621" y="3298"/>
                    <a:pt x="10644" y="3239"/>
                    <a:pt x="10644" y="3167"/>
                  </a:cubicBezTo>
                  <a:cubicBezTo>
                    <a:pt x="10644" y="2727"/>
                    <a:pt x="10240" y="2369"/>
                    <a:pt x="9751" y="2369"/>
                  </a:cubicBezTo>
                  <a:cubicBezTo>
                    <a:pt x="9251" y="2369"/>
                    <a:pt x="8859" y="2727"/>
                    <a:pt x="8859" y="3167"/>
                  </a:cubicBezTo>
                  <a:cubicBezTo>
                    <a:pt x="8859" y="3239"/>
                    <a:pt x="8870" y="3322"/>
                    <a:pt x="8882" y="3382"/>
                  </a:cubicBezTo>
                  <a:cubicBezTo>
                    <a:pt x="8680" y="3536"/>
                    <a:pt x="8513" y="3751"/>
                    <a:pt x="8406" y="3989"/>
                  </a:cubicBezTo>
                  <a:cubicBezTo>
                    <a:pt x="8358" y="3572"/>
                    <a:pt x="8323" y="3084"/>
                    <a:pt x="8275" y="2512"/>
                  </a:cubicBezTo>
                  <a:cubicBezTo>
                    <a:pt x="8216" y="1774"/>
                    <a:pt x="7942" y="1131"/>
                    <a:pt x="7501" y="679"/>
                  </a:cubicBezTo>
                  <a:cubicBezTo>
                    <a:pt x="7049" y="238"/>
                    <a:pt x="6442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6" name="Google Shape;12196;p82"/>
            <p:cNvSpPr/>
            <p:nvPr/>
          </p:nvSpPr>
          <p:spPr>
            <a:xfrm>
              <a:off x="2114800" y="3635440"/>
              <a:ext cx="11045" cy="37941"/>
            </a:xfrm>
            <a:custGeom>
              <a:avLst/>
              <a:gdLst/>
              <a:ahLst/>
              <a:cxnLst/>
              <a:rect l="l" t="t" r="r" b="b"/>
              <a:pathLst>
                <a:path w="347" h="1192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1025"/>
                  </a:lnTo>
                  <a:cubicBezTo>
                    <a:pt x="1" y="1108"/>
                    <a:pt x="72" y="1191"/>
                    <a:pt x="167" y="1191"/>
                  </a:cubicBezTo>
                  <a:cubicBezTo>
                    <a:pt x="251" y="1191"/>
                    <a:pt x="322" y="1108"/>
                    <a:pt x="322" y="1025"/>
                  </a:cubicBezTo>
                  <a:lnTo>
                    <a:pt x="322" y="156"/>
                  </a:lnTo>
                  <a:cubicBezTo>
                    <a:pt x="346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97" name="Google Shape;12197;p82"/>
          <p:cNvGrpSpPr/>
          <p:nvPr/>
        </p:nvGrpSpPr>
        <p:grpSpPr>
          <a:xfrm>
            <a:off x="4871627" y="4596178"/>
            <a:ext cx="492219" cy="431063"/>
            <a:chOff x="3678830" y="3370933"/>
            <a:chExt cx="369164" cy="323297"/>
          </a:xfrm>
          <a:solidFill>
            <a:schemeClr val="tx1"/>
          </a:solidFill>
        </p:grpSpPr>
        <p:sp>
          <p:nvSpPr>
            <p:cNvPr id="12198" name="Google Shape;12198;p82"/>
            <p:cNvSpPr/>
            <p:nvPr/>
          </p:nvSpPr>
          <p:spPr>
            <a:xfrm>
              <a:off x="3678830" y="3370933"/>
              <a:ext cx="369164" cy="323297"/>
            </a:xfrm>
            <a:custGeom>
              <a:avLst/>
              <a:gdLst/>
              <a:ahLst/>
              <a:cxnLst/>
              <a:rect l="l" t="t" r="r" b="b"/>
              <a:pathLst>
                <a:path w="11598" h="10157" extrusionOk="0">
                  <a:moveTo>
                    <a:pt x="6514" y="357"/>
                  </a:moveTo>
                  <a:lnTo>
                    <a:pt x="6180" y="3274"/>
                  </a:lnTo>
                  <a:cubicBezTo>
                    <a:pt x="6180" y="3274"/>
                    <a:pt x="6180" y="3286"/>
                    <a:pt x="6168" y="3286"/>
                  </a:cubicBezTo>
                  <a:lnTo>
                    <a:pt x="5406" y="3286"/>
                  </a:lnTo>
                  <a:cubicBezTo>
                    <a:pt x="5406" y="3286"/>
                    <a:pt x="5394" y="3286"/>
                    <a:pt x="5394" y="3274"/>
                  </a:cubicBezTo>
                  <a:lnTo>
                    <a:pt x="5061" y="357"/>
                  </a:lnTo>
                  <a:close/>
                  <a:moveTo>
                    <a:pt x="11026" y="2893"/>
                  </a:moveTo>
                  <a:cubicBezTo>
                    <a:pt x="11133" y="2893"/>
                    <a:pt x="11228" y="2977"/>
                    <a:pt x="11228" y="3084"/>
                  </a:cubicBezTo>
                  <a:lnTo>
                    <a:pt x="11228" y="9620"/>
                  </a:lnTo>
                  <a:lnTo>
                    <a:pt x="11240" y="9620"/>
                  </a:lnTo>
                  <a:cubicBezTo>
                    <a:pt x="11240" y="9716"/>
                    <a:pt x="11157" y="9811"/>
                    <a:pt x="11050" y="9811"/>
                  </a:cubicBezTo>
                  <a:lnTo>
                    <a:pt x="525" y="9811"/>
                  </a:lnTo>
                  <a:cubicBezTo>
                    <a:pt x="418" y="9811"/>
                    <a:pt x="334" y="9716"/>
                    <a:pt x="334" y="9620"/>
                  </a:cubicBezTo>
                  <a:lnTo>
                    <a:pt x="334" y="3084"/>
                  </a:lnTo>
                  <a:cubicBezTo>
                    <a:pt x="334" y="2977"/>
                    <a:pt x="418" y="2893"/>
                    <a:pt x="525" y="2893"/>
                  </a:cubicBezTo>
                  <a:lnTo>
                    <a:pt x="5025" y="2893"/>
                  </a:lnTo>
                  <a:lnTo>
                    <a:pt x="5061" y="3310"/>
                  </a:lnTo>
                  <a:cubicBezTo>
                    <a:pt x="5085" y="3489"/>
                    <a:pt x="5228" y="3620"/>
                    <a:pt x="5406" y="3620"/>
                  </a:cubicBezTo>
                  <a:lnTo>
                    <a:pt x="6168" y="3620"/>
                  </a:lnTo>
                  <a:cubicBezTo>
                    <a:pt x="6347" y="3620"/>
                    <a:pt x="6490" y="3489"/>
                    <a:pt x="6502" y="3310"/>
                  </a:cubicBezTo>
                  <a:lnTo>
                    <a:pt x="6549" y="2893"/>
                  </a:lnTo>
                  <a:close/>
                  <a:moveTo>
                    <a:pt x="4882" y="0"/>
                  </a:moveTo>
                  <a:cubicBezTo>
                    <a:pt x="4847" y="0"/>
                    <a:pt x="4799" y="12"/>
                    <a:pt x="4763" y="60"/>
                  </a:cubicBezTo>
                  <a:cubicBezTo>
                    <a:pt x="4740" y="95"/>
                    <a:pt x="4728" y="155"/>
                    <a:pt x="4728" y="191"/>
                  </a:cubicBezTo>
                  <a:lnTo>
                    <a:pt x="4990" y="2548"/>
                  </a:lnTo>
                  <a:lnTo>
                    <a:pt x="537" y="2548"/>
                  </a:lnTo>
                  <a:cubicBezTo>
                    <a:pt x="239" y="2548"/>
                    <a:pt x="1" y="2786"/>
                    <a:pt x="1" y="3084"/>
                  </a:cubicBezTo>
                  <a:lnTo>
                    <a:pt x="1" y="9620"/>
                  </a:lnTo>
                  <a:cubicBezTo>
                    <a:pt x="1" y="9918"/>
                    <a:pt x="239" y="10156"/>
                    <a:pt x="537" y="10156"/>
                  </a:cubicBezTo>
                  <a:lnTo>
                    <a:pt x="11062" y="10156"/>
                  </a:lnTo>
                  <a:cubicBezTo>
                    <a:pt x="11359" y="10156"/>
                    <a:pt x="11598" y="9918"/>
                    <a:pt x="11598" y="9620"/>
                  </a:cubicBezTo>
                  <a:lnTo>
                    <a:pt x="11598" y="3084"/>
                  </a:lnTo>
                  <a:cubicBezTo>
                    <a:pt x="11586" y="2786"/>
                    <a:pt x="11348" y="2548"/>
                    <a:pt x="11050" y="2548"/>
                  </a:cubicBezTo>
                  <a:lnTo>
                    <a:pt x="6597" y="2548"/>
                  </a:lnTo>
                  <a:lnTo>
                    <a:pt x="6871" y="191"/>
                  </a:lnTo>
                  <a:cubicBezTo>
                    <a:pt x="6871" y="155"/>
                    <a:pt x="6847" y="107"/>
                    <a:pt x="6823" y="60"/>
                  </a:cubicBezTo>
                  <a:cubicBezTo>
                    <a:pt x="6787" y="36"/>
                    <a:pt x="6752" y="0"/>
                    <a:pt x="67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9" name="Google Shape;12199;p82"/>
            <p:cNvSpPr/>
            <p:nvPr/>
          </p:nvSpPr>
          <p:spPr>
            <a:xfrm>
              <a:off x="3713716" y="3498253"/>
              <a:ext cx="126206" cy="161092"/>
            </a:xfrm>
            <a:custGeom>
              <a:avLst/>
              <a:gdLst/>
              <a:ahLst/>
              <a:cxnLst/>
              <a:rect l="l" t="t" r="r" b="b"/>
              <a:pathLst>
                <a:path w="3965" h="5061" extrusionOk="0">
                  <a:moveTo>
                    <a:pt x="2155" y="1251"/>
                  </a:moveTo>
                  <a:cubicBezTo>
                    <a:pt x="2358" y="1251"/>
                    <a:pt x="2524" y="1418"/>
                    <a:pt x="2524" y="1632"/>
                  </a:cubicBezTo>
                  <a:lnTo>
                    <a:pt x="2524" y="1989"/>
                  </a:lnTo>
                  <a:cubicBezTo>
                    <a:pt x="2536" y="2299"/>
                    <a:pt x="2286" y="2537"/>
                    <a:pt x="1977" y="2537"/>
                  </a:cubicBezTo>
                  <a:cubicBezTo>
                    <a:pt x="1667" y="2537"/>
                    <a:pt x="1429" y="2287"/>
                    <a:pt x="1429" y="1989"/>
                  </a:cubicBezTo>
                  <a:lnTo>
                    <a:pt x="1429" y="1632"/>
                  </a:lnTo>
                  <a:cubicBezTo>
                    <a:pt x="1429" y="1418"/>
                    <a:pt x="1584" y="1251"/>
                    <a:pt x="1798" y="1251"/>
                  </a:cubicBezTo>
                  <a:close/>
                  <a:moveTo>
                    <a:pt x="2167" y="2846"/>
                  </a:moveTo>
                  <a:lnTo>
                    <a:pt x="2167" y="2953"/>
                  </a:lnTo>
                  <a:cubicBezTo>
                    <a:pt x="2167" y="3025"/>
                    <a:pt x="2179" y="3084"/>
                    <a:pt x="2227" y="3132"/>
                  </a:cubicBezTo>
                  <a:lnTo>
                    <a:pt x="1989" y="3370"/>
                  </a:lnTo>
                  <a:lnTo>
                    <a:pt x="1977" y="3370"/>
                  </a:lnTo>
                  <a:lnTo>
                    <a:pt x="1739" y="3132"/>
                  </a:lnTo>
                  <a:cubicBezTo>
                    <a:pt x="1762" y="3073"/>
                    <a:pt x="1774" y="3013"/>
                    <a:pt x="1774" y="2953"/>
                  </a:cubicBezTo>
                  <a:lnTo>
                    <a:pt x="1774" y="2846"/>
                  </a:lnTo>
                  <a:cubicBezTo>
                    <a:pt x="1834" y="2858"/>
                    <a:pt x="1917" y="2858"/>
                    <a:pt x="1977" y="2858"/>
                  </a:cubicBezTo>
                  <a:cubicBezTo>
                    <a:pt x="2036" y="2858"/>
                    <a:pt x="2108" y="2846"/>
                    <a:pt x="2167" y="2846"/>
                  </a:cubicBezTo>
                  <a:close/>
                  <a:moveTo>
                    <a:pt x="2512" y="3334"/>
                  </a:moveTo>
                  <a:lnTo>
                    <a:pt x="2810" y="3489"/>
                  </a:lnTo>
                  <a:cubicBezTo>
                    <a:pt x="2870" y="3513"/>
                    <a:pt x="2917" y="3596"/>
                    <a:pt x="2917" y="3668"/>
                  </a:cubicBezTo>
                  <a:lnTo>
                    <a:pt x="2917" y="4727"/>
                  </a:lnTo>
                  <a:lnTo>
                    <a:pt x="1072" y="4727"/>
                  </a:lnTo>
                  <a:lnTo>
                    <a:pt x="1072" y="3668"/>
                  </a:lnTo>
                  <a:cubicBezTo>
                    <a:pt x="1072" y="3596"/>
                    <a:pt x="1108" y="3537"/>
                    <a:pt x="1167" y="3489"/>
                  </a:cubicBezTo>
                  <a:lnTo>
                    <a:pt x="1465" y="3334"/>
                  </a:lnTo>
                  <a:lnTo>
                    <a:pt x="1739" y="3608"/>
                  </a:lnTo>
                  <a:cubicBezTo>
                    <a:pt x="1810" y="3680"/>
                    <a:pt x="1905" y="3704"/>
                    <a:pt x="1989" y="3704"/>
                  </a:cubicBezTo>
                  <a:cubicBezTo>
                    <a:pt x="2084" y="3704"/>
                    <a:pt x="2167" y="3680"/>
                    <a:pt x="2239" y="3608"/>
                  </a:cubicBezTo>
                  <a:lnTo>
                    <a:pt x="2512" y="3334"/>
                  </a:lnTo>
                  <a:close/>
                  <a:moveTo>
                    <a:pt x="3608" y="334"/>
                  </a:moveTo>
                  <a:cubicBezTo>
                    <a:pt x="3608" y="334"/>
                    <a:pt x="3632" y="334"/>
                    <a:pt x="3632" y="346"/>
                  </a:cubicBezTo>
                  <a:lnTo>
                    <a:pt x="3632" y="4704"/>
                  </a:lnTo>
                  <a:lnTo>
                    <a:pt x="3239" y="4727"/>
                  </a:lnTo>
                  <a:lnTo>
                    <a:pt x="3239" y="3668"/>
                  </a:lnTo>
                  <a:cubicBezTo>
                    <a:pt x="3239" y="3454"/>
                    <a:pt x="3120" y="3275"/>
                    <a:pt x="2941" y="3192"/>
                  </a:cubicBezTo>
                  <a:lnTo>
                    <a:pt x="2512" y="2977"/>
                  </a:lnTo>
                  <a:lnTo>
                    <a:pt x="2512" y="2965"/>
                  </a:lnTo>
                  <a:lnTo>
                    <a:pt x="2512" y="2715"/>
                  </a:lnTo>
                  <a:cubicBezTo>
                    <a:pt x="2739" y="2549"/>
                    <a:pt x="2870" y="2275"/>
                    <a:pt x="2870" y="2001"/>
                  </a:cubicBezTo>
                  <a:lnTo>
                    <a:pt x="2870" y="1644"/>
                  </a:lnTo>
                  <a:cubicBezTo>
                    <a:pt x="2870" y="1251"/>
                    <a:pt x="2536" y="929"/>
                    <a:pt x="2155" y="929"/>
                  </a:cubicBezTo>
                  <a:lnTo>
                    <a:pt x="1798" y="929"/>
                  </a:lnTo>
                  <a:cubicBezTo>
                    <a:pt x="1405" y="929"/>
                    <a:pt x="1084" y="1251"/>
                    <a:pt x="1084" y="1644"/>
                  </a:cubicBezTo>
                  <a:lnTo>
                    <a:pt x="1084" y="2001"/>
                  </a:lnTo>
                  <a:cubicBezTo>
                    <a:pt x="1084" y="2299"/>
                    <a:pt x="1227" y="2549"/>
                    <a:pt x="1441" y="2715"/>
                  </a:cubicBezTo>
                  <a:lnTo>
                    <a:pt x="1441" y="2965"/>
                  </a:lnTo>
                  <a:lnTo>
                    <a:pt x="1441" y="2977"/>
                  </a:lnTo>
                  <a:lnTo>
                    <a:pt x="1012" y="3192"/>
                  </a:lnTo>
                  <a:cubicBezTo>
                    <a:pt x="834" y="3275"/>
                    <a:pt x="715" y="3454"/>
                    <a:pt x="715" y="3668"/>
                  </a:cubicBezTo>
                  <a:lnTo>
                    <a:pt x="715" y="4727"/>
                  </a:lnTo>
                  <a:lnTo>
                    <a:pt x="357" y="4727"/>
                  </a:lnTo>
                  <a:cubicBezTo>
                    <a:pt x="357" y="4727"/>
                    <a:pt x="334" y="4727"/>
                    <a:pt x="334" y="4704"/>
                  </a:cubicBezTo>
                  <a:lnTo>
                    <a:pt x="334" y="346"/>
                  </a:lnTo>
                  <a:cubicBezTo>
                    <a:pt x="334" y="346"/>
                    <a:pt x="334" y="334"/>
                    <a:pt x="357" y="334"/>
                  </a:cubicBezTo>
                  <a:close/>
                  <a:moveTo>
                    <a:pt x="357" y="1"/>
                  </a:moveTo>
                  <a:cubicBezTo>
                    <a:pt x="155" y="1"/>
                    <a:pt x="0" y="167"/>
                    <a:pt x="0" y="358"/>
                  </a:cubicBezTo>
                  <a:lnTo>
                    <a:pt x="0" y="4704"/>
                  </a:lnTo>
                  <a:cubicBezTo>
                    <a:pt x="0" y="4906"/>
                    <a:pt x="155" y="5061"/>
                    <a:pt x="357" y="5061"/>
                  </a:cubicBezTo>
                  <a:lnTo>
                    <a:pt x="3608" y="5061"/>
                  </a:lnTo>
                  <a:cubicBezTo>
                    <a:pt x="3810" y="5061"/>
                    <a:pt x="3965" y="4906"/>
                    <a:pt x="3965" y="4704"/>
                  </a:cubicBezTo>
                  <a:lnTo>
                    <a:pt x="3965" y="346"/>
                  </a:lnTo>
                  <a:cubicBezTo>
                    <a:pt x="3965" y="155"/>
                    <a:pt x="3810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0" name="Google Shape;12200;p82"/>
            <p:cNvSpPr/>
            <p:nvPr/>
          </p:nvSpPr>
          <p:spPr>
            <a:xfrm>
              <a:off x="3863795" y="3498253"/>
              <a:ext cx="149728" cy="34154"/>
            </a:xfrm>
            <a:custGeom>
              <a:avLst/>
              <a:gdLst/>
              <a:ahLst/>
              <a:cxnLst/>
              <a:rect l="l" t="t" r="r" b="b"/>
              <a:pathLst>
                <a:path w="4704" h="1073" extrusionOk="0">
                  <a:moveTo>
                    <a:pt x="4334" y="334"/>
                  </a:moveTo>
                  <a:cubicBezTo>
                    <a:pt x="4334" y="334"/>
                    <a:pt x="4346" y="334"/>
                    <a:pt x="4346" y="346"/>
                  </a:cubicBezTo>
                  <a:lnTo>
                    <a:pt x="4346" y="715"/>
                  </a:lnTo>
                  <a:lnTo>
                    <a:pt x="345" y="739"/>
                  </a:lnTo>
                  <a:cubicBezTo>
                    <a:pt x="345" y="739"/>
                    <a:pt x="322" y="739"/>
                    <a:pt x="322" y="715"/>
                  </a:cubicBezTo>
                  <a:lnTo>
                    <a:pt x="322" y="346"/>
                  </a:lnTo>
                  <a:cubicBezTo>
                    <a:pt x="322" y="346"/>
                    <a:pt x="322" y="334"/>
                    <a:pt x="345" y="334"/>
                  </a:cubicBezTo>
                  <a:close/>
                  <a:moveTo>
                    <a:pt x="357" y="1"/>
                  </a:moveTo>
                  <a:cubicBezTo>
                    <a:pt x="167" y="1"/>
                    <a:pt x="0" y="167"/>
                    <a:pt x="0" y="358"/>
                  </a:cubicBezTo>
                  <a:lnTo>
                    <a:pt x="0" y="715"/>
                  </a:lnTo>
                  <a:cubicBezTo>
                    <a:pt x="0" y="917"/>
                    <a:pt x="167" y="1072"/>
                    <a:pt x="357" y="1072"/>
                  </a:cubicBezTo>
                  <a:lnTo>
                    <a:pt x="4346" y="1072"/>
                  </a:lnTo>
                  <a:cubicBezTo>
                    <a:pt x="4536" y="1072"/>
                    <a:pt x="4703" y="917"/>
                    <a:pt x="4703" y="715"/>
                  </a:cubicBezTo>
                  <a:lnTo>
                    <a:pt x="4703" y="346"/>
                  </a:lnTo>
                  <a:cubicBezTo>
                    <a:pt x="4691" y="155"/>
                    <a:pt x="4536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1" name="Google Shape;12201;p82"/>
            <p:cNvSpPr/>
            <p:nvPr/>
          </p:nvSpPr>
          <p:spPr>
            <a:xfrm>
              <a:off x="3863413" y="3544502"/>
              <a:ext cx="114843" cy="33740"/>
            </a:xfrm>
            <a:custGeom>
              <a:avLst/>
              <a:gdLst/>
              <a:ahLst/>
              <a:cxnLst/>
              <a:rect l="l" t="t" r="r" b="b"/>
              <a:pathLst>
                <a:path w="3608" h="1060" extrusionOk="0">
                  <a:moveTo>
                    <a:pt x="3251" y="334"/>
                  </a:moveTo>
                  <a:cubicBezTo>
                    <a:pt x="3251" y="334"/>
                    <a:pt x="3274" y="334"/>
                    <a:pt x="3274" y="357"/>
                  </a:cubicBezTo>
                  <a:lnTo>
                    <a:pt x="3274" y="715"/>
                  </a:lnTo>
                  <a:lnTo>
                    <a:pt x="357" y="727"/>
                  </a:lnTo>
                  <a:cubicBezTo>
                    <a:pt x="357" y="727"/>
                    <a:pt x="334" y="727"/>
                    <a:pt x="334" y="715"/>
                  </a:cubicBezTo>
                  <a:lnTo>
                    <a:pt x="334" y="357"/>
                  </a:lnTo>
                  <a:cubicBezTo>
                    <a:pt x="334" y="357"/>
                    <a:pt x="334" y="334"/>
                    <a:pt x="357" y="334"/>
                  </a:cubicBezTo>
                  <a:close/>
                  <a:moveTo>
                    <a:pt x="357" y="0"/>
                  </a:moveTo>
                  <a:cubicBezTo>
                    <a:pt x="155" y="0"/>
                    <a:pt x="0" y="155"/>
                    <a:pt x="0" y="357"/>
                  </a:cubicBezTo>
                  <a:lnTo>
                    <a:pt x="0" y="715"/>
                  </a:lnTo>
                  <a:cubicBezTo>
                    <a:pt x="0" y="905"/>
                    <a:pt x="155" y="1060"/>
                    <a:pt x="357" y="1060"/>
                  </a:cubicBezTo>
                  <a:lnTo>
                    <a:pt x="3251" y="1060"/>
                  </a:lnTo>
                  <a:cubicBezTo>
                    <a:pt x="3453" y="1060"/>
                    <a:pt x="3608" y="905"/>
                    <a:pt x="3608" y="715"/>
                  </a:cubicBezTo>
                  <a:lnTo>
                    <a:pt x="3608" y="357"/>
                  </a:lnTo>
                  <a:cubicBezTo>
                    <a:pt x="3608" y="155"/>
                    <a:pt x="3453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2" name="Google Shape;12202;p82"/>
            <p:cNvSpPr/>
            <p:nvPr/>
          </p:nvSpPr>
          <p:spPr>
            <a:xfrm>
              <a:off x="3863795" y="3590719"/>
              <a:ext cx="68625" cy="10663"/>
            </a:xfrm>
            <a:custGeom>
              <a:avLst/>
              <a:gdLst/>
              <a:ahLst/>
              <a:cxnLst/>
              <a:rect l="l" t="t" r="r" b="b"/>
              <a:pathLst>
                <a:path w="215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977" y="334"/>
                  </a:lnTo>
                  <a:cubicBezTo>
                    <a:pt x="2072" y="334"/>
                    <a:pt x="2143" y="251"/>
                    <a:pt x="2143" y="168"/>
                  </a:cubicBezTo>
                  <a:cubicBezTo>
                    <a:pt x="2155" y="72"/>
                    <a:pt x="2072" y="1"/>
                    <a:pt x="1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3" name="Google Shape;12203;p82"/>
            <p:cNvSpPr/>
            <p:nvPr/>
          </p:nvSpPr>
          <p:spPr>
            <a:xfrm>
              <a:off x="3944897" y="3590719"/>
              <a:ext cx="33358" cy="10663"/>
            </a:xfrm>
            <a:custGeom>
              <a:avLst/>
              <a:gdLst/>
              <a:ahLst/>
              <a:cxnLst/>
              <a:rect l="l" t="t" r="r" b="b"/>
              <a:pathLst>
                <a:path w="1048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893" y="334"/>
                  </a:lnTo>
                  <a:cubicBezTo>
                    <a:pt x="976" y="334"/>
                    <a:pt x="1048" y="251"/>
                    <a:pt x="1048" y="168"/>
                  </a:cubicBezTo>
                  <a:cubicBezTo>
                    <a:pt x="1048" y="72"/>
                    <a:pt x="976" y="1"/>
                    <a:pt x="8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4" name="Google Shape;12204;p82"/>
            <p:cNvSpPr/>
            <p:nvPr/>
          </p:nvSpPr>
          <p:spPr>
            <a:xfrm>
              <a:off x="3864176" y="3625223"/>
              <a:ext cx="21995" cy="1063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62"/>
                    <a:pt x="691" y="167"/>
                  </a:cubicBezTo>
                  <a:cubicBezTo>
                    <a:pt x="691" y="84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5" name="Google Shape;12205;p82"/>
            <p:cNvSpPr/>
            <p:nvPr/>
          </p:nvSpPr>
          <p:spPr>
            <a:xfrm>
              <a:off x="3898648" y="3625223"/>
              <a:ext cx="56498" cy="10631"/>
            </a:xfrm>
            <a:custGeom>
              <a:avLst/>
              <a:gdLst/>
              <a:ahLst/>
              <a:cxnLst/>
              <a:rect l="l" t="t" r="r" b="b"/>
              <a:pathLst>
                <a:path w="1775" h="334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1608" y="334"/>
                  </a:lnTo>
                  <a:cubicBezTo>
                    <a:pt x="1703" y="334"/>
                    <a:pt x="1775" y="262"/>
                    <a:pt x="1775" y="167"/>
                  </a:cubicBezTo>
                  <a:cubicBezTo>
                    <a:pt x="1775" y="84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6" name="Google Shape;12206;p82"/>
            <p:cNvSpPr/>
            <p:nvPr/>
          </p:nvSpPr>
          <p:spPr>
            <a:xfrm>
              <a:off x="3864176" y="3648713"/>
              <a:ext cx="21995" cy="10249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524" y="322"/>
                  </a:lnTo>
                  <a:cubicBezTo>
                    <a:pt x="607" y="322"/>
                    <a:pt x="691" y="251"/>
                    <a:pt x="691" y="155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7" name="Google Shape;12207;p82"/>
            <p:cNvSpPr/>
            <p:nvPr/>
          </p:nvSpPr>
          <p:spPr>
            <a:xfrm>
              <a:off x="3898648" y="3648713"/>
              <a:ext cx="56498" cy="10249"/>
            </a:xfrm>
            <a:custGeom>
              <a:avLst/>
              <a:gdLst/>
              <a:ahLst/>
              <a:cxnLst/>
              <a:rect l="l" t="t" r="r" b="b"/>
              <a:pathLst>
                <a:path w="1775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608" y="322"/>
                  </a:lnTo>
                  <a:cubicBezTo>
                    <a:pt x="1703" y="322"/>
                    <a:pt x="1775" y="251"/>
                    <a:pt x="1775" y="155"/>
                  </a:cubicBezTo>
                  <a:cubicBezTo>
                    <a:pt x="1775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8" name="Google Shape;12208;p82"/>
            <p:cNvSpPr/>
            <p:nvPr/>
          </p:nvSpPr>
          <p:spPr>
            <a:xfrm>
              <a:off x="3858097" y="3452036"/>
              <a:ext cx="11013" cy="10249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46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09" name="Google Shape;12209;p82"/>
          <p:cNvGrpSpPr/>
          <p:nvPr/>
        </p:nvGrpSpPr>
        <p:grpSpPr>
          <a:xfrm>
            <a:off x="1112207" y="4565833"/>
            <a:ext cx="416421" cy="491200"/>
            <a:chOff x="859265" y="3348175"/>
            <a:chExt cx="312316" cy="368400"/>
          </a:xfrm>
          <a:solidFill>
            <a:schemeClr val="tx1"/>
          </a:solidFill>
        </p:grpSpPr>
        <p:sp>
          <p:nvSpPr>
            <p:cNvPr id="12210" name="Google Shape;12210;p82"/>
            <p:cNvSpPr/>
            <p:nvPr/>
          </p:nvSpPr>
          <p:spPr>
            <a:xfrm>
              <a:off x="968792" y="3507102"/>
              <a:ext cx="92498" cy="30589"/>
            </a:xfrm>
            <a:custGeom>
              <a:avLst/>
              <a:gdLst/>
              <a:ahLst/>
              <a:cxnLst/>
              <a:rect l="l" t="t" r="r" b="b"/>
              <a:pathLst>
                <a:path w="2906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19" y="104"/>
                    <a:pt x="0" y="247"/>
                    <a:pt x="0" y="413"/>
                  </a:cubicBezTo>
                  <a:lnTo>
                    <a:pt x="0" y="794"/>
                  </a:lnTo>
                  <a:cubicBezTo>
                    <a:pt x="0" y="890"/>
                    <a:pt x="72" y="961"/>
                    <a:pt x="167" y="961"/>
                  </a:cubicBezTo>
                  <a:cubicBezTo>
                    <a:pt x="250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3" y="373"/>
                    <a:pt x="820" y="331"/>
                    <a:pt x="1157" y="331"/>
                  </a:cubicBezTo>
                  <a:cubicBezTo>
                    <a:pt x="1250" y="331"/>
                    <a:pt x="1345" y="334"/>
                    <a:pt x="1441" y="342"/>
                  </a:cubicBezTo>
                  <a:cubicBezTo>
                    <a:pt x="1977" y="366"/>
                    <a:pt x="2346" y="497"/>
                    <a:pt x="2572" y="735"/>
                  </a:cubicBezTo>
                  <a:cubicBezTo>
                    <a:pt x="2602" y="764"/>
                    <a:pt x="2646" y="779"/>
                    <a:pt x="2691" y="779"/>
                  </a:cubicBezTo>
                  <a:cubicBezTo>
                    <a:pt x="2736" y="779"/>
                    <a:pt x="2780" y="764"/>
                    <a:pt x="2810" y="735"/>
                  </a:cubicBezTo>
                  <a:cubicBezTo>
                    <a:pt x="2905" y="675"/>
                    <a:pt x="2905" y="556"/>
                    <a:pt x="2834" y="497"/>
                  </a:cubicBezTo>
                  <a:cubicBezTo>
                    <a:pt x="2432" y="102"/>
                    <a:pt x="1754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1" name="Google Shape;12211;p82"/>
            <p:cNvSpPr/>
            <p:nvPr/>
          </p:nvSpPr>
          <p:spPr>
            <a:xfrm>
              <a:off x="911562" y="3458466"/>
              <a:ext cx="206577" cy="258109"/>
            </a:xfrm>
            <a:custGeom>
              <a:avLst/>
              <a:gdLst/>
              <a:ahLst/>
              <a:cxnLst/>
              <a:rect l="l" t="t" r="r" b="b"/>
              <a:pathLst>
                <a:path w="6490" h="8109" extrusionOk="0">
                  <a:moveTo>
                    <a:pt x="5061" y="322"/>
                  </a:moveTo>
                  <a:lnTo>
                    <a:pt x="5061" y="1953"/>
                  </a:lnTo>
                  <a:cubicBezTo>
                    <a:pt x="5061" y="2203"/>
                    <a:pt x="5001" y="2441"/>
                    <a:pt x="4894" y="2668"/>
                  </a:cubicBezTo>
                  <a:cubicBezTo>
                    <a:pt x="4882" y="2703"/>
                    <a:pt x="4882" y="2715"/>
                    <a:pt x="4882" y="2739"/>
                  </a:cubicBezTo>
                  <a:lnTo>
                    <a:pt x="4882" y="3215"/>
                  </a:lnTo>
                  <a:cubicBezTo>
                    <a:pt x="4882" y="3680"/>
                    <a:pt x="4703" y="4096"/>
                    <a:pt x="4358" y="4430"/>
                  </a:cubicBezTo>
                  <a:cubicBezTo>
                    <a:pt x="4044" y="4712"/>
                    <a:pt x="3660" y="4875"/>
                    <a:pt x="3244" y="4875"/>
                  </a:cubicBezTo>
                  <a:cubicBezTo>
                    <a:pt x="3203" y="4875"/>
                    <a:pt x="3161" y="4873"/>
                    <a:pt x="3120" y="4870"/>
                  </a:cubicBezTo>
                  <a:cubicBezTo>
                    <a:pt x="2275" y="4823"/>
                    <a:pt x="1596" y="4072"/>
                    <a:pt x="1596" y="3180"/>
                  </a:cubicBezTo>
                  <a:lnTo>
                    <a:pt x="1596" y="2763"/>
                  </a:lnTo>
                  <a:cubicBezTo>
                    <a:pt x="1596" y="2727"/>
                    <a:pt x="1596" y="2715"/>
                    <a:pt x="1572" y="2679"/>
                  </a:cubicBezTo>
                  <a:cubicBezTo>
                    <a:pt x="1477" y="2465"/>
                    <a:pt x="1417" y="2227"/>
                    <a:pt x="1417" y="1965"/>
                  </a:cubicBezTo>
                  <a:lnTo>
                    <a:pt x="1417" y="1596"/>
                  </a:lnTo>
                  <a:cubicBezTo>
                    <a:pt x="1417" y="894"/>
                    <a:pt x="1989" y="322"/>
                    <a:pt x="2691" y="322"/>
                  </a:cubicBezTo>
                  <a:close/>
                  <a:moveTo>
                    <a:pt x="4168" y="4989"/>
                  </a:moveTo>
                  <a:lnTo>
                    <a:pt x="4168" y="5299"/>
                  </a:lnTo>
                  <a:lnTo>
                    <a:pt x="3239" y="5930"/>
                  </a:lnTo>
                  <a:lnTo>
                    <a:pt x="2322" y="5299"/>
                  </a:lnTo>
                  <a:lnTo>
                    <a:pt x="2322" y="4989"/>
                  </a:lnTo>
                  <a:cubicBezTo>
                    <a:pt x="2560" y="5120"/>
                    <a:pt x="2822" y="5204"/>
                    <a:pt x="3108" y="5215"/>
                  </a:cubicBezTo>
                  <a:lnTo>
                    <a:pt x="3239" y="5215"/>
                  </a:lnTo>
                  <a:cubicBezTo>
                    <a:pt x="3572" y="5215"/>
                    <a:pt x="3882" y="5144"/>
                    <a:pt x="4168" y="4989"/>
                  </a:cubicBezTo>
                  <a:close/>
                  <a:moveTo>
                    <a:pt x="2191" y="5620"/>
                  </a:moveTo>
                  <a:lnTo>
                    <a:pt x="2989" y="6168"/>
                  </a:lnTo>
                  <a:lnTo>
                    <a:pt x="2560" y="6585"/>
                  </a:lnTo>
                  <a:lnTo>
                    <a:pt x="2548" y="6585"/>
                  </a:lnTo>
                  <a:lnTo>
                    <a:pt x="2024" y="5799"/>
                  </a:lnTo>
                  <a:lnTo>
                    <a:pt x="2191" y="5620"/>
                  </a:lnTo>
                  <a:close/>
                  <a:moveTo>
                    <a:pt x="4299" y="5596"/>
                  </a:moveTo>
                  <a:lnTo>
                    <a:pt x="4465" y="5775"/>
                  </a:lnTo>
                  <a:lnTo>
                    <a:pt x="3941" y="6585"/>
                  </a:lnTo>
                  <a:lnTo>
                    <a:pt x="3929" y="6585"/>
                  </a:lnTo>
                  <a:lnTo>
                    <a:pt x="3501" y="6156"/>
                  </a:lnTo>
                  <a:lnTo>
                    <a:pt x="4299" y="5596"/>
                  </a:lnTo>
                  <a:close/>
                  <a:moveTo>
                    <a:pt x="2703" y="1"/>
                  </a:moveTo>
                  <a:cubicBezTo>
                    <a:pt x="1810" y="1"/>
                    <a:pt x="1084" y="727"/>
                    <a:pt x="1084" y="1620"/>
                  </a:cubicBezTo>
                  <a:lnTo>
                    <a:pt x="1084" y="1977"/>
                  </a:lnTo>
                  <a:cubicBezTo>
                    <a:pt x="1084" y="2263"/>
                    <a:pt x="1143" y="2548"/>
                    <a:pt x="1262" y="2799"/>
                  </a:cubicBezTo>
                  <a:lnTo>
                    <a:pt x="1262" y="3191"/>
                  </a:lnTo>
                  <a:cubicBezTo>
                    <a:pt x="1262" y="3822"/>
                    <a:pt x="1548" y="4394"/>
                    <a:pt x="1989" y="4763"/>
                  </a:cubicBezTo>
                  <a:lnTo>
                    <a:pt x="1989" y="5335"/>
                  </a:lnTo>
                  <a:lnTo>
                    <a:pt x="1679" y="5656"/>
                  </a:lnTo>
                  <a:cubicBezTo>
                    <a:pt x="1655" y="5692"/>
                    <a:pt x="1632" y="5751"/>
                    <a:pt x="1632" y="5787"/>
                  </a:cubicBezTo>
                  <a:lnTo>
                    <a:pt x="596" y="6168"/>
                  </a:lnTo>
                  <a:cubicBezTo>
                    <a:pt x="239" y="6299"/>
                    <a:pt x="0" y="6620"/>
                    <a:pt x="0" y="7013"/>
                  </a:cubicBezTo>
                  <a:lnTo>
                    <a:pt x="0" y="7954"/>
                  </a:lnTo>
                  <a:cubicBezTo>
                    <a:pt x="0" y="8037"/>
                    <a:pt x="72" y="8109"/>
                    <a:pt x="155" y="8109"/>
                  </a:cubicBezTo>
                  <a:cubicBezTo>
                    <a:pt x="250" y="8109"/>
                    <a:pt x="322" y="8037"/>
                    <a:pt x="322" y="7954"/>
                  </a:cubicBezTo>
                  <a:lnTo>
                    <a:pt x="322" y="7013"/>
                  </a:lnTo>
                  <a:cubicBezTo>
                    <a:pt x="322" y="6775"/>
                    <a:pt x="477" y="6561"/>
                    <a:pt x="691" y="6489"/>
                  </a:cubicBezTo>
                  <a:lnTo>
                    <a:pt x="1798" y="6085"/>
                  </a:lnTo>
                  <a:lnTo>
                    <a:pt x="2263" y="6775"/>
                  </a:lnTo>
                  <a:cubicBezTo>
                    <a:pt x="2322" y="6859"/>
                    <a:pt x="2405" y="6918"/>
                    <a:pt x="2513" y="6918"/>
                  </a:cubicBezTo>
                  <a:lnTo>
                    <a:pt x="2536" y="6918"/>
                  </a:lnTo>
                  <a:cubicBezTo>
                    <a:pt x="2632" y="6918"/>
                    <a:pt x="2715" y="6894"/>
                    <a:pt x="2798" y="6823"/>
                  </a:cubicBezTo>
                  <a:lnTo>
                    <a:pt x="3072" y="6537"/>
                  </a:lnTo>
                  <a:lnTo>
                    <a:pt x="3072" y="7930"/>
                  </a:lnTo>
                  <a:cubicBezTo>
                    <a:pt x="3072" y="8025"/>
                    <a:pt x="3156" y="8097"/>
                    <a:pt x="3239" y="8097"/>
                  </a:cubicBezTo>
                  <a:cubicBezTo>
                    <a:pt x="3334" y="8097"/>
                    <a:pt x="3406" y="8025"/>
                    <a:pt x="3406" y="7930"/>
                  </a:cubicBezTo>
                  <a:lnTo>
                    <a:pt x="3406" y="6537"/>
                  </a:lnTo>
                  <a:lnTo>
                    <a:pt x="3691" y="6823"/>
                  </a:lnTo>
                  <a:cubicBezTo>
                    <a:pt x="3751" y="6882"/>
                    <a:pt x="3834" y="6918"/>
                    <a:pt x="3941" y="6918"/>
                  </a:cubicBezTo>
                  <a:lnTo>
                    <a:pt x="3965" y="6918"/>
                  </a:lnTo>
                  <a:cubicBezTo>
                    <a:pt x="4072" y="6906"/>
                    <a:pt x="4168" y="6859"/>
                    <a:pt x="4227" y="6775"/>
                  </a:cubicBezTo>
                  <a:lnTo>
                    <a:pt x="4680" y="6085"/>
                  </a:lnTo>
                  <a:lnTo>
                    <a:pt x="5787" y="6489"/>
                  </a:lnTo>
                  <a:cubicBezTo>
                    <a:pt x="6013" y="6561"/>
                    <a:pt x="6156" y="6775"/>
                    <a:pt x="6156" y="7013"/>
                  </a:cubicBezTo>
                  <a:lnTo>
                    <a:pt x="6156" y="7954"/>
                  </a:lnTo>
                  <a:cubicBezTo>
                    <a:pt x="6156" y="8037"/>
                    <a:pt x="6227" y="8109"/>
                    <a:pt x="6323" y="8109"/>
                  </a:cubicBezTo>
                  <a:cubicBezTo>
                    <a:pt x="6406" y="8109"/>
                    <a:pt x="6489" y="8037"/>
                    <a:pt x="6489" y="7954"/>
                  </a:cubicBezTo>
                  <a:lnTo>
                    <a:pt x="6489" y="7013"/>
                  </a:lnTo>
                  <a:cubicBezTo>
                    <a:pt x="6489" y="6632"/>
                    <a:pt x="6251" y="6299"/>
                    <a:pt x="5906" y="6168"/>
                  </a:cubicBezTo>
                  <a:lnTo>
                    <a:pt x="4870" y="5799"/>
                  </a:lnTo>
                  <a:cubicBezTo>
                    <a:pt x="4870" y="5751"/>
                    <a:pt x="4846" y="5704"/>
                    <a:pt x="4822" y="5656"/>
                  </a:cubicBezTo>
                  <a:lnTo>
                    <a:pt x="4513" y="5335"/>
                  </a:lnTo>
                  <a:lnTo>
                    <a:pt x="4513" y="4787"/>
                  </a:lnTo>
                  <a:cubicBezTo>
                    <a:pt x="4537" y="4751"/>
                    <a:pt x="4572" y="4727"/>
                    <a:pt x="4608" y="4692"/>
                  </a:cubicBezTo>
                  <a:cubicBezTo>
                    <a:pt x="5013" y="4323"/>
                    <a:pt x="5239" y="3787"/>
                    <a:pt x="5239" y="3251"/>
                  </a:cubicBezTo>
                  <a:lnTo>
                    <a:pt x="5239" y="2799"/>
                  </a:lnTo>
                  <a:cubicBezTo>
                    <a:pt x="5358" y="2537"/>
                    <a:pt x="5418" y="2263"/>
                    <a:pt x="5418" y="1977"/>
                  </a:cubicBezTo>
                  <a:lnTo>
                    <a:pt x="5418" y="167"/>
                  </a:lnTo>
                  <a:cubicBezTo>
                    <a:pt x="5418" y="72"/>
                    <a:pt x="5334" y="1"/>
                    <a:pt x="5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2" name="Google Shape;12212;p82"/>
            <p:cNvSpPr/>
            <p:nvPr/>
          </p:nvSpPr>
          <p:spPr>
            <a:xfrm>
              <a:off x="946034" y="3694580"/>
              <a:ext cx="10663" cy="21613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24"/>
                  </a:lnTo>
                  <a:cubicBezTo>
                    <a:pt x="1" y="607"/>
                    <a:pt x="72" y="679"/>
                    <a:pt x="168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3" name="Google Shape;12213;p82"/>
            <p:cNvSpPr/>
            <p:nvPr/>
          </p:nvSpPr>
          <p:spPr>
            <a:xfrm>
              <a:off x="1073004" y="3694580"/>
              <a:ext cx="10631" cy="21613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24"/>
                  </a:lnTo>
                  <a:cubicBezTo>
                    <a:pt x="0" y="607"/>
                    <a:pt x="72" y="679"/>
                    <a:pt x="167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4" name="Google Shape;12214;p82"/>
            <p:cNvSpPr/>
            <p:nvPr/>
          </p:nvSpPr>
          <p:spPr>
            <a:xfrm>
              <a:off x="859265" y="3348175"/>
              <a:ext cx="312316" cy="293759"/>
            </a:xfrm>
            <a:custGeom>
              <a:avLst/>
              <a:gdLst/>
              <a:ahLst/>
              <a:cxnLst/>
              <a:rect l="l" t="t" r="r" b="b"/>
              <a:pathLst>
                <a:path w="9812" h="9229" extrusionOk="0">
                  <a:moveTo>
                    <a:pt x="3275" y="632"/>
                  </a:moveTo>
                  <a:cubicBezTo>
                    <a:pt x="3025" y="846"/>
                    <a:pt x="2786" y="1120"/>
                    <a:pt x="2560" y="1441"/>
                  </a:cubicBezTo>
                  <a:cubicBezTo>
                    <a:pt x="2417" y="1680"/>
                    <a:pt x="2286" y="1918"/>
                    <a:pt x="2179" y="2180"/>
                  </a:cubicBezTo>
                  <a:lnTo>
                    <a:pt x="1239" y="2180"/>
                  </a:lnTo>
                  <a:cubicBezTo>
                    <a:pt x="1762" y="1489"/>
                    <a:pt x="2453" y="941"/>
                    <a:pt x="3275" y="632"/>
                  </a:cubicBezTo>
                  <a:close/>
                  <a:moveTo>
                    <a:pt x="4703" y="346"/>
                  </a:moveTo>
                  <a:lnTo>
                    <a:pt x="4703" y="2180"/>
                  </a:lnTo>
                  <a:lnTo>
                    <a:pt x="2536" y="2180"/>
                  </a:lnTo>
                  <a:cubicBezTo>
                    <a:pt x="3036" y="1132"/>
                    <a:pt x="3810" y="429"/>
                    <a:pt x="4703" y="346"/>
                  </a:cubicBezTo>
                  <a:close/>
                  <a:moveTo>
                    <a:pt x="5049" y="346"/>
                  </a:moveTo>
                  <a:cubicBezTo>
                    <a:pt x="5942" y="418"/>
                    <a:pt x="6715" y="1120"/>
                    <a:pt x="7227" y="2180"/>
                  </a:cubicBezTo>
                  <a:lnTo>
                    <a:pt x="5049" y="2180"/>
                  </a:lnTo>
                  <a:lnTo>
                    <a:pt x="5049" y="346"/>
                  </a:lnTo>
                  <a:close/>
                  <a:moveTo>
                    <a:pt x="6489" y="644"/>
                  </a:moveTo>
                  <a:lnTo>
                    <a:pt x="6489" y="644"/>
                  </a:lnTo>
                  <a:cubicBezTo>
                    <a:pt x="7311" y="953"/>
                    <a:pt x="8013" y="1489"/>
                    <a:pt x="8525" y="2192"/>
                  </a:cubicBezTo>
                  <a:lnTo>
                    <a:pt x="7597" y="2192"/>
                  </a:lnTo>
                  <a:cubicBezTo>
                    <a:pt x="7477" y="1918"/>
                    <a:pt x="7358" y="1680"/>
                    <a:pt x="7204" y="1453"/>
                  </a:cubicBezTo>
                  <a:cubicBezTo>
                    <a:pt x="7001" y="1132"/>
                    <a:pt x="6763" y="858"/>
                    <a:pt x="6489" y="644"/>
                  </a:cubicBezTo>
                  <a:close/>
                  <a:moveTo>
                    <a:pt x="2024" y="2513"/>
                  </a:moveTo>
                  <a:cubicBezTo>
                    <a:pt x="1786" y="3192"/>
                    <a:pt x="1655" y="3930"/>
                    <a:pt x="1632" y="4716"/>
                  </a:cubicBezTo>
                  <a:lnTo>
                    <a:pt x="334" y="4716"/>
                  </a:lnTo>
                  <a:cubicBezTo>
                    <a:pt x="358" y="3918"/>
                    <a:pt x="596" y="3168"/>
                    <a:pt x="1000" y="2513"/>
                  </a:cubicBezTo>
                  <a:close/>
                  <a:moveTo>
                    <a:pt x="8751" y="2513"/>
                  </a:moveTo>
                  <a:cubicBezTo>
                    <a:pt x="9156" y="3156"/>
                    <a:pt x="9394" y="3918"/>
                    <a:pt x="9430" y="4716"/>
                  </a:cubicBezTo>
                  <a:lnTo>
                    <a:pt x="8132" y="4716"/>
                  </a:lnTo>
                  <a:cubicBezTo>
                    <a:pt x="8120" y="3930"/>
                    <a:pt x="7978" y="3192"/>
                    <a:pt x="7728" y="2513"/>
                  </a:cubicBezTo>
                  <a:close/>
                  <a:moveTo>
                    <a:pt x="9430" y="5049"/>
                  </a:moveTo>
                  <a:cubicBezTo>
                    <a:pt x="9394" y="5811"/>
                    <a:pt x="9192" y="6549"/>
                    <a:pt x="8799" y="7192"/>
                  </a:cubicBezTo>
                  <a:cubicBezTo>
                    <a:pt x="8787" y="7204"/>
                    <a:pt x="8775" y="7228"/>
                    <a:pt x="8751" y="7252"/>
                  </a:cubicBezTo>
                  <a:lnTo>
                    <a:pt x="7728" y="7252"/>
                  </a:lnTo>
                  <a:cubicBezTo>
                    <a:pt x="7739" y="7204"/>
                    <a:pt x="7763" y="7156"/>
                    <a:pt x="7775" y="7097"/>
                  </a:cubicBezTo>
                  <a:cubicBezTo>
                    <a:pt x="8001" y="6466"/>
                    <a:pt x="8120" y="5775"/>
                    <a:pt x="8132" y="5049"/>
                  </a:cubicBezTo>
                  <a:close/>
                  <a:moveTo>
                    <a:pt x="1632" y="5061"/>
                  </a:moveTo>
                  <a:cubicBezTo>
                    <a:pt x="1655" y="5775"/>
                    <a:pt x="1762" y="6466"/>
                    <a:pt x="1989" y="7121"/>
                  </a:cubicBezTo>
                  <a:cubicBezTo>
                    <a:pt x="2001" y="7156"/>
                    <a:pt x="2013" y="7216"/>
                    <a:pt x="2024" y="7264"/>
                  </a:cubicBezTo>
                  <a:lnTo>
                    <a:pt x="989" y="7264"/>
                  </a:lnTo>
                  <a:cubicBezTo>
                    <a:pt x="584" y="6609"/>
                    <a:pt x="358" y="5847"/>
                    <a:pt x="334" y="5061"/>
                  </a:cubicBezTo>
                  <a:close/>
                  <a:moveTo>
                    <a:pt x="4882" y="1"/>
                  </a:moveTo>
                  <a:cubicBezTo>
                    <a:pt x="3572" y="1"/>
                    <a:pt x="2358" y="513"/>
                    <a:pt x="1429" y="1430"/>
                  </a:cubicBezTo>
                  <a:cubicBezTo>
                    <a:pt x="512" y="2358"/>
                    <a:pt x="0" y="3573"/>
                    <a:pt x="0" y="4882"/>
                  </a:cubicBezTo>
                  <a:cubicBezTo>
                    <a:pt x="0" y="6716"/>
                    <a:pt x="1012" y="8371"/>
                    <a:pt x="2644" y="9216"/>
                  </a:cubicBezTo>
                  <a:cubicBezTo>
                    <a:pt x="2667" y="9228"/>
                    <a:pt x="2679" y="9228"/>
                    <a:pt x="2715" y="9228"/>
                  </a:cubicBezTo>
                  <a:cubicBezTo>
                    <a:pt x="2775" y="9228"/>
                    <a:pt x="2834" y="9204"/>
                    <a:pt x="2858" y="9145"/>
                  </a:cubicBezTo>
                  <a:cubicBezTo>
                    <a:pt x="2905" y="9050"/>
                    <a:pt x="2882" y="8966"/>
                    <a:pt x="2786" y="8919"/>
                  </a:cubicBezTo>
                  <a:cubicBezTo>
                    <a:pt x="2167" y="8585"/>
                    <a:pt x="1643" y="8133"/>
                    <a:pt x="1239" y="7597"/>
                  </a:cubicBezTo>
                  <a:lnTo>
                    <a:pt x="2179" y="7597"/>
                  </a:lnTo>
                  <a:cubicBezTo>
                    <a:pt x="2382" y="8049"/>
                    <a:pt x="2644" y="8466"/>
                    <a:pt x="2941" y="8800"/>
                  </a:cubicBezTo>
                  <a:cubicBezTo>
                    <a:pt x="2972" y="8837"/>
                    <a:pt x="3013" y="8855"/>
                    <a:pt x="3057" y="8855"/>
                  </a:cubicBezTo>
                  <a:cubicBezTo>
                    <a:pt x="3097" y="8855"/>
                    <a:pt x="3140" y="8840"/>
                    <a:pt x="3179" y="8811"/>
                  </a:cubicBezTo>
                  <a:cubicBezTo>
                    <a:pt x="3251" y="8752"/>
                    <a:pt x="3251" y="8645"/>
                    <a:pt x="3191" y="8573"/>
                  </a:cubicBezTo>
                  <a:cubicBezTo>
                    <a:pt x="2941" y="8288"/>
                    <a:pt x="2727" y="7966"/>
                    <a:pt x="2548" y="7597"/>
                  </a:cubicBezTo>
                  <a:cubicBezTo>
                    <a:pt x="2644" y="7573"/>
                    <a:pt x="2703" y="7514"/>
                    <a:pt x="2703" y="7430"/>
                  </a:cubicBezTo>
                  <a:cubicBezTo>
                    <a:pt x="2703" y="7335"/>
                    <a:pt x="2620" y="7264"/>
                    <a:pt x="2536" y="7264"/>
                  </a:cubicBezTo>
                  <a:lnTo>
                    <a:pt x="2417" y="7264"/>
                  </a:lnTo>
                  <a:cubicBezTo>
                    <a:pt x="2167" y="6609"/>
                    <a:pt x="2001" y="5847"/>
                    <a:pt x="1977" y="5061"/>
                  </a:cubicBezTo>
                  <a:lnTo>
                    <a:pt x="2179" y="5061"/>
                  </a:lnTo>
                  <a:cubicBezTo>
                    <a:pt x="2263" y="5061"/>
                    <a:pt x="2346" y="4990"/>
                    <a:pt x="2346" y="4894"/>
                  </a:cubicBezTo>
                  <a:cubicBezTo>
                    <a:pt x="2346" y="4811"/>
                    <a:pt x="2263" y="4740"/>
                    <a:pt x="2179" y="4740"/>
                  </a:cubicBezTo>
                  <a:lnTo>
                    <a:pt x="1977" y="4740"/>
                  </a:lnTo>
                  <a:cubicBezTo>
                    <a:pt x="2001" y="3930"/>
                    <a:pt x="2155" y="3192"/>
                    <a:pt x="2417" y="2537"/>
                  </a:cubicBezTo>
                  <a:lnTo>
                    <a:pt x="4739" y="2537"/>
                  </a:lnTo>
                  <a:lnTo>
                    <a:pt x="4739" y="2906"/>
                  </a:lnTo>
                  <a:cubicBezTo>
                    <a:pt x="4739" y="2989"/>
                    <a:pt x="4810" y="3073"/>
                    <a:pt x="4894" y="3073"/>
                  </a:cubicBezTo>
                  <a:cubicBezTo>
                    <a:pt x="4989" y="3073"/>
                    <a:pt x="5061" y="2989"/>
                    <a:pt x="5061" y="2906"/>
                  </a:cubicBezTo>
                  <a:lnTo>
                    <a:pt x="5061" y="2537"/>
                  </a:lnTo>
                  <a:lnTo>
                    <a:pt x="7382" y="2537"/>
                  </a:lnTo>
                  <a:cubicBezTo>
                    <a:pt x="7632" y="3168"/>
                    <a:pt x="7787" y="3930"/>
                    <a:pt x="7811" y="4740"/>
                  </a:cubicBezTo>
                  <a:lnTo>
                    <a:pt x="7620" y="4740"/>
                  </a:lnTo>
                  <a:cubicBezTo>
                    <a:pt x="7537" y="4740"/>
                    <a:pt x="7454" y="4811"/>
                    <a:pt x="7454" y="4894"/>
                  </a:cubicBezTo>
                  <a:cubicBezTo>
                    <a:pt x="7454" y="4990"/>
                    <a:pt x="7537" y="5061"/>
                    <a:pt x="7620" y="5061"/>
                  </a:cubicBezTo>
                  <a:lnTo>
                    <a:pt x="7811" y="5061"/>
                  </a:lnTo>
                  <a:cubicBezTo>
                    <a:pt x="7799" y="5847"/>
                    <a:pt x="7656" y="6609"/>
                    <a:pt x="7382" y="7264"/>
                  </a:cubicBezTo>
                  <a:lnTo>
                    <a:pt x="7263" y="7264"/>
                  </a:lnTo>
                  <a:cubicBezTo>
                    <a:pt x="7180" y="7264"/>
                    <a:pt x="7096" y="7335"/>
                    <a:pt x="7096" y="7430"/>
                  </a:cubicBezTo>
                  <a:cubicBezTo>
                    <a:pt x="7096" y="7514"/>
                    <a:pt x="7156" y="7597"/>
                    <a:pt x="7251" y="7597"/>
                  </a:cubicBezTo>
                  <a:cubicBezTo>
                    <a:pt x="7073" y="7966"/>
                    <a:pt x="6846" y="8311"/>
                    <a:pt x="6608" y="8573"/>
                  </a:cubicBezTo>
                  <a:cubicBezTo>
                    <a:pt x="6549" y="8645"/>
                    <a:pt x="6549" y="8752"/>
                    <a:pt x="6620" y="8811"/>
                  </a:cubicBezTo>
                  <a:cubicBezTo>
                    <a:pt x="6656" y="8847"/>
                    <a:pt x="6704" y="8859"/>
                    <a:pt x="6739" y="8859"/>
                  </a:cubicBezTo>
                  <a:cubicBezTo>
                    <a:pt x="6787" y="8859"/>
                    <a:pt x="6835" y="8847"/>
                    <a:pt x="6882" y="8800"/>
                  </a:cubicBezTo>
                  <a:cubicBezTo>
                    <a:pt x="7180" y="8466"/>
                    <a:pt x="7442" y="8049"/>
                    <a:pt x="7632" y="7597"/>
                  </a:cubicBezTo>
                  <a:lnTo>
                    <a:pt x="8573" y="7597"/>
                  </a:lnTo>
                  <a:cubicBezTo>
                    <a:pt x="8204" y="8085"/>
                    <a:pt x="7739" y="8514"/>
                    <a:pt x="7192" y="8823"/>
                  </a:cubicBezTo>
                  <a:cubicBezTo>
                    <a:pt x="7120" y="8871"/>
                    <a:pt x="7085" y="8978"/>
                    <a:pt x="7132" y="9061"/>
                  </a:cubicBezTo>
                  <a:cubicBezTo>
                    <a:pt x="7163" y="9116"/>
                    <a:pt x="7215" y="9145"/>
                    <a:pt x="7274" y="9145"/>
                  </a:cubicBezTo>
                  <a:cubicBezTo>
                    <a:pt x="7305" y="9145"/>
                    <a:pt x="7338" y="9137"/>
                    <a:pt x="7370" y="9121"/>
                  </a:cubicBezTo>
                  <a:cubicBezTo>
                    <a:pt x="8097" y="8704"/>
                    <a:pt x="8704" y="8097"/>
                    <a:pt x="9144" y="7371"/>
                  </a:cubicBezTo>
                  <a:cubicBezTo>
                    <a:pt x="9585" y="6621"/>
                    <a:pt x="9811" y="5763"/>
                    <a:pt x="9811" y="4894"/>
                  </a:cubicBezTo>
                  <a:cubicBezTo>
                    <a:pt x="9763" y="3585"/>
                    <a:pt x="9263" y="2346"/>
                    <a:pt x="8335" y="1430"/>
                  </a:cubicBezTo>
                  <a:cubicBezTo>
                    <a:pt x="7418" y="513"/>
                    <a:pt x="6192" y="1"/>
                    <a:pt x="4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215" name="Google Shape;12215;p82"/>
          <p:cNvSpPr/>
          <p:nvPr/>
        </p:nvSpPr>
        <p:spPr>
          <a:xfrm>
            <a:off x="2975748" y="4605769"/>
            <a:ext cx="496251" cy="412347"/>
          </a:xfrm>
          <a:custGeom>
            <a:avLst/>
            <a:gdLst/>
            <a:ahLst/>
            <a:cxnLst/>
            <a:rect l="l" t="t" r="r" b="b"/>
            <a:pathLst>
              <a:path w="11693" h="9716" extrusionOk="0">
                <a:moveTo>
                  <a:pt x="2906" y="346"/>
                </a:moveTo>
                <a:cubicBezTo>
                  <a:pt x="3120" y="346"/>
                  <a:pt x="3287" y="524"/>
                  <a:pt x="3287" y="727"/>
                </a:cubicBezTo>
                <a:lnTo>
                  <a:pt x="3287" y="1096"/>
                </a:lnTo>
                <a:cubicBezTo>
                  <a:pt x="3299" y="1429"/>
                  <a:pt x="3049" y="1679"/>
                  <a:pt x="2727" y="1679"/>
                </a:cubicBezTo>
                <a:cubicBezTo>
                  <a:pt x="2406" y="1679"/>
                  <a:pt x="2144" y="1429"/>
                  <a:pt x="2144" y="1096"/>
                </a:cubicBezTo>
                <a:lnTo>
                  <a:pt x="2144" y="727"/>
                </a:lnTo>
                <a:cubicBezTo>
                  <a:pt x="2144" y="500"/>
                  <a:pt x="2322" y="346"/>
                  <a:pt x="2525" y="346"/>
                </a:cubicBezTo>
                <a:close/>
                <a:moveTo>
                  <a:pt x="5894" y="346"/>
                </a:moveTo>
                <a:cubicBezTo>
                  <a:pt x="6120" y="346"/>
                  <a:pt x="6275" y="524"/>
                  <a:pt x="6275" y="727"/>
                </a:cubicBezTo>
                <a:lnTo>
                  <a:pt x="6275" y="1096"/>
                </a:lnTo>
                <a:cubicBezTo>
                  <a:pt x="6299" y="1429"/>
                  <a:pt x="6037" y="1679"/>
                  <a:pt x="5716" y="1679"/>
                </a:cubicBezTo>
                <a:cubicBezTo>
                  <a:pt x="5406" y="1679"/>
                  <a:pt x="5132" y="1429"/>
                  <a:pt x="5132" y="1096"/>
                </a:cubicBezTo>
                <a:lnTo>
                  <a:pt x="5132" y="727"/>
                </a:lnTo>
                <a:cubicBezTo>
                  <a:pt x="5132" y="500"/>
                  <a:pt x="5311" y="346"/>
                  <a:pt x="5525" y="346"/>
                </a:cubicBezTo>
                <a:close/>
                <a:moveTo>
                  <a:pt x="8895" y="346"/>
                </a:moveTo>
                <a:cubicBezTo>
                  <a:pt x="9121" y="346"/>
                  <a:pt x="9287" y="524"/>
                  <a:pt x="9287" y="727"/>
                </a:cubicBezTo>
                <a:lnTo>
                  <a:pt x="9287" y="1096"/>
                </a:lnTo>
                <a:cubicBezTo>
                  <a:pt x="9299" y="1429"/>
                  <a:pt x="9026" y="1679"/>
                  <a:pt x="8716" y="1679"/>
                </a:cubicBezTo>
                <a:cubicBezTo>
                  <a:pt x="8406" y="1679"/>
                  <a:pt x="8144" y="1429"/>
                  <a:pt x="8144" y="1096"/>
                </a:cubicBezTo>
                <a:lnTo>
                  <a:pt x="8144" y="727"/>
                </a:lnTo>
                <a:cubicBezTo>
                  <a:pt x="8144" y="500"/>
                  <a:pt x="8323" y="346"/>
                  <a:pt x="8525" y="346"/>
                </a:cubicBezTo>
                <a:close/>
                <a:moveTo>
                  <a:pt x="2930" y="2036"/>
                </a:moveTo>
                <a:lnTo>
                  <a:pt x="2930" y="2120"/>
                </a:lnTo>
                <a:cubicBezTo>
                  <a:pt x="2930" y="2179"/>
                  <a:pt x="2941" y="2263"/>
                  <a:pt x="2977" y="2310"/>
                </a:cubicBezTo>
                <a:lnTo>
                  <a:pt x="2739" y="2548"/>
                </a:lnTo>
                <a:lnTo>
                  <a:pt x="2703" y="2548"/>
                </a:lnTo>
                <a:lnTo>
                  <a:pt x="2465" y="2310"/>
                </a:lnTo>
                <a:cubicBezTo>
                  <a:pt x="2501" y="2251"/>
                  <a:pt x="2513" y="2191"/>
                  <a:pt x="2513" y="2120"/>
                </a:cubicBezTo>
                <a:lnTo>
                  <a:pt x="2513" y="2036"/>
                </a:lnTo>
                <a:close/>
                <a:moveTo>
                  <a:pt x="5918" y="2036"/>
                </a:moveTo>
                <a:lnTo>
                  <a:pt x="5918" y="2120"/>
                </a:lnTo>
                <a:cubicBezTo>
                  <a:pt x="5918" y="2179"/>
                  <a:pt x="5942" y="2263"/>
                  <a:pt x="5966" y="2310"/>
                </a:cubicBezTo>
                <a:lnTo>
                  <a:pt x="5728" y="2548"/>
                </a:lnTo>
                <a:lnTo>
                  <a:pt x="5704" y="2548"/>
                </a:lnTo>
                <a:lnTo>
                  <a:pt x="5466" y="2310"/>
                </a:lnTo>
                <a:cubicBezTo>
                  <a:pt x="5489" y="2251"/>
                  <a:pt x="5501" y="2191"/>
                  <a:pt x="5501" y="2120"/>
                </a:cubicBezTo>
                <a:lnTo>
                  <a:pt x="5501" y="2036"/>
                </a:lnTo>
                <a:close/>
                <a:moveTo>
                  <a:pt x="8930" y="2036"/>
                </a:moveTo>
                <a:lnTo>
                  <a:pt x="8930" y="2120"/>
                </a:lnTo>
                <a:cubicBezTo>
                  <a:pt x="8930" y="2179"/>
                  <a:pt x="8942" y="2263"/>
                  <a:pt x="8966" y="2310"/>
                </a:cubicBezTo>
                <a:lnTo>
                  <a:pt x="8728" y="2548"/>
                </a:lnTo>
                <a:lnTo>
                  <a:pt x="8704" y="2548"/>
                </a:lnTo>
                <a:lnTo>
                  <a:pt x="8466" y="2310"/>
                </a:lnTo>
                <a:cubicBezTo>
                  <a:pt x="8490" y="2251"/>
                  <a:pt x="8514" y="2191"/>
                  <a:pt x="8514" y="2120"/>
                </a:cubicBezTo>
                <a:lnTo>
                  <a:pt x="8514" y="2036"/>
                </a:lnTo>
                <a:close/>
                <a:moveTo>
                  <a:pt x="1394" y="3525"/>
                </a:moveTo>
                <a:cubicBezTo>
                  <a:pt x="1620" y="3525"/>
                  <a:pt x="1798" y="3703"/>
                  <a:pt x="1798" y="3918"/>
                </a:cubicBezTo>
                <a:lnTo>
                  <a:pt x="1798" y="4287"/>
                </a:lnTo>
                <a:cubicBezTo>
                  <a:pt x="1798" y="4596"/>
                  <a:pt x="1548" y="4870"/>
                  <a:pt x="1215" y="4870"/>
                </a:cubicBezTo>
                <a:cubicBezTo>
                  <a:pt x="905" y="4870"/>
                  <a:pt x="644" y="4608"/>
                  <a:pt x="644" y="4287"/>
                </a:cubicBezTo>
                <a:lnTo>
                  <a:pt x="644" y="3918"/>
                </a:lnTo>
                <a:cubicBezTo>
                  <a:pt x="644" y="3691"/>
                  <a:pt x="822" y="3525"/>
                  <a:pt x="1025" y="3525"/>
                </a:cubicBezTo>
                <a:close/>
                <a:moveTo>
                  <a:pt x="4406" y="3525"/>
                </a:moveTo>
                <a:cubicBezTo>
                  <a:pt x="4632" y="3525"/>
                  <a:pt x="4811" y="3703"/>
                  <a:pt x="4811" y="3918"/>
                </a:cubicBezTo>
                <a:lnTo>
                  <a:pt x="4811" y="4287"/>
                </a:lnTo>
                <a:cubicBezTo>
                  <a:pt x="4811" y="4596"/>
                  <a:pt x="4549" y="4870"/>
                  <a:pt x="4227" y="4870"/>
                </a:cubicBezTo>
                <a:cubicBezTo>
                  <a:pt x="3918" y="4870"/>
                  <a:pt x="3644" y="4608"/>
                  <a:pt x="3644" y="4287"/>
                </a:cubicBezTo>
                <a:lnTo>
                  <a:pt x="3644" y="3918"/>
                </a:lnTo>
                <a:cubicBezTo>
                  <a:pt x="3644" y="3691"/>
                  <a:pt x="3823" y="3525"/>
                  <a:pt x="4037" y="3525"/>
                </a:cubicBezTo>
                <a:close/>
                <a:moveTo>
                  <a:pt x="7394" y="3525"/>
                </a:moveTo>
                <a:cubicBezTo>
                  <a:pt x="7621" y="3525"/>
                  <a:pt x="7799" y="3703"/>
                  <a:pt x="7799" y="3918"/>
                </a:cubicBezTo>
                <a:lnTo>
                  <a:pt x="7799" y="4287"/>
                </a:lnTo>
                <a:cubicBezTo>
                  <a:pt x="7799" y="4596"/>
                  <a:pt x="7537" y="4870"/>
                  <a:pt x="7216" y="4870"/>
                </a:cubicBezTo>
                <a:cubicBezTo>
                  <a:pt x="6906" y="4870"/>
                  <a:pt x="6632" y="4608"/>
                  <a:pt x="6632" y="4287"/>
                </a:cubicBezTo>
                <a:lnTo>
                  <a:pt x="6632" y="3918"/>
                </a:lnTo>
                <a:cubicBezTo>
                  <a:pt x="6632" y="3691"/>
                  <a:pt x="6811" y="3525"/>
                  <a:pt x="7025" y="3525"/>
                </a:cubicBezTo>
                <a:close/>
                <a:moveTo>
                  <a:pt x="10407" y="3525"/>
                </a:moveTo>
                <a:cubicBezTo>
                  <a:pt x="10621" y="3525"/>
                  <a:pt x="10788" y="3703"/>
                  <a:pt x="10788" y="3918"/>
                </a:cubicBezTo>
                <a:lnTo>
                  <a:pt x="10788" y="4287"/>
                </a:lnTo>
                <a:cubicBezTo>
                  <a:pt x="10800" y="4608"/>
                  <a:pt x="10538" y="4870"/>
                  <a:pt x="10216" y="4870"/>
                </a:cubicBezTo>
                <a:cubicBezTo>
                  <a:pt x="9907" y="4870"/>
                  <a:pt x="9645" y="4608"/>
                  <a:pt x="9645" y="4287"/>
                </a:cubicBezTo>
                <a:lnTo>
                  <a:pt x="9645" y="3918"/>
                </a:lnTo>
                <a:cubicBezTo>
                  <a:pt x="9645" y="3691"/>
                  <a:pt x="9823" y="3525"/>
                  <a:pt x="10026" y="3525"/>
                </a:cubicBezTo>
                <a:close/>
                <a:moveTo>
                  <a:pt x="1429" y="5215"/>
                </a:moveTo>
                <a:lnTo>
                  <a:pt x="1429" y="5311"/>
                </a:lnTo>
                <a:cubicBezTo>
                  <a:pt x="1429" y="5370"/>
                  <a:pt x="1441" y="5442"/>
                  <a:pt x="1477" y="5489"/>
                </a:cubicBezTo>
                <a:lnTo>
                  <a:pt x="1239" y="5727"/>
                </a:lnTo>
                <a:lnTo>
                  <a:pt x="1203" y="5727"/>
                </a:lnTo>
                <a:lnTo>
                  <a:pt x="965" y="5489"/>
                </a:lnTo>
                <a:cubicBezTo>
                  <a:pt x="989" y="5430"/>
                  <a:pt x="1013" y="5370"/>
                  <a:pt x="1013" y="5311"/>
                </a:cubicBezTo>
                <a:lnTo>
                  <a:pt x="1013" y="5215"/>
                </a:lnTo>
                <a:close/>
                <a:moveTo>
                  <a:pt x="4430" y="5215"/>
                </a:moveTo>
                <a:lnTo>
                  <a:pt x="4430" y="5311"/>
                </a:lnTo>
                <a:cubicBezTo>
                  <a:pt x="4430" y="5370"/>
                  <a:pt x="4454" y="5442"/>
                  <a:pt x="4477" y="5489"/>
                </a:cubicBezTo>
                <a:lnTo>
                  <a:pt x="4239" y="5727"/>
                </a:lnTo>
                <a:lnTo>
                  <a:pt x="4215" y="5727"/>
                </a:lnTo>
                <a:lnTo>
                  <a:pt x="3977" y="5489"/>
                </a:lnTo>
                <a:cubicBezTo>
                  <a:pt x="4001" y="5430"/>
                  <a:pt x="4013" y="5370"/>
                  <a:pt x="4013" y="5311"/>
                </a:cubicBezTo>
                <a:lnTo>
                  <a:pt x="4013" y="5215"/>
                </a:lnTo>
                <a:close/>
                <a:moveTo>
                  <a:pt x="7418" y="5215"/>
                </a:moveTo>
                <a:lnTo>
                  <a:pt x="7418" y="5311"/>
                </a:lnTo>
                <a:cubicBezTo>
                  <a:pt x="7418" y="5370"/>
                  <a:pt x="7442" y="5442"/>
                  <a:pt x="7466" y="5489"/>
                </a:cubicBezTo>
                <a:lnTo>
                  <a:pt x="7228" y="5727"/>
                </a:lnTo>
                <a:lnTo>
                  <a:pt x="7204" y="5727"/>
                </a:lnTo>
                <a:lnTo>
                  <a:pt x="6966" y="5489"/>
                </a:lnTo>
                <a:cubicBezTo>
                  <a:pt x="6990" y="5430"/>
                  <a:pt x="7001" y="5370"/>
                  <a:pt x="7001" y="5311"/>
                </a:cubicBezTo>
                <a:lnTo>
                  <a:pt x="7001" y="5215"/>
                </a:lnTo>
                <a:close/>
                <a:moveTo>
                  <a:pt x="10419" y="5215"/>
                </a:moveTo>
                <a:lnTo>
                  <a:pt x="10419" y="5311"/>
                </a:lnTo>
                <a:cubicBezTo>
                  <a:pt x="10419" y="5370"/>
                  <a:pt x="10430" y="5442"/>
                  <a:pt x="10454" y="5489"/>
                </a:cubicBezTo>
                <a:lnTo>
                  <a:pt x="10216" y="5727"/>
                </a:lnTo>
                <a:lnTo>
                  <a:pt x="10192" y="5727"/>
                </a:lnTo>
                <a:lnTo>
                  <a:pt x="9954" y="5489"/>
                </a:lnTo>
                <a:cubicBezTo>
                  <a:pt x="9978" y="5430"/>
                  <a:pt x="10002" y="5370"/>
                  <a:pt x="10002" y="5311"/>
                </a:cubicBezTo>
                <a:lnTo>
                  <a:pt x="10002" y="5215"/>
                </a:lnTo>
                <a:close/>
                <a:moveTo>
                  <a:pt x="2584" y="0"/>
                </a:moveTo>
                <a:cubicBezTo>
                  <a:pt x="2191" y="0"/>
                  <a:pt x="1858" y="322"/>
                  <a:pt x="1858" y="727"/>
                </a:cubicBezTo>
                <a:lnTo>
                  <a:pt x="1858" y="1096"/>
                </a:lnTo>
                <a:cubicBezTo>
                  <a:pt x="1858" y="1393"/>
                  <a:pt x="2013" y="1667"/>
                  <a:pt x="2227" y="1846"/>
                </a:cubicBezTo>
                <a:lnTo>
                  <a:pt x="2227" y="2108"/>
                </a:lnTo>
                <a:cubicBezTo>
                  <a:pt x="2227" y="2108"/>
                  <a:pt x="2227" y="2132"/>
                  <a:pt x="2215" y="2132"/>
                </a:cubicBezTo>
                <a:lnTo>
                  <a:pt x="1787" y="2346"/>
                </a:lnTo>
                <a:cubicBezTo>
                  <a:pt x="1608" y="2441"/>
                  <a:pt x="1489" y="2632"/>
                  <a:pt x="1489" y="2846"/>
                </a:cubicBezTo>
                <a:lnTo>
                  <a:pt x="1489" y="3179"/>
                </a:lnTo>
                <a:lnTo>
                  <a:pt x="1096" y="3179"/>
                </a:lnTo>
                <a:cubicBezTo>
                  <a:pt x="703" y="3179"/>
                  <a:pt x="370" y="3513"/>
                  <a:pt x="370" y="3918"/>
                </a:cubicBezTo>
                <a:lnTo>
                  <a:pt x="370" y="4287"/>
                </a:lnTo>
                <a:cubicBezTo>
                  <a:pt x="370" y="4584"/>
                  <a:pt x="524" y="4846"/>
                  <a:pt x="739" y="5025"/>
                </a:cubicBezTo>
                <a:lnTo>
                  <a:pt x="739" y="5299"/>
                </a:lnTo>
                <a:cubicBezTo>
                  <a:pt x="739" y="5299"/>
                  <a:pt x="739" y="5311"/>
                  <a:pt x="727" y="5311"/>
                </a:cubicBezTo>
                <a:lnTo>
                  <a:pt x="298" y="5537"/>
                </a:lnTo>
                <a:cubicBezTo>
                  <a:pt x="120" y="5620"/>
                  <a:pt x="1" y="5823"/>
                  <a:pt x="1" y="6025"/>
                </a:cubicBezTo>
                <a:lnTo>
                  <a:pt x="1" y="7870"/>
                </a:lnTo>
                <a:cubicBezTo>
                  <a:pt x="1" y="8025"/>
                  <a:pt x="48" y="8156"/>
                  <a:pt x="120" y="8275"/>
                </a:cubicBezTo>
                <a:lnTo>
                  <a:pt x="298" y="8561"/>
                </a:lnTo>
                <a:cubicBezTo>
                  <a:pt x="346" y="8621"/>
                  <a:pt x="358" y="8692"/>
                  <a:pt x="358" y="8775"/>
                </a:cubicBezTo>
                <a:lnTo>
                  <a:pt x="358" y="9549"/>
                </a:lnTo>
                <a:cubicBezTo>
                  <a:pt x="358" y="9644"/>
                  <a:pt x="429" y="9716"/>
                  <a:pt x="524" y="9716"/>
                </a:cubicBezTo>
                <a:cubicBezTo>
                  <a:pt x="608" y="9716"/>
                  <a:pt x="679" y="9644"/>
                  <a:pt x="679" y="9549"/>
                </a:cubicBezTo>
                <a:lnTo>
                  <a:pt x="679" y="8775"/>
                </a:lnTo>
                <a:cubicBezTo>
                  <a:pt x="679" y="8632"/>
                  <a:pt x="644" y="8501"/>
                  <a:pt x="560" y="8371"/>
                </a:cubicBezTo>
                <a:lnTo>
                  <a:pt x="382" y="8097"/>
                </a:lnTo>
                <a:cubicBezTo>
                  <a:pt x="346" y="8037"/>
                  <a:pt x="322" y="7966"/>
                  <a:pt x="322" y="7870"/>
                </a:cubicBezTo>
                <a:lnTo>
                  <a:pt x="322" y="6025"/>
                </a:lnTo>
                <a:cubicBezTo>
                  <a:pt x="322" y="5954"/>
                  <a:pt x="370" y="5882"/>
                  <a:pt x="441" y="5846"/>
                </a:cubicBezTo>
                <a:lnTo>
                  <a:pt x="763" y="5692"/>
                </a:lnTo>
                <a:lnTo>
                  <a:pt x="1036" y="5977"/>
                </a:lnTo>
                <a:cubicBezTo>
                  <a:pt x="1120" y="6049"/>
                  <a:pt x="1203" y="6085"/>
                  <a:pt x="1298" y="6085"/>
                </a:cubicBezTo>
                <a:cubicBezTo>
                  <a:pt x="1382" y="6085"/>
                  <a:pt x="1477" y="6049"/>
                  <a:pt x="1548" y="5977"/>
                </a:cubicBezTo>
                <a:lnTo>
                  <a:pt x="1834" y="5692"/>
                </a:lnTo>
                <a:lnTo>
                  <a:pt x="2144" y="5846"/>
                </a:lnTo>
                <a:cubicBezTo>
                  <a:pt x="2215" y="5882"/>
                  <a:pt x="2263" y="5954"/>
                  <a:pt x="2263" y="6025"/>
                </a:cubicBezTo>
                <a:lnTo>
                  <a:pt x="2263" y="7870"/>
                </a:lnTo>
                <a:cubicBezTo>
                  <a:pt x="2263" y="7942"/>
                  <a:pt x="2227" y="8025"/>
                  <a:pt x="2203" y="8097"/>
                </a:cubicBezTo>
                <a:lnTo>
                  <a:pt x="2025" y="8371"/>
                </a:lnTo>
                <a:cubicBezTo>
                  <a:pt x="1953" y="8490"/>
                  <a:pt x="1906" y="8644"/>
                  <a:pt x="1906" y="8775"/>
                </a:cubicBezTo>
                <a:lnTo>
                  <a:pt x="1906" y="9549"/>
                </a:lnTo>
                <a:cubicBezTo>
                  <a:pt x="1906" y="9644"/>
                  <a:pt x="1977" y="9716"/>
                  <a:pt x="2072" y="9716"/>
                </a:cubicBezTo>
                <a:cubicBezTo>
                  <a:pt x="2156" y="9716"/>
                  <a:pt x="2227" y="9644"/>
                  <a:pt x="2227" y="9549"/>
                </a:cubicBezTo>
                <a:lnTo>
                  <a:pt x="2227" y="8775"/>
                </a:lnTo>
                <a:cubicBezTo>
                  <a:pt x="2227" y="8704"/>
                  <a:pt x="2263" y="8632"/>
                  <a:pt x="2287" y="8561"/>
                </a:cubicBezTo>
                <a:lnTo>
                  <a:pt x="2465" y="8275"/>
                </a:lnTo>
                <a:cubicBezTo>
                  <a:pt x="2549" y="8156"/>
                  <a:pt x="2584" y="8001"/>
                  <a:pt x="2584" y="7870"/>
                </a:cubicBezTo>
                <a:lnTo>
                  <a:pt x="2584" y="6025"/>
                </a:lnTo>
                <a:cubicBezTo>
                  <a:pt x="2584" y="5823"/>
                  <a:pt x="2465" y="5644"/>
                  <a:pt x="2287" y="5537"/>
                </a:cubicBezTo>
                <a:lnTo>
                  <a:pt x="1858" y="5311"/>
                </a:lnTo>
                <a:lnTo>
                  <a:pt x="1846" y="5299"/>
                </a:lnTo>
                <a:lnTo>
                  <a:pt x="1846" y="5025"/>
                </a:lnTo>
                <a:cubicBezTo>
                  <a:pt x="2072" y="4870"/>
                  <a:pt x="2215" y="4596"/>
                  <a:pt x="2215" y="4287"/>
                </a:cubicBezTo>
                <a:lnTo>
                  <a:pt x="2215" y="3918"/>
                </a:lnTo>
                <a:cubicBezTo>
                  <a:pt x="2215" y="3644"/>
                  <a:pt x="2072" y="3406"/>
                  <a:pt x="1846" y="3275"/>
                </a:cubicBezTo>
                <a:lnTo>
                  <a:pt x="1846" y="2822"/>
                </a:lnTo>
                <a:cubicBezTo>
                  <a:pt x="1846" y="2751"/>
                  <a:pt x="1894" y="2679"/>
                  <a:pt x="1965" y="2644"/>
                </a:cubicBezTo>
                <a:lnTo>
                  <a:pt x="2275" y="2501"/>
                </a:lnTo>
                <a:lnTo>
                  <a:pt x="2560" y="2786"/>
                </a:lnTo>
                <a:cubicBezTo>
                  <a:pt x="2632" y="2858"/>
                  <a:pt x="2727" y="2882"/>
                  <a:pt x="2810" y="2882"/>
                </a:cubicBezTo>
                <a:cubicBezTo>
                  <a:pt x="2906" y="2882"/>
                  <a:pt x="2989" y="2858"/>
                  <a:pt x="3061" y="2786"/>
                </a:cubicBezTo>
                <a:lnTo>
                  <a:pt x="3346" y="2501"/>
                </a:lnTo>
                <a:lnTo>
                  <a:pt x="3656" y="2644"/>
                </a:lnTo>
                <a:cubicBezTo>
                  <a:pt x="3739" y="2679"/>
                  <a:pt x="3775" y="2751"/>
                  <a:pt x="3775" y="2822"/>
                </a:cubicBezTo>
                <a:lnTo>
                  <a:pt x="3775" y="3275"/>
                </a:lnTo>
                <a:cubicBezTo>
                  <a:pt x="3561" y="3394"/>
                  <a:pt x="3406" y="3632"/>
                  <a:pt x="3406" y="3918"/>
                </a:cubicBezTo>
                <a:lnTo>
                  <a:pt x="3406" y="4287"/>
                </a:lnTo>
                <a:cubicBezTo>
                  <a:pt x="3406" y="4584"/>
                  <a:pt x="3561" y="4846"/>
                  <a:pt x="3775" y="5025"/>
                </a:cubicBezTo>
                <a:lnTo>
                  <a:pt x="3775" y="5299"/>
                </a:lnTo>
                <a:cubicBezTo>
                  <a:pt x="3775" y="5299"/>
                  <a:pt x="3775" y="5311"/>
                  <a:pt x="3763" y="5311"/>
                </a:cubicBezTo>
                <a:lnTo>
                  <a:pt x="3334" y="5537"/>
                </a:lnTo>
                <a:cubicBezTo>
                  <a:pt x="3156" y="5620"/>
                  <a:pt x="3037" y="5823"/>
                  <a:pt x="3037" y="6025"/>
                </a:cubicBezTo>
                <a:lnTo>
                  <a:pt x="3037" y="7870"/>
                </a:lnTo>
                <a:cubicBezTo>
                  <a:pt x="3037" y="8025"/>
                  <a:pt x="3084" y="8156"/>
                  <a:pt x="3156" y="8275"/>
                </a:cubicBezTo>
                <a:lnTo>
                  <a:pt x="3334" y="8561"/>
                </a:lnTo>
                <a:cubicBezTo>
                  <a:pt x="3382" y="8621"/>
                  <a:pt x="3394" y="8692"/>
                  <a:pt x="3394" y="8775"/>
                </a:cubicBezTo>
                <a:lnTo>
                  <a:pt x="3394" y="9549"/>
                </a:lnTo>
                <a:cubicBezTo>
                  <a:pt x="3394" y="9644"/>
                  <a:pt x="3465" y="9716"/>
                  <a:pt x="3561" y="9716"/>
                </a:cubicBezTo>
                <a:cubicBezTo>
                  <a:pt x="3644" y="9716"/>
                  <a:pt x="3715" y="9644"/>
                  <a:pt x="3715" y="9549"/>
                </a:cubicBezTo>
                <a:lnTo>
                  <a:pt x="3715" y="8775"/>
                </a:lnTo>
                <a:cubicBezTo>
                  <a:pt x="3715" y="8632"/>
                  <a:pt x="3680" y="8501"/>
                  <a:pt x="3596" y="8371"/>
                </a:cubicBezTo>
                <a:lnTo>
                  <a:pt x="3418" y="8097"/>
                </a:lnTo>
                <a:cubicBezTo>
                  <a:pt x="3382" y="8037"/>
                  <a:pt x="3358" y="7966"/>
                  <a:pt x="3358" y="7870"/>
                </a:cubicBezTo>
                <a:lnTo>
                  <a:pt x="3358" y="6025"/>
                </a:lnTo>
                <a:cubicBezTo>
                  <a:pt x="3358" y="5954"/>
                  <a:pt x="3406" y="5882"/>
                  <a:pt x="3477" y="5846"/>
                </a:cubicBezTo>
                <a:lnTo>
                  <a:pt x="3799" y="5692"/>
                </a:lnTo>
                <a:lnTo>
                  <a:pt x="4073" y="5977"/>
                </a:lnTo>
                <a:cubicBezTo>
                  <a:pt x="4156" y="6049"/>
                  <a:pt x="4239" y="6085"/>
                  <a:pt x="4334" y="6085"/>
                </a:cubicBezTo>
                <a:cubicBezTo>
                  <a:pt x="4418" y="6085"/>
                  <a:pt x="4513" y="6049"/>
                  <a:pt x="4585" y="5977"/>
                </a:cubicBezTo>
                <a:lnTo>
                  <a:pt x="4870" y="5692"/>
                </a:lnTo>
                <a:lnTo>
                  <a:pt x="5180" y="5846"/>
                </a:lnTo>
                <a:cubicBezTo>
                  <a:pt x="5251" y="5882"/>
                  <a:pt x="5299" y="5954"/>
                  <a:pt x="5299" y="6025"/>
                </a:cubicBezTo>
                <a:lnTo>
                  <a:pt x="5299" y="7870"/>
                </a:lnTo>
                <a:cubicBezTo>
                  <a:pt x="5299" y="7942"/>
                  <a:pt x="5263" y="8025"/>
                  <a:pt x="5239" y="8097"/>
                </a:cubicBezTo>
                <a:lnTo>
                  <a:pt x="5061" y="8371"/>
                </a:lnTo>
                <a:cubicBezTo>
                  <a:pt x="4989" y="8490"/>
                  <a:pt x="4942" y="8644"/>
                  <a:pt x="4942" y="8775"/>
                </a:cubicBezTo>
                <a:lnTo>
                  <a:pt x="4942" y="9549"/>
                </a:lnTo>
                <a:cubicBezTo>
                  <a:pt x="4942" y="9644"/>
                  <a:pt x="5013" y="9716"/>
                  <a:pt x="5108" y="9716"/>
                </a:cubicBezTo>
                <a:cubicBezTo>
                  <a:pt x="5192" y="9716"/>
                  <a:pt x="5263" y="9644"/>
                  <a:pt x="5263" y="9549"/>
                </a:cubicBezTo>
                <a:lnTo>
                  <a:pt x="5263" y="8775"/>
                </a:lnTo>
                <a:cubicBezTo>
                  <a:pt x="5263" y="8704"/>
                  <a:pt x="5299" y="8632"/>
                  <a:pt x="5323" y="8561"/>
                </a:cubicBezTo>
                <a:lnTo>
                  <a:pt x="5501" y="8275"/>
                </a:lnTo>
                <a:cubicBezTo>
                  <a:pt x="5585" y="8156"/>
                  <a:pt x="5620" y="8001"/>
                  <a:pt x="5620" y="7870"/>
                </a:cubicBezTo>
                <a:lnTo>
                  <a:pt x="5620" y="6025"/>
                </a:lnTo>
                <a:cubicBezTo>
                  <a:pt x="5620" y="5823"/>
                  <a:pt x="5501" y="5644"/>
                  <a:pt x="5323" y="5537"/>
                </a:cubicBezTo>
                <a:lnTo>
                  <a:pt x="4894" y="5311"/>
                </a:lnTo>
                <a:lnTo>
                  <a:pt x="4882" y="5299"/>
                </a:lnTo>
                <a:lnTo>
                  <a:pt x="4882" y="5025"/>
                </a:lnTo>
                <a:cubicBezTo>
                  <a:pt x="5108" y="4870"/>
                  <a:pt x="5251" y="4596"/>
                  <a:pt x="5251" y="4287"/>
                </a:cubicBezTo>
                <a:lnTo>
                  <a:pt x="5251" y="3918"/>
                </a:lnTo>
                <a:cubicBezTo>
                  <a:pt x="5251" y="3644"/>
                  <a:pt x="5108" y="3406"/>
                  <a:pt x="4882" y="3275"/>
                </a:cubicBezTo>
                <a:lnTo>
                  <a:pt x="4882" y="2822"/>
                </a:lnTo>
                <a:cubicBezTo>
                  <a:pt x="4882" y="2751"/>
                  <a:pt x="4930" y="2679"/>
                  <a:pt x="5001" y="2644"/>
                </a:cubicBezTo>
                <a:lnTo>
                  <a:pt x="5311" y="2501"/>
                </a:lnTo>
                <a:lnTo>
                  <a:pt x="5597" y="2786"/>
                </a:lnTo>
                <a:cubicBezTo>
                  <a:pt x="5668" y="2858"/>
                  <a:pt x="5763" y="2882"/>
                  <a:pt x="5847" y="2882"/>
                </a:cubicBezTo>
                <a:cubicBezTo>
                  <a:pt x="5942" y="2882"/>
                  <a:pt x="6025" y="2858"/>
                  <a:pt x="6097" y="2786"/>
                </a:cubicBezTo>
                <a:lnTo>
                  <a:pt x="6382" y="2501"/>
                </a:lnTo>
                <a:lnTo>
                  <a:pt x="6692" y="2644"/>
                </a:lnTo>
                <a:cubicBezTo>
                  <a:pt x="6775" y="2679"/>
                  <a:pt x="6811" y="2751"/>
                  <a:pt x="6811" y="2822"/>
                </a:cubicBezTo>
                <a:lnTo>
                  <a:pt x="6811" y="3275"/>
                </a:lnTo>
                <a:cubicBezTo>
                  <a:pt x="6597" y="3394"/>
                  <a:pt x="6442" y="3632"/>
                  <a:pt x="6442" y="3918"/>
                </a:cubicBezTo>
                <a:lnTo>
                  <a:pt x="6442" y="4287"/>
                </a:lnTo>
                <a:cubicBezTo>
                  <a:pt x="6442" y="4584"/>
                  <a:pt x="6597" y="4846"/>
                  <a:pt x="6811" y="5025"/>
                </a:cubicBezTo>
                <a:lnTo>
                  <a:pt x="6811" y="5299"/>
                </a:lnTo>
                <a:cubicBezTo>
                  <a:pt x="6811" y="5299"/>
                  <a:pt x="6811" y="5311"/>
                  <a:pt x="6799" y="5311"/>
                </a:cubicBezTo>
                <a:lnTo>
                  <a:pt x="6370" y="5537"/>
                </a:lnTo>
                <a:cubicBezTo>
                  <a:pt x="6192" y="5620"/>
                  <a:pt x="6073" y="5823"/>
                  <a:pt x="6073" y="6025"/>
                </a:cubicBezTo>
                <a:lnTo>
                  <a:pt x="6073" y="7870"/>
                </a:lnTo>
                <a:cubicBezTo>
                  <a:pt x="6073" y="8025"/>
                  <a:pt x="6120" y="8156"/>
                  <a:pt x="6192" y="8275"/>
                </a:cubicBezTo>
                <a:lnTo>
                  <a:pt x="6370" y="8561"/>
                </a:lnTo>
                <a:cubicBezTo>
                  <a:pt x="6418" y="8621"/>
                  <a:pt x="6430" y="8692"/>
                  <a:pt x="6430" y="8775"/>
                </a:cubicBezTo>
                <a:lnTo>
                  <a:pt x="6430" y="9549"/>
                </a:lnTo>
                <a:cubicBezTo>
                  <a:pt x="6430" y="9644"/>
                  <a:pt x="6501" y="9716"/>
                  <a:pt x="6597" y="9716"/>
                </a:cubicBezTo>
                <a:cubicBezTo>
                  <a:pt x="6680" y="9716"/>
                  <a:pt x="6751" y="9644"/>
                  <a:pt x="6751" y="9549"/>
                </a:cubicBezTo>
                <a:lnTo>
                  <a:pt x="6751" y="8775"/>
                </a:lnTo>
                <a:cubicBezTo>
                  <a:pt x="6751" y="8632"/>
                  <a:pt x="6716" y="8501"/>
                  <a:pt x="6632" y="8371"/>
                </a:cubicBezTo>
                <a:lnTo>
                  <a:pt x="6454" y="8097"/>
                </a:lnTo>
                <a:cubicBezTo>
                  <a:pt x="6418" y="8037"/>
                  <a:pt x="6394" y="7966"/>
                  <a:pt x="6394" y="7870"/>
                </a:cubicBezTo>
                <a:lnTo>
                  <a:pt x="6394" y="6025"/>
                </a:lnTo>
                <a:cubicBezTo>
                  <a:pt x="6394" y="5954"/>
                  <a:pt x="6442" y="5882"/>
                  <a:pt x="6513" y="5846"/>
                </a:cubicBezTo>
                <a:lnTo>
                  <a:pt x="6835" y="5692"/>
                </a:lnTo>
                <a:lnTo>
                  <a:pt x="7109" y="5977"/>
                </a:lnTo>
                <a:cubicBezTo>
                  <a:pt x="7192" y="6049"/>
                  <a:pt x="7275" y="6085"/>
                  <a:pt x="7371" y="6085"/>
                </a:cubicBezTo>
                <a:cubicBezTo>
                  <a:pt x="7454" y="6085"/>
                  <a:pt x="7549" y="6049"/>
                  <a:pt x="7621" y="5977"/>
                </a:cubicBezTo>
                <a:lnTo>
                  <a:pt x="7906" y="5692"/>
                </a:lnTo>
                <a:lnTo>
                  <a:pt x="8216" y="5846"/>
                </a:lnTo>
                <a:cubicBezTo>
                  <a:pt x="8287" y="5882"/>
                  <a:pt x="8335" y="5954"/>
                  <a:pt x="8335" y="6025"/>
                </a:cubicBezTo>
                <a:lnTo>
                  <a:pt x="8335" y="7870"/>
                </a:lnTo>
                <a:cubicBezTo>
                  <a:pt x="8335" y="7942"/>
                  <a:pt x="8299" y="8025"/>
                  <a:pt x="8275" y="8097"/>
                </a:cubicBezTo>
                <a:lnTo>
                  <a:pt x="8097" y="8371"/>
                </a:lnTo>
                <a:cubicBezTo>
                  <a:pt x="8025" y="8490"/>
                  <a:pt x="7978" y="8644"/>
                  <a:pt x="7978" y="8775"/>
                </a:cubicBezTo>
                <a:lnTo>
                  <a:pt x="7978" y="9549"/>
                </a:lnTo>
                <a:cubicBezTo>
                  <a:pt x="7978" y="9644"/>
                  <a:pt x="8049" y="9716"/>
                  <a:pt x="8144" y="9716"/>
                </a:cubicBezTo>
                <a:cubicBezTo>
                  <a:pt x="8228" y="9716"/>
                  <a:pt x="8299" y="9644"/>
                  <a:pt x="8299" y="9549"/>
                </a:cubicBezTo>
                <a:lnTo>
                  <a:pt x="8299" y="8775"/>
                </a:lnTo>
                <a:cubicBezTo>
                  <a:pt x="8299" y="8704"/>
                  <a:pt x="8335" y="8632"/>
                  <a:pt x="8359" y="8561"/>
                </a:cubicBezTo>
                <a:lnTo>
                  <a:pt x="8537" y="8275"/>
                </a:lnTo>
                <a:cubicBezTo>
                  <a:pt x="8621" y="8156"/>
                  <a:pt x="8656" y="8001"/>
                  <a:pt x="8656" y="7870"/>
                </a:cubicBezTo>
                <a:lnTo>
                  <a:pt x="8656" y="6025"/>
                </a:lnTo>
                <a:cubicBezTo>
                  <a:pt x="8656" y="5823"/>
                  <a:pt x="8537" y="5644"/>
                  <a:pt x="8359" y="5537"/>
                </a:cubicBezTo>
                <a:lnTo>
                  <a:pt x="7930" y="5311"/>
                </a:lnTo>
                <a:lnTo>
                  <a:pt x="7918" y="5299"/>
                </a:lnTo>
                <a:lnTo>
                  <a:pt x="7918" y="5025"/>
                </a:lnTo>
                <a:cubicBezTo>
                  <a:pt x="8144" y="4870"/>
                  <a:pt x="8287" y="4596"/>
                  <a:pt x="8287" y="4287"/>
                </a:cubicBezTo>
                <a:lnTo>
                  <a:pt x="8287" y="3918"/>
                </a:lnTo>
                <a:cubicBezTo>
                  <a:pt x="8287" y="3644"/>
                  <a:pt x="8144" y="3406"/>
                  <a:pt x="7918" y="3275"/>
                </a:cubicBezTo>
                <a:lnTo>
                  <a:pt x="7918" y="2822"/>
                </a:lnTo>
                <a:cubicBezTo>
                  <a:pt x="7918" y="2751"/>
                  <a:pt x="7966" y="2679"/>
                  <a:pt x="8037" y="2644"/>
                </a:cubicBezTo>
                <a:lnTo>
                  <a:pt x="8347" y="2501"/>
                </a:lnTo>
                <a:lnTo>
                  <a:pt x="8633" y="2786"/>
                </a:lnTo>
                <a:cubicBezTo>
                  <a:pt x="8704" y="2858"/>
                  <a:pt x="8799" y="2882"/>
                  <a:pt x="8883" y="2882"/>
                </a:cubicBezTo>
                <a:cubicBezTo>
                  <a:pt x="8978" y="2882"/>
                  <a:pt x="9061" y="2858"/>
                  <a:pt x="9133" y="2786"/>
                </a:cubicBezTo>
                <a:lnTo>
                  <a:pt x="9418" y="2501"/>
                </a:lnTo>
                <a:lnTo>
                  <a:pt x="9728" y="2644"/>
                </a:lnTo>
                <a:cubicBezTo>
                  <a:pt x="9811" y="2679"/>
                  <a:pt x="9847" y="2751"/>
                  <a:pt x="9847" y="2822"/>
                </a:cubicBezTo>
                <a:lnTo>
                  <a:pt x="9847" y="3275"/>
                </a:lnTo>
                <a:cubicBezTo>
                  <a:pt x="9633" y="3394"/>
                  <a:pt x="9478" y="3632"/>
                  <a:pt x="9478" y="3918"/>
                </a:cubicBezTo>
                <a:lnTo>
                  <a:pt x="9478" y="4287"/>
                </a:lnTo>
                <a:cubicBezTo>
                  <a:pt x="9478" y="4584"/>
                  <a:pt x="9633" y="4846"/>
                  <a:pt x="9847" y="5025"/>
                </a:cubicBezTo>
                <a:lnTo>
                  <a:pt x="9847" y="5299"/>
                </a:lnTo>
                <a:cubicBezTo>
                  <a:pt x="9847" y="5299"/>
                  <a:pt x="9847" y="5311"/>
                  <a:pt x="9835" y="5311"/>
                </a:cubicBezTo>
                <a:lnTo>
                  <a:pt x="9407" y="5537"/>
                </a:lnTo>
                <a:cubicBezTo>
                  <a:pt x="9228" y="5620"/>
                  <a:pt x="9109" y="5823"/>
                  <a:pt x="9109" y="6025"/>
                </a:cubicBezTo>
                <a:lnTo>
                  <a:pt x="9109" y="7870"/>
                </a:lnTo>
                <a:cubicBezTo>
                  <a:pt x="9109" y="8025"/>
                  <a:pt x="9157" y="8156"/>
                  <a:pt x="9228" y="8275"/>
                </a:cubicBezTo>
                <a:lnTo>
                  <a:pt x="9407" y="8561"/>
                </a:lnTo>
                <a:cubicBezTo>
                  <a:pt x="9454" y="8621"/>
                  <a:pt x="9466" y="8692"/>
                  <a:pt x="9466" y="8775"/>
                </a:cubicBezTo>
                <a:lnTo>
                  <a:pt x="9466" y="9549"/>
                </a:lnTo>
                <a:cubicBezTo>
                  <a:pt x="9466" y="9644"/>
                  <a:pt x="9538" y="9716"/>
                  <a:pt x="9633" y="9716"/>
                </a:cubicBezTo>
                <a:cubicBezTo>
                  <a:pt x="9716" y="9716"/>
                  <a:pt x="9788" y="9644"/>
                  <a:pt x="9788" y="9549"/>
                </a:cubicBezTo>
                <a:lnTo>
                  <a:pt x="9788" y="8775"/>
                </a:lnTo>
                <a:cubicBezTo>
                  <a:pt x="9788" y="8632"/>
                  <a:pt x="9752" y="8501"/>
                  <a:pt x="9668" y="8371"/>
                </a:cubicBezTo>
                <a:lnTo>
                  <a:pt x="9490" y="8097"/>
                </a:lnTo>
                <a:cubicBezTo>
                  <a:pt x="9454" y="8037"/>
                  <a:pt x="9430" y="7966"/>
                  <a:pt x="9430" y="7870"/>
                </a:cubicBezTo>
                <a:lnTo>
                  <a:pt x="9430" y="6025"/>
                </a:lnTo>
                <a:cubicBezTo>
                  <a:pt x="9430" y="5954"/>
                  <a:pt x="9478" y="5882"/>
                  <a:pt x="9549" y="5846"/>
                </a:cubicBezTo>
                <a:lnTo>
                  <a:pt x="9871" y="5692"/>
                </a:lnTo>
                <a:lnTo>
                  <a:pt x="10145" y="5977"/>
                </a:lnTo>
                <a:cubicBezTo>
                  <a:pt x="10228" y="6049"/>
                  <a:pt x="10311" y="6085"/>
                  <a:pt x="10407" y="6085"/>
                </a:cubicBezTo>
                <a:cubicBezTo>
                  <a:pt x="10490" y="6085"/>
                  <a:pt x="10585" y="6049"/>
                  <a:pt x="10657" y="5977"/>
                </a:cubicBezTo>
                <a:lnTo>
                  <a:pt x="10942" y="5692"/>
                </a:lnTo>
                <a:lnTo>
                  <a:pt x="11252" y="5846"/>
                </a:lnTo>
                <a:cubicBezTo>
                  <a:pt x="11323" y="5882"/>
                  <a:pt x="11371" y="5954"/>
                  <a:pt x="11371" y="6025"/>
                </a:cubicBezTo>
                <a:lnTo>
                  <a:pt x="11371" y="7870"/>
                </a:lnTo>
                <a:cubicBezTo>
                  <a:pt x="11371" y="7942"/>
                  <a:pt x="11335" y="8025"/>
                  <a:pt x="11312" y="8097"/>
                </a:cubicBezTo>
                <a:lnTo>
                  <a:pt x="11133" y="8371"/>
                </a:lnTo>
                <a:cubicBezTo>
                  <a:pt x="11062" y="8490"/>
                  <a:pt x="11014" y="8644"/>
                  <a:pt x="11014" y="8775"/>
                </a:cubicBezTo>
                <a:lnTo>
                  <a:pt x="11014" y="9549"/>
                </a:lnTo>
                <a:cubicBezTo>
                  <a:pt x="11014" y="9644"/>
                  <a:pt x="11085" y="9716"/>
                  <a:pt x="11181" y="9716"/>
                </a:cubicBezTo>
                <a:cubicBezTo>
                  <a:pt x="11264" y="9716"/>
                  <a:pt x="11335" y="9644"/>
                  <a:pt x="11335" y="9549"/>
                </a:cubicBezTo>
                <a:lnTo>
                  <a:pt x="11335" y="8775"/>
                </a:lnTo>
                <a:cubicBezTo>
                  <a:pt x="11335" y="8704"/>
                  <a:pt x="11371" y="8632"/>
                  <a:pt x="11395" y="8561"/>
                </a:cubicBezTo>
                <a:lnTo>
                  <a:pt x="11573" y="8275"/>
                </a:lnTo>
                <a:cubicBezTo>
                  <a:pt x="11657" y="8156"/>
                  <a:pt x="11693" y="8001"/>
                  <a:pt x="11693" y="7870"/>
                </a:cubicBezTo>
                <a:lnTo>
                  <a:pt x="11693" y="6025"/>
                </a:lnTo>
                <a:cubicBezTo>
                  <a:pt x="11514" y="5823"/>
                  <a:pt x="11395" y="5620"/>
                  <a:pt x="11204" y="5537"/>
                </a:cubicBezTo>
                <a:lnTo>
                  <a:pt x="10776" y="5311"/>
                </a:lnTo>
                <a:lnTo>
                  <a:pt x="10764" y="5299"/>
                </a:lnTo>
                <a:lnTo>
                  <a:pt x="10764" y="5025"/>
                </a:lnTo>
                <a:cubicBezTo>
                  <a:pt x="10978" y="4870"/>
                  <a:pt x="11133" y="4596"/>
                  <a:pt x="11133" y="4287"/>
                </a:cubicBezTo>
                <a:lnTo>
                  <a:pt x="11133" y="3918"/>
                </a:lnTo>
                <a:cubicBezTo>
                  <a:pt x="11133" y="3513"/>
                  <a:pt x="10800" y="3179"/>
                  <a:pt x="10407" y="3179"/>
                </a:cubicBezTo>
                <a:lnTo>
                  <a:pt x="10014" y="3179"/>
                </a:lnTo>
                <a:lnTo>
                  <a:pt x="10014" y="2846"/>
                </a:lnTo>
                <a:cubicBezTo>
                  <a:pt x="10014" y="2632"/>
                  <a:pt x="9895" y="2453"/>
                  <a:pt x="9716" y="2346"/>
                </a:cubicBezTo>
                <a:lnTo>
                  <a:pt x="9287" y="2132"/>
                </a:lnTo>
                <a:lnTo>
                  <a:pt x="9276" y="2108"/>
                </a:lnTo>
                <a:lnTo>
                  <a:pt x="9276" y="1846"/>
                </a:lnTo>
                <a:cubicBezTo>
                  <a:pt x="9490" y="1679"/>
                  <a:pt x="9645" y="1417"/>
                  <a:pt x="9645" y="1096"/>
                </a:cubicBezTo>
                <a:lnTo>
                  <a:pt x="9645" y="727"/>
                </a:lnTo>
                <a:cubicBezTo>
                  <a:pt x="9645" y="322"/>
                  <a:pt x="9311" y="0"/>
                  <a:pt x="8918" y="0"/>
                </a:cubicBezTo>
                <a:lnTo>
                  <a:pt x="8537" y="0"/>
                </a:lnTo>
                <a:cubicBezTo>
                  <a:pt x="8133" y="0"/>
                  <a:pt x="7811" y="322"/>
                  <a:pt x="7811" y="727"/>
                </a:cubicBezTo>
                <a:lnTo>
                  <a:pt x="7811" y="1096"/>
                </a:lnTo>
                <a:cubicBezTo>
                  <a:pt x="7811" y="1393"/>
                  <a:pt x="7966" y="1667"/>
                  <a:pt x="8180" y="1846"/>
                </a:cubicBezTo>
                <a:lnTo>
                  <a:pt x="8180" y="2108"/>
                </a:lnTo>
                <a:cubicBezTo>
                  <a:pt x="8180" y="2108"/>
                  <a:pt x="8180" y="2132"/>
                  <a:pt x="8168" y="2132"/>
                </a:cubicBezTo>
                <a:lnTo>
                  <a:pt x="7740" y="2346"/>
                </a:lnTo>
                <a:cubicBezTo>
                  <a:pt x="7561" y="2441"/>
                  <a:pt x="7442" y="2632"/>
                  <a:pt x="7442" y="2846"/>
                </a:cubicBezTo>
                <a:lnTo>
                  <a:pt x="7442" y="3179"/>
                </a:lnTo>
                <a:lnTo>
                  <a:pt x="7037" y="3179"/>
                </a:lnTo>
                <a:lnTo>
                  <a:pt x="7037" y="2846"/>
                </a:lnTo>
                <a:cubicBezTo>
                  <a:pt x="7037" y="2632"/>
                  <a:pt x="6918" y="2453"/>
                  <a:pt x="6740" y="2346"/>
                </a:cubicBezTo>
                <a:lnTo>
                  <a:pt x="6311" y="2132"/>
                </a:lnTo>
                <a:lnTo>
                  <a:pt x="6299" y="2108"/>
                </a:lnTo>
                <a:lnTo>
                  <a:pt x="6299" y="1846"/>
                </a:lnTo>
                <a:cubicBezTo>
                  <a:pt x="6513" y="1679"/>
                  <a:pt x="6668" y="1417"/>
                  <a:pt x="6668" y="1096"/>
                </a:cubicBezTo>
                <a:lnTo>
                  <a:pt x="6668" y="727"/>
                </a:lnTo>
                <a:cubicBezTo>
                  <a:pt x="6668" y="322"/>
                  <a:pt x="6335" y="0"/>
                  <a:pt x="5942" y="0"/>
                </a:cubicBezTo>
                <a:lnTo>
                  <a:pt x="5561" y="0"/>
                </a:lnTo>
                <a:cubicBezTo>
                  <a:pt x="5168" y="0"/>
                  <a:pt x="4835" y="322"/>
                  <a:pt x="4835" y="727"/>
                </a:cubicBezTo>
                <a:lnTo>
                  <a:pt x="4835" y="1096"/>
                </a:lnTo>
                <a:cubicBezTo>
                  <a:pt x="4835" y="1393"/>
                  <a:pt x="4989" y="1667"/>
                  <a:pt x="5204" y="1846"/>
                </a:cubicBezTo>
                <a:lnTo>
                  <a:pt x="5204" y="2108"/>
                </a:lnTo>
                <a:cubicBezTo>
                  <a:pt x="5204" y="2108"/>
                  <a:pt x="5204" y="2132"/>
                  <a:pt x="5192" y="2132"/>
                </a:cubicBezTo>
                <a:lnTo>
                  <a:pt x="4763" y="2346"/>
                </a:lnTo>
                <a:cubicBezTo>
                  <a:pt x="4585" y="2441"/>
                  <a:pt x="4465" y="2632"/>
                  <a:pt x="4465" y="2846"/>
                </a:cubicBezTo>
                <a:lnTo>
                  <a:pt x="4465" y="3179"/>
                </a:lnTo>
                <a:lnTo>
                  <a:pt x="4061" y="3179"/>
                </a:lnTo>
                <a:lnTo>
                  <a:pt x="4061" y="2846"/>
                </a:lnTo>
                <a:cubicBezTo>
                  <a:pt x="4061" y="2632"/>
                  <a:pt x="3942" y="2453"/>
                  <a:pt x="3763" y="2346"/>
                </a:cubicBezTo>
                <a:lnTo>
                  <a:pt x="3334" y="2132"/>
                </a:lnTo>
                <a:lnTo>
                  <a:pt x="3322" y="2108"/>
                </a:lnTo>
                <a:lnTo>
                  <a:pt x="3322" y="1846"/>
                </a:lnTo>
                <a:cubicBezTo>
                  <a:pt x="3537" y="1679"/>
                  <a:pt x="3692" y="1417"/>
                  <a:pt x="3692" y="1096"/>
                </a:cubicBezTo>
                <a:lnTo>
                  <a:pt x="3692" y="727"/>
                </a:lnTo>
                <a:cubicBezTo>
                  <a:pt x="3692" y="322"/>
                  <a:pt x="3358" y="0"/>
                  <a:pt x="296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216" name="Google Shape;12216;p82"/>
          <p:cNvGrpSpPr/>
          <p:nvPr/>
        </p:nvGrpSpPr>
        <p:grpSpPr>
          <a:xfrm>
            <a:off x="3655019" y="4582951"/>
            <a:ext cx="440147" cy="411877"/>
            <a:chOff x="2766264" y="3394042"/>
            <a:chExt cx="294873" cy="275934"/>
          </a:xfrm>
          <a:solidFill>
            <a:schemeClr val="tx1"/>
          </a:solidFill>
        </p:grpSpPr>
        <p:sp>
          <p:nvSpPr>
            <p:cNvPr id="12217" name="Google Shape;12217;p82"/>
            <p:cNvSpPr/>
            <p:nvPr/>
          </p:nvSpPr>
          <p:spPr>
            <a:xfrm>
              <a:off x="2766264" y="3394042"/>
              <a:ext cx="253176" cy="275934"/>
            </a:xfrm>
            <a:custGeom>
              <a:avLst/>
              <a:gdLst/>
              <a:ahLst/>
              <a:cxnLst/>
              <a:rect l="l" t="t" r="r" b="b"/>
              <a:pathLst>
                <a:path w="7954" h="8669" extrusionOk="0">
                  <a:moveTo>
                    <a:pt x="6942" y="3489"/>
                  </a:moveTo>
                  <a:cubicBezTo>
                    <a:pt x="7371" y="3549"/>
                    <a:pt x="7692" y="3918"/>
                    <a:pt x="7692" y="4346"/>
                  </a:cubicBezTo>
                  <a:cubicBezTo>
                    <a:pt x="7692" y="4799"/>
                    <a:pt x="7382" y="5156"/>
                    <a:pt x="6942" y="5227"/>
                  </a:cubicBezTo>
                  <a:lnTo>
                    <a:pt x="6942" y="3489"/>
                  </a:lnTo>
                  <a:close/>
                  <a:moveTo>
                    <a:pt x="1013" y="3322"/>
                  </a:moveTo>
                  <a:lnTo>
                    <a:pt x="1013" y="5382"/>
                  </a:lnTo>
                  <a:lnTo>
                    <a:pt x="715" y="5382"/>
                  </a:lnTo>
                  <a:cubicBezTo>
                    <a:pt x="465" y="5382"/>
                    <a:pt x="263" y="5180"/>
                    <a:pt x="263" y="4930"/>
                  </a:cubicBezTo>
                  <a:lnTo>
                    <a:pt x="263" y="3775"/>
                  </a:lnTo>
                  <a:cubicBezTo>
                    <a:pt x="263" y="3537"/>
                    <a:pt x="453" y="3322"/>
                    <a:pt x="715" y="3322"/>
                  </a:cubicBezTo>
                  <a:close/>
                  <a:moveTo>
                    <a:pt x="2179" y="3322"/>
                  </a:moveTo>
                  <a:lnTo>
                    <a:pt x="2179" y="5382"/>
                  </a:lnTo>
                  <a:lnTo>
                    <a:pt x="1286" y="5382"/>
                  </a:lnTo>
                  <a:lnTo>
                    <a:pt x="1286" y="3322"/>
                  </a:lnTo>
                  <a:close/>
                  <a:moveTo>
                    <a:pt x="2322" y="6370"/>
                  </a:moveTo>
                  <a:lnTo>
                    <a:pt x="2322" y="6966"/>
                  </a:lnTo>
                  <a:lnTo>
                    <a:pt x="2060" y="6966"/>
                  </a:lnTo>
                  <a:lnTo>
                    <a:pt x="2227" y="6370"/>
                  </a:lnTo>
                  <a:close/>
                  <a:moveTo>
                    <a:pt x="2144" y="5644"/>
                  </a:moveTo>
                  <a:lnTo>
                    <a:pt x="1632" y="7549"/>
                  </a:lnTo>
                  <a:lnTo>
                    <a:pt x="1286" y="7549"/>
                  </a:lnTo>
                  <a:lnTo>
                    <a:pt x="1286" y="5644"/>
                  </a:lnTo>
                  <a:close/>
                  <a:moveTo>
                    <a:pt x="6680" y="274"/>
                  </a:moveTo>
                  <a:lnTo>
                    <a:pt x="6680" y="8430"/>
                  </a:lnTo>
                  <a:lnTo>
                    <a:pt x="6085" y="8430"/>
                  </a:lnTo>
                  <a:lnTo>
                    <a:pt x="6085" y="2703"/>
                  </a:lnTo>
                  <a:cubicBezTo>
                    <a:pt x="6085" y="2620"/>
                    <a:pt x="6025" y="2560"/>
                    <a:pt x="5954" y="2560"/>
                  </a:cubicBezTo>
                  <a:cubicBezTo>
                    <a:pt x="5870" y="2560"/>
                    <a:pt x="5811" y="2620"/>
                    <a:pt x="5811" y="2703"/>
                  </a:cubicBezTo>
                  <a:lnTo>
                    <a:pt x="5811" y="7549"/>
                  </a:lnTo>
                  <a:cubicBezTo>
                    <a:pt x="5632" y="7311"/>
                    <a:pt x="5382" y="6989"/>
                    <a:pt x="5037" y="6668"/>
                  </a:cubicBezTo>
                  <a:cubicBezTo>
                    <a:pt x="4668" y="6299"/>
                    <a:pt x="4263" y="6013"/>
                    <a:pt x="3870" y="5799"/>
                  </a:cubicBezTo>
                  <a:cubicBezTo>
                    <a:pt x="3406" y="5561"/>
                    <a:pt x="2930" y="5418"/>
                    <a:pt x="2453" y="5394"/>
                  </a:cubicBezTo>
                  <a:lnTo>
                    <a:pt x="2453" y="3322"/>
                  </a:lnTo>
                  <a:cubicBezTo>
                    <a:pt x="2930" y="3310"/>
                    <a:pt x="3406" y="3179"/>
                    <a:pt x="3870" y="2918"/>
                  </a:cubicBezTo>
                  <a:cubicBezTo>
                    <a:pt x="4263" y="2715"/>
                    <a:pt x="4668" y="2417"/>
                    <a:pt x="5037" y="2048"/>
                  </a:cubicBezTo>
                  <a:cubicBezTo>
                    <a:pt x="5370" y="1715"/>
                    <a:pt x="5632" y="1394"/>
                    <a:pt x="5811" y="1167"/>
                  </a:cubicBezTo>
                  <a:lnTo>
                    <a:pt x="5811" y="2025"/>
                  </a:lnTo>
                  <a:cubicBezTo>
                    <a:pt x="5811" y="2108"/>
                    <a:pt x="5870" y="2167"/>
                    <a:pt x="5954" y="2167"/>
                  </a:cubicBezTo>
                  <a:cubicBezTo>
                    <a:pt x="6025" y="2167"/>
                    <a:pt x="6085" y="2108"/>
                    <a:pt x="6085" y="2025"/>
                  </a:cubicBezTo>
                  <a:lnTo>
                    <a:pt x="6085" y="274"/>
                  </a:lnTo>
                  <a:close/>
                  <a:moveTo>
                    <a:pt x="5930" y="0"/>
                  </a:moveTo>
                  <a:cubicBezTo>
                    <a:pt x="5858" y="0"/>
                    <a:pt x="5799" y="60"/>
                    <a:pt x="5799" y="143"/>
                  </a:cubicBezTo>
                  <a:lnTo>
                    <a:pt x="5799" y="679"/>
                  </a:lnTo>
                  <a:cubicBezTo>
                    <a:pt x="5728" y="810"/>
                    <a:pt x="5370" y="1334"/>
                    <a:pt x="4835" y="1846"/>
                  </a:cubicBezTo>
                  <a:cubicBezTo>
                    <a:pt x="4263" y="2382"/>
                    <a:pt x="3370" y="3037"/>
                    <a:pt x="2299" y="3037"/>
                  </a:cubicBezTo>
                  <a:lnTo>
                    <a:pt x="715" y="3037"/>
                  </a:lnTo>
                  <a:cubicBezTo>
                    <a:pt x="310" y="3037"/>
                    <a:pt x="1" y="3370"/>
                    <a:pt x="1" y="3751"/>
                  </a:cubicBezTo>
                  <a:lnTo>
                    <a:pt x="1" y="4918"/>
                  </a:lnTo>
                  <a:cubicBezTo>
                    <a:pt x="1" y="5323"/>
                    <a:pt x="322" y="5632"/>
                    <a:pt x="715" y="5632"/>
                  </a:cubicBezTo>
                  <a:lnTo>
                    <a:pt x="1013" y="5632"/>
                  </a:lnTo>
                  <a:lnTo>
                    <a:pt x="1013" y="7668"/>
                  </a:lnTo>
                  <a:cubicBezTo>
                    <a:pt x="1013" y="7740"/>
                    <a:pt x="1072" y="7799"/>
                    <a:pt x="1144" y="7799"/>
                  </a:cubicBezTo>
                  <a:lnTo>
                    <a:pt x="1727" y="7799"/>
                  </a:lnTo>
                  <a:cubicBezTo>
                    <a:pt x="1787" y="7799"/>
                    <a:pt x="1846" y="7763"/>
                    <a:pt x="1858" y="7692"/>
                  </a:cubicBezTo>
                  <a:lnTo>
                    <a:pt x="1989" y="7216"/>
                  </a:lnTo>
                  <a:lnTo>
                    <a:pt x="2453" y="7216"/>
                  </a:lnTo>
                  <a:cubicBezTo>
                    <a:pt x="2525" y="7216"/>
                    <a:pt x="2584" y="7156"/>
                    <a:pt x="2584" y="7085"/>
                  </a:cubicBezTo>
                  <a:lnTo>
                    <a:pt x="2584" y="6204"/>
                  </a:lnTo>
                  <a:cubicBezTo>
                    <a:pt x="2584" y="6132"/>
                    <a:pt x="2525" y="6073"/>
                    <a:pt x="2453" y="6073"/>
                  </a:cubicBezTo>
                  <a:lnTo>
                    <a:pt x="2287" y="6073"/>
                  </a:lnTo>
                  <a:lnTo>
                    <a:pt x="2406" y="5632"/>
                  </a:lnTo>
                  <a:cubicBezTo>
                    <a:pt x="3430" y="5668"/>
                    <a:pt x="4299" y="6299"/>
                    <a:pt x="4835" y="6823"/>
                  </a:cubicBezTo>
                  <a:cubicBezTo>
                    <a:pt x="5370" y="7335"/>
                    <a:pt x="5704" y="7859"/>
                    <a:pt x="5799" y="7990"/>
                  </a:cubicBezTo>
                  <a:lnTo>
                    <a:pt x="5799" y="8525"/>
                  </a:lnTo>
                  <a:cubicBezTo>
                    <a:pt x="5799" y="8609"/>
                    <a:pt x="5858" y="8668"/>
                    <a:pt x="5930" y="8668"/>
                  </a:cubicBezTo>
                  <a:lnTo>
                    <a:pt x="6811" y="8668"/>
                  </a:lnTo>
                  <a:cubicBezTo>
                    <a:pt x="6882" y="8668"/>
                    <a:pt x="6942" y="8609"/>
                    <a:pt x="6942" y="8525"/>
                  </a:cubicBezTo>
                  <a:lnTo>
                    <a:pt x="6942" y="5465"/>
                  </a:lnTo>
                  <a:cubicBezTo>
                    <a:pt x="7525" y="5394"/>
                    <a:pt x="7954" y="4918"/>
                    <a:pt x="7954" y="4322"/>
                  </a:cubicBezTo>
                  <a:cubicBezTo>
                    <a:pt x="7954" y="3775"/>
                    <a:pt x="7525" y="3275"/>
                    <a:pt x="6942" y="3203"/>
                  </a:cubicBezTo>
                  <a:lnTo>
                    <a:pt x="6942" y="143"/>
                  </a:lnTo>
                  <a:cubicBezTo>
                    <a:pt x="6942" y="60"/>
                    <a:pt x="6882" y="0"/>
                    <a:pt x="6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8" name="Google Shape;12218;p82"/>
            <p:cNvSpPr/>
            <p:nvPr/>
          </p:nvSpPr>
          <p:spPr>
            <a:xfrm>
              <a:off x="3039143" y="3528205"/>
              <a:ext cx="21995" cy="8753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cubicBezTo>
                    <a:pt x="0" y="215"/>
                    <a:pt x="60" y="274"/>
                    <a:pt x="131" y="274"/>
                  </a:cubicBezTo>
                  <a:lnTo>
                    <a:pt x="560" y="274"/>
                  </a:lnTo>
                  <a:cubicBezTo>
                    <a:pt x="631" y="274"/>
                    <a:pt x="691" y="215"/>
                    <a:pt x="691" y="131"/>
                  </a:cubicBezTo>
                  <a:cubicBezTo>
                    <a:pt x="691" y="60"/>
                    <a:pt x="631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9" name="Google Shape;12219;p82"/>
            <p:cNvSpPr/>
            <p:nvPr/>
          </p:nvSpPr>
          <p:spPr>
            <a:xfrm>
              <a:off x="3019408" y="3475622"/>
              <a:ext cx="20499" cy="18875"/>
            </a:xfrm>
            <a:custGeom>
              <a:avLst/>
              <a:gdLst/>
              <a:ahLst/>
              <a:cxnLst/>
              <a:rect l="l" t="t" r="r" b="b"/>
              <a:pathLst>
                <a:path w="644" h="593" extrusionOk="0">
                  <a:moveTo>
                    <a:pt x="501" y="0"/>
                  </a:moveTo>
                  <a:cubicBezTo>
                    <a:pt x="468" y="0"/>
                    <a:pt x="436" y="15"/>
                    <a:pt x="406" y="45"/>
                  </a:cubicBezTo>
                  <a:lnTo>
                    <a:pt x="96" y="355"/>
                  </a:lnTo>
                  <a:cubicBezTo>
                    <a:pt x="1" y="450"/>
                    <a:pt x="61" y="593"/>
                    <a:pt x="180" y="593"/>
                  </a:cubicBezTo>
                  <a:cubicBezTo>
                    <a:pt x="215" y="593"/>
                    <a:pt x="263" y="581"/>
                    <a:pt x="275" y="557"/>
                  </a:cubicBezTo>
                  <a:lnTo>
                    <a:pt x="584" y="235"/>
                  </a:lnTo>
                  <a:cubicBezTo>
                    <a:pt x="644" y="200"/>
                    <a:pt x="644" y="104"/>
                    <a:pt x="596" y="45"/>
                  </a:cubicBezTo>
                  <a:cubicBezTo>
                    <a:pt x="567" y="15"/>
                    <a:pt x="534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0" name="Google Shape;12220;p82"/>
            <p:cNvSpPr/>
            <p:nvPr/>
          </p:nvSpPr>
          <p:spPr>
            <a:xfrm>
              <a:off x="3020554" y="3570348"/>
              <a:ext cx="19353" cy="18621"/>
            </a:xfrm>
            <a:custGeom>
              <a:avLst/>
              <a:gdLst/>
              <a:ahLst/>
              <a:cxnLst/>
              <a:rect l="l" t="t" r="r" b="b"/>
              <a:pathLst>
                <a:path w="608" h="585" extrusionOk="0">
                  <a:moveTo>
                    <a:pt x="155" y="1"/>
                  </a:moveTo>
                  <a:cubicBezTo>
                    <a:pt x="123" y="1"/>
                    <a:pt x="90" y="16"/>
                    <a:pt x="60" y="46"/>
                  </a:cubicBezTo>
                  <a:cubicBezTo>
                    <a:pt x="1" y="105"/>
                    <a:pt x="1" y="176"/>
                    <a:pt x="60" y="236"/>
                  </a:cubicBezTo>
                  <a:lnTo>
                    <a:pt x="370" y="546"/>
                  </a:lnTo>
                  <a:cubicBezTo>
                    <a:pt x="397" y="572"/>
                    <a:pt x="431" y="585"/>
                    <a:pt x="463" y="585"/>
                  </a:cubicBezTo>
                  <a:cubicBezTo>
                    <a:pt x="503" y="585"/>
                    <a:pt x="541" y="566"/>
                    <a:pt x="560" y="534"/>
                  </a:cubicBezTo>
                  <a:cubicBezTo>
                    <a:pt x="608" y="498"/>
                    <a:pt x="608" y="403"/>
                    <a:pt x="560" y="355"/>
                  </a:cubicBezTo>
                  <a:lnTo>
                    <a:pt x="251" y="46"/>
                  </a:lnTo>
                  <a:cubicBezTo>
                    <a:pt x="221" y="16"/>
                    <a:pt x="18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21" name="Google Shape;12221;p82"/>
          <p:cNvGrpSpPr/>
          <p:nvPr/>
        </p:nvGrpSpPr>
        <p:grpSpPr>
          <a:xfrm>
            <a:off x="4253149" y="4580517"/>
            <a:ext cx="461875" cy="463403"/>
            <a:chOff x="3214972" y="3359188"/>
            <a:chExt cx="346406" cy="347552"/>
          </a:xfrm>
          <a:solidFill>
            <a:schemeClr val="tx1"/>
          </a:solidFill>
        </p:grpSpPr>
        <p:sp>
          <p:nvSpPr>
            <p:cNvPr id="12222" name="Google Shape;12222;p82"/>
            <p:cNvSpPr/>
            <p:nvPr/>
          </p:nvSpPr>
          <p:spPr>
            <a:xfrm>
              <a:off x="3301772" y="3386084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3" name="Google Shape;12223;p82"/>
            <p:cNvSpPr/>
            <p:nvPr/>
          </p:nvSpPr>
          <p:spPr>
            <a:xfrm>
              <a:off x="3301772" y="3410339"/>
              <a:ext cx="131904" cy="11395"/>
            </a:xfrm>
            <a:custGeom>
              <a:avLst/>
              <a:gdLst/>
              <a:ahLst/>
              <a:cxnLst/>
              <a:rect l="l" t="t" r="r" b="b"/>
              <a:pathLst>
                <a:path w="414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86"/>
                    <a:pt x="95" y="358"/>
                    <a:pt x="179" y="358"/>
                  </a:cubicBezTo>
                  <a:lnTo>
                    <a:pt x="3965" y="358"/>
                  </a:lnTo>
                  <a:cubicBezTo>
                    <a:pt x="4048" y="358"/>
                    <a:pt x="4144" y="286"/>
                    <a:pt x="4144" y="179"/>
                  </a:cubicBezTo>
                  <a:cubicBezTo>
                    <a:pt x="4144" y="72"/>
                    <a:pt x="4072" y="0"/>
                    <a:pt x="3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4" name="Google Shape;12224;p82"/>
            <p:cNvSpPr/>
            <p:nvPr/>
          </p:nvSpPr>
          <p:spPr>
            <a:xfrm>
              <a:off x="3301772" y="3484980"/>
              <a:ext cx="71649" cy="11427"/>
            </a:xfrm>
            <a:custGeom>
              <a:avLst/>
              <a:gdLst/>
              <a:ahLst/>
              <a:cxnLst/>
              <a:rect l="l" t="t" r="r" b="b"/>
              <a:pathLst>
                <a:path w="2251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7"/>
                    <a:pt x="2250" y="180"/>
                  </a:cubicBezTo>
                  <a:cubicBezTo>
                    <a:pt x="2250" y="96"/>
                    <a:pt x="2179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5" name="Google Shape;12225;p82"/>
            <p:cNvSpPr/>
            <p:nvPr/>
          </p:nvSpPr>
          <p:spPr>
            <a:xfrm>
              <a:off x="3301772" y="3509234"/>
              <a:ext cx="130758" cy="11427"/>
            </a:xfrm>
            <a:custGeom>
              <a:avLst/>
              <a:gdLst/>
              <a:ahLst/>
              <a:cxnLst/>
              <a:rect l="l" t="t" r="r" b="b"/>
              <a:pathLst>
                <a:path w="4108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3929" y="358"/>
                  </a:lnTo>
                  <a:cubicBezTo>
                    <a:pt x="4024" y="358"/>
                    <a:pt x="4108" y="287"/>
                    <a:pt x="4108" y="180"/>
                  </a:cubicBezTo>
                  <a:cubicBezTo>
                    <a:pt x="4108" y="84"/>
                    <a:pt x="4036" y="1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6" name="Google Shape;12226;p82"/>
            <p:cNvSpPr/>
            <p:nvPr/>
          </p:nvSpPr>
          <p:spPr>
            <a:xfrm>
              <a:off x="3301772" y="3584671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7" name="Google Shape;12227;p82"/>
            <p:cNvSpPr/>
            <p:nvPr/>
          </p:nvSpPr>
          <p:spPr>
            <a:xfrm>
              <a:off x="3301772" y="3609308"/>
              <a:ext cx="129994" cy="11395"/>
            </a:xfrm>
            <a:custGeom>
              <a:avLst/>
              <a:gdLst/>
              <a:ahLst/>
              <a:cxnLst/>
              <a:rect l="l" t="t" r="r" b="b"/>
              <a:pathLst>
                <a:path w="408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62"/>
                    <a:pt x="83" y="357"/>
                    <a:pt x="179" y="357"/>
                  </a:cubicBezTo>
                  <a:lnTo>
                    <a:pt x="3905" y="357"/>
                  </a:lnTo>
                  <a:cubicBezTo>
                    <a:pt x="3989" y="357"/>
                    <a:pt x="4084" y="286"/>
                    <a:pt x="4084" y="179"/>
                  </a:cubicBezTo>
                  <a:cubicBezTo>
                    <a:pt x="4084" y="72"/>
                    <a:pt x="3989" y="0"/>
                    <a:pt x="3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8" name="Google Shape;12228;p82"/>
            <p:cNvSpPr/>
            <p:nvPr/>
          </p:nvSpPr>
          <p:spPr>
            <a:xfrm>
              <a:off x="3214972" y="3458466"/>
              <a:ext cx="346406" cy="248274"/>
            </a:xfrm>
            <a:custGeom>
              <a:avLst/>
              <a:gdLst/>
              <a:ahLst/>
              <a:cxnLst/>
              <a:rect l="l" t="t" r="r" b="b"/>
              <a:pathLst>
                <a:path w="10883" h="7800" extrusionOk="0">
                  <a:moveTo>
                    <a:pt x="8466" y="1417"/>
                  </a:moveTo>
                  <a:cubicBezTo>
                    <a:pt x="9109" y="1417"/>
                    <a:pt x="9657" y="1953"/>
                    <a:pt x="9657" y="2608"/>
                  </a:cubicBezTo>
                  <a:lnTo>
                    <a:pt x="9657" y="2894"/>
                  </a:lnTo>
                  <a:lnTo>
                    <a:pt x="9585" y="2894"/>
                  </a:lnTo>
                  <a:cubicBezTo>
                    <a:pt x="9216" y="2799"/>
                    <a:pt x="9097" y="2322"/>
                    <a:pt x="9097" y="2322"/>
                  </a:cubicBezTo>
                  <a:cubicBezTo>
                    <a:pt x="9085" y="2263"/>
                    <a:pt x="9037" y="2203"/>
                    <a:pt x="8966" y="2191"/>
                  </a:cubicBezTo>
                  <a:cubicBezTo>
                    <a:pt x="8956" y="2189"/>
                    <a:pt x="8946" y="2188"/>
                    <a:pt x="8935" y="2188"/>
                  </a:cubicBezTo>
                  <a:cubicBezTo>
                    <a:pt x="8883" y="2188"/>
                    <a:pt x="8827" y="2213"/>
                    <a:pt x="8787" y="2263"/>
                  </a:cubicBezTo>
                  <a:cubicBezTo>
                    <a:pt x="8335" y="2894"/>
                    <a:pt x="7347" y="2894"/>
                    <a:pt x="7323" y="2894"/>
                  </a:cubicBezTo>
                  <a:lnTo>
                    <a:pt x="7204" y="2894"/>
                  </a:lnTo>
                  <a:lnTo>
                    <a:pt x="7156" y="2608"/>
                  </a:lnTo>
                  <a:cubicBezTo>
                    <a:pt x="7156" y="1953"/>
                    <a:pt x="7692" y="1417"/>
                    <a:pt x="8347" y="1417"/>
                  </a:cubicBezTo>
                  <a:close/>
                  <a:moveTo>
                    <a:pt x="9692" y="3299"/>
                  </a:moveTo>
                  <a:cubicBezTo>
                    <a:pt x="9811" y="3322"/>
                    <a:pt x="9919" y="3430"/>
                    <a:pt x="9919" y="3549"/>
                  </a:cubicBezTo>
                  <a:cubicBezTo>
                    <a:pt x="9919" y="3680"/>
                    <a:pt x="9835" y="3787"/>
                    <a:pt x="9692" y="3799"/>
                  </a:cubicBezTo>
                  <a:lnTo>
                    <a:pt x="9692" y="3299"/>
                  </a:lnTo>
                  <a:close/>
                  <a:moveTo>
                    <a:pt x="7132" y="3299"/>
                  </a:moveTo>
                  <a:lnTo>
                    <a:pt x="7132" y="3811"/>
                  </a:lnTo>
                  <a:cubicBezTo>
                    <a:pt x="7001" y="3799"/>
                    <a:pt x="6918" y="3680"/>
                    <a:pt x="6918" y="3561"/>
                  </a:cubicBezTo>
                  <a:cubicBezTo>
                    <a:pt x="6894" y="3418"/>
                    <a:pt x="7001" y="3310"/>
                    <a:pt x="7132" y="3299"/>
                  </a:cubicBezTo>
                  <a:close/>
                  <a:moveTo>
                    <a:pt x="8835" y="2608"/>
                  </a:moveTo>
                  <a:cubicBezTo>
                    <a:pt x="8918" y="2787"/>
                    <a:pt x="9085" y="3013"/>
                    <a:pt x="9335" y="3120"/>
                  </a:cubicBezTo>
                  <a:lnTo>
                    <a:pt x="9335" y="3846"/>
                  </a:lnTo>
                  <a:cubicBezTo>
                    <a:pt x="9359" y="4287"/>
                    <a:pt x="8978" y="4668"/>
                    <a:pt x="8525" y="4668"/>
                  </a:cubicBezTo>
                  <a:lnTo>
                    <a:pt x="8299" y="4668"/>
                  </a:lnTo>
                  <a:cubicBezTo>
                    <a:pt x="7835" y="4668"/>
                    <a:pt x="7466" y="4287"/>
                    <a:pt x="7466" y="3834"/>
                  </a:cubicBezTo>
                  <a:lnTo>
                    <a:pt x="7466" y="3144"/>
                  </a:lnTo>
                  <a:cubicBezTo>
                    <a:pt x="7763" y="3120"/>
                    <a:pt x="8383" y="3013"/>
                    <a:pt x="8835" y="2608"/>
                  </a:cubicBezTo>
                  <a:close/>
                  <a:moveTo>
                    <a:pt x="8728" y="4989"/>
                  </a:moveTo>
                  <a:lnTo>
                    <a:pt x="8728" y="5215"/>
                  </a:lnTo>
                  <a:lnTo>
                    <a:pt x="8728" y="5227"/>
                  </a:lnTo>
                  <a:lnTo>
                    <a:pt x="8406" y="5573"/>
                  </a:lnTo>
                  <a:lnTo>
                    <a:pt x="8085" y="5251"/>
                  </a:lnTo>
                  <a:lnTo>
                    <a:pt x="8085" y="4989"/>
                  </a:lnTo>
                  <a:cubicBezTo>
                    <a:pt x="8168" y="5001"/>
                    <a:pt x="8240" y="5001"/>
                    <a:pt x="8299" y="5001"/>
                  </a:cubicBezTo>
                  <a:lnTo>
                    <a:pt x="8514" y="5001"/>
                  </a:lnTo>
                  <a:cubicBezTo>
                    <a:pt x="8597" y="5001"/>
                    <a:pt x="8668" y="5001"/>
                    <a:pt x="8728" y="4989"/>
                  </a:cubicBezTo>
                  <a:close/>
                  <a:moveTo>
                    <a:pt x="6573" y="3477"/>
                  </a:moveTo>
                  <a:lnTo>
                    <a:pt x="6573" y="3549"/>
                  </a:lnTo>
                  <a:cubicBezTo>
                    <a:pt x="6573" y="3870"/>
                    <a:pt x="6835" y="4156"/>
                    <a:pt x="7180" y="4156"/>
                  </a:cubicBezTo>
                  <a:cubicBezTo>
                    <a:pt x="7275" y="4465"/>
                    <a:pt x="7478" y="4727"/>
                    <a:pt x="7752" y="4870"/>
                  </a:cubicBezTo>
                  <a:lnTo>
                    <a:pt x="7752" y="5096"/>
                  </a:lnTo>
                  <a:lnTo>
                    <a:pt x="6716" y="5501"/>
                  </a:lnTo>
                  <a:cubicBezTo>
                    <a:pt x="6656" y="5513"/>
                    <a:pt x="6597" y="5537"/>
                    <a:pt x="6525" y="5585"/>
                  </a:cubicBezTo>
                  <a:lnTo>
                    <a:pt x="370" y="5585"/>
                  </a:lnTo>
                  <a:lnTo>
                    <a:pt x="370" y="3477"/>
                  </a:lnTo>
                  <a:close/>
                  <a:moveTo>
                    <a:pt x="179" y="1"/>
                  </a:moveTo>
                  <a:cubicBezTo>
                    <a:pt x="96" y="1"/>
                    <a:pt x="1" y="84"/>
                    <a:pt x="1" y="179"/>
                  </a:cubicBezTo>
                  <a:lnTo>
                    <a:pt x="1" y="2644"/>
                  </a:lnTo>
                  <a:cubicBezTo>
                    <a:pt x="1" y="2727"/>
                    <a:pt x="84" y="2822"/>
                    <a:pt x="179" y="2822"/>
                  </a:cubicBezTo>
                  <a:lnTo>
                    <a:pt x="6811" y="2822"/>
                  </a:lnTo>
                  <a:lnTo>
                    <a:pt x="6811" y="3072"/>
                  </a:lnTo>
                  <a:cubicBezTo>
                    <a:pt x="6775" y="3084"/>
                    <a:pt x="6751" y="3120"/>
                    <a:pt x="6728" y="3144"/>
                  </a:cubicBezTo>
                  <a:lnTo>
                    <a:pt x="179" y="3144"/>
                  </a:lnTo>
                  <a:cubicBezTo>
                    <a:pt x="96" y="3144"/>
                    <a:pt x="1" y="3215"/>
                    <a:pt x="1" y="3322"/>
                  </a:cubicBezTo>
                  <a:lnTo>
                    <a:pt x="1" y="5775"/>
                  </a:lnTo>
                  <a:cubicBezTo>
                    <a:pt x="1" y="5870"/>
                    <a:pt x="84" y="5954"/>
                    <a:pt x="179" y="5954"/>
                  </a:cubicBezTo>
                  <a:lnTo>
                    <a:pt x="6156" y="5954"/>
                  </a:lnTo>
                  <a:cubicBezTo>
                    <a:pt x="6001" y="6156"/>
                    <a:pt x="5894" y="6418"/>
                    <a:pt x="5894" y="6775"/>
                  </a:cubicBezTo>
                  <a:lnTo>
                    <a:pt x="5894" y="7621"/>
                  </a:lnTo>
                  <a:cubicBezTo>
                    <a:pt x="5894" y="7716"/>
                    <a:pt x="5978" y="7799"/>
                    <a:pt x="6085" y="7799"/>
                  </a:cubicBezTo>
                  <a:lnTo>
                    <a:pt x="6728" y="7799"/>
                  </a:lnTo>
                  <a:cubicBezTo>
                    <a:pt x="6823" y="7799"/>
                    <a:pt x="6918" y="7728"/>
                    <a:pt x="6918" y="7621"/>
                  </a:cubicBezTo>
                  <a:cubicBezTo>
                    <a:pt x="6918" y="7537"/>
                    <a:pt x="6835" y="7442"/>
                    <a:pt x="6728" y="7442"/>
                  </a:cubicBezTo>
                  <a:lnTo>
                    <a:pt x="6251" y="7442"/>
                  </a:lnTo>
                  <a:lnTo>
                    <a:pt x="6251" y="6763"/>
                  </a:lnTo>
                  <a:cubicBezTo>
                    <a:pt x="6251" y="6049"/>
                    <a:pt x="6823" y="5835"/>
                    <a:pt x="6835" y="5835"/>
                  </a:cubicBezTo>
                  <a:lnTo>
                    <a:pt x="6847" y="5835"/>
                  </a:lnTo>
                  <a:lnTo>
                    <a:pt x="7787" y="5466"/>
                  </a:lnTo>
                  <a:lnTo>
                    <a:pt x="7799" y="5477"/>
                  </a:lnTo>
                  <a:lnTo>
                    <a:pt x="8299" y="5954"/>
                  </a:lnTo>
                  <a:cubicBezTo>
                    <a:pt x="8323" y="5989"/>
                    <a:pt x="8371" y="6001"/>
                    <a:pt x="8418" y="6001"/>
                  </a:cubicBezTo>
                  <a:cubicBezTo>
                    <a:pt x="8454" y="6001"/>
                    <a:pt x="8502" y="5989"/>
                    <a:pt x="8537" y="5942"/>
                  </a:cubicBezTo>
                  <a:lnTo>
                    <a:pt x="9014" y="5442"/>
                  </a:lnTo>
                  <a:lnTo>
                    <a:pt x="9942" y="5811"/>
                  </a:lnTo>
                  <a:lnTo>
                    <a:pt x="9966" y="5811"/>
                  </a:lnTo>
                  <a:cubicBezTo>
                    <a:pt x="9990" y="5823"/>
                    <a:pt x="10538" y="6013"/>
                    <a:pt x="10538" y="6728"/>
                  </a:cubicBezTo>
                  <a:lnTo>
                    <a:pt x="10538" y="7418"/>
                  </a:lnTo>
                  <a:lnTo>
                    <a:pt x="7263" y="7418"/>
                  </a:lnTo>
                  <a:cubicBezTo>
                    <a:pt x="7180" y="7418"/>
                    <a:pt x="7085" y="7490"/>
                    <a:pt x="7085" y="7597"/>
                  </a:cubicBezTo>
                  <a:cubicBezTo>
                    <a:pt x="7085" y="7680"/>
                    <a:pt x="7168" y="7775"/>
                    <a:pt x="7263" y="7775"/>
                  </a:cubicBezTo>
                  <a:lnTo>
                    <a:pt x="10704" y="7775"/>
                  </a:lnTo>
                  <a:cubicBezTo>
                    <a:pt x="10800" y="7775"/>
                    <a:pt x="10883" y="7704"/>
                    <a:pt x="10883" y="7597"/>
                  </a:cubicBezTo>
                  <a:lnTo>
                    <a:pt x="10883" y="6751"/>
                  </a:lnTo>
                  <a:cubicBezTo>
                    <a:pt x="10883" y="5977"/>
                    <a:pt x="10371" y="5585"/>
                    <a:pt x="10073" y="5477"/>
                  </a:cubicBezTo>
                  <a:lnTo>
                    <a:pt x="9073" y="5085"/>
                  </a:lnTo>
                  <a:lnTo>
                    <a:pt x="9073" y="4870"/>
                  </a:lnTo>
                  <a:cubicBezTo>
                    <a:pt x="9335" y="4727"/>
                    <a:pt x="9549" y="4465"/>
                    <a:pt x="9633" y="4156"/>
                  </a:cubicBezTo>
                  <a:cubicBezTo>
                    <a:pt x="9966" y="4156"/>
                    <a:pt x="10252" y="3894"/>
                    <a:pt x="10252" y="3549"/>
                  </a:cubicBezTo>
                  <a:cubicBezTo>
                    <a:pt x="10252" y="3358"/>
                    <a:pt x="10145" y="3180"/>
                    <a:pt x="9990" y="3060"/>
                  </a:cubicBezTo>
                  <a:lnTo>
                    <a:pt x="9990" y="2596"/>
                  </a:lnTo>
                  <a:cubicBezTo>
                    <a:pt x="9990" y="1751"/>
                    <a:pt x="9311" y="1060"/>
                    <a:pt x="8466" y="1060"/>
                  </a:cubicBezTo>
                  <a:lnTo>
                    <a:pt x="8347" y="1060"/>
                  </a:lnTo>
                  <a:cubicBezTo>
                    <a:pt x="8204" y="1060"/>
                    <a:pt x="8085" y="1072"/>
                    <a:pt x="7966" y="1108"/>
                  </a:cubicBezTo>
                  <a:lnTo>
                    <a:pt x="7966" y="179"/>
                  </a:lnTo>
                  <a:cubicBezTo>
                    <a:pt x="7966" y="96"/>
                    <a:pt x="7894" y="1"/>
                    <a:pt x="7787" y="1"/>
                  </a:cubicBezTo>
                  <a:lnTo>
                    <a:pt x="7287" y="1"/>
                  </a:lnTo>
                  <a:cubicBezTo>
                    <a:pt x="7192" y="1"/>
                    <a:pt x="7109" y="84"/>
                    <a:pt x="7109" y="179"/>
                  </a:cubicBezTo>
                  <a:cubicBezTo>
                    <a:pt x="7109" y="286"/>
                    <a:pt x="7180" y="358"/>
                    <a:pt x="7287" y="358"/>
                  </a:cubicBezTo>
                  <a:lnTo>
                    <a:pt x="7621" y="358"/>
                  </a:lnTo>
                  <a:lnTo>
                    <a:pt x="7621" y="1251"/>
                  </a:lnTo>
                  <a:cubicBezTo>
                    <a:pt x="7180" y="1489"/>
                    <a:pt x="6847" y="1941"/>
                    <a:pt x="6811" y="2477"/>
                  </a:cubicBezTo>
                  <a:lnTo>
                    <a:pt x="346" y="2477"/>
                  </a:lnTo>
                  <a:lnTo>
                    <a:pt x="346" y="358"/>
                  </a:lnTo>
                  <a:lnTo>
                    <a:pt x="6716" y="358"/>
                  </a:lnTo>
                  <a:cubicBezTo>
                    <a:pt x="6811" y="358"/>
                    <a:pt x="6894" y="286"/>
                    <a:pt x="6894" y="179"/>
                  </a:cubicBezTo>
                  <a:cubicBezTo>
                    <a:pt x="6894" y="96"/>
                    <a:pt x="6823" y="1"/>
                    <a:pt x="6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9" name="Google Shape;12229;p82"/>
            <p:cNvSpPr/>
            <p:nvPr/>
          </p:nvSpPr>
          <p:spPr>
            <a:xfrm>
              <a:off x="3238462" y="3380005"/>
              <a:ext cx="49305" cy="47427"/>
            </a:xfrm>
            <a:custGeom>
              <a:avLst/>
              <a:gdLst/>
              <a:ahLst/>
              <a:cxnLst/>
              <a:rect l="l" t="t" r="r" b="b"/>
              <a:pathLst>
                <a:path w="1549" h="1490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311"/>
                  </a:lnTo>
                  <a:cubicBezTo>
                    <a:pt x="1" y="1394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8"/>
                    <a:pt x="1549" y="1311"/>
                  </a:cubicBezTo>
                  <a:lnTo>
                    <a:pt x="1549" y="1001"/>
                  </a:lnTo>
                  <a:cubicBezTo>
                    <a:pt x="1549" y="906"/>
                    <a:pt x="1477" y="811"/>
                    <a:pt x="1370" y="811"/>
                  </a:cubicBezTo>
                  <a:cubicBezTo>
                    <a:pt x="1275" y="811"/>
                    <a:pt x="1191" y="894"/>
                    <a:pt x="1191" y="1001"/>
                  </a:cubicBezTo>
                  <a:lnTo>
                    <a:pt x="1191" y="1132"/>
                  </a:lnTo>
                  <a:lnTo>
                    <a:pt x="334" y="1132"/>
                  </a:lnTo>
                  <a:lnTo>
                    <a:pt x="334" y="346"/>
                  </a:lnTo>
                  <a:lnTo>
                    <a:pt x="1037" y="346"/>
                  </a:lnTo>
                  <a:lnTo>
                    <a:pt x="1037" y="358"/>
                  </a:lnTo>
                  <a:cubicBezTo>
                    <a:pt x="1132" y="358"/>
                    <a:pt x="1215" y="287"/>
                    <a:pt x="1215" y="180"/>
                  </a:cubicBezTo>
                  <a:cubicBezTo>
                    <a:pt x="1215" y="84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0" name="Google Shape;12230;p82"/>
            <p:cNvSpPr/>
            <p:nvPr/>
          </p:nvSpPr>
          <p:spPr>
            <a:xfrm>
              <a:off x="3251353" y="3380482"/>
              <a:ext cx="43607" cy="34058"/>
            </a:xfrm>
            <a:custGeom>
              <a:avLst/>
              <a:gdLst/>
              <a:ahLst/>
              <a:cxnLst/>
              <a:rect l="l" t="t" r="r" b="b"/>
              <a:pathLst>
                <a:path w="1370" h="1070" extrusionOk="0">
                  <a:moveTo>
                    <a:pt x="1163" y="1"/>
                  </a:moveTo>
                  <a:cubicBezTo>
                    <a:pt x="1120" y="1"/>
                    <a:pt x="1078" y="16"/>
                    <a:pt x="1048" y="45"/>
                  </a:cubicBezTo>
                  <a:lnTo>
                    <a:pt x="489" y="653"/>
                  </a:lnTo>
                  <a:lnTo>
                    <a:pt x="310" y="462"/>
                  </a:lnTo>
                  <a:cubicBezTo>
                    <a:pt x="279" y="425"/>
                    <a:pt x="232" y="407"/>
                    <a:pt x="185" y="407"/>
                  </a:cubicBezTo>
                  <a:cubicBezTo>
                    <a:pt x="142" y="407"/>
                    <a:pt x="100" y="422"/>
                    <a:pt x="72" y="450"/>
                  </a:cubicBezTo>
                  <a:cubicBezTo>
                    <a:pt x="1" y="510"/>
                    <a:pt x="1" y="629"/>
                    <a:pt x="60" y="688"/>
                  </a:cubicBezTo>
                  <a:lnTo>
                    <a:pt x="358" y="1010"/>
                  </a:lnTo>
                  <a:cubicBezTo>
                    <a:pt x="382" y="1046"/>
                    <a:pt x="429" y="1069"/>
                    <a:pt x="477" y="1069"/>
                  </a:cubicBezTo>
                  <a:cubicBezTo>
                    <a:pt x="513" y="1069"/>
                    <a:pt x="560" y="1058"/>
                    <a:pt x="584" y="1010"/>
                  </a:cubicBezTo>
                  <a:lnTo>
                    <a:pt x="1286" y="272"/>
                  </a:lnTo>
                  <a:cubicBezTo>
                    <a:pt x="1370" y="224"/>
                    <a:pt x="1370" y="117"/>
                    <a:pt x="1286" y="45"/>
                  </a:cubicBezTo>
                  <a:cubicBezTo>
                    <a:pt x="1251" y="16"/>
                    <a:pt x="1206" y="1"/>
                    <a:pt x="1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1" name="Google Shape;12231;p82"/>
            <p:cNvSpPr/>
            <p:nvPr/>
          </p:nvSpPr>
          <p:spPr>
            <a:xfrm>
              <a:off x="3238462" y="3479314"/>
              <a:ext cx="49305" cy="47395"/>
            </a:xfrm>
            <a:custGeom>
              <a:avLst/>
              <a:gdLst/>
              <a:ahLst/>
              <a:cxnLst/>
              <a:rect l="l" t="t" r="r" b="b"/>
              <a:pathLst>
                <a:path w="1549" h="1489" extrusionOk="0">
                  <a:moveTo>
                    <a:pt x="179" y="0"/>
                  </a:moveTo>
                  <a:cubicBezTo>
                    <a:pt x="84" y="0"/>
                    <a:pt x="1" y="84"/>
                    <a:pt x="1" y="179"/>
                  </a:cubicBezTo>
                  <a:lnTo>
                    <a:pt x="1" y="1310"/>
                  </a:lnTo>
                  <a:cubicBezTo>
                    <a:pt x="1" y="1405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7"/>
                    <a:pt x="1549" y="1310"/>
                  </a:cubicBezTo>
                  <a:lnTo>
                    <a:pt x="1549" y="1001"/>
                  </a:lnTo>
                  <a:cubicBezTo>
                    <a:pt x="1549" y="917"/>
                    <a:pt x="1477" y="822"/>
                    <a:pt x="1370" y="822"/>
                  </a:cubicBezTo>
                  <a:cubicBezTo>
                    <a:pt x="1275" y="822"/>
                    <a:pt x="1191" y="893"/>
                    <a:pt x="1191" y="1001"/>
                  </a:cubicBezTo>
                  <a:lnTo>
                    <a:pt x="1191" y="1131"/>
                  </a:lnTo>
                  <a:lnTo>
                    <a:pt x="334" y="1131"/>
                  </a:lnTo>
                  <a:lnTo>
                    <a:pt x="334" y="346"/>
                  </a:lnTo>
                  <a:lnTo>
                    <a:pt x="1037" y="358"/>
                  </a:lnTo>
                  <a:cubicBezTo>
                    <a:pt x="1132" y="358"/>
                    <a:pt x="1215" y="286"/>
                    <a:pt x="1215" y="179"/>
                  </a:cubicBezTo>
                  <a:cubicBezTo>
                    <a:pt x="1215" y="96"/>
                    <a:pt x="114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2" name="Google Shape;12232;p82"/>
            <p:cNvSpPr/>
            <p:nvPr/>
          </p:nvSpPr>
          <p:spPr>
            <a:xfrm>
              <a:off x="3251353" y="3479792"/>
              <a:ext cx="43607" cy="34408"/>
            </a:xfrm>
            <a:custGeom>
              <a:avLst/>
              <a:gdLst/>
              <a:ahLst/>
              <a:cxnLst/>
              <a:rect l="l" t="t" r="r" b="b"/>
              <a:pathLst>
                <a:path w="1370" h="1081" extrusionOk="0">
                  <a:moveTo>
                    <a:pt x="1163" y="0"/>
                  </a:moveTo>
                  <a:cubicBezTo>
                    <a:pt x="1120" y="0"/>
                    <a:pt x="1078" y="15"/>
                    <a:pt x="1048" y="45"/>
                  </a:cubicBezTo>
                  <a:lnTo>
                    <a:pt x="489" y="664"/>
                  </a:lnTo>
                  <a:lnTo>
                    <a:pt x="310" y="462"/>
                  </a:lnTo>
                  <a:cubicBezTo>
                    <a:pt x="279" y="424"/>
                    <a:pt x="232" y="406"/>
                    <a:pt x="185" y="406"/>
                  </a:cubicBezTo>
                  <a:cubicBezTo>
                    <a:pt x="142" y="406"/>
                    <a:pt x="100" y="421"/>
                    <a:pt x="72" y="450"/>
                  </a:cubicBezTo>
                  <a:cubicBezTo>
                    <a:pt x="1" y="509"/>
                    <a:pt x="1" y="628"/>
                    <a:pt x="60" y="688"/>
                  </a:cubicBezTo>
                  <a:lnTo>
                    <a:pt x="358" y="1021"/>
                  </a:lnTo>
                  <a:cubicBezTo>
                    <a:pt x="382" y="1045"/>
                    <a:pt x="429" y="1081"/>
                    <a:pt x="477" y="1081"/>
                  </a:cubicBezTo>
                  <a:cubicBezTo>
                    <a:pt x="513" y="1081"/>
                    <a:pt x="560" y="1057"/>
                    <a:pt x="584" y="1021"/>
                  </a:cubicBezTo>
                  <a:lnTo>
                    <a:pt x="1286" y="271"/>
                  </a:lnTo>
                  <a:cubicBezTo>
                    <a:pt x="1370" y="212"/>
                    <a:pt x="1370" y="104"/>
                    <a:pt x="1286" y="45"/>
                  </a:cubicBezTo>
                  <a:cubicBezTo>
                    <a:pt x="1251" y="15"/>
                    <a:pt x="1206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3" name="Google Shape;12233;p82"/>
            <p:cNvSpPr/>
            <p:nvPr/>
          </p:nvSpPr>
          <p:spPr>
            <a:xfrm>
              <a:off x="3238462" y="3578210"/>
              <a:ext cx="49305" cy="47809"/>
            </a:xfrm>
            <a:custGeom>
              <a:avLst/>
              <a:gdLst/>
              <a:ahLst/>
              <a:cxnLst/>
              <a:rect l="l" t="t" r="r" b="b"/>
              <a:pathLst>
                <a:path w="1549" h="1502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lnTo>
                    <a:pt x="1" y="1323"/>
                  </a:lnTo>
                  <a:cubicBezTo>
                    <a:pt x="1" y="1406"/>
                    <a:pt x="72" y="1501"/>
                    <a:pt x="179" y="1501"/>
                  </a:cubicBezTo>
                  <a:lnTo>
                    <a:pt x="1370" y="1501"/>
                  </a:lnTo>
                  <a:cubicBezTo>
                    <a:pt x="1453" y="1501"/>
                    <a:pt x="1549" y="1418"/>
                    <a:pt x="1549" y="1323"/>
                  </a:cubicBezTo>
                  <a:lnTo>
                    <a:pt x="1549" y="1001"/>
                  </a:lnTo>
                  <a:cubicBezTo>
                    <a:pt x="1537" y="930"/>
                    <a:pt x="1453" y="858"/>
                    <a:pt x="1370" y="858"/>
                  </a:cubicBezTo>
                  <a:cubicBezTo>
                    <a:pt x="1275" y="858"/>
                    <a:pt x="1191" y="930"/>
                    <a:pt x="1191" y="1037"/>
                  </a:cubicBezTo>
                  <a:lnTo>
                    <a:pt x="1191" y="1168"/>
                  </a:lnTo>
                  <a:lnTo>
                    <a:pt x="334" y="1168"/>
                  </a:lnTo>
                  <a:lnTo>
                    <a:pt x="334" y="370"/>
                  </a:lnTo>
                  <a:lnTo>
                    <a:pt x="1037" y="370"/>
                  </a:lnTo>
                  <a:cubicBezTo>
                    <a:pt x="1132" y="370"/>
                    <a:pt x="1215" y="287"/>
                    <a:pt x="1215" y="191"/>
                  </a:cubicBezTo>
                  <a:cubicBezTo>
                    <a:pt x="1215" y="96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4" name="Google Shape;12234;p82"/>
            <p:cNvSpPr/>
            <p:nvPr/>
          </p:nvSpPr>
          <p:spPr>
            <a:xfrm>
              <a:off x="3251353" y="3579133"/>
              <a:ext cx="42843" cy="34376"/>
            </a:xfrm>
            <a:custGeom>
              <a:avLst/>
              <a:gdLst/>
              <a:ahLst/>
              <a:cxnLst/>
              <a:rect l="l" t="t" r="r" b="b"/>
              <a:pathLst>
                <a:path w="1346" h="1080" extrusionOk="0">
                  <a:moveTo>
                    <a:pt x="1169" y="0"/>
                  </a:moveTo>
                  <a:cubicBezTo>
                    <a:pt x="1124" y="0"/>
                    <a:pt x="1079" y="18"/>
                    <a:pt x="1048" y="55"/>
                  </a:cubicBezTo>
                  <a:lnTo>
                    <a:pt x="489" y="662"/>
                  </a:lnTo>
                  <a:lnTo>
                    <a:pt x="310" y="472"/>
                  </a:lnTo>
                  <a:cubicBezTo>
                    <a:pt x="279" y="435"/>
                    <a:pt x="232" y="417"/>
                    <a:pt x="185" y="417"/>
                  </a:cubicBezTo>
                  <a:cubicBezTo>
                    <a:pt x="142" y="417"/>
                    <a:pt x="100" y="432"/>
                    <a:pt x="72" y="460"/>
                  </a:cubicBezTo>
                  <a:cubicBezTo>
                    <a:pt x="1" y="520"/>
                    <a:pt x="1" y="639"/>
                    <a:pt x="60" y="698"/>
                  </a:cubicBezTo>
                  <a:lnTo>
                    <a:pt x="358" y="1020"/>
                  </a:lnTo>
                  <a:cubicBezTo>
                    <a:pt x="382" y="1055"/>
                    <a:pt x="429" y="1079"/>
                    <a:pt x="477" y="1079"/>
                  </a:cubicBezTo>
                  <a:cubicBezTo>
                    <a:pt x="513" y="1079"/>
                    <a:pt x="560" y="1067"/>
                    <a:pt x="584" y="1020"/>
                  </a:cubicBezTo>
                  <a:lnTo>
                    <a:pt x="1286" y="281"/>
                  </a:lnTo>
                  <a:cubicBezTo>
                    <a:pt x="1346" y="198"/>
                    <a:pt x="1346" y="103"/>
                    <a:pt x="1286" y="43"/>
                  </a:cubicBezTo>
                  <a:cubicBezTo>
                    <a:pt x="1252" y="15"/>
                    <a:pt x="1210" y="0"/>
                    <a:pt x="1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5" name="Google Shape;12235;p82"/>
            <p:cNvSpPr/>
            <p:nvPr/>
          </p:nvSpPr>
          <p:spPr>
            <a:xfrm>
              <a:off x="3215736" y="3359188"/>
              <a:ext cx="253558" cy="89442"/>
            </a:xfrm>
            <a:custGeom>
              <a:avLst/>
              <a:gdLst/>
              <a:ahLst/>
              <a:cxnLst/>
              <a:rect l="l" t="t" r="r" b="b"/>
              <a:pathLst>
                <a:path w="7966" h="2810" extrusionOk="0">
                  <a:moveTo>
                    <a:pt x="179" y="0"/>
                  </a:moveTo>
                  <a:cubicBezTo>
                    <a:pt x="84" y="0"/>
                    <a:pt x="0" y="72"/>
                    <a:pt x="0" y="179"/>
                  </a:cubicBezTo>
                  <a:lnTo>
                    <a:pt x="0" y="2631"/>
                  </a:lnTo>
                  <a:cubicBezTo>
                    <a:pt x="0" y="2739"/>
                    <a:pt x="72" y="2810"/>
                    <a:pt x="167" y="2810"/>
                  </a:cubicBezTo>
                  <a:lnTo>
                    <a:pt x="7787" y="2810"/>
                  </a:lnTo>
                  <a:cubicBezTo>
                    <a:pt x="7870" y="2810"/>
                    <a:pt x="7966" y="2739"/>
                    <a:pt x="7966" y="2631"/>
                  </a:cubicBezTo>
                  <a:lnTo>
                    <a:pt x="7966" y="179"/>
                  </a:lnTo>
                  <a:cubicBezTo>
                    <a:pt x="7966" y="83"/>
                    <a:pt x="7882" y="0"/>
                    <a:pt x="7787" y="0"/>
                  </a:cubicBezTo>
                  <a:lnTo>
                    <a:pt x="7275" y="0"/>
                  </a:lnTo>
                  <a:cubicBezTo>
                    <a:pt x="7192" y="0"/>
                    <a:pt x="7097" y="72"/>
                    <a:pt x="7097" y="179"/>
                  </a:cubicBezTo>
                  <a:cubicBezTo>
                    <a:pt x="7097" y="262"/>
                    <a:pt x="7168" y="357"/>
                    <a:pt x="7275" y="357"/>
                  </a:cubicBezTo>
                  <a:lnTo>
                    <a:pt x="7620" y="357"/>
                  </a:lnTo>
                  <a:lnTo>
                    <a:pt x="7620" y="2465"/>
                  </a:lnTo>
                  <a:lnTo>
                    <a:pt x="346" y="2465"/>
                  </a:lnTo>
                  <a:lnTo>
                    <a:pt x="346" y="357"/>
                  </a:lnTo>
                  <a:lnTo>
                    <a:pt x="6716" y="357"/>
                  </a:lnTo>
                  <a:cubicBezTo>
                    <a:pt x="6799" y="357"/>
                    <a:pt x="6894" y="286"/>
                    <a:pt x="6894" y="179"/>
                  </a:cubicBezTo>
                  <a:cubicBezTo>
                    <a:pt x="6894" y="83"/>
                    <a:pt x="6811" y="0"/>
                    <a:pt x="6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36" name="Google Shape;12236;p82"/>
          <p:cNvGrpSpPr/>
          <p:nvPr/>
        </p:nvGrpSpPr>
        <p:grpSpPr>
          <a:xfrm>
            <a:off x="6138929" y="4647191"/>
            <a:ext cx="489673" cy="325981"/>
            <a:chOff x="4629306" y="3409193"/>
            <a:chExt cx="367255" cy="244486"/>
          </a:xfrm>
          <a:solidFill>
            <a:schemeClr val="tx1"/>
          </a:solidFill>
        </p:grpSpPr>
        <p:sp>
          <p:nvSpPr>
            <p:cNvPr id="12237" name="Google Shape;12237;p82"/>
            <p:cNvSpPr/>
            <p:nvPr/>
          </p:nvSpPr>
          <p:spPr>
            <a:xfrm>
              <a:off x="4629306" y="3409193"/>
              <a:ext cx="367255" cy="244486"/>
            </a:xfrm>
            <a:custGeom>
              <a:avLst/>
              <a:gdLst/>
              <a:ahLst/>
              <a:cxnLst/>
              <a:rect l="l" t="t" r="r" b="b"/>
              <a:pathLst>
                <a:path w="11538" h="7681" extrusionOk="0">
                  <a:moveTo>
                    <a:pt x="10966" y="358"/>
                  </a:moveTo>
                  <a:cubicBezTo>
                    <a:pt x="11085" y="358"/>
                    <a:pt x="11181" y="453"/>
                    <a:pt x="11181" y="572"/>
                  </a:cubicBezTo>
                  <a:lnTo>
                    <a:pt x="11181" y="7121"/>
                  </a:lnTo>
                  <a:cubicBezTo>
                    <a:pt x="11181" y="7240"/>
                    <a:pt x="11085" y="7323"/>
                    <a:pt x="10966" y="7323"/>
                  </a:cubicBezTo>
                  <a:lnTo>
                    <a:pt x="560" y="7323"/>
                  </a:lnTo>
                  <a:cubicBezTo>
                    <a:pt x="441" y="7323"/>
                    <a:pt x="358" y="7240"/>
                    <a:pt x="358" y="7121"/>
                  </a:cubicBezTo>
                  <a:lnTo>
                    <a:pt x="358" y="572"/>
                  </a:lnTo>
                  <a:cubicBezTo>
                    <a:pt x="358" y="453"/>
                    <a:pt x="441" y="358"/>
                    <a:pt x="560" y="358"/>
                  </a:cubicBezTo>
                  <a:close/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lnTo>
                    <a:pt x="1" y="7121"/>
                  </a:lnTo>
                  <a:cubicBezTo>
                    <a:pt x="1" y="7430"/>
                    <a:pt x="251" y="7680"/>
                    <a:pt x="560" y="7680"/>
                  </a:cubicBezTo>
                  <a:lnTo>
                    <a:pt x="10966" y="7680"/>
                  </a:lnTo>
                  <a:cubicBezTo>
                    <a:pt x="11276" y="7680"/>
                    <a:pt x="11526" y="7430"/>
                    <a:pt x="11526" y="7121"/>
                  </a:cubicBezTo>
                  <a:lnTo>
                    <a:pt x="11526" y="572"/>
                  </a:lnTo>
                  <a:cubicBezTo>
                    <a:pt x="11538" y="263"/>
                    <a:pt x="11276" y="1"/>
                    <a:pt x="10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8" name="Google Shape;12238;p82"/>
            <p:cNvSpPr/>
            <p:nvPr/>
          </p:nvSpPr>
          <p:spPr>
            <a:xfrm>
              <a:off x="4665688" y="3433447"/>
              <a:ext cx="294109" cy="195595"/>
            </a:xfrm>
            <a:custGeom>
              <a:avLst/>
              <a:gdLst/>
              <a:ahLst/>
              <a:cxnLst/>
              <a:rect l="l" t="t" r="r" b="b"/>
              <a:pathLst>
                <a:path w="9240" h="6145" extrusionOk="0">
                  <a:moveTo>
                    <a:pt x="8871" y="370"/>
                  </a:moveTo>
                  <a:lnTo>
                    <a:pt x="8871" y="5787"/>
                  </a:lnTo>
                  <a:lnTo>
                    <a:pt x="370" y="5787"/>
                  </a:lnTo>
                  <a:lnTo>
                    <a:pt x="370" y="370"/>
                  </a:lnTo>
                  <a:close/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5966"/>
                  </a:lnTo>
                  <a:cubicBezTo>
                    <a:pt x="1" y="6073"/>
                    <a:pt x="72" y="6144"/>
                    <a:pt x="179" y="6144"/>
                  </a:cubicBezTo>
                  <a:lnTo>
                    <a:pt x="9049" y="6144"/>
                  </a:lnTo>
                  <a:cubicBezTo>
                    <a:pt x="9157" y="6144"/>
                    <a:pt x="9228" y="6073"/>
                    <a:pt x="9228" y="5966"/>
                  </a:cubicBezTo>
                  <a:lnTo>
                    <a:pt x="9228" y="179"/>
                  </a:lnTo>
                  <a:cubicBezTo>
                    <a:pt x="9240" y="96"/>
                    <a:pt x="9157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9" name="Google Shape;12239;p82"/>
            <p:cNvSpPr/>
            <p:nvPr/>
          </p:nvSpPr>
          <p:spPr>
            <a:xfrm>
              <a:off x="4647895" y="3519866"/>
              <a:ext cx="11395" cy="23522"/>
            </a:xfrm>
            <a:custGeom>
              <a:avLst/>
              <a:gdLst/>
              <a:ahLst/>
              <a:cxnLst/>
              <a:rect l="l" t="t" r="r" b="b"/>
              <a:pathLst>
                <a:path w="358" h="73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560"/>
                  </a:lnTo>
                  <a:cubicBezTo>
                    <a:pt x="0" y="667"/>
                    <a:pt x="72" y="739"/>
                    <a:pt x="179" y="739"/>
                  </a:cubicBezTo>
                  <a:cubicBezTo>
                    <a:pt x="274" y="739"/>
                    <a:pt x="357" y="667"/>
                    <a:pt x="357" y="560"/>
                  </a:cubicBezTo>
                  <a:lnTo>
                    <a:pt x="357" y="179"/>
                  </a:lnTo>
                  <a:cubicBezTo>
                    <a:pt x="357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0" name="Google Shape;12240;p82"/>
            <p:cNvSpPr/>
            <p:nvPr/>
          </p:nvSpPr>
          <p:spPr>
            <a:xfrm>
              <a:off x="4966609" y="3513404"/>
              <a:ext cx="11395" cy="36063"/>
            </a:xfrm>
            <a:custGeom>
              <a:avLst/>
              <a:gdLst/>
              <a:ahLst/>
              <a:cxnLst/>
              <a:rect l="l" t="t" r="r" b="b"/>
              <a:pathLst>
                <a:path w="358" h="1133" extrusionOk="0">
                  <a:moveTo>
                    <a:pt x="179" y="1"/>
                  </a:moveTo>
                  <a:cubicBezTo>
                    <a:pt x="72" y="1"/>
                    <a:pt x="0" y="84"/>
                    <a:pt x="0" y="180"/>
                  </a:cubicBezTo>
                  <a:lnTo>
                    <a:pt x="0" y="953"/>
                  </a:lnTo>
                  <a:cubicBezTo>
                    <a:pt x="0" y="1061"/>
                    <a:pt x="72" y="1132"/>
                    <a:pt x="179" y="1132"/>
                  </a:cubicBezTo>
                  <a:cubicBezTo>
                    <a:pt x="286" y="1132"/>
                    <a:pt x="357" y="1061"/>
                    <a:pt x="357" y="953"/>
                  </a:cubicBezTo>
                  <a:lnTo>
                    <a:pt x="357" y="180"/>
                  </a:lnTo>
                  <a:cubicBezTo>
                    <a:pt x="357" y="84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1" name="Google Shape;12241;p82"/>
            <p:cNvSpPr/>
            <p:nvPr/>
          </p:nvSpPr>
          <p:spPr>
            <a:xfrm>
              <a:off x="4966609" y="3433447"/>
              <a:ext cx="11777" cy="11395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84" y="358"/>
                    <a:pt x="179" y="358"/>
                  </a:cubicBezTo>
                  <a:cubicBezTo>
                    <a:pt x="286" y="358"/>
                    <a:pt x="357" y="286"/>
                    <a:pt x="357" y="179"/>
                  </a:cubicBezTo>
                  <a:cubicBezTo>
                    <a:pt x="369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2" name="Google Shape;12242;p82"/>
            <p:cNvSpPr/>
            <p:nvPr/>
          </p:nvSpPr>
          <p:spPr>
            <a:xfrm>
              <a:off x="4647895" y="3488799"/>
              <a:ext cx="11395" cy="17825"/>
            </a:xfrm>
            <a:custGeom>
              <a:avLst/>
              <a:gdLst/>
              <a:ahLst/>
              <a:cxnLst/>
              <a:rect l="l" t="t" r="r" b="b"/>
              <a:pathLst>
                <a:path w="358" h="560" extrusionOk="0">
                  <a:moveTo>
                    <a:pt x="179" y="0"/>
                  </a:moveTo>
                  <a:cubicBezTo>
                    <a:pt x="72" y="0"/>
                    <a:pt x="0" y="83"/>
                    <a:pt x="0" y="179"/>
                  </a:cubicBezTo>
                  <a:lnTo>
                    <a:pt x="0" y="381"/>
                  </a:lnTo>
                  <a:cubicBezTo>
                    <a:pt x="0" y="476"/>
                    <a:pt x="72" y="560"/>
                    <a:pt x="179" y="560"/>
                  </a:cubicBezTo>
                  <a:cubicBezTo>
                    <a:pt x="274" y="560"/>
                    <a:pt x="357" y="476"/>
                    <a:pt x="357" y="381"/>
                  </a:cubicBezTo>
                  <a:lnTo>
                    <a:pt x="357" y="179"/>
                  </a:lnTo>
                  <a:cubicBezTo>
                    <a:pt x="357" y="83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3" name="Google Shape;12243;p82"/>
            <p:cNvSpPr/>
            <p:nvPr/>
          </p:nvSpPr>
          <p:spPr>
            <a:xfrm>
              <a:off x="4647895" y="3556247"/>
              <a:ext cx="11395" cy="17475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369"/>
                  </a:lnTo>
                  <a:cubicBezTo>
                    <a:pt x="0" y="477"/>
                    <a:pt x="72" y="548"/>
                    <a:pt x="179" y="548"/>
                  </a:cubicBezTo>
                  <a:cubicBezTo>
                    <a:pt x="274" y="548"/>
                    <a:pt x="357" y="477"/>
                    <a:pt x="357" y="369"/>
                  </a:cubicBezTo>
                  <a:lnTo>
                    <a:pt x="357" y="179"/>
                  </a:ln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4" name="Google Shape;12244;p82"/>
            <p:cNvSpPr/>
            <p:nvPr/>
          </p:nvSpPr>
          <p:spPr>
            <a:xfrm>
              <a:off x="4690324" y="3574804"/>
              <a:ext cx="244486" cy="36032"/>
            </a:xfrm>
            <a:custGeom>
              <a:avLst/>
              <a:gdLst/>
              <a:ahLst/>
              <a:cxnLst/>
              <a:rect l="l" t="t" r="r" b="b"/>
              <a:pathLst>
                <a:path w="7681" h="1132" extrusionOk="0">
                  <a:moveTo>
                    <a:pt x="1727" y="358"/>
                  </a:moveTo>
                  <a:cubicBezTo>
                    <a:pt x="1846" y="358"/>
                    <a:pt x="1941" y="441"/>
                    <a:pt x="1941" y="560"/>
                  </a:cubicBezTo>
                  <a:cubicBezTo>
                    <a:pt x="1941" y="679"/>
                    <a:pt x="1846" y="775"/>
                    <a:pt x="1727" y="775"/>
                  </a:cubicBezTo>
                  <a:cubicBezTo>
                    <a:pt x="1608" y="775"/>
                    <a:pt x="1525" y="679"/>
                    <a:pt x="1525" y="560"/>
                  </a:cubicBezTo>
                  <a:cubicBezTo>
                    <a:pt x="1525" y="441"/>
                    <a:pt x="1608" y="358"/>
                    <a:pt x="1727" y="358"/>
                  </a:cubicBezTo>
                  <a:close/>
                  <a:moveTo>
                    <a:pt x="1727" y="1"/>
                  </a:moveTo>
                  <a:cubicBezTo>
                    <a:pt x="1477" y="1"/>
                    <a:pt x="1263" y="156"/>
                    <a:pt x="1191" y="382"/>
                  </a:cubicBezTo>
                  <a:lnTo>
                    <a:pt x="179" y="382"/>
                  </a:lnTo>
                  <a:cubicBezTo>
                    <a:pt x="72" y="382"/>
                    <a:pt x="1" y="453"/>
                    <a:pt x="1" y="560"/>
                  </a:cubicBezTo>
                  <a:cubicBezTo>
                    <a:pt x="1" y="668"/>
                    <a:pt x="72" y="739"/>
                    <a:pt x="179" y="739"/>
                  </a:cubicBezTo>
                  <a:lnTo>
                    <a:pt x="1191" y="739"/>
                  </a:lnTo>
                  <a:cubicBezTo>
                    <a:pt x="1263" y="965"/>
                    <a:pt x="1477" y="1132"/>
                    <a:pt x="1727" y="1132"/>
                  </a:cubicBezTo>
                  <a:cubicBezTo>
                    <a:pt x="1977" y="1132"/>
                    <a:pt x="2191" y="965"/>
                    <a:pt x="2263" y="739"/>
                  </a:cubicBezTo>
                  <a:lnTo>
                    <a:pt x="7502" y="739"/>
                  </a:lnTo>
                  <a:cubicBezTo>
                    <a:pt x="7609" y="739"/>
                    <a:pt x="7680" y="668"/>
                    <a:pt x="7680" y="560"/>
                  </a:cubicBezTo>
                  <a:cubicBezTo>
                    <a:pt x="7680" y="453"/>
                    <a:pt x="7609" y="382"/>
                    <a:pt x="7513" y="382"/>
                  </a:cubicBezTo>
                  <a:lnTo>
                    <a:pt x="2263" y="382"/>
                  </a:lnTo>
                  <a:cubicBezTo>
                    <a:pt x="2191" y="156"/>
                    <a:pt x="1977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5" name="Google Shape;12245;p82"/>
            <p:cNvSpPr/>
            <p:nvPr/>
          </p:nvSpPr>
          <p:spPr>
            <a:xfrm>
              <a:off x="4788870" y="3486635"/>
              <a:ext cx="53092" cy="52965"/>
            </a:xfrm>
            <a:custGeom>
              <a:avLst/>
              <a:gdLst/>
              <a:ahLst/>
              <a:cxnLst/>
              <a:rect l="l" t="t" r="r" b="b"/>
              <a:pathLst>
                <a:path w="1668" h="1664" extrusionOk="0">
                  <a:moveTo>
                    <a:pt x="357" y="354"/>
                  </a:moveTo>
                  <a:lnTo>
                    <a:pt x="1286" y="818"/>
                  </a:lnTo>
                  <a:cubicBezTo>
                    <a:pt x="1298" y="818"/>
                    <a:pt x="1298" y="830"/>
                    <a:pt x="1298" y="842"/>
                  </a:cubicBezTo>
                  <a:lnTo>
                    <a:pt x="369" y="1306"/>
                  </a:lnTo>
                  <a:lnTo>
                    <a:pt x="357" y="1306"/>
                  </a:lnTo>
                  <a:lnTo>
                    <a:pt x="357" y="1294"/>
                  </a:lnTo>
                  <a:lnTo>
                    <a:pt x="357" y="366"/>
                  </a:lnTo>
                  <a:lnTo>
                    <a:pt x="357" y="354"/>
                  </a:lnTo>
                  <a:close/>
                  <a:moveTo>
                    <a:pt x="361" y="1"/>
                  </a:moveTo>
                  <a:cubicBezTo>
                    <a:pt x="297" y="1"/>
                    <a:pt x="235" y="19"/>
                    <a:pt x="179" y="56"/>
                  </a:cubicBezTo>
                  <a:cubicBezTo>
                    <a:pt x="72" y="128"/>
                    <a:pt x="0" y="247"/>
                    <a:pt x="0" y="366"/>
                  </a:cubicBezTo>
                  <a:lnTo>
                    <a:pt x="0" y="1294"/>
                  </a:lnTo>
                  <a:cubicBezTo>
                    <a:pt x="0" y="1425"/>
                    <a:pt x="60" y="1544"/>
                    <a:pt x="179" y="1604"/>
                  </a:cubicBezTo>
                  <a:cubicBezTo>
                    <a:pt x="238" y="1652"/>
                    <a:pt x="310" y="1663"/>
                    <a:pt x="369" y="1663"/>
                  </a:cubicBezTo>
                  <a:cubicBezTo>
                    <a:pt x="429" y="1663"/>
                    <a:pt x="488" y="1652"/>
                    <a:pt x="536" y="1616"/>
                  </a:cubicBezTo>
                  <a:lnTo>
                    <a:pt x="1465" y="1163"/>
                  </a:lnTo>
                  <a:cubicBezTo>
                    <a:pt x="1596" y="1104"/>
                    <a:pt x="1667" y="961"/>
                    <a:pt x="1667" y="830"/>
                  </a:cubicBezTo>
                  <a:cubicBezTo>
                    <a:pt x="1655" y="687"/>
                    <a:pt x="1584" y="568"/>
                    <a:pt x="1465" y="509"/>
                  </a:cubicBezTo>
                  <a:lnTo>
                    <a:pt x="536" y="44"/>
                  </a:lnTo>
                  <a:cubicBezTo>
                    <a:pt x="479" y="16"/>
                    <a:pt x="420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6" name="Google Shape;12246;p82"/>
            <p:cNvSpPr/>
            <p:nvPr/>
          </p:nvSpPr>
          <p:spPr>
            <a:xfrm>
              <a:off x="4745645" y="3458084"/>
              <a:ext cx="134195" cy="109941"/>
            </a:xfrm>
            <a:custGeom>
              <a:avLst/>
              <a:gdLst/>
              <a:ahLst/>
              <a:cxnLst/>
              <a:rect l="l" t="t" r="r" b="b"/>
              <a:pathLst>
                <a:path w="4216" h="3454" extrusionOk="0">
                  <a:moveTo>
                    <a:pt x="3263" y="358"/>
                  </a:moveTo>
                  <a:cubicBezTo>
                    <a:pt x="3597" y="358"/>
                    <a:pt x="3859" y="632"/>
                    <a:pt x="3859" y="953"/>
                  </a:cubicBezTo>
                  <a:lnTo>
                    <a:pt x="3859" y="2501"/>
                  </a:lnTo>
                  <a:cubicBezTo>
                    <a:pt x="3859" y="2834"/>
                    <a:pt x="3597" y="3096"/>
                    <a:pt x="3263" y="3096"/>
                  </a:cubicBezTo>
                  <a:lnTo>
                    <a:pt x="953" y="3096"/>
                  </a:lnTo>
                  <a:cubicBezTo>
                    <a:pt x="632" y="3096"/>
                    <a:pt x="358" y="2834"/>
                    <a:pt x="358" y="2501"/>
                  </a:cubicBezTo>
                  <a:lnTo>
                    <a:pt x="358" y="953"/>
                  </a:lnTo>
                  <a:cubicBezTo>
                    <a:pt x="358" y="632"/>
                    <a:pt x="632" y="358"/>
                    <a:pt x="953" y="358"/>
                  </a:cubicBezTo>
                  <a:close/>
                  <a:moveTo>
                    <a:pt x="953" y="1"/>
                  </a:moveTo>
                  <a:cubicBezTo>
                    <a:pt x="441" y="1"/>
                    <a:pt x="1" y="429"/>
                    <a:pt x="1" y="953"/>
                  </a:cubicBezTo>
                  <a:lnTo>
                    <a:pt x="1" y="2501"/>
                  </a:lnTo>
                  <a:cubicBezTo>
                    <a:pt x="1" y="3025"/>
                    <a:pt x="441" y="3453"/>
                    <a:pt x="953" y="3453"/>
                  </a:cubicBezTo>
                  <a:lnTo>
                    <a:pt x="3263" y="3453"/>
                  </a:lnTo>
                  <a:cubicBezTo>
                    <a:pt x="3787" y="3453"/>
                    <a:pt x="4216" y="3025"/>
                    <a:pt x="4216" y="2501"/>
                  </a:cubicBezTo>
                  <a:lnTo>
                    <a:pt x="4216" y="953"/>
                  </a:lnTo>
                  <a:cubicBezTo>
                    <a:pt x="4216" y="429"/>
                    <a:pt x="3799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47" name="Google Shape;12247;p82"/>
          <p:cNvGrpSpPr/>
          <p:nvPr/>
        </p:nvGrpSpPr>
        <p:grpSpPr>
          <a:xfrm>
            <a:off x="5557841" y="4568379"/>
            <a:ext cx="386585" cy="446215"/>
            <a:chOff x="4193490" y="3350084"/>
            <a:chExt cx="289939" cy="334661"/>
          </a:xfrm>
          <a:solidFill>
            <a:schemeClr val="tx1"/>
          </a:solidFill>
        </p:grpSpPr>
        <p:sp>
          <p:nvSpPr>
            <p:cNvPr id="12248" name="Google Shape;12248;p82"/>
            <p:cNvSpPr/>
            <p:nvPr/>
          </p:nvSpPr>
          <p:spPr>
            <a:xfrm>
              <a:off x="4193490" y="3350084"/>
              <a:ext cx="246364" cy="150110"/>
            </a:xfrm>
            <a:custGeom>
              <a:avLst/>
              <a:gdLst/>
              <a:ahLst/>
              <a:cxnLst/>
              <a:rect l="l" t="t" r="r" b="b"/>
              <a:pathLst>
                <a:path w="7740" h="4716" extrusionOk="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9" name="Google Shape;12249;p82"/>
            <p:cNvSpPr/>
            <p:nvPr/>
          </p:nvSpPr>
          <p:spPr>
            <a:xfrm>
              <a:off x="4193872" y="3405023"/>
              <a:ext cx="9517" cy="44753"/>
            </a:xfrm>
            <a:custGeom>
              <a:avLst/>
              <a:gdLst/>
              <a:ahLst/>
              <a:cxnLst/>
              <a:rect l="l" t="t" r="r" b="b"/>
              <a:pathLst>
                <a:path w="299" h="1406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0" name="Google Shape;12250;p82"/>
            <p:cNvSpPr/>
            <p:nvPr/>
          </p:nvSpPr>
          <p:spPr>
            <a:xfrm>
              <a:off x="4275356" y="3444460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1" name="Google Shape;12251;p82"/>
            <p:cNvSpPr/>
            <p:nvPr/>
          </p:nvSpPr>
          <p:spPr>
            <a:xfrm>
              <a:off x="4275356" y="3463781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2" name="Google Shape;12252;p82"/>
            <p:cNvSpPr/>
            <p:nvPr/>
          </p:nvSpPr>
          <p:spPr>
            <a:xfrm>
              <a:off x="4223442" y="3439527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3" name="Google Shape;12253;p82"/>
            <p:cNvSpPr/>
            <p:nvPr/>
          </p:nvSpPr>
          <p:spPr>
            <a:xfrm>
              <a:off x="4275356" y="3525913"/>
              <a:ext cx="128116" cy="9517"/>
            </a:xfrm>
            <a:custGeom>
              <a:avLst/>
              <a:gdLst/>
              <a:ahLst/>
              <a:cxnLst/>
              <a:rect l="l" t="t" r="r" b="b"/>
              <a:pathLst>
                <a:path w="4025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4" name="Google Shape;12254;p82"/>
            <p:cNvSpPr/>
            <p:nvPr/>
          </p:nvSpPr>
          <p:spPr>
            <a:xfrm>
              <a:off x="4275356" y="3544884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5" name="Google Shape;12255;p82"/>
            <p:cNvSpPr/>
            <p:nvPr/>
          </p:nvSpPr>
          <p:spPr>
            <a:xfrm>
              <a:off x="4223442" y="3521011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6" name="Google Shape;12256;p82"/>
            <p:cNvSpPr/>
            <p:nvPr/>
          </p:nvSpPr>
          <p:spPr>
            <a:xfrm>
              <a:off x="4223442" y="3602464"/>
              <a:ext cx="38673" cy="38705"/>
            </a:xfrm>
            <a:custGeom>
              <a:avLst/>
              <a:gdLst/>
              <a:ahLst/>
              <a:cxnLst/>
              <a:rect l="l" t="t" r="r" b="b"/>
              <a:pathLst>
                <a:path w="1215" h="1216" extrusionOk="0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7" name="Google Shape;12257;p82"/>
            <p:cNvSpPr/>
            <p:nvPr/>
          </p:nvSpPr>
          <p:spPr>
            <a:xfrm>
              <a:off x="4193872" y="3460375"/>
              <a:ext cx="289558" cy="224370"/>
            </a:xfrm>
            <a:custGeom>
              <a:avLst/>
              <a:gdLst/>
              <a:ahLst/>
              <a:cxnLst/>
              <a:rect l="l" t="t" r="r" b="b"/>
              <a:pathLst>
                <a:path w="9097" h="7049" extrusionOk="0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58" name="Google Shape;12258;p82"/>
          <p:cNvGrpSpPr/>
          <p:nvPr/>
        </p:nvGrpSpPr>
        <p:grpSpPr>
          <a:xfrm>
            <a:off x="8677562" y="4569907"/>
            <a:ext cx="476049" cy="476007"/>
            <a:chOff x="6533281" y="3351230"/>
            <a:chExt cx="357037" cy="357005"/>
          </a:xfrm>
          <a:solidFill>
            <a:schemeClr val="tx1"/>
          </a:solidFill>
        </p:grpSpPr>
        <p:sp>
          <p:nvSpPr>
            <p:cNvPr id="12259" name="Google Shape;12259;p82"/>
            <p:cNvSpPr/>
            <p:nvPr/>
          </p:nvSpPr>
          <p:spPr>
            <a:xfrm>
              <a:off x="6533281" y="3351230"/>
              <a:ext cx="357037" cy="357005"/>
            </a:xfrm>
            <a:custGeom>
              <a:avLst/>
              <a:gdLst/>
              <a:ahLst/>
              <a:cxnLst/>
              <a:rect l="l" t="t" r="r" b="b"/>
              <a:pathLst>
                <a:path w="11217" h="11216" extrusionOk="0">
                  <a:moveTo>
                    <a:pt x="5609" y="357"/>
                  </a:moveTo>
                  <a:cubicBezTo>
                    <a:pt x="8514" y="357"/>
                    <a:pt x="10859" y="2703"/>
                    <a:pt x="10859" y="5608"/>
                  </a:cubicBezTo>
                  <a:cubicBezTo>
                    <a:pt x="10871" y="8513"/>
                    <a:pt x="8514" y="10859"/>
                    <a:pt x="5609" y="10859"/>
                  </a:cubicBezTo>
                  <a:cubicBezTo>
                    <a:pt x="2703" y="10859"/>
                    <a:pt x="358" y="8513"/>
                    <a:pt x="358" y="5608"/>
                  </a:cubicBezTo>
                  <a:cubicBezTo>
                    <a:pt x="358" y="2703"/>
                    <a:pt x="2703" y="357"/>
                    <a:pt x="5609" y="357"/>
                  </a:cubicBezTo>
                  <a:close/>
                  <a:moveTo>
                    <a:pt x="5609" y="0"/>
                  </a:moveTo>
                  <a:cubicBezTo>
                    <a:pt x="4108" y="0"/>
                    <a:pt x="2703" y="572"/>
                    <a:pt x="1632" y="1631"/>
                  </a:cubicBezTo>
                  <a:cubicBezTo>
                    <a:pt x="572" y="2691"/>
                    <a:pt x="1" y="4108"/>
                    <a:pt x="1" y="5608"/>
                  </a:cubicBezTo>
                  <a:cubicBezTo>
                    <a:pt x="1" y="7108"/>
                    <a:pt x="572" y="8513"/>
                    <a:pt x="1632" y="9585"/>
                  </a:cubicBezTo>
                  <a:cubicBezTo>
                    <a:pt x="2692" y="10632"/>
                    <a:pt x="4108" y="11216"/>
                    <a:pt x="5609" y="11216"/>
                  </a:cubicBezTo>
                  <a:cubicBezTo>
                    <a:pt x="7109" y="11216"/>
                    <a:pt x="8514" y="10632"/>
                    <a:pt x="9585" y="9585"/>
                  </a:cubicBezTo>
                  <a:cubicBezTo>
                    <a:pt x="10633" y="8525"/>
                    <a:pt x="11216" y="7108"/>
                    <a:pt x="11216" y="5608"/>
                  </a:cubicBezTo>
                  <a:cubicBezTo>
                    <a:pt x="11216" y="4108"/>
                    <a:pt x="10633" y="2703"/>
                    <a:pt x="9585" y="1631"/>
                  </a:cubicBezTo>
                  <a:cubicBezTo>
                    <a:pt x="8526" y="572"/>
                    <a:pt x="7109" y="0"/>
                    <a:pt x="5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60" name="Google Shape;12260;p82"/>
            <p:cNvSpPr/>
            <p:nvPr/>
          </p:nvSpPr>
          <p:spPr>
            <a:xfrm>
              <a:off x="6570427" y="3388344"/>
              <a:ext cx="282364" cy="282396"/>
            </a:xfrm>
            <a:custGeom>
              <a:avLst/>
              <a:gdLst/>
              <a:ahLst/>
              <a:cxnLst/>
              <a:rect l="l" t="t" r="r" b="b"/>
              <a:pathLst>
                <a:path w="8871" h="8872" extrusionOk="0">
                  <a:moveTo>
                    <a:pt x="4442" y="2966"/>
                  </a:moveTo>
                  <a:cubicBezTo>
                    <a:pt x="5263" y="2966"/>
                    <a:pt x="5918" y="3632"/>
                    <a:pt x="5918" y="4442"/>
                  </a:cubicBezTo>
                  <a:cubicBezTo>
                    <a:pt x="5918" y="5263"/>
                    <a:pt x="5239" y="5918"/>
                    <a:pt x="4442" y="5918"/>
                  </a:cubicBezTo>
                  <a:cubicBezTo>
                    <a:pt x="3632" y="5918"/>
                    <a:pt x="2965" y="5263"/>
                    <a:pt x="2965" y="4442"/>
                  </a:cubicBezTo>
                  <a:cubicBezTo>
                    <a:pt x="2965" y="3620"/>
                    <a:pt x="3632" y="2966"/>
                    <a:pt x="4442" y="2966"/>
                  </a:cubicBezTo>
                  <a:close/>
                  <a:moveTo>
                    <a:pt x="1108" y="2120"/>
                  </a:moveTo>
                  <a:lnTo>
                    <a:pt x="2656" y="4775"/>
                  </a:lnTo>
                  <a:cubicBezTo>
                    <a:pt x="2822" y="5633"/>
                    <a:pt x="3561" y="6264"/>
                    <a:pt x="4453" y="6264"/>
                  </a:cubicBezTo>
                  <a:cubicBezTo>
                    <a:pt x="4704" y="6264"/>
                    <a:pt x="4942" y="6228"/>
                    <a:pt x="5156" y="6121"/>
                  </a:cubicBezTo>
                  <a:lnTo>
                    <a:pt x="5156" y="6121"/>
                  </a:lnTo>
                  <a:lnTo>
                    <a:pt x="3894" y="8466"/>
                  </a:lnTo>
                  <a:cubicBezTo>
                    <a:pt x="1906" y="8204"/>
                    <a:pt x="382" y="6490"/>
                    <a:pt x="382" y="4442"/>
                  </a:cubicBezTo>
                  <a:cubicBezTo>
                    <a:pt x="382" y="3573"/>
                    <a:pt x="643" y="2775"/>
                    <a:pt x="1108" y="2120"/>
                  </a:cubicBezTo>
                  <a:close/>
                  <a:moveTo>
                    <a:pt x="4442" y="370"/>
                  </a:moveTo>
                  <a:cubicBezTo>
                    <a:pt x="6037" y="370"/>
                    <a:pt x="7406" y="1287"/>
                    <a:pt x="8085" y="2620"/>
                  </a:cubicBezTo>
                  <a:lnTo>
                    <a:pt x="7120" y="2620"/>
                  </a:lnTo>
                  <a:cubicBezTo>
                    <a:pt x="7013" y="2620"/>
                    <a:pt x="6942" y="2692"/>
                    <a:pt x="6942" y="2799"/>
                  </a:cubicBezTo>
                  <a:cubicBezTo>
                    <a:pt x="6942" y="2906"/>
                    <a:pt x="7013" y="2977"/>
                    <a:pt x="7120" y="2977"/>
                  </a:cubicBezTo>
                  <a:lnTo>
                    <a:pt x="8252" y="2977"/>
                  </a:lnTo>
                  <a:cubicBezTo>
                    <a:pt x="8430" y="3442"/>
                    <a:pt x="8537" y="3930"/>
                    <a:pt x="8537" y="4454"/>
                  </a:cubicBezTo>
                  <a:cubicBezTo>
                    <a:pt x="8514" y="6692"/>
                    <a:pt x="6692" y="8514"/>
                    <a:pt x="4442" y="8514"/>
                  </a:cubicBezTo>
                  <a:lnTo>
                    <a:pt x="4263" y="8514"/>
                  </a:lnTo>
                  <a:lnTo>
                    <a:pt x="5799" y="5680"/>
                  </a:lnTo>
                  <a:cubicBezTo>
                    <a:pt x="6097" y="5347"/>
                    <a:pt x="6275" y="4918"/>
                    <a:pt x="6275" y="4454"/>
                  </a:cubicBezTo>
                  <a:cubicBezTo>
                    <a:pt x="6275" y="3847"/>
                    <a:pt x="5977" y="3311"/>
                    <a:pt x="5525" y="2977"/>
                  </a:cubicBezTo>
                  <a:lnTo>
                    <a:pt x="6251" y="2977"/>
                  </a:lnTo>
                  <a:cubicBezTo>
                    <a:pt x="6358" y="2977"/>
                    <a:pt x="6430" y="2906"/>
                    <a:pt x="6430" y="2799"/>
                  </a:cubicBezTo>
                  <a:cubicBezTo>
                    <a:pt x="6430" y="2692"/>
                    <a:pt x="6358" y="2620"/>
                    <a:pt x="6251" y="2620"/>
                  </a:cubicBezTo>
                  <a:lnTo>
                    <a:pt x="4453" y="2620"/>
                  </a:lnTo>
                  <a:cubicBezTo>
                    <a:pt x="3561" y="2620"/>
                    <a:pt x="2834" y="3263"/>
                    <a:pt x="2656" y="4097"/>
                  </a:cubicBezTo>
                  <a:lnTo>
                    <a:pt x="1334" y="1834"/>
                  </a:lnTo>
                  <a:cubicBezTo>
                    <a:pt x="2072" y="941"/>
                    <a:pt x="3191" y="370"/>
                    <a:pt x="4442" y="370"/>
                  </a:cubicBezTo>
                  <a:close/>
                  <a:moveTo>
                    <a:pt x="4442" y="1"/>
                  </a:moveTo>
                  <a:cubicBezTo>
                    <a:pt x="2001" y="1"/>
                    <a:pt x="1" y="2001"/>
                    <a:pt x="1" y="4442"/>
                  </a:cubicBezTo>
                  <a:cubicBezTo>
                    <a:pt x="1" y="6883"/>
                    <a:pt x="2001" y="8871"/>
                    <a:pt x="4442" y="8871"/>
                  </a:cubicBezTo>
                  <a:cubicBezTo>
                    <a:pt x="6882" y="8871"/>
                    <a:pt x="8871" y="6883"/>
                    <a:pt x="8871" y="4442"/>
                  </a:cubicBezTo>
                  <a:cubicBezTo>
                    <a:pt x="8871" y="2001"/>
                    <a:pt x="6894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61" name="Google Shape;12261;p82"/>
            <p:cNvSpPr/>
            <p:nvPr/>
          </p:nvSpPr>
          <p:spPr>
            <a:xfrm>
              <a:off x="6676166" y="3494083"/>
              <a:ext cx="71267" cy="71299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36" y="346"/>
                    <a:pt x="1893" y="679"/>
                    <a:pt x="1893" y="1120"/>
                  </a:cubicBezTo>
                  <a:cubicBezTo>
                    <a:pt x="1893" y="1549"/>
                    <a:pt x="1548" y="1894"/>
                    <a:pt x="1120" y="1894"/>
                  </a:cubicBezTo>
                  <a:cubicBezTo>
                    <a:pt x="703" y="1894"/>
                    <a:pt x="346" y="1549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489" y="1"/>
                    <a:pt x="0" y="513"/>
                    <a:pt x="0" y="1120"/>
                  </a:cubicBezTo>
                  <a:cubicBezTo>
                    <a:pt x="0" y="1727"/>
                    <a:pt x="512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39" y="513"/>
                    <a:pt x="1739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2" name="Google Shape;12262;p82"/>
          <p:cNvGrpSpPr/>
          <p:nvPr/>
        </p:nvGrpSpPr>
        <p:grpSpPr>
          <a:xfrm>
            <a:off x="8044442" y="4569907"/>
            <a:ext cx="476516" cy="476007"/>
            <a:chOff x="6058441" y="3351230"/>
            <a:chExt cx="357387" cy="357005"/>
          </a:xfrm>
          <a:solidFill>
            <a:schemeClr val="tx1"/>
          </a:solidFill>
        </p:grpSpPr>
        <p:sp>
          <p:nvSpPr>
            <p:cNvPr id="12263" name="Google Shape;12263;p82"/>
            <p:cNvSpPr/>
            <p:nvPr/>
          </p:nvSpPr>
          <p:spPr>
            <a:xfrm>
              <a:off x="605844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08" y="357"/>
                  </a:moveTo>
                  <a:cubicBezTo>
                    <a:pt x="8513" y="357"/>
                    <a:pt x="10871" y="2703"/>
                    <a:pt x="10871" y="5608"/>
                  </a:cubicBezTo>
                  <a:cubicBezTo>
                    <a:pt x="10871" y="8513"/>
                    <a:pt x="8513" y="10859"/>
                    <a:pt x="5608" y="10859"/>
                  </a:cubicBezTo>
                  <a:cubicBezTo>
                    <a:pt x="2715" y="10859"/>
                    <a:pt x="357" y="8513"/>
                    <a:pt x="357" y="5608"/>
                  </a:cubicBezTo>
                  <a:cubicBezTo>
                    <a:pt x="357" y="2703"/>
                    <a:pt x="2715" y="357"/>
                    <a:pt x="5608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56" y="8525"/>
                    <a:pt x="11228" y="7108"/>
                    <a:pt x="11228" y="5608"/>
                  </a:cubicBezTo>
                  <a:cubicBezTo>
                    <a:pt x="11228" y="4108"/>
                    <a:pt x="10644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64" name="Google Shape;12264;p82"/>
            <p:cNvSpPr/>
            <p:nvPr/>
          </p:nvSpPr>
          <p:spPr>
            <a:xfrm>
              <a:off x="6111120" y="3403527"/>
              <a:ext cx="252030" cy="252030"/>
            </a:xfrm>
            <a:custGeom>
              <a:avLst/>
              <a:gdLst/>
              <a:ahLst/>
              <a:cxnLst/>
              <a:rect l="l" t="t" r="r" b="b"/>
              <a:pathLst>
                <a:path w="7918" h="7918" extrusionOk="0">
                  <a:moveTo>
                    <a:pt x="3953" y="357"/>
                  </a:moveTo>
                  <a:cubicBezTo>
                    <a:pt x="4048" y="357"/>
                    <a:pt x="4132" y="357"/>
                    <a:pt x="4215" y="381"/>
                  </a:cubicBezTo>
                  <a:cubicBezTo>
                    <a:pt x="4239" y="560"/>
                    <a:pt x="4251" y="715"/>
                    <a:pt x="4251" y="893"/>
                  </a:cubicBezTo>
                  <a:cubicBezTo>
                    <a:pt x="4251" y="1584"/>
                    <a:pt x="4060" y="2203"/>
                    <a:pt x="3739" y="2762"/>
                  </a:cubicBezTo>
                  <a:cubicBezTo>
                    <a:pt x="2941" y="2239"/>
                    <a:pt x="2048" y="1905"/>
                    <a:pt x="1096" y="1774"/>
                  </a:cubicBezTo>
                  <a:cubicBezTo>
                    <a:pt x="1762" y="905"/>
                    <a:pt x="2798" y="357"/>
                    <a:pt x="3953" y="357"/>
                  </a:cubicBezTo>
                  <a:close/>
                  <a:moveTo>
                    <a:pt x="4584" y="405"/>
                  </a:moveTo>
                  <a:lnTo>
                    <a:pt x="4584" y="405"/>
                  </a:lnTo>
                  <a:cubicBezTo>
                    <a:pt x="6144" y="691"/>
                    <a:pt x="7346" y="1965"/>
                    <a:pt x="7549" y="3548"/>
                  </a:cubicBezTo>
                  <a:lnTo>
                    <a:pt x="7513" y="3548"/>
                  </a:lnTo>
                  <a:cubicBezTo>
                    <a:pt x="6715" y="3548"/>
                    <a:pt x="5953" y="3786"/>
                    <a:pt x="5322" y="4203"/>
                  </a:cubicBezTo>
                  <a:cubicBezTo>
                    <a:pt x="5084" y="3905"/>
                    <a:pt x="4822" y="3608"/>
                    <a:pt x="4525" y="3358"/>
                  </a:cubicBezTo>
                  <a:cubicBezTo>
                    <a:pt x="4358" y="3203"/>
                    <a:pt x="4191" y="3072"/>
                    <a:pt x="4036" y="2953"/>
                  </a:cubicBezTo>
                  <a:cubicBezTo>
                    <a:pt x="4405" y="2358"/>
                    <a:pt x="4608" y="1643"/>
                    <a:pt x="4608" y="881"/>
                  </a:cubicBezTo>
                  <a:cubicBezTo>
                    <a:pt x="4608" y="715"/>
                    <a:pt x="4596" y="572"/>
                    <a:pt x="4584" y="405"/>
                  </a:cubicBezTo>
                  <a:close/>
                  <a:moveTo>
                    <a:pt x="869" y="2084"/>
                  </a:moveTo>
                  <a:cubicBezTo>
                    <a:pt x="1846" y="2191"/>
                    <a:pt x="2751" y="2536"/>
                    <a:pt x="3536" y="3036"/>
                  </a:cubicBezTo>
                  <a:cubicBezTo>
                    <a:pt x="2881" y="3917"/>
                    <a:pt x="1834" y="4501"/>
                    <a:pt x="655" y="4501"/>
                  </a:cubicBezTo>
                  <a:cubicBezTo>
                    <a:pt x="560" y="4501"/>
                    <a:pt x="476" y="4501"/>
                    <a:pt x="393" y="4477"/>
                  </a:cubicBezTo>
                  <a:cubicBezTo>
                    <a:pt x="369" y="4322"/>
                    <a:pt x="357" y="4144"/>
                    <a:pt x="357" y="3965"/>
                  </a:cubicBezTo>
                  <a:cubicBezTo>
                    <a:pt x="357" y="3274"/>
                    <a:pt x="548" y="2643"/>
                    <a:pt x="869" y="2084"/>
                  </a:cubicBezTo>
                  <a:close/>
                  <a:moveTo>
                    <a:pt x="7561" y="3905"/>
                  </a:moveTo>
                  <a:lnTo>
                    <a:pt x="7561" y="3965"/>
                  </a:lnTo>
                  <a:cubicBezTo>
                    <a:pt x="7561" y="4977"/>
                    <a:pt x="7144" y="5882"/>
                    <a:pt x="6489" y="6537"/>
                  </a:cubicBezTo>
                  <a:cubicBezTo>
                    <a:pt x="6299" y="5798"/>
                    <a:pt x="5965" y="5108"/>
                    <a:pt x="5537" y="4501"/>
                  </a:cubicBezTo>
                  <a:cubicBezTo>
                    <a:pt x="6096" y="4132"/>
                    <a:pt x="6787" y="3905"/>
                    <a:pt x="7501" y="3905"/>
                  </a:cubicBezTo>
                  <a:close/>
                  <a:moveTo>
                    <a:pt x="3834" y="3251"/>
                  </a:moveTo>
                  <a:cubicBezTo>
                    <a:pt x="4286" y="3572"/>
                    <a:pt x="4703" y="3977"/>
                    <a:pt x="5037" y="4429"/>
                  </a:cubicBezTo>
                  <a:cubicBezTo>
                    <a:pt x="4727" y="4679"/>
                    <a:pt x="4465" y="4965"/>
                    <a:pt x="4239" y="5287"/>
                  </a:cubicBezTo>
                  <a:cubicBezTo>
                    <a:pt x="4191" y="5358"/>
                    <a:pt x="4191" y="5453"/>
                    <a:pt x="4251" y="5513"/>
                  </a:cubicBezTo>
                  <a:cubicBezTo>
                    <a:pt x="4281" y="5543"/>
                    <a:pt x="4325" y="5559"/>
                    <a:pt x="4370" y="5559"/>
                  </a:cubicBezTo>
                  <a:cubicBezTo>
                    <a:pt x="4429" y="5559"/>
                    <a:pt x="4491" y="5531"/>
                    <a:pt x="4525" y="5477"/>
                  </a:cubicBezTo>
                  <a:cubicBezTo>
                    <a:pt x="4727" y="5179"/>
                    <a:pt x="4965" y="4929"/>
                    <a:pt x="5239" y="4703"/>
                  </a:cubicBezTo>
                  <a:cubicBezTo>
                    <a:pt x="5668" y="5334"/>
                    <a:pt x="5977" y="6025"/>
                    <a:pt x="6168" y="6799"/>
                  </a:cubicBezTo>
                  <a:cubicBezTo>
                    <a:pt x="5560" y="7287"/>
                    <a:pt x="4786" y="7561"/>
                    <a:pt x="3953" y="7561"/>
                  </a:cubicBezTo>
                  <a:lnTo>
                    <a:pt x="3894" y="7561"/>
                  </a:lnTo>
                  <a:lnTo>
                    <a:pt x="3894" y="7501"/>
                  </a:lnTo>
                  <a:cubicBezTo>
                    <a:pt x="3894" y="7061"/>
                    <a:pt x="3965" y="6632"/>
                    <a:pt x="4120" y="6239"/>
                  </a:cubicBezTo>
                  <a:cubicBezTo>
                    <a:pt x="4144" y="6179"/>
                    <a:pt x="4132" y="6108"/>
                    <a:pt x="4072" y="6060"/>
                  </a:cubicBezTo>
                  <a:cubicBezTo>
                    <a:pt x="4039" y="6027"/>
                    <a:pt x="3995" y="6011"/>
                    <a:pt x="3950" y="6011"/>
                  </a:cubicBezTo>
                  <a:cubicBezTo>
                    <a:pt x="3883" y="6011"/>
                    <a:pt x="3815" y="6048"/>
                    <a:pt x="3786" y="6120"/>
                  </a:cubicBezTo>
                  <a:cubicBezTo>
                    <a:pt x="3632" y="6549"/>
                    <a:pt x="3536" y="7025"/>
                    <a:pt x="3536" y="7525"/>
                  </a:cubicBezTo>
                  <a:lnTo>
                    <a:pt x="3536" y="7549"/>
                  </a:lnTo>
                  <a:cubicBezTo>
                    <a:pt x="2036" y="7370"/>
                    <a:pt x="810" y="6287"/>
                    <a:pt x="453" y="4858"/>
                  </a:cubicBezTo>
                  <a:lnTo>
                    <a:pt x="655" y="4858"/>
                  </a:lnTo>
                  <a:cubicBezTo>
                    <a:pt x="1965" y="4858"/>
                    <a:pt x="3108" y="4215"/>
                    <a:pt x="3834" y="3251"/>
                  </a:cubicBezTo>
                  <a:close/>
                  <a:moveTo>
                    <a:pt x="3953" y="0"/>
                  </a:moveTo>
                  <a:cubicBezTo>
                    <a:pt x="1762" y="0"/>
                    <a:pt x="0" y="1774"/>
                    <a:pt x="0" y="3965"/>
                  </a:cubicBezTo>
                  <a:cubicBezTo>
                    <a:pt x="0" y="6156"/>
                    <a:pt x="1774" y="7918"/>
                    <a:pt x="3953" y="7918"/>
                  </a:cubicBezTo>
                  <a:cubicBezTo>
                    <a:pt x="6144" y="7918"/>
                    <a:pt x="7918" y="6156"/>
                    <a:pt x="7918" y="3965"/>
                  </a:cubicBezTo>
                  <a:cubicBezTo>
                    <a:pt x="7918" y="1774"/>
                    <a:pt x="6144" y="0"/>
                    <a:pt x="3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5" name="Google Shape;12265;p82"/>
          <p:cNvGrpSpPr/>
          <p:nvPr/>
        </p:nvGrpSpPr>
        <p:grpSpPr>
          <a:xfrm>
            <a:off x="10576498" y="4569398"/>
            <a:ext cx="476516" cy="476516"/>
            <a:chOff x="7957483" y="3350848"/>
            <a:chExt cx="357387" cy="357387"/>
          </a:xfrm>
          <a:solidFill>
            <a:schemeClr val="tx1"/>
          </a:solidFill>
        </p:grpSpPr>
        <p:sp>
          <p:nvSpPr>
            <p:cNvPr id="12266" name="Google Shape;12266;p82"/>
            <p:cNvSpPr/>
            <p:nvPr/>
          </p:nvSpPr>
          <p:spPr>
            <a:xfrm>
              <a:off x="8025312" y="3410721"/>
              <a:ext cx="71649" cy="71267"/>
            </a:xfrm>
            <a:custGeom>
              <a:avLst/>
              <a:gdLst/>
              <a:ahLst/>
              <a:cxnLst/>
              <a:rect l="l" t="t" r="r" b="b"/>
              <a:pathLst>
                <a:path w="2251" h="2239" extrusionOk="0">
                  <a:moveTo>
                    <a:pt x="1120" y="0"/>
                  </a:moveTo>
                  <a:cubicBezTo>
                    <a:pt x="489" y="0"/>
                    <a:pt x="1" y="500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51" y="1048"/>
                    <a:pt x="2156" y="953"/>
                    <a:pt x="2072" y="953"/>
                  </a:cubicBezTo>
                  <a:lnTo>
                    <a:pt x="1358" y="953"/>
                  </a:lnTo>
                  <a:cubicBezTo>
                    <a:pt x="1251" y="953"/>
                    <a:pt x="1179" y="1024"/>
                    <a:pt x="1179" y="1131"/>
                  </a:cubicBezTo>
                  <a:cubicBezTo>
                    <a:pt x="1179" y="1239"/>
                    <a:pt x="1251" y="1310"/>
                    <a:pt x="1358" y="1310"/>
                  </a:cubicBezTo>
                  <a:lnTo>
                    <a:pt x="1858" y="1310"/>
                  </a:lnTo>
                  <a:cubicBezTo>
                    <a:pt x="1787" y="1655"/>
                    <a:pt x="1477" y="1905"/>
                    <a:pt x="1120" y="1905"/>
                  </a:cubicBezTo>
                  <a:cubicBezTo>
                    <a:pt x="703" y="1905"/>
                    <a:pt x="346" y="1560"/>
                    <a:pt x="346" y="1131"/>
                  </a:cubicBezTo>
                  <a:cubicBezTo>
                    <a:pt x="346" y="715"/>
                    <a:pt x="691" y="358"/>
                    <a:pt x="1120" y="358"/>
                  </a:cubicBezTo>
                  <a:cubicBezTo>
                    <a:pt x="1310" y="358"/>
                    <a:pt x="1489" y="429"/>
                    <a:pt x="1620" y="548"/>
                  </a:cubicBezTo>
                  <a:cubicBezTo>
                    <a:pt x="1660" y="576"/>
                    <a:pt x="1702" y="591"/>
                    <a:pt x="1745" y="591"/>
                  </a:cubicBezTo>
                  <a:cubicBezTo>
                    <a:pt x="1791" y="591"/>
                    <a:pt x="1838" y="573"/>
                    <a:pt x="1882" y="536"/>
                  </a:cubicBezTo>
                  <a:cubicBezTo>
                    <a:pt x="1953" y="465"/>
                    <a:pt x="1941" y="358"/>
                    <a:pt x="1858" y="286"/>
                  </a:cubicBezTo>
                  <a:cubicBezTo>
                    <a:pt x="1656" y="108"/>
                    <a:pt x="1406" y="0"/>
                    <a:pt x="1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67" name="Google Shape;12267;p82"/>
            <p:cNvSpPr/>
            <p:nvPr/>
          </p:nvSpPr>
          <p:spPr>
            <a:xfrm>
              <a:off x="8191306" y="3380768"/>
              <a:ext cx="70917" cy="71299"/>
            </a:xfrm>
            <a:custGeom>
              <a:avLst/>
              <a:gdLst/>
              <a:ahLst/>
              <a:cxnLst/>
              <a:rect l="l" t="t" r="r" b="b"/>
              <a:pathLst>
                <a:path w="2228" h="2240" extrusionOk="0">
                  <a:moveTo>
                    <a:pt x="1108" y="346"/>
                  </a:moveTo>
                  <a:cubicBezTo>
                    <a:pt x="1548" y="346"/>
                    <a:pt x="1882" y="691"/>
                    <a:pt x="1882" y="1120"/>
                  </a:cubicBezTo>
                  <a:cubicBezTo>
                    <a:pt x="1870" y="1549"/>
                    <a:pt x="1525" y="1894"/>
                    <a:pt x="1108" y="1894"/>
                  </a:cubicBezTo>
                  <a:cubicBezTo>
                    <a:pt x="691" y="1894"/>
                    <a:pt x="334" y="1549"/>
                    <a:pt x="334" y="1120"/>
                  </a:cubicBezTo>
                  <a:cubicBezTo>
                    <a:pt x="334" y="703"/>
                    <a:pt x="679" y="346"/>
                    <a:pt x="1108" y="346"/>
                  </a:cubicBezTo>
                  <a:close/>
                  <a:moveTo>
                    <a:pt x="1108" y="1"/>
                  </a:moveTo>
                  <a:cubicBezTo>
                    <a:pt x="489" y="1"/>
                    <a:pt x="1" y="513"/>
                    <a:pt x="1" y="1120"/>
                  </a:cubicBezTo>
                  <a:cubicBezTo>
                    <a:pt x="1" y="1751"/>
                    <a:pt x="501" y="2239"/>
                    <a:pt x="1108" y="2239"/>
                  </a:cubicBezTo>
                  <a:cubicBezTo>
                    <a:pt x="1739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68" name="Google Shape;12268;p82"/>
            <p:cNvSpPr/>
            <p:nvPr/>
          </p:nvSpPr>
          <p:spPr>
            <a:xfrm>
              <a:off x="7957483" y="3350848"/>
              <a:ext cx="357387" cy="357387"/>
            </a:xfrm>
            <a:custGeom>
              <a:avLst/>
              <a:gdLst/>
              <a:ahLst/>
              <a:cxnLst/>
              <a:rect l="l" t="t" r="r" b="b"/>
              <a:pathLst>
                <a:path w="11228" h="11228" extrusionOk="0">
                  <a:moveTo>
                    <a:pt x="8454" y="369"/>
                  </a:moveTo>
                  <a:cubicBezTo>
                    <a:pt x="9525" y="369"/>
                    <a:pt x="10406" y="1238"/>
                    <a:pt x="10406" y="2310"/>
                  </a:cubicBezTo>
                  <a:cubicBezTo>
                    <a:pt x="10406" y="3167"/>
                    <a:pt x="9097" y="4691"/>
                    <a:pt x="8454" y="5370"/>
                  </a:cubicBezTo>
                  <a:cubicBezTo>
                    <a:pt x="7823" y="4691"/>
                    <a:pt x="6513" y="3143"/>
                    <a:pt x="6513" y="2310"/>
                  </a:cubicBezTo>
                  <a:cubicBezTo>
                    <a:pt x="6513" y="1227"/>
                    <a:pt x="7370" y="369"/>
                    <a:pt x="8454" y="369"/>
                  </a:cubicBezTo>
                  <a:close/>
                  <a:moveTo>
                    <a:pt x="5620" y="369"/>
                  </a:moveTo>
                  <a:cubicBezTo>
                    <a:pt x="6073" y="369"/>
                    <a:pt x="6537" y="429"/>
                    <a:pt x="6989" y="548"/>
                  </a:cubicBezTo>
                  <a:cubicBezTo>
                    <a:pt x="6477" y="965"/>
                    <a:pt x="6156" y="1596"/>
                    <a:pt x="6156" y="2310"/>
                  </a:cubicBezTo>
                  <a:cubicBezTo>
                    <a:pt x="6156" y="2524"/>
                    <a:pt x="6215" y="2751"/>
                    <a:pt x="6299" y="2989"/>
                  </a:cubicBezTo>
                  <a:lnTo>
                    <a:pt x="536" y="6977"/>
                  </a:lnTo>
                  <a:cubicBezTo>
                    <a:pt x="417" y="6537"/>
                    <a:pt x="358" y="6084"/>
                    <a:pt x="358" y="5620"/>
                  </a:cubicBezTo>
                  <a:cubicBezTo>
                    <a:pt x="358" y="2715"/>
                    <a:pt x="2715" y="369"/>
                    <a:pt x="5620" y="369"/>
                  </a:cubicBezTo>
                  <a:close/>
                  <a:moveTo>
                    <a:pt x="10359" y="3417"/>
                  </a:moveTo>
                  <a:cubicBezTo>
                    <a:pt x="10668" y="4096"/>
                    <a:pt x="10835" y="4858"/>
                    <a:pt x="10835" y="5620"/>
                  </a:cubicBezTo>
                  <a:cubicBezTo>
                    <a:pt x="10871" y="7418"/>
                    <a:pt x="9966" y="9013"/>
                    <a:pt x="8561" y="9966"/>
                  </a:cubicBezTo>
                  <a:lnTo>
                    <a:pt x="5358" y="5394"/>
                  </a:lnTo>
                  <a:lnTo>
                    <a:pt x="7001" y="4191"/>
                  </a:lnTo>
                  <a:cubicBezTo>
                    <a:pt x="7585" y="4989"/>
                    <a:pt x="8263" y="5679"/>
                    <a:pt x="8311" y="5739"/>
                  </a:cubicBezTo>
                  <a:cubicBezTo>
                    <a:pt x="8335" y="5763"/>
                    <a:pt x="8382" y="5799"/>
                    <a:pt x="8430" y="5799"/>
                  </a:cubicBezTo>
                  <a:cubicBezTo>
                    <a:pt x="8478" y="5799"/>
                    <a:pt x="8513" y="5775"/>
                    <a:pt x="8549" y="5739"/>
                  </a:cubicBezTo>
                  <a:cubicBezTo>
                    <a:pt x="8609" y="5679"/>
                    <a:pt x="9764" y="4513"/>
                    <a:pt x="10359" y="3417"/>
                  </a:cubicBezTo>
                  <a:close/>
                  <a:moveTo>
                    <a:pt x="5096" y="5608"/>
                  </a:moveTo>
                  <a:lnTo>
                    <a:pt x="8275" y="10156"/>
                  </a:lnTo>
                  <a:cubicBezTo>
                    <a:pt x="8025" y="10287"/>
                    <a:pt x="7775" y="10406"/>
                    <a:pt x="7525" y="10513"/>
                  </a:cubicBezTo>
                  <a:lnTo>
                    <a:pt x="4430" y="6096"/>
                  </a:lnTo>
                  <a:lnTo>
                    <a:pt x="5096" y="5608"/>
                  </a:lnTo>
                  <a:close/>
                  <a:moveTo>
                    <a:pt x="6466" y="3310"/>
                  </a:moveTo>
                  <a:cubicBezTo>
                    <a:pt x="6573" y="3501"/>
                    <a:pt x="6692" y="3715"/>
                    <a:pt x="6823" y="3905"/>
                  </a:cubicBezTo>
                  <a:lnTo>
                    <a:pt x="3215" y="6537"/>
                  </a:lnTo>
                  <a:cubicBezTo>
                    <a:pt x="3132" y="6596"/>
                    <a:pt x="3132" y="6739"/>
                    <a:pt x="3203" y="6811"/>
                  </a:cubicBezTo>
                  <a:cubicBezTo>
                    <a:pt x="3236" y="6843"/>
                    <a:pt x="3283" y="6862"/>
                    <a:pt x="3329" y="6862"/>
                  </a:cubicBezTo>
                  <a:cubicBezTo>
                    <a:pt x="3366" y="6862"/>
                    <a:pt x="3403" y="6849"/>
                    <a:pt x="3429" y="6822"/>
                  </a:cubicBezTo>
                  <a:lnTo>
                    <a:pt x="4144" y="6299"/>
                  </a:lnTo>
                  <a:lnTo>
                    <a:pt x="7180" y="10632"/>
                  </a:lnTo>
                  <a:cubicBezTo>
                    <a:pt x="6668" y="10799"/>
                    <a:pt x="6156" y="10871"/>
                    <a:pt x="5620" y="10871"/>
                  </a:cubicBezTo>
                  <a:cubicBezTo>
                    <a:pt x="3751" y="10871"/>
                    <a:pt x="2132" y="9906"/>
                    <a:pt x="1191" y="8442"/>
                  </a:cubicBezTo>
                  <a:lnTo>
                    <a:pt x="2727" y="7334"/>
                  </a:lnTo>
                  <a:cubicBezTo>
                    <a:pt x="2822" y="7275"/>
                    <a:pt x="2822" y="7132"/>
                    <a:pt x="2739" y="7061"/>
                  </a:cubicBezTo>
                  <a:cubicBezTo>
                    <a:pt x="2706" y="7028"/>
                    <a:pt x="2663" y="7010"/>
                    <a:pt x="2620" y="7010"/>
                  </a:cubicBezTo>
                  <a:cubicBezTo>
                    <a:pt x="2585" y="7010"/>
                    <a:pt x="2551" y="7022"/>
                    <a:pt x="2525" y="7049"/>
                  </a:cubicBezTo>
                  <a:lnTo>
                    <a:pt x="1012" y="8144"/>
                  </a:lnTo>
                  <a:cubicBezTo>
                    <a:pt x="870" y="7894"/>
                    <a:pt x="751" y="7608"/>
                    <a:pt x="655" y="7334"/>
                  </a:cubicBezTo>
                  <a:lnTo>
                    <a:pt x="6466" y="3310"/>
                  </a:lnTo>
                  <a:close/>
                  <a:moveTo>
                    <a:pt x="5608" y="0"/>
                  </a:moveTo>
                  <a:cubicBezTo>
                    <a:pt x="4108" y="0"/>
                    <a:pt x="2715" y="584"/>
                    <a:pt x="1643" y="1643"/>
                  </a:cubicBezTo>
                  <a:cubicBezTo>
                    <a:pt x="584" y="2703"/>
                    <a:pt x="0" y="4120"/>
                    <a:pt x="0" y="5620"/>
                  </a:cubicBezTo>
                  <a:cubicBezTo>
                    <a:pt x="0" y="7120"/>
                    <a:pt x="584" y="8525"/>
                    <a:pt x="1643" y="9597"/>
                  </a:cubicBezTo>
                  <a:cubicBezTo>
                    <a:pt x="2691" y="10644"/>
                    <a:pt x="4108" y="11228"/>
                    <a:pt x="5608" y="11228"/>
                  </a:cubicBezTo>
                  <a:cubicBezTo>
                    <a:pt x="7120" y="11228"/>
                    <a:pt x="8513" y="10644"/>
                    <a:pt x="9585" y="9597"/>
                  </a:cubicBezTo>
                  <a:cubicBezTo>
                    <a:pt x="10645" y="8537"/>
                    <a:pt x="11228" y="7120"/>
                    <a:pt x="11228" y="5620"/>
                  </a:cubicBezTo>
                  <a:cubicBezTo>
                    <a:pt x="11228" y="4715"/>
                    <a:pt x="11002" y="3822"/>
                    <a:pt x="10585" y="3012"/>
                  </a:cubicBezTo>
                  <a:cubicBezTo>
                    <a:pt x="10692" y="2762"/>
                    <a:pt x="10752" y="2524"/>
                    <a:pt x="10752" y="2310"/>
                  </a:cubicBezTo>
                  <a:cubicBezTo>
                    <a:pt x="10752" y="1048"/>
                    <a:pt x="9716" y="0"/>
                    <a:pt x="8442" y="0"/>
                  </a:cubicBezTo>
                  <a:cubicBezTo>
                    <a:pt x="8037" y="0"/>
                    <a:pt x="7668" y="107"/>
                    <a:pt x="7358" y="286"/>
                  </a:cubicBezTo>
                  <a:cubicBezTo>
                    <a:pt x="6787" y="107"/>
                    <a:pt x="6204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9" name="Google Shape;12269;p82"/>
          <p:cNvGrpSpPr/>
          <p:nvPr/>
        </p:nvGrpSpPr>
        <p:grpSpPr>
          <a:xfrm>
            <a:off x="9310215" y="4569907"/>
            <a:ext cx="476516" cy="476007"/>
            <a:chOff x="7007771" y="3351230"/>
            <a:chExt cx="357387" cy="357005"/>
          </a:xfrm>
          <a:solidFill>
            <a:schemeClr val="tx1"/>
          </a:solidFill>
        </p:grpSpPr>
        <p:sp>
          <p:nvSpPr>
            <p:cNvPr id="12270" name="Google Shape;12270;p82"/>
            <p:cNvSpPr/>
            <p:nvPr/>
          </p:nvSpPr>
          <p:spPr>
            <a:xfrm>
              <a:off x="700777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32" y="357"/>
                  </a:moveTo>
                  <a:cubicBezTo>
                    <a:pt x="8525" y="357"/>
                    <a:pt x="10883" y="2703"/>
                    <a:pt x="10883" y="5608"/>
                  </a:cubicBezTo>
                  <a:cubicBezTo>
                    <a:pt x="10883" y="8513"/>
                    <a:pt x="8513" y="10859"/>
                    <a:pt x="5632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32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43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43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45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71" name="Google Shape;12271;p82"/>
            <p:cNvSpPr/>
            <p:nvPr/>
          </p:nvSpPr>
          <p:spPr>
            <a:xfrm>
              <a:off x="7060450" y="3456206"/>
              <a:ext cx="80371" cy="124710"/>
            </a:xfrm>
            <a:custGeom>
              <a:avLst/>
              <a:gdLst/>
              <a:ahLst/>
              <a:cxnLst/>
              <a:rect l="l" t="t" r="r" b="b"/>
              <a:pathLst>
                <a:path w="2525" h="3918" extrusionOk="0">
                  <a:moveTo>
                    <a:pt x="536" y="345"/>
                  </a:moveTo>
                  <a:cubicBezTo>
                    <a:pt x="619" y="345"/>
                    <a:pt x="691" y="417"/>
                    <a:pt x="691" y="512"/>
                  </a:cubicBezTo>
                  <a:lnTo>
                    <a:pt x="691" y="1953"/>
                  </a:lnTo>
                  <a:cubicBezTo>
                    <a:pt x="691" y="2024"/>
                    <a:pt x="739" y="2084"/>
                    <a:pt x="798" y="2119"/>
                  </a:cubicBezTo>
                  <a:cubicBezTo>
                    <a:pt x="817" y="2127"/>
                    <a:pt x="839" y="2131"/>
                    <a:pt x="862" y="2131"/>
                  </a:cubicBezTo>
                  <a:cubicBezTo>
                    <a:pt x="912" y="2131"/>
                    <a:pt x="964" y="2112"/>
                    <a:pt x="989" y="2072"/>
                  </a:cubicBezTo>
                  <a:lnTo>
                    <a:pt x="1727" y="1346"/>
                  </a:lnTo>
                  <a:cubicBezTo>
                    <a:pt x="1756" y="1316"/>
                    <a:pt x="1795" y="1301"/>
                    <a:pt x="1834" y="1301"/>
                  </a:cubicBezTo>
                  <a:cubicBezTo>
                    <a:pt x="1873" y="1301"/>
                    <a:pt x="1911" y="1316"/>
                    <a:pt x="1941" y="1346"/>
                  </a:cubicBezTo>
                  <a:cubicBezTo>
                    <a:pt x="2012" y="1405"/>
                    <a:pt x="2012" y="1500"/>
                    <a:pt x="1941" y="1560"/>
                  </a:cubicBezTo>
                  <a:lnTo>
                    <a:pt x="1489" y="2024"/>
                  </a:lnTo>
                  <a:cubicBezTo>
                    <a:pt x="1429" y="2084"/>
                    <a:pt x="1417" y="2191"/>
                    <a:pt x="1477" y="2262"/>
                  </a:cubicBezTo>
                  <a:lnTo>
                    <a:pt x="2084" y="3096"/>
                  </a:lnTo>
                  <a:cubicBezTo>
                    <a:pt x="2108" y="3143"/>
                    <a:pt x="2108" y="3191"/>
                    <a:pt x="2108" y="3227"/>
                  </a:cubicBezTo>
                  <a:cubicBezTo>
                    <a:pt x="2108" y="3274"/>
                    <a:pt x="2084" y="3310"/>
                    <a:pt x="2048" y="3334"/>
                  </a:cubicBezTo>
                  <a:cubicBezTo>
                    <a:pt x="2024" y="3370"/>
                    <a:pt x="1977" y="3370"/>
                    <a:pt x="1929" y="3370"/>
                  </a:cubicBezTo>
                  <a:cubicBezTo>
                    <a:pt x="1893" y="3370"/>
                    <a:pt x="1858" y="3334"/>
                    <a:pt x="1834" y="3310"/>
                  </a:cubicBezTo>
                  <a:lnTo>
                    <a:pt x="1274" y="2548"/>
                  </a:lnTo>
                  <a:cubicBezTo>
                    <a:pt x="1250" y="2500"/>
                    <a:pt x="1203" y="2477"/>
                    <a:pt x="1143" y="2477"/>
                  </a:cubicBezTo>
                  <a:cubicBezTo>
                    <a:pt x="1096" y="2477"/>
                    <a:pt x="1036" y="2489"/>
                    <a:pt x="1012" y="2512"/>
                  </a:cubicBezTo>
                  <a:lnTo>
                    <a:pt x="739" y="2786"/>
                  </a:lnTo>
                  <a:cubicBezTo>
                    <a:pt x="715" y="2810"/>
                    <a:pt x="691" y="2858"/>
                    <a:pt x="691" y="2905"/>
                  </a:cubicBezTo>
                  <a:lnTo>
                    <a:pt x="691" y="3381"/>
                  </a:lnTo>
                  <a:cubicBezTo>
                    <a:pt x="691" y="3465"/>
                    <a:pt x="619" y="3548"/>
                    <a:pt x="536" y="3548"/>
                  </a:cubicBezTo>
                  <a:cubicBezTo>
                    <a:pt x="441" y="3548"/>
                    <a:pt x="369" y="3465"/>
                    <a:pt x="369" y="3381"/>
                  </a:cubicBezTo>
                  <a:lnTo>
                    <a:pt x="369" y="512"/>
                  </a:lnTo>
                  <a:cubicBezTo>
                    <a:pt x="369" y="417"/>
                    <a:pt x="441" y="345"/>
                    <a:pt x="536" y="345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lnTo>
                    <a:pt x="0" y="3393"/>
                  </a:lnTo>
                  <a:cubicBezTo>
                    <a:pt x="0" y="3679"/>
                    <a:pt x="238" y="3917"/>
                    <a:pt x="524" y="3917"/>
                  </a:cubicBezTo>
                  <a:cubicBezTo>
                    <a:pt x="798" y="3917"/>
                    <a:pt x="1036" y="3679"/>
                    <a:pt x="1036" y="3393"/>
                  </a:cubicBezTo>
                  <a:lnTo>
                    <a:pt x="1036" y="2989"/>
                  </a:lnTo>
                  <a:lnTo>
                    <a:pt x="1096" y="2929"/>
                  </a:lnTo>
                  <a:lnTo>
                    <a:pt x="1536" y="3512"/>
                  </a:lnTo>
                  <a:cubicBezTo>
                    <a:pt x="1608" y="3620"/>
                    <a:pt x="1739" y="3691"/>
                    <a:pt x="1870" y="3727"/>
                  </a:cubicBezTo>
                  <a:cubicBezTo>
                    <a:pt x="1888" y="3728"/>
                    <a:pt x="1906" y="3729"/>
                    <a:pt x="1923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24" y="3131"/>
                    <a:pt x="2370" y="2905"/>
                  </a:cubicBezTo>
                  <a:lnTo>
                    <a:pt x="1846" y="2191"/>
                  </a:lnTo>
                  <a:lnTo>
                    <a:pt x="2203" y="1834"/>
                  </a:lnTo>
                  <a:cubicBezTo>
                    <a:pt x="2393" y="1643"/>
                    <a:pt x="2393" y="1310"/>
                    <a:pt x="2203" y="1107"/>
                  </a:cubicBezTo>
                  <a:cubicBezTo>
                    <a:pt x="2108" y="1006"/>
                    <a:pt x="1977" y="956"/>
                    <a:pt x="1844" y="956"/>
                  </a:cubicBezTo>
                  <a:cubicBezTo>
                    <a:pt x="1712" y="956"/>
                    <a:pt x="1578" y="1006"/>
                    <a:pt x="1477" y="1107"/>
                  </a:cubicBezTo>
                  <a:lnTo>
                    <a:pt x="1036" y="1536"/>
                  </a:lnTo>
                  <a:lnTo>
                    <a:pt x="1036" y="524"/>
                  </a:ln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72" name="Google Shape;12272;p82"/>
            <p:cNvSpPr/>
            <p:nvPr/>
          </p:nvSpPr>
          <p:spPr>
            <a:xfrm>
              <a:off x="7203303" y="3456206"/>
              <a:ext cx="80753" cy="124710"/>
            </a:xfrm>
            <a:custGeom>
              <a:avLst/>
              <a:gdLst/>
              <a:ahLst/>
              <a:cxnLst/>
              <a:rect l="l" t="t" r="r" b="b"/>
              <a:pathLst>
                <a:path w="2537" h="3918" extrusionOk="0">
                  <a:moveTo>
                    <a:pt x="525" y="345"/>
                  </a:moveTo>
                  <a:cubicBezTo>
                    <a:pt x="620" y="345"/>
                    <a:pt x="692" y="417"/>
                    <a:pt x="692" y="512"/>
                  </a:cubicBezTo>
                  <a:lnTo>
                    <a:pt x="692" y="1953"/>
                  </a:lnTo>
                  <a:cubicBezTo>
                    <a:pt x="692" y="2024"/>
                    <a:pt x="727" y="2084"/>
                    <a:pt x="799" y="2119"/>
                  </a:cubicBezTo>
                  <a:cubicBezTo>
                    <a:pt x="818" y="2127"/>
                    <a:pt x="839" y="2131"/>
                    <a:pt x="861" y="2131"/>
                  </a:cubicBezTo>
                  <a:cubicBezTo>
                    <a:pt x="907" y="2131"/>
                    <a:pt x="957" y="2112"/>
                    <a:pt x="989" y="2072"/>
                  </a:cubicBezTo>
                  <a:lnTo>
                    <a:pt x="1715" y="1346"/>
                  </a:lnTo>
                  <a:cubicBezTo>
                    <a:pt x="1745" y="1316"/>
                    <a:pt x="1787" y="1301"/>
                    <a:pt x="1829" y="1301"/>
                  </a:cubicBezTo>
                  <a:cubicBezTo>
                    <a:pt x="1870" y="1301"/>
                    <a:pt x="1912" y="1316"/>
                    <a:pt x="1942" y="1346"/>
                  </a:cubicBezTo>
                  <a:cubicBezTo>
                    <a:pt x="2001" y="1405"/>
                    <a:pt x="2001" y="1500"/>
                    <a:pt x="1942" y="1560"/>
                  </a:cubicBezTo>
                  <a:lnTo>
                    <a:pt x="1477" y="2024"/>
                  </a:lnTo>
                  <a:cubicBezTo>
                    <a:pt x="1418" y="2084"/>
                    <a:pt x="1406" y="2191"/>
                    <a:pt x="1465" y="2262"/>
                  </a:cubicBezTo>
                  <a:lnTo>
                    <a:pt x="2073" y="3096"/>
                  </a:lnTo>
                  <a:cubicBezTo>
                    <a:pt x="2108" y="3143"/>
                    <a:pt x="2120" y="3191"/>
                    <a:pt x="2108" y="3227"/>
                  </a:cubicBezTo>
                  <a:cubicBezTo>
                    <a:pt x="2108" y="3274"/>
                    <a:pt x="2073" y="3310"/>
                    <a:pt x="2049" y="3334"/>
                  </a:cubicBezTo>
                  <a:cubicBezTo>
                    <a:pt x="2013" y="3370"/>
                    <a:pt x="1966" y="3370"/>
                    <a:pt x="1930" y="3370"/>
                  </a:cubicBezTo>
                  <a:cubicBezTo>
                    <a:pt x="1882" y="3370"/>
                    <a:pt x="1846" y="3334"/>
                    <a:pt x="1823" y="3310"/>
                  </a:cubicBezTo>
                  <a:lnTo>
                    <a:pt x="1275" y="2548"/>
                  </a:lnTo>
                  <a:cubicBezTo>
                    <a:pt x="1239" y="2500"/>
                    <a:pt x="1192" y="2477"/>
                    <a:pt x="1132" y="2477"/>
                  </a:cubicBezTo>
                  <a:cubicBezTo>
                    <a:pt x="1096" y="2477"/>
                    <a:pt x="1025" y="2489"/>
                    <a:pt x="1001" y="2512"/>
                  </a:cubicBezTo>
                  <a:lnTo>
                    <a:pt x="727" y="2786"/>
                  </a:lnTo>
                  <a:cubicBezTo>
                    <a:pt x="703" y="2810"/>
                    <a:pt x="692" y="2858"/>
                    <a:pt x="692" y="2905"/>
                  </a:cubicBezTo>
                  <a:lnTo>
                    <a:pt x="692" y="3381"/>
                  </a:lnTo>
                  <a:cubicBezTo>
                    <a:pt x="692" y="3465"/>
                    <a:pt x="620" y="3548"/>
                    <a:pt x="525" y="3548"/>
                  </a:cubicBezTo>
                  <a:cubicBezTo>
                    <a:pt x="442" y="3548"/>
                    <a:pt x="358" y="3465"/>
                    <a:pt x="358" y="3381"/>
                  </a:cubicBezTo>
                  <a:lnTo>
                    <a:pt x="358" y="512"/>
                  </a:lnTo>
                  <a:cubicBezTo>
                    <a:pt x="358" y="417"/>
                    <a:pt x="442" y="345"/>
                    <a:pt x="525" y="34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3393"/>
                  </a:lnTo>
                  <a:cubicBezTo>
                    <a:pt x="1" y="3679"/>
                    <a:pt x="239" y="3917"/>
                    <a:pt x="525" y="3917"/>
                  </a:cubicBezTo>
                  <a:cubicBezTo>
                    <a:pt x="811" y="3917"/>
                    <a:pt x="1049" y="3679"/>
                    <a:pt x="1049" y="3393"/>
                  </a:cubicBezTo>
                  <a:lnTo>
                    <a:pt x="1049" y="2989"/>
                  </a:lnTo>
                  <a:lnTo>
                    <a:pt x="1108" y="2929"/>
                  </a:lnTo>
                  <a:lnTo>
                    <a:pt x="1537" y="3512"/>
                  </a:lnTo>
                  <a:cubicBezTo>
                    <a:pt x="1608" y="3620"/>
                    <a:pt x="1751" y="3691"/>
                    <a:pt x="1882" y="3727"/>
                  </a:cubicBezTo>
                  <a:cubicBezTo>
                    <a:pt x="1899" y="3728"/>
                    <a:pt x="1915" y="3729"/>
                    <a:pt x="1932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37" y="3131"/>
                    <a:pt x="2370" y="2905"/>
                  </a:cubicBezTo>
                  <a:lnTo>
                    <a:pt x="1846" y="2191"/>
                  </a:lnTo>
                  <a:lnTo>
                    <a:pt x="2204" y="1834"/>
                  </a:lnTo>
                  <a:cubicBezTo>
                    <a:pt x="2406" y="1643"/>
                    <a:pt x="2406" y="1310"/>
                    <a:pt x="2204" y="1107"/>
                  </a:cubicBezTo>
                  <a:cubicBezTo>
                    <a:pt x="2108" y="1006"/>
                    <a:pt x="1980" y="956"/>
                    <a:pt x="1849" y="956"/>
                  </a:cubicBezTo>
                  <a:cubicBezTo>
                    <a:pt x="1718" y="956"/>
                    <a:pt x="1585" y="1006"/>
                    <a:pt x="1477" y="1107"/>
                  </a:cubicBezTo>
                  <a:lnTo>
                    <a:pt x="1049" y="1536"/>
                  </a:lnTo>
                  <a:lnTo>
                    <a:pt x="1049" y="524"/>
                  </a:lnTo>
                  <a:cubicBezTo>
                    <a:pt x="1049" y="238"/>
                    <a:pt x="811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73" name="Google Shape;12273;p82"/>
            <p:cNvSpPr/>
            <p:nvPr/>
          </p:nvSpPr>
          <p:spPr>
            <a:xfrm>
              <a:off x="7151388" y="3478518"/>
              <a:ext cx="33772" cy="102015"/>
            </a:xfrm>
            <a:custGeom>
              <a:avLst/>
              <a:gdLst/>
              <a:ahLst/>
              <a:cxnLst/>
              <a:rect l="l" t="t" r="r" b="b"/>
              <a:pathLst>
                <a:path w="1061" h="3205" extrusionOk="0">
                  <a:moveTo>
                    <a:pt x="511" y="0"/>
                  </a:moveTo>
                  <a:cubicBezTo>
                    <a:pt x="230" y="0"/>
                    <a:pt x="1" y="252"/>
                    <a:pt x="1" y="537"/>
                  </a:cubicBezTo>
                  <a:lnTo>
                    <a:pt x="1" y="2645"/>
                  </a:lnTo>
                  <a:cubicBezTo>
                    <a:pt x="1" y="2931"/>
                    <a:pt x="227" y="3181"/>
                    <a:pt x="501" y="3204"/>
                  </a:cubicBezTo>
                  <a:cubicBezTo>
                    <a:pt x="508" y="3205"/>
                    <a:pt x="515" y="3205"/>
                    <a:pt x="521" y="3205"/>
                  </a:cubicBezTo>
                  <a:cubicBezTo>
                    <a:pt x="810" y="3205"/>
                    <a:pt x="1060" y="2959"/>
                    <a:pt x="1060" y="2669"/>
                  </a:cubicBezTo>
                  <a:lnTo>
                    <a:pt x="1060" y="1621"/>
                  </a:lnTo>
                  <a:cubicBezTo>
                    <a:pt x="1060" y="1514"/>
                    <a:pt x="977" y="1442"/>
                    <a:pt x="882" y="1442"/>
                  </a:cubicBezTo>
                  <a:cubicBezTo>
                    <a:pt x="775" y="1442"/>
                    <a:pt x="703" y="1514"/>
                    <a:pt x="703" y="1621"/>
                  </a:cubicBezTo>
                  <a:lnTo>
                    <a:pt x="703" y="2669"/>
                  </a:lnTo>
                  <a:cubicBezTo>
                    <a:pt x="703" y="2752"/>
                    <a:pt x="644" y="2823"/>
                    <a:pt x="549" y="2847"/>
                  </a:cubicBezTo>
                  <a:cubicBezTo>
                    <a:pt x="542" y="2848"/>
                    <a:pt x="536" y="2848"/>
                    <a:pt x="530" y="2848"/>
                  </a:cubicBezTo>
                  <a:cubicBezTo>
                    <a:pt x="432" y="2848"/>
                    <a:pt x="358" y="2758"/>
                    <a:pt x="358" y="2669"/>
                  </a:cubicBezTo>
                  <a:lnTo>
                    <a:pt x="358" y="549"/>
                  </a:lnTo>
                  <a:cubicBezTo>
                    <a:pt x="358" y="454"/>
                    <a:pt x="418" y="383"/>
                    <a:pt x="501" y="371"/>
                  </a:cubicBezTo>
                  <a:cubicBezTo>
                    <a:pt x="508" y="370"/>
                    <a:pt x="515" y="370"/>
                    <a:pt x="521" y="370"/>
                  </a:cubicBezTo>
                  <a:cubicBezTo>
                    <a:pt x="620" y="370"/>
                    <a:pt x="703" y="449"/>
                    <a:pt x="703" y="549"/>
                  </a:cubicBezTo>
                  <a:lnTo>
                    <a:pt x="703" y="775"/>
                  </a:lnTo>
                  <a:cubicBezTo>
                    <a:pt x="703" y="859"/>
                    <a:pt x="775" y="942"/>
                    <a:pt x="882" y="942"/>
                  </a:cubicBezTo>
                  <a:cubicBezTo>
                    <a:pt x="977" y="942"/>
                    <a:pt x="1060" y="859"/>
                    <a:pt x="1060" y="752"/>
                  </a:cubicBezTo>
                  <a:lnTo>
                    <a:pt x="1060" y="549"/>
                  </a:lnTo>
                  <a:cubicBezTo>
                    <a:pt x="1060" y="264"/>
                    <a:pt x="834" y="13"/>
                    <a:pt x="549" y="2"/>
                  </a:cubicBezTo>
                  <a:cubicBezTo>
                    <a:pt x="536" y="1"/>
                    <a:pt x="52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74" name="Google Shape;12274;p82"/>
            <p:cNvSpPr/>
            <p:nvPr/>
          </p:nvSpPr>
          <p:spPr>
            <a:xfrm>
              <a:off x="7293891" y="3508884"/>
              <a:ext cx="41729" cy="41697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5" y="357"/>
                  </a:moveTo>
                  <a:cubicBezTo>
                    <a:pt x="822" y="357"/>
                    <a:pt x="953" y="488"/>
                    <a:pt x="953" y="655"/>
                  </a:cubicBezTo>
                  <a:cubicBezTo>
                    <a:pt x="953" y="822"/>
                    <a:pt x="810" y="953"/>
                    <a:pt x="655" y="953"/>
                  </a:cubicBezTo>
                  <a:cubicBezTo>
                    <a:pt x="489" y="953"/>
                    <a:pt x="358" y="822"/>
                    <a:pt x="358" y="655"/>
                  </a:cubicBezTo>
                  <a:cubicBezTo>
                    <a:pt x="358" y="488"/>
                    <a:pt x="489" y="357"/>
                    <a:pt x="655" y="357"/>
                  </a:cubicBezTo>
                  <a:close/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75" name="Google Shape;12275;p82"/>
          <p:cNvGrpSpPr/>
          <p:nvPr/>
        </p:nvGrpSpPr>
        <p:grpSpPr>
          <a:xfrm>
            <a:off x="6778161" y="4569907"/>
            <a:ext cx="476007" cy="476007"/>
            <a:chOff x="5108729" y="3351230"/>
            <a:chExt cx="357005" cy="357005"/>
          </a:xfrm>
          <a:solidFill>
            <a:schemeClr val="tx1"/>
          </a:solidFill>
        </p:grpSpPr>
        <p:sp>
          <p:nvSpPr>
            <p:cNvPr id="12276" name="Google Shape;12276;p82"/>
            <p:cNvSpPr/>
            <p:nvPr/>
          </p:nvSpPr>
          <p:spPr>
            <a:xfrm>
              <a:off x="5108729" y="3351230"/>
              <a:ext cx="357005" cy="357005"/>
            </a:xfrm>
            <a:custGeom>
              <a:avLst/>
              <a:gdLst/>
              <a:ahLst/>
              <a:cxnLst/>
              <a:rect l="l" t="t" r="r" b="b"/>
              <a:pathLst>
                <a:path w="11216" h="11216" extrusionOk="0">
                  <a:moveTo>
                    <a:pt x="5620" y="357"/>
                  </a:moveTo>
                  <a:cubicBezTo>
                    <a:pt x="8525" y="357"/>
                    <a:pt x="10882" y="2703"/>
                    <a:pt x="10882" y="5608"/>
                  </a:cubicBezTo>
                  <a:cubicBezTo>
                    <a:pt x="10882" y="8513"/>
                    <a:pt x="8525" y="10859"/>
                    <a:pt x="5620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20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03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08" y="11216"/>
                    <a:pt x="8513" y="10632"/>
                    <a:pt x="9585" y="9585"/>
                  </a:cubicBezTo>
                  <a:cubicBezTo>
                    <a:pt x="10656" y="8525"/>
                    <a:pt x="11216" y="7108"/>
                    <a:pt x="11216" y="5608"/>
                  </a:cubicBezTo>
                  <a:cubicBezTo>
                    <a:pt x="11216" y="4108"/>
                    <a:pt x="10656" y="2703"/>
                    <a:pt x="9585" y="1631"/>
                  </a:cubicBezTo>
                  <a:cubicBezTo>
                    <a:pt x="8525" y="572"/>
                    <a:pt x="7108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77" name="Google Shape;12277;p82"/>
            <p:cNvSpPr/>
            <p:nvPr/>
          </p:nvSpPr>
          <p:spPr>
            <a:xfrm>
              <a:off x="5163668" y="3402381"/>
              <a:ext cx="244104" cy="233473"/>
            </a:xfrm>
            <a:custGeom>
              <a:avLst/>
              <a:gdLst/>
              <a:ahLst/>
              <a:cxnLst/>
              <a:rect l="l" t="t" r="r" b="b"/>
              <a:pathLst>
                <a:path w="7669" h="7335" extrusionOk="0">
                  <a:moveTo>
                    <a:pt x="3775" y="0"/>
                  </a:moveTo>
                  <a:cubicBezTo>
                    <a:pt x="3334" y="24"/>
                    <a:pt x="1846" y="239"/>
                    <a:pt x="1751" y="1882"/>
                  </a:cubicBezTo>
                  <a:lnTo>
                    <a:pt x="1751" y="1905"/>
                  </a:lnTo>
                  <a:lnTo>
                    <a:pt x="1751" y="2834"/>
                  </a:lnTo>
                  <a:lnTo>
                    <a:pt x="1394" y="2739"/>
                  </a:lnTo>
                  <a:cubicBezTo>
                    <a:pt x="1347" y="2725"/>
                    <a:pt x="1299" y="2718"/>
                    <a:pt x="1252" y="2718"/>
                  </a:cubicBezTo>
                  <a:cubicBezTo>
                    <a:pt x="1097" y="2718"/>
                    <a:pt x="949" y="2792"/>
                    <a:pt x="858" y="2929"/>
                  </a:cubicBezTo>
                  <a:cubicBezTo>
                    <a:pt x="763" y="3072"/>
                    <a:pt x="739" y="3263"/>
                    <a:pt x="834" y="3429"/>
                  </a:cubicBezTo>
                  <a:cubicBezTo>
                    <a:pt x="882" y="3525"/>
                    <a:pt x="965" y="3596"/>
                    <a:pt x="1060" y="3656"/>
                  </a:cubicBezTo>
                  <a:lnTo>
                    <a:pt x="1536" y="3894"/>
                  </a:lnTo>
                  <a:cubicBezTo>
                    <a:pt x="1620" y="3941"/>
                    <a:pt x="1667" y="4037"/>
                    <a:pt x="1620" y="4144"/>
                  </a:cubicBezTo>
                  <a:cubicBezTo>
                    <a:pt x="1477" y="4501"/>
                    <a:pt x="1084" y="5144"/>
                    <a:pt x="143" y="5370"/>
                  </a:cubicBezTo>
                  <a:cubicBezTo>
                    <a:pt x="60" y="5382"/>
                    <a:pt x="1" y="5477"/>
                    <a:pt x="12" y="5561"/>
                  </a:cubicBezTo>
                  <a:cubicBezTo>
                    <a:pt x="12" y="5596"/>
                    <a:pt x="120" y="6168"/>
                    <a:pt x="1024" y="6215"/>
                  </a:cubicBezTo>
                  <a:cubicBezTo>
                    <a:pt x="1072" y="6382"/>
                    <a:pt x="1132" y="6585"/>
                    <a:pt x="1203" y="6668"/>
                  </a:cubicBezTo>
                  <a:cubicBezTo>
                    <a:pt x="1238" y="6703"/>
                    <a:pt x="1292" y="6725"/>
                    <a:pt x="1342" y="6725"/>
                  </a:cubicBezTo>
                  <a:cubicBezTo>
                    <a:pt x="1360" y="6725"/>
                    <a:pt x="1378" y="6722"/>
                    <a:pt x="1394" y="6716"/>
                  </a:cubicBezTo>
                  <a:cubicBezTo>
                    <a:pt x="1394" y="6716"/>
                    <a:pt x="1676" y="6624"/>
                    <a:pt x="1983" y="6624"/>
                  </a:cubicBezTo>
                  <a:cubicBezTo>
                    <a:pt x="2060" y="6624"/>
                    <a:pt x="2139" y="6630"/>
                    <a:pt x="2215" y="6644"/>
                  </a:cubicBezTo>
                  <a:cubicBezTo>
                    <a:pt x="2215" y="6644"/>
                    <a:pt x="2679" y="6739"/>
                    <a:pt x="2953" y="7013"/>
                  </a:cubicBezTo>
                  <a:cubicBezTo>
                    <a:pt x="3096" y="7156"/>
                    <a:pt x="3251" y="7239"/>
                    <a:pt x="3441" y="7287"/>
                  </a:cubicBezTo>
                  <a:cubicBezTo>
                    <a:pt x="3537" y="7311"/>
                    <a:pt x="3656" y="7335"/>
                    <a:pt x="3763" y="7335"/>
                  </a:cubicBezTo>
                  <a:cubicBezTo>
                    <a:pt x="3870" y="7335"/>
                    <a:pt x="3989" y="7311"/>
                    <a:pt x="4096" y="7287"/>
                  </a:cubicBezTo>
                  <a:cubicBezTo>
                    <a:pt x="4275" y="7239"/>
                    <a:pt x="4430" y="7156"/>
                    <a:pt x="4573" y="7013"/>
                  </a:cubicBezTo>
                  <a:cubicBezTo>
                    <a:pt x="4846" y="6739"/>
                    <a:pt x="5311" y="6644"/>
                    <a:pt x="5311" y="6644"/>
                  </a:cubicBezTo>
                  <a:cubicBezTo>
                    <a:pt x="5389" y="6630"/>
                    <a:pt x="5469" y="6624"/>
                    <a:pt x="5547" y="6624"/>
                  </a:cubicBezTo>
                  <a:cubicBezTo>
                    <a:pt x="5858" y="6624"/>
                    <a:pt x="6132" y="6716"/>
                    <a:pt x="6132" y="6716"/>
                  </a:cubicBezTo>
                  <a:cubicBezTo>
                    <a:pt x="6153" y="6726"/>
                    <a:pt x="6173" y="6730"/>
                    <a:pt x="6192" y="6730"/>
                  </a:cubicBezTo>
                  <a:cubicBezTo>
                    <a:pt x="6242" y="6730"/>
                    <a:pt x="6289" y="6702"/>
                    <a:pt x="6323" y="6668"/>
                  </a:cubicBezTo>
                  <a:cubicBezTo>
                    <a:pt x="6394" y="6573"/>
                    <a:pt x="6454" y="6370"/>
                    <a:pt x="6501" y="6215"/>
                  </a:cubicBezTo>
                  <a:cubicBezTo>
                    <a:pt x="7394" y="6168"/>
                    <a:pt x="7501" y="5584"/>
                    <a:pt x="7513" y="5561"/>
                  </a:cubicBezTo>
                  <a:cubicBezTo>
                    <a:pt x="7668" y="5501"/>
                    <a:pt x="7609" y="5430"/>
                    <a:pt x="7513" y="5394"/>
                  </a:cubicBezTo>
                  <a:cubicBezTo>
                    <a:pt x="6573" y="5180"/>
                    <a:pt x="6192" y="4537"/>
                    <a:pt x="6037" y="4180"/>
                  </a:cubicBezTo>
                  <a:cubicBezTo>
                    <a:pt x="6001" y="4084"/>
                    <a:pt x="6037" y="3965"/>
                    <a:pt x="6132" y="3929"/>
                  </a:cubicBezTo>
                  <a:lnTo>
                    <a:pt x="6609" y="3691"/>
                  </a:lnTo>
                  <a:cubicBezTo>
                    <a:pt x="6692" y="3644"/>
                    <a:pt x="6787" y="3572"/>
                    <a:pt x="6823" y="3465"/>
                  </a:cubicBezTo>
                  <a:cubicBezTo>
                    <a:pt x="6918" y="3298"/>
                    <a:pt x="6906" y="3108"/>
                    <a:pt x="6799" y="2953"/>
                  </a:cubicBezTo>
                  <a:cubicBezTo>
                    <a:pt x="6708" y="2816"/>
                    <a:pt x="6553" y="2742"/>
                    <a:pt x="6400" y="2742"/>
                  </a:cubicBezTo>
                  <a:cubicBezTo>
                    <a:pt x="6354" y="2742"/>
                    <a:pt x="6307" y="2749"/>
                    <a:pt x="6263" y="2763"/>
                  </a:cubicBezTo>
                  <a:lnTo>
                    <a:pt x="5906" y="2870"/>
                  </a:lnTo>
                  <a:lnTo>
                    <a:pt x="5906" y="2322"/>
                  </a:lnTo>
                  <a:cubicBezTo>
                    <a:pt x="5906" y="2215"/>
                    <a:pt x="5835" y="2144"/>
                    <a:pt x="5727" y="2144"/>
                  </a:cubicBezTo>
                  <a:cubicBezTo>
                    <a:pt x="5620" y="2144"/>
                    <a:pt x="5549" y="2215"/>
                    <a:pt x="5549" y="2322"/>
                  </a:cubicBezTo>
                  <a:lnTo>
                    <a:pt x="5549" y="3108"/>
                  </a:lnTo>
                  <a:cubicBezTo>
                    <a:pt x="5549" y="3144"/>
                    <a:pt x="5561" y="3179"/>
                    <a:pt x="5573" y="3215"/>
                  </a:cubicBezTo>
                  <a:cubicBezTo>
                    <a:pt x="5612" y="3265"/>
                    <a:pt x="5669" y="3290"/>
                    <a:pt x="5734" y="3290"/>
                  </a:cubicBezTo>
                  <a:cubicBezTo>
                    <a:pt x="5748" y="3290"/>
                    <a:pt x="5761" y="3289"/>
                    <a:pt x="5775" y="3287"/>
                  </a:cubicBezTo>
                  <a:lnTo>
                    <a:pt x="6347" y="3120"/>
                  </a:lnTo>
                  <a:cubicBezTo>
                    <a:pt x="6363" y="3117"/>
                    <a:pt x="6379" y="3116"/>
                    <a:pt x="6393" y="3116"/>
                  </a:cubicBezTo>
                  <a:cubicBezTo>
                    <a:pt x="6440" y="3116"/>
                    <a:pt x="6474" y="3131"/>
                    <a:pt x="6501" y="3167"/>
                  </a:cubicBezTo>
                  <a:cubicBezTo>
                    <a:pt x="6525" y="3203"/>
                    <a:pt x="6525" y="3251"/>
                    <a:pt x="6513" y="3275"/>
                  </a:cubicBezTo>
                  <a:cubicBezTo>
                    <a:pt x="6513" y="3298"/>
                    <a:pt x="6489" y="3334"/>
                    <a:pt x="6442" y="3358"/>
                  </a:cubicBezTo>
                  <a:lnTo>
                    <a:pt x="5954" y="3596"/>
                  </a:lnTo>
                  <a:cubicBezTo>
                    <a:pt x="5692" y="3727"/>
                    <a:pt x="5573" y="4025"/>
                    <a:pt x="5680" y="4299"/>
                  </a:cubicBezTo>
                  <a:cubicBezTo>
                    <a:pt x="5847" y="4680"/>
                    <a:pt x="6251" y="5358"/>
                    <a:pt x="7168" y="5668"/>
                  </a:cubicBezTo>
                  <a:cubicBezTo>
                    <a:pt x="7092" y="5766"/>
                    <a:pt x="6907" y="5873"/>
                    <a:pt x="6558" y="5873"/>
                  </a:cubicBezTo>
                  <a:cubicBezTo>
                    <a:pt x="6525" y="5873"/>
                    <a:pt x="6490" y="5872"/>
                    <a:pt x="6454" y="5870"/>
                  </a:cubicBezTo>
                  <a:cubicBezTo>
                    <a:pt x="6370" y="5870"/>
                    <a:pt x="6311" y="5930"/>
                    <a:pt x="6275" y="6013"/>
                  </a:cubicBezTo>
                  <a:cubicBezTo>
                    <a:pt x="6251" y="6132"/>
                    <a:pt x="6204" y="6263"/>
                    <a:pt x="6168" y="6346"/>
                  </a:cubicBezTo>
                  <a:cubicBezTo>
                    <a:pt x="6036" y="6322"/>
                    <a:pt x="5841" y="6285"/>
                    <a:pt x="5618" y="6285"/>
                  </a:cubicBezTo>
                  <a:cubicBezTo>
                    <a:pt x="5520" y="6285"/>
                    <a:pt x="5416" y="6292"/>
                    <a:pt x="5311" y="6311"/>
                  </a:cubicBezTo>
                  <a:cubicBezTo>
                    <a:pt x="5275" y="6311"/>
                    <a:pt x="4739" y="6430"/>
                    <a:pt x="4370" y="6787"/>
                  </a:cubicBezTo>
                  <a:cubicBezTo>
                    <a:pt x="4287" y="6870"/>
                    <a:pt x="4180" y="6930"/>
                    <a:pt x="4061" y="6966"/>
                  </a:cubicBezTo>
                  <a:cubicBezTo>
                    <a:pt x="3989" y="6977"/>
                    <a:pt x="3894" y="6989"/>
                    <a:pt x="3822" y="6989"/>
                  </a:cubicBezTo>
                  <a:cubicBezTo>
                    <a:pt x="3751" y="6989"/>
                    <a:pt x="3656" y="6977"/>
                    <a:pt x="3584" y="6966"/>
                  </a:cubicBezTo>
                  <a:cubicBezTo>
                    <a:pt x="3477" y="6930"/>
                    <a:pt x="3358" y="6870"/>
                    <a:pt x="3275" y="6787"/>
                  </a:cubicBezTo>
                  <a:cubicBezTo>
                    <a:pt x="2918" y="6430"/>
                    <a:pt x="2370" y="6323"/>
                    <a:pt x="2334" y="6311"/>
                  </a:cubicBezTo>
                  <a:cubicBezTo>
                    <a:pt x="2236" y="6292"/>
                    <a:pt x="2135" y="6285"/>
                    <a:pt x="2038" y="6285"/>
                  </a:cubicBezTo>
                  <a:cubicBezTo>
                    <a:pt x="1817" y="6285"/>
                    <a:pt x="1613" y="6322"/>
                    <a:pt x="1489" y="6346"/>
                  </a:cubicBezTo>
                  <a:cubicBezTo>
                    <a:pt x="1453" y="6263"/>
                    <a:pt x="1417" y="6132"/>
                    <a:pt x="1382" y="6013"/>
                  </a:cubicBezTo>
                  <a:cubicBezTo>
                    <a:pt x="1370" y="5930"/>
                    <a:pt x="1298" y="5870"/>
                    <a:pt x="1203" y="5870"/>
                  </a:cubicBezTo>
                  <a:cubicBezTo>
                    <a:pt x="786" y="5870"/>
                    <a:pt x="596" y="5751"/>
                    <a:pt x="489" y="5656"/>
                  </a:cubicBezTo>
                  <a:cubicBezTo>
                    <a:pt x="1429" y="5358"/>
                    <a:pt x="1834" y="4680"/>
                    <a:pt x="1977" y="4287"/>
                  </a:cubicBezTo>
                  <a:cubicBezTo>
                    <a:pt x="2084" y="4013"/>
                    <a:pt x="1977" y="3703"/>
                    <a:pt x="1715" y="3584"/>
                  </a:cubicBezTo>
                  <a:lnTo>
                    <a:pt x="1215" y="3346"/>
                  </a:lnTo>
                  <a:cubicBezTo>
                    <a:pt x="1179" y="3310"/>
                    <a:pt x="1155" y="3287"/>
                    <a:pt x="1144" y="3251"/>
                  </a:cubicBezTo>
                  <a:cubicBezTo>
                    <a:pt x="1144" y="3227"/>
                    <a:pt x="1132" y="3191"/>
                    <a:pt x="1155" y="3144"/>
                  </a:cubicBezTo>
                  <a:cubicBezTo>
                    <a:pt x="1181" y="3118"/>
                    <a:pt x="1218" y="3093"/>
                    <a:pt x="1259" y="3093"/>
                  </a:cubicBezTo>
                  <a:cubicBezTo>
                    <a:pt x="1275" y="3093"/>
                    <a:pt x="1293" y="3097"/>
                    <a:pt x="1310" y="3108"/>
                  </a:cubicBezTo>
                  <a:lnTo>
                    <a:pt x="1894" y="3275"/>
                  </a:lnTo>
                  <a:cubicBezTo>
                    <a:pt x="1908" y="3277"/>
                    <a:pt x="1923" y="3279"/>
                    <a:pt x="1938" y="3279"/>
                  </a:cubicBezTo>
                  <a:cubicBezTo>
                    <a:pt x="1994" y="3279"/>
                    <a:pt x="2046" y="3257"/>
                    <a:pt x="2084" y="3191"/>
                  </a:cubicBezTo>
                  <a:cubicBezTo>
                    <a:pt x="2096" y="3167"/>
                    <a:pt x="2108" y="3120"/>
                    <a:pt x="2108" y="3096"/>
                  </a:cubicBezTo>
                  <a:lnTo>
                    <a:pt x="2108" y="1917"/>
                  </a:lnTo>
                  <a:cubicBezTo>
                    <a:pt x="2191" y="596"/>
                    <a:pt x="3299" y="381"/>
                    <a:pt x="3799" y="346"/>
                  </a:cubicBezTo>
                  <a:cubicBezTo>
                    <a:pt x="4227" y="381"/>
                    <a:pt x="5132" y="548"/>
                    <a:pt x="5406" y="1465"/>
                  </a:cubicBezTo>
                  <a:cubicBezTo>
                    <a:pt x="5418" y="1548"/>
                    <a:pt x="5489" y="1608"/>
                    <a:pt x="5561" y="1608"/>
                  </a:cubicBezTo>
                  <a:cubicBezTo>
                    <a:pt x="5680" y="1608"/>
                    <a:pt x="5775" y="1489"/>
                    <a:pt x="5727" y="1382"/>
                  </a:cubicBezTo>
                  <a:cubicBezTo>
                    <a:pt x="5406" y="191"/>
                    <a:pt x="4192" y="24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78" name="Google Shape;12278;p82"/>
          <p:cNvGrpSpPr/>
          <p:nvPr/>
        </p:nvGrpSpPr>
        <p:grpSpPr>
          <a:xfrm>
            <a:off x="7411279" y="4569907"/>
            <a:ext cx="476559" cy="476007"/>
            <a:chOff x="5583569" y="3351230"/>
            <a:chExt cx="357419" cy="357005"/>
          </a:xfrm>
          <a:solidFill>
            <a:schemeClr val="tx1"/>
          </a:solidFill>
        </p:grpSpPr>
        <p:sp>
          <p:nvSpPr>
            <p:cNvPr id="12279" name="Google Shape;12279;p82"/>
            <p:cNvSpPr/>
            <p:nvPr/>
          </p:nvSpPr>
          <p:spPr>
            <a:xfrm>
              <a:off x="558356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20" y="357"/>
                  </a:moveTo>
                  <a:cubicBezTo>
                    <a:pt x="8514" y="357"/>
                    <a:pt x="10871" y="2703"/>
                    <a:pt x="10871" y="5608"/>
                  </a:cubicBezTo>
                  <a:cubicBezTo>
                    <a:pt x="10871" y="8513"/>
                    <a:pt x="8514" y="10859"/>
                    <a:pt x="5620" y="10859"/>
                  </a:cubicBezTo>
                  <a:cubicBezTo>
                    <a:pt x="2715" y="10859"/>
                    <a:pt x="370" y="8513"/>
                    <a:pt x="370" y="5608"/>
                  </a:cubicBezTo>
                  <a:cubicBezTo>
                    <a:pt x="370" y="2703"/>
                    <a:pt x="2715" y="357"/>
                    <a:pt x="5620" y="357"/>
                  </a:cubicBezTo>
                  <a:close/>
                  <a:moveTo>
                    <a:pt x="5620" y="0"/>
                  </a:moveTo>
                  <a:cubicBezTo>
                    <a:pt x="4108" y="0"/>
                    <a:pt x="2715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3" y="10632"/>
                    <a:pt x="4108" y="11216"/>
                    <a:pt x="5620" y="11216"/>
                  </a:cubicBezTo>
                  <a:cubicBezTo>
                    <a:pt x="7121" y="11216"/>
                    <a:pt x="8514" y="10632"/>
                    <a:pt x="9597" y="9585"/>
                  </a:cubicBezTo>
                  <a:cubicBezTo>
                    <a:pt x="10669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97" y="1631"/>
                  </a:cubicBezTo>
                  <a:cubicBezTo>
                    <a:pt x="8537" y="572"/>
                    <a:pt x="7121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0" name="Google Shape;12280;p82"/>
            <p:cNvSpPr/>
            <p:nvPr/>
          </p:nvSpPr>
          <p:spPr>
            <a:xfrm>
              <a:off x="5658625" y="3403527"/>
              <a:ext cx="172073" cy="243690"/>
            </a:xfrm>
            <a:custGeom>
              <a:avLst/>
              <a:gdLst/>
              <a:ahLst/>
              <a:cxnLst/>
              <a:rect l="l" t="t" r="r" b="b"/>
              <a:pathLst>
                <a:path w="5406" h="7656" extrusionOk="0">
                  <a:moveTo>
                    <a:pt x="1834" y="0"/>
                  </a:moveTo>
                  <a:cubicBezTo>
                    <a:pt x="1727" y="0"/>
                    <a:pt x="1655" y="72"/>
                    <a:pt x="1655" y="179"/>
                  </a:cubicBezTo>
                  <a:cubicBezTo>
                    <a:pt x="1655" y="1000"/>
                    <a:pt x="988" y="1655"/>
                    <a:pt x="179" y="1655"/>
                  </a:cubicBezTo>
                  <a:cubicBezTo>
                    <a:pt x="72" y="1655"/>
                    <a:pt x="0" y="1727"/>
                    <a:pt x="0" y="1834"/>
                  </a:cubicBezTo>
                  <a:lnTo>
                    <a:pt x="0" y="3489"/>
                  </a:lnTo>
                  <a:cubicBezTo>
                    <a:pt x="0" y="3596"/>
                    <a:pt x="72" y="3667"/>
                    <a:pt x="179" y="3667"/>
                  </a:cubicBezTo>
                  <a:lnTo>
                    <a:pt x="1655" y="3667"/>
                  </a:lnTo>
                  <a:lnTo>
                    <a:pt x="1655" y="4453"/>
                  </a:lnTo>
                  <a:cubicBezTo>
                    <a:pt x="1655" y="4560"/>
                    <a:pt x="1727" y="4632"/>
                    <a:pt x="1834" y="4632"/>
                  </a:cubicBezTo>
                  <a:cubicBezTo>
                    <a:pt x="1941" y="4632"/>
                    <a:pt x="2012" y="4560"/>
                    <a:pt x="2012" y="4453"/>
                  </a:cubicBezTo>
                  <a:lnTo>
                    <a:pt x="2012" y="3489"/>
                  </a:lnTo>
                  <a:cubicBezTo>
                    <a:pt x="2012" y="3382"/>
                    <a:pt x="1941" y="3310"/>
                    <a:pt x="1834" y="3310"/>
                  </a:cubicBezTo>
                  <a:lnTo>
                    <a:pt x="357" y="3310"/>
                  </a:lnTo>
                  <a:lnTo>
                    <a:pt x="357" y="2000"/>
                  </a:lnTo>
                  <a:cubicBezTo>
                    <a:pt x="1215" y="1905"/>
                    <a:pt x="1917" y="1226"/>
                    <a:pt x="2012" y="345"/>
                  </a:cubicBezTo>
                  <a:lnTo>
                    <a:pt x="3084" y="345"/>
                  </a:lnTo>
                  <a:lnTo>
                    <a:pt x="3084" y="1822"/>
                  </a:lnTo>
                  <a:cubicBezTo>
                    <a:pt x="3084" y="1929"/>
                    <a:pt x="3155" y="2000"/>
                    <a:pt x="3262" y="2000"/>
                  </a:cubicBezTo>
                  <a:lnTo>
                    <a:pt x="4739" y="2000"/>
                  </a:lnTo>
                  <a:lnTo>
                    <a:pt x="4739" y="3298"/>
                  </a:lnTo>
                  <a:lnTo>
                    <a:pt x="3262" y="3298"/>
                  </a:lnTo>
                  <a:cubicBezTo>
                    <a:pt x="3155" y="3298"/>
                    <a:pt x="3084" y="3370"/>
                    <a:pt x="3084" y="3477"/>
                  </a:cubicBezTo>
                  <a:lnTo>
                    <a:pt x="3084" y="5584"/>
                  </a:lnTo>
                  <a:cubicBezTo>
                    <a:pt x="3084" y="5941"/>
                    <a:pt x="3381" y="6251"/>
                    <a:pt x="3739" y="6251"/>
                  </a:cubicBezTo>
                  <a:cubicBezTo>
                    <a:pt x="3965" y="6251"/>
                    <a:pt x="4155" y="6132"/>
                    <a:pt x="4274" y="5953"/>
                  </a:cubicBezTo>
                  <a:lnTo>
                    <a:pt x="4965" y="6775"/>
                  </a:lnTo>
                  <a:cubicBezTo>
                    <a:pt x="4644" y="7120"/>
                    <a:pt x="4191" y="7311"/>
                    <a:pt x="3703" y="7311"/>
                  </a:cubicBezTo>
                  <a:cubicBezTo>
                    <a:pt x="2774" y="7299"/>
                    <a:pt x="2012" y="6525"/>
                    <a:pt x="2012" y="5572"/>
                  </a:cubicBezTo>
                  <a:lnTo>
                    <a:pt x="2012" y="5287"/>
                  </a:lnTo>
                  <a:cubicBezTo>
                    <a:pt x="2012" y="5179"/>
                    <a:pt x="1929" y="5108"/>
                    <a:pt x="1834" y="5108"/>
                  </a:cubicBezTo>
                  <a:cubicBezTo>
                    <a:pt x="1727" y="5108"/>
                    <a:pt x="1655" y="5179"/>
                    <a:pt x="1655" y="5287"/>
                  </a:cubicBezTo>
                  <a:lnTo>
                    <a:pt x="1655" y="5560"/>
                  </a:lnTo>
                  <a:cubicBezTo>
                    <a:pt x="1655" y="6703"/>
                    <a:pt x="2584" y="7656"/>
                    <a:pt x="3739" y="7656"/>
                  </a:cubicBezTo>
                  <a:cubicBezTo>
                    <a:pt x="4358" y="7656"/>
                    <a:pt x="4941" y="7370"/>
                    <a:pt x="5322" y="6882"/>
                  </a:cubicBezTo>
                  <a:cubicBezTo>
                    <a:pt x="5406" y="6834"/>
                    <a:pt x="5406" y="6751"/>
                    <a:pt x="5346" y="6691"/>
                  </a:cubicBezTo>
                  <a:lnTo>
                    <a:pt x="4489" y="5691"/>
                  </a:lnTo>
                  <a:cubicBezTo>
                    <a:pt x="4435" y="5627"/>
                    <a:pt x="4353" y="5582"/>
                    <a:pt x="4260" y="5582"/>
                  </a:cubicBezTo>
                  <a:cubicBezTo>
                    <a:pt x="4249" y="5582"/>
                    <a:pt x="4238" y="5583"/>
                    <a:pt x="4227" y="5584"/>
                  </a:cubicBezTo>
                  <a:cubicBezTo>
                    <a:pt x="4120" y="5596"/>
                    <a:pt x="4036" y="5656"/>
                    <a:pt x="3989" y="5751"/>
                  </a:cubicBezTo>
                  <a:cubicBezTo>
                    <a:pt x="3941" y="5834"/>
                    <a:pt x="3858" y="5894"/>
                    <a:pt x="3751" y="5918"/>
                  </a:cubicBezTo>
                  <a:cubicBezTo>
                    <a:pt x="3743" y="5918"/>
                    <a:pt x="3736" y="5918"/>
                    <a:pt x="3728" y="5918"/>
                  </a:cubicBezTo>
                  <a:cubicBezTo>
                    <a:pt x="3560" y="5918"/>
                    <a:pt x="3429" y="5791"/>
                    <a:pt x="3429" y="5620"/>
                  </a:cubicBezTo>
                  <a:lnTo>
                    <a:pt x="3429" y="3667"/>
                  </a:lnTo>
                  <a:lnTo>
                    <a:pt x="4894" y="3667"/>
                  </a:lnTo>
                  <a:cubicBezTo>
                    <a:pt x="5001" y="3667"/>
                    <a:pt x="5072" y="3596"/>
                    <a:pt x="5072" y="3489"/>
                  </a:cubicBezTo>
                  <a:lnTo>
                    <a:pt x="5072" y="1834"/>
                  </a:lnTo>
                  <a:cubicBezTo>
                    <a:pt x="5072" y="1727"/>
                    <a:pt x="5001" y="1655"/>
                    <a:pt x="4894" y="1655"/>
                  </a:cubicBezTo>
                  <a:lnTo>
                    <a:pt x="3429" y="1655"/>
                  </a:lnTo>
                  <a:lnTo>
                    <a:pt x="3429" y="179"/>
                  </a:lnTo>
                  <a:cubicBezTo>
                    <a:pt x="3429" y="72"/>
                    <a:pt x="3346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81" name="Google Shape;12281;p82"/>
          <p:cNvGrpSpPr/>
          <p:nvPr/>
        </p:nvGrpSpPr>
        <p:grpSpPr>
          <a:xfrm>
            <a:off x="9942826" y="4569907"/>
            <a:ext cx="476559" cy="476007"/>
            <a:chOff x="7482229" y="3351230"/>
            <a:chExt cx="357419" cy="357005"/>
          </a:xfrm>
          <a:solidFill>
            <a:schemeClr val="tx1"/>
          </a:solidFill>
        </p:grpSpPr>
        <p:sp>
          <p:nvSpPr>
            <p:cNvPr id="12282" name="Google Shape;12282;p82"/>
            <p:cNvSpPr/>
            <p:nvPr/>
          </p:nvSpPr>
          <p:spPr>
            <a:xfrm>
              <a:off x="748222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33" y="357"/>
                  </a:moveTo>
                  <a:cubicBezTo>
                    <a:pt x="8538" y="357"/>
                    <a:pt x="10883" y="2703"/>
                    <a:pt x="10883" y="5608"/>
                  </a:cubicBezTo>
                  <a:cubicBezTo>
                    <a:pt x="10883" y="8513"/>
                    <a:pt x="8538" y="10859"/>
                    <a:pt x="5633" y="10859"/>
                  </a:cubicBezTo>
                  <a:cubicBezTo>
                    <a:pt x="2728" y="10859"/>
                    <a:pt x="382" y="8513"/>
                    <a:pt x="382" y="5608"/>
                  </a:cubicBezTo>
                  <a:cubicBezTo>
                    <a:pt x="382" y="2703"/>
                    <a:pt x="2728" y="357"/>
                    <a:pt x="5633" y="357"/>
                  </a:cubicBezTo>
                  <a:close/>
                  <a:moveTo>
                    <a:pt x="5621" y="0"/>
                  </a:moveTo>
                  <a:cubicBezTo>
                    <a:pt x="4109" y="0"/>
                    <a:pt x="2716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4" y="10632"/>
                    <a:pt x="4109" y="11216"/>
                    <a:pt x="5621" y="11216"/>
                  </a:cubicBezTo>
                  <a:cubicBezTo>
                    <a:pt x="7121" y="11216"/>
                    <a:pt x="8526" y="10632"/>
                    <a:pt x="9597" y="9585"/>
                  </a:cubicBezTo>
                  <a:cubicBezTo>
                    <a:pt x="10645" y="8525"/>
                    <a:pt x="11229" y="7108"/>
                    <a:pt x="11229" y="5608"/>
                  </a:cubicBezTo>
                  <a:cubicBezTo>
                    <a:pt x="11229" y="4108"/>
                    <a:pt x="10669" y="2703"/>
                    <a:pt x="9597" y="1631"/>
                  </a:cubicBezTo>
                  <a:cubicBezTo>
                    <a:pt x="8538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3" name="Google Shape;12283;p82"/>
            <p:cNvSpPr/>
            <p:nvPr/>
          </p:nvSpPr>
          <p:spPr>
            <a:xfrm>
              <a:off x="7592138" y="3605616"/>
              <a:ext cx="137983" cy="32530"/>
            </a:xfrm>
            <a:custGeom>
              <a:avLst/>
              <a:gdLst/>
              <a:ahLst/>
              <a:cxnLst/>
              <a:rect l="l" t="t" r="r" b="b"/>
              <a:pathLst>
                <a:path w="4335" h="1022" extrusionOk="0">
                  <a:moveTo>
                    <a:pt x="202" y="1"/>
                  </a:moveTo>
                  <a:cubicBezTo>
                    <a:pt x="147" y="1"/>
                    <a:pt x="94" y="21"/>
                    <a:pt x="60" y="69"/>
                  </a:cubicBezTo>
                  <a:cubicBezTo>
                    <a:pt x="1" y="140"/>
                    <a:pt x="1" y="259"/>
                    <a:pt x="96" y="319"/>
                  </a:cubicBezTo>
                  <a:cubicBezTo>
                    <a:pt x="644" y="783"/>
                    <a:pt x="1370" y="1021"/>
                    <a:pt x="2168" y="1021"/>
                  </a:cubicBezTo>
                  <a:cubicBezTo>
                    <a:pt x="2954" y="1021"/>
                    <a:pt x="3680" y="771"/>
                    <a:pt x="4239" y="319"/>
                  </a:cubicBezTo>
                  <a:cubicBezTo>
                    <a:pt x="4323" y="259"/>
                    <a:pt x="4335" y="140"/>
                    <a:pt x="4263" y="69"/>
                  </a:cubicBezTo>
                  <a:cubicBezTo>
                    <a:pt x="4228" y="26"/>
                    <a:pt x="4170" y="4"/>
                    <a:pt x="4115" y="4"/>
                  </a:cubicBezTo>
                  <a:cubicBezTo>
                    <a:pt x="4078" y="4"/>
                    <a:pt x="4042" y="14"/>
                    <a:pt x="4013" y="33"/>
                  </a:cubicBezTo>
                  <a:cubicBezTo>
                    <a:pt x="3537" y="438"/>
                    <a:pt x="2882" y="664"/>
                    <a:pt x="2168" y="664"/>
                  </a:cubicBezTo>
                  <a:cubicBezTo>
                    <a:pt x="1465" y="664"/>
                    <a:pt x="810" y="438"/>
                    <a:pt x="322" y="33"/>
                  </a:cubicBezTo>
                  <a:cubicBezTo>
                    <a:pt x="286" y="12"/>
                    <a:pt x="244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4" name="Google Shape;12284;p82"/>
            <p:cNvSpPr/>
            <p:nvPr/>
          </p:nvSpPr>
          <p:spPr>
            <a:xfrm>
              <a:off x="7513709" y="3387962"/>
              <a:ext cx="295987" cy="282014"/>
            </a:xfrm>
            <a:custGeom>
              <a:avLst/>
              <a:gdLst/>
              <a:ahLst/>
              <a:cxnLst/>
              <a:rect l="l" t="t" r="r" b="b"/>
              <a:pathLst>
                <a:path w="9299" h="8860" extrusionOk="0">
                  <a:moveTo>
                    <a:pt x="6060" y="370"/>
                  </a:moveTo>
                  <a:cubicBezTo>
                    <a:pt x="6358" y="370"/>
                    <a:pt x="6596" y="608"/>
                    <a:pt x="6596" y="906"/>
                  </a:cubicBezTo>
                  <a:cubicBezTo>
                    <a:pt x="6596" y="1204"/>
                    <a:pt x="6358" y="1442"/>
                    <a:pt x="6060" y="1442"/>
                  </a:cubicBezTo>
                  <a:cubicBezTo>
                    <a:pt x="5763" y="1442"/>
                    <a:pt x="5525" y="1204"/>
                    <a:pt x="5525" y="906"/>
                  </a:cubicBezTo>
                  <a:cubicBezTo>
                    <a:pt x="5525" y="608"/>
                    <a:pt x="5763" y="370"/>
                    <a:pt x="6060" y="370"/>
                  </a:cubicBezTo>
                  <a:close/>
                  <a:moveTo>
                    <a:pt x="1322" y="2989"/>
                  </a:moveTo>
                  <a:cubicBezTo>
                    <a:pt x="1596" y="2989"/>
                    <a:pt x="1834" y="3097"/>
                    <a:pt x="2012" y="3263"/>
                  </a:cubicBezTo>
                  <a:cubicBezTo>
                    <a:pt x="1477" y="3680"/>
                    <a:pt x="1072" y="4240"/>
                    <a:pt x="881" y="4883"/>
                  </a:cubicBezTo>
                  <a:cubicBezTo>
                    <a:pt x="548" y="4716"/>
                    <a:pt x="334" y="4359"/>
                    <a:pt x="334" y="3990"/>
                  </a:cubicBezTo>
                  <a:cubicBezTo>
                    <a:pt x="334" y="3442"/>
                    <a:pt x="774" y="2989"/>
                    <a:pt x="1322" y="2989"/>
                  </a:cubicBezTo>
                  <a:close/>
                  <a:moveTo>
                    <a:pt x="7954" y="2989"/>
                  </a:moveTo>
                  <a:cubicBezTo>
                    <a:pt x="8501" y="2989"/>
                    <a:pt x="8942" y="3442"/>
                    <a:pt x="8942" y="3990"/>
                  </a:cubicBezTo>
                  <a:cubicBezTo>
                    <a:pt x="8966" y="4359"/>
                    <a:pt x="8739" y="4704"/>
                    <a:pt x="8394" y="4883"/>
                  </a:cubicBezTo>
                  <a:cubicBezTo>
                    <a:pt x="8216" y="4240"/>
                    <a:pt x="7811" y="3680"/>
                    <a:pt x="7263" y="3263"/>
                  </a:cubicBezTo>
                  <a:cubicBezTo>
                    <a:pt x="7442" y="3085"/>
                    <a:pt x="7692" y="2989"/>
                    <a:pt x="7954" y="2989"/>
                  </a:cubicBezTo>
                  <a:close/>
                  <a:moveTo>
                    <a:pt x="6072" y="1"/>
                  </a:moveTo>
                  <a:cubicBezTo>
                    <a:pt x="5632" y="1"/>
                    <a:pt x="5251" y="334"/>
                    <a:pt x="5191" y="763"/>
                  </a:cubicBezTo>
                  <a:lnTo>
                    <a:pt x="4596" y="953"/>
                  </a:lnTo>
                  <a:cubicBezTo>
                    <a:pt x="4525" y="989"/>
                    <a:pt x="4477" y="1049"/>
                    <a:pt x="4477" y="1120"/>
                  </a:cubicBezTo>
                  <a:lnTo>
                    <a:pt x="4477" y="2370"/>
                  </a:lnTo>
                  <a:cubicBezTo>
                    <a:pt x="3679" y="2394"/>
                    <a:pt x="2929" y="2632"/>
                    <a:pt x="2334" y="3025"/>
                  </a:cubicBezTo>
                  <a:cubicBezTo>
                    <a:pt x="2084" y="2751"/>
                    <a:pt x="1727" y="2608"/>
                    <a:pt x="1358" y="2608"/>
                  </a:cubicBezTo>
                  <a:cubicBezTo>
                    <a:pt x="607" y="2608"/>
                    <a:pt x="0" y="3216"/>
                    <a:pt x="0" y="3966"/>
                  </a:cubicBezTo>
                  <a:cubicBezTo>
                    <a:pt x="0" y="4513"/>
                    <a:pt x="345" y="5002"/>
                    <a:pt x="834" y="5216"/>
                  </a:cubicBezTo>
                  <a:cubicBezTo>
                    <a:pt x="822" y="5347"/>
                    <a:pt x="798" y="5478"/>
                    <a:pt x="798" y="5609"/>
                  </a:cubicBezTo>
                  <a:cubicBezTo>
                    <a:pt x="798" y="7395"/>
                    <a:pt x="2524" y="8859"/>
                    <a:pt x="4667" y="8859"/>
                  </a:cubicBezTo>
                  <a:cubicBezTo>
                    <a:pt x="5763" y="8859"/>
                    <a:pt x="6739" y="8490"/>
                    <a:pt x="7442" y="7871"/>
                  </a:cubicBezTo>
                  <a:cubicBezTo>
                    <a:pt x="7513" y="7811"/>
                    <a:pt x="7513" y="7692"/>
                    <a:pt x="7454" y="7621"/>
                  </a:cubicBezTo>
                  <a:cubicBezTo>
                    <a:pt x="7421" y="7588"/>
                    <a:pt x="7374" y="7570"/>
                    <a:pt x="7326" y="7570"/>
                  </a:cubicBezTo>
                  <a:cubicBezTo>
                    <a:pt x="7287" y="7570"/>
                    <a:pt x="7248" y="7582"/>
                    <a:pt x="7215" y="7609"/>
                  </a:cubicBezTo>
                  <a:cubicBezTo>
                    <a:pt x="6572" y="8157"/>
                    <a:pt x="5668" y="8514"/>
                    <a:pt x="4667" y="8514"/>
                  </a:cubicBezTo>
                  <a:cubicBezTo>
                    <a:pt x="2739" y="8514"/>
                    <a:pt x="1167" y="7216"/>
                    <a:pt x="1167" y="5633"/>
                  </a:cubicBezTo>
                  <a:cubicBezTo>
                    <a:pt x="1167" y="4037"/>
                    <a:pt x="2739" y="2739"/>
                    <a:pt x="4667" y="2739"/>
                  </a:cubicBezTo>
                  <a:cubicBezTo>
                    <a:pt x="6608" y="2739"/>
                    <a:pt x="8180" y="4037"/>
                    <a:pt x="8180" y="5633"/>
                  </a:cubicBezTo>
                  <a:cubicBezTo>
                    <a:pt x="8180" y="6133"/>
                    <a:pt x="8037" y="6597"/>
                    <a:pt x="7751" y="7014"/>
                  </a:cubicBezTo>
                  <a:cubicBezTo>
                    <a:pt x="7704" y="7085"/>
                    <a:pt x="7727" y="7169"/>
                    <a:pt x="7787" y="7228"/>
                  </a:cubicBezTo>
                  <a:cubicBezTo>
                    <a:pt x="7818" y="7264"/>
                    <a:pt x="7859" y="7280"/>
                    <a:pt x="7902" y="7280"/>
                  </a:cubicBezTo>
                  <a:cubicBezTo>
                    <a:pt x="7958" y="7280"/>
                    <a:pt x="8015" y="7252"/>
                    <a:pt x="8049" y="7204"/>
                  </a:cubicBezTo>
                  <a:cubicBezTo>
                    <a:pt x="8358" y="6740"/>
                    <a:pt x="8537" y="6192"/>
                    <a:pt x="8537" y="5621"/>
                  </a:cubicBezTo>
                  <a:cubicBezTo>
                    <a:pt x="8537" y="5490"/>
                    <a:pt x="8525" y="5359"/>
                    <a:pt x="8513" y="5228"/>
                  </a:cubicBezTo>
                  <a:cubicBezTo>
                    <a:pt x="8978" y="5014"/>
                    <a:pt x="9299" y="4525"/>
                    <a:pt x="9299" y="3978"/>
                  </a:cubicBezTo>
                  <a:cubicBezTo>
                    <a:pt x="9299" y="3228"/>
                    <a:pt x="8692" y="2620"/>
                    <a:pt x="7954" y="2620"/>
                  </a:cubicBezTo>
                  <a:cubicBezTo>
                    <a:pt x="7573" y="2620"/>
                    <a:pt x="7215" y="2775"/>
                    <a:pt x="6965" y="3037"/>
                  </a:cubicBezTo>
                  <a:cubicBezTo>
                    <a:pt x="6358" y="2656"/>
                    <a:pt x="5632" y="2406"/>
                    <a:pt x="4822" y="2382"/>
                  </a:cubicBezTo>
                  <a:lnTo>
                    <a:pt x="4822" y="1263"/>
                  </a:lnTo>
                  <a:lnTo>
                    <a:pt x="5215" y="1132"/>
                  </a:lnTo>
                  <a:cubicBezTo>
                    <a:pt x="5303" y="1507"/>
                    <a:pt x="5647" y="1780"/>
                    <a:pt x="6048" y="1780"/>
                  </a:cubicBezTo>
                  <a:cubicBezTo>
                    <a:pt x="6080" y="1780"/>
                    <a:pt x="6112" y="1779"/>
                    <a:pt x="6144" y="1775"/>
                  </a:cubicBezTo>
                  <a:cubicBezTo>
                    <a:pt x="6584" y="1727"/>
                    <a:pt x="6918" y="1382"/>
                    <a:pt x="6953" y="953"/>
                  </a:cubicBezTo>
                  <a:cubicBezTo>
                    <a:pt x="6977" y="430"/>
                    <a:pt x="6584" y="1"/>
                    <a:pt x="6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5" name="Google Shape;12285;p82"/>
            <p:cNvSpPr/>
            <p:nvPr/>
          </p:nvSpPr>
          <p:spPr>
            <a:xfrm>
              <a:off x="7580393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18" y="1179"/>
                    <a:pt x="1179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6" y="0"/>
                    <a:pt x="1" y="405"/>
                    <a:pt x="1" y="893"/>
                  </a:cubicBezTo>
                  <a:cubicBezTo>
                    <a:pt x="1" y="1381"/>
                    <a:pt x="406" y="1786"/>
                    <a:pt x="894" y="1786"/>
                  </a:cubicBezTo>
                  <a:cubicBezTo>
                    <a:pt x="1394" y="1786"/>
                    <a:pt x="1787" y="1381"/>
                    <a:pt x="1787" y="893"/>
                  </a:cubicBezTo>
                  <a:cubicBezTo>
                    <a:pt x="1775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6" name="Google Shape;12286;p82"/>
            <p:cNvSpPr/>
            <p:nvPr/>
          </p:nvSpPr>
          <p:spPr>
            <a:xfrm>
              <a:off x="7685750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29" y="1179"/>
                    <a:pt x="1191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81"/>
                    <a:pt x="405" y="1786"/>
                    <a:pt x="894" y="1786"/>
                  </a:cubicBezTo>
                  <a:cubicBezTo>
                    <a:pt x="1382" y="1786"/>
                    <a:pt x="1787" y="1381"/>
                    <a:pt x="1787" y="893"/>
                  </a:cubicBezTo>
                  <a:cubicBezTo>
                    <a:pt x="1775" y="405"/>
                    <a:pt x="1382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87" name="Google Shape;12287;p82"/>
          <p:cNvGrpSpPr/>
          <p:nvPr/>
        </p:nvGrpSpPr>
        <p:grpSpPr>
          <a:xfrm>
            <a:off x="4985834" y="3955843"/>
            <a:ext cx="297165" cy="460983"/>
            <a:chOff x="3764485" y="2890682"/>
            <a:chExt cx="222874" cy="345737"/>
          </a:xfrm>
          <a:solidFill>
            <a:schemeClr val="tx1"/>
          </a:solidFill>
        </p:grpSpPr>
        <p:sp>
          <p:nvSpPr>
            <p:cNvPr id="12288" name="Google Shape;12288;p82"/>
            <p:cNvSpPr/>
            <p:nvPr/>
          </p:nvSpPr>
          <p:spPr>
            <a:xfrm>
              <a:off x="3764485" y="2890682"/>
              <a:ext cx="222874" cy="345737"/>
            </a:xfrm>
            <a:custGeom>
              <a:avLst/>
              <a:gdLst/>
              <a:ahLst/>
              <a:cxnLst/>
              <a:rect l="l" t="t" r="r" b="b"/>
              <a:pathLst>
                <a:path w="7002" h="10862" extrusionOk="0">
                  <a:moveTo>
                    <a:pt x="3596" y="348"/>
                  </a:moveTo>
                  <a:lnTo>
                    <a:pt x="3727" y="396"/>
                  </a:lnTo>
                  <a:cubicBezTo>
                    <a:pt x="3882" y="467"/>
                    <a:pt x="4001" y="610"/>
                    <a:pt x="4073" y="801"/>
                  </a:cubicBezTo>
                  <a:cubicBezTo>
                    <a:pt x="3894" y="777"/>
                    <a:pt x="3739" y="753"/>
                    <a:pt x="3596" y="729"/>
                  </a:cubicBezTo>
                  <a:lnTo>
                    <a:pt x="3596" y="348"/>
                  </a:lnTo>
                  <a:close/>
                  <a:moveTo>
                    <a:pt x="6168" y="8504"/>
                  </a:moveTo>
                  <a:cubicBezTo>
                    <a:pt x="6275" y="8504"/>
                    <a:pt x="6347" y="8587"/>
                    <a:pt x="6347" y="8683"/>
                  </a:cubicBezTo>
                  <a:lnTo>
                    <a:pt x="6347" y="8861"/>
                  </a:lnTo>
                  <a:lnTo>
                    <a:pt x="6168" y="8861"/>
                  </a:lnTo>
                  <a:cubicBezTo>
                    <a:pt x="6085" y="8861"/>
                    <a:pt x="6001" y="8945"/>
                    <a:pt x="6001" y="9028"/>
                  </a:cubicBezTo>
                  <a:cubicBezTo>
                    <a:pt x="6001" y="9123"/>
                    <a:pt x="6085" y="9195"/>
                    <a:pt x="6168" y="9195"/>
                  </a:cubicBezTo>
                  <a:lnTo>
                    <a:pt x="6513" y="9195"/>
                  </a:lnTo>
                  <a:cubicBezTo>
                    <a:pt x="6621" y="9195"/>
                    <a:pt x="6692" y="9266"/>
                    <a:pt x="6692" y="9373"/>
                  </a:cubicBezTo>
                  <a:lnTo>
                    <a:pt x="6692" y="10397"/>
                  </a:lnTo>
                  <a:cubicBezTo>
                    <a:pt x="6680" y="10504"/>
                    <a:pt x="6597" y="10576"/>
                    <a:pt x="6501" y="10576"/>
                  </a:cubicBezTo>
                  <a:lnTo>
                    <a:pt x="1394" y="10576"/>
                  </a:lnTo>
                  <a:cubicBezTo>
                    <a:pt x="1287" y="10576"/>
                    <a:pt x="1215" y="10504"/>
                    <a:pt x="1215" y="10397"/>
                  </a:cubicBezTo>
                  <a:lnTo>
                    <a:pt x="1215" y="9373"/>
                  </a:lnTo>
                  <a:cubicBezTo>
                    <a:pt x="1215" y="9266"/>
                    <a:pt x="1287" y="9195"/>
                    <a:pt x="1394" y="9195"/>
                  </a:cubicBezTo>
                  <a:lnTo>
                    <a:pt x="5489" y="9195"/>
                  </a:lnTo>
                  <a:cubicBezTo>
                    <a:pt x="5573" y="9195"/>
                    <a:pt x="5644" y="9123"/>
                    <a:pt x="5644" y="9028"/>
                  </a:cubicBezTo>
                  <a:cubicBezTo>
                    <a:pt x="5644" y="8945"/>
                    <a:pt x="5573" y="8861"/>
                    <a:pt x="5489" y="8861"/>
                  </a:cubicBezTo>
                  <a:lnTo>
                    <a:pt x="1560" y="8861"/>
                  </a:lnTo>
                  <a:lnTo>
                    <a:pt x="1560" y="8683"/>
                  </a:lnTo>
                  <a:cubicBezTo>
                    <a:pt x="1560" y="8587"/>
                    <a:pt x="1632" y="8504"/>
                    <a:pt x="1739" y="8504"/>
                  </a:cubicBezTo>
                  <a:close/>
                  <a:moveTo>
                    <a:pt x="3471" y="1"/>
                  </a:moveTo>
                  <a:cubicBezTo>
                    <a:pt x="3436" y="1"/>
                    <a:pt x="3413" y="3"/>
                    <a:pt x="3406" y="3"/>
                  </a:cubicBezTo>
                  <a:cubicBezTo>
                    <a:pt x="3311" y="3"/>
                    <a:pt x="3251" y="74"/>
                    <a:pt x="3251" y="158"/>
                  </a:cubicBezTo>
                  <a:lnTo>
                    <a:pt x="3251" y="682"/>
                  </a:lnTo>
                  <a:cubicBezTo>
                    <a:pt x="3184" y="678"/>
                    <a:pt x="3123" y="676"/>
                    <a:pt x="3071" y="676"/>
                  </a:cubicBezTo>
                  <a:cubicBezTo>
                    <a:pt x="2968" y="676"/>
                    <a:pt x="2902" y="682"/>
                    <a:pt x="2894" y="682"/>
                  </a:cubicBezTo>
                  <a:cubicBezTo>
                    <a:pt x="2811" y="682"/>
                    <a:pt x="2751" y="753"/>
                    <a:pt x="2751" y="848"/>
                  </a:cubicBezTo>
                  <a:cubicBezTo>
                    <a:pt x="2751" y="932"/>
                    <a:pt x="2822" y="991"/>
                    <a:pt x="2906" y="991"/>
                  </a:cubicBezTo>
                  <a:cubicBezTo>
                    <a:pt x="2909" y="991"/>
                    <a:pt x="2939" y="990"/>
                    <a:pt x="2991" y="990"/>
                  </a:cubicBezTo>
                  <a:cubicBezTo>
                    <a:pt x="3356" y="990"/>
                    <a:pt x="4811" y="1045"/>
                    <a:pt x="5728" y="1920"/>
                  </a:cubicBezTo>
                  <a:cubicBezTo>
                    <a:pt x="6228" y="2408"/>
                    <a:pt x="6501" y="3063"/>
                    <a:pt x="6501" y="3896"/>
                  </a:cubicBezTo>
                  <a:cubicBezTo>
                    <a:pt x="6501" y="4789"/>
                    <a:pt x="6299" y="5361"/>
                    <a:pt x="6097" y="5968"/>
                  </a:cubicBezTo>
                  <a:cubicBezTo>
                    <a:pt x="5882" y="6575"/>
                    <a:pt x="5668" y="7194"/>
                    <a:pt x="5644" y="8171"/>
                  </a:cubicBezTo>
                  <a:lnTo>
                    <a:pt x="1989" y="8171"/>
                  </a:lnTo>
                  <a:cubicBezTo>
                    <a:pt x="1941" y="8075"/>
                    <a:pt x="1882" y="7909"/>
                    <a:pt x="1882" y="7647"/>
                  </a:cubicBezTo>
                  <a:cubicBezTo>
                    <a:pt x="1882" y="7230"/>
                    <a:pt x="2132" y="6266"/>
                    <a:pt x="3882" y="4515"/>
                  </a:cubicBezTo>
                  <a:cubicBezTo>
                    <a:pt x="3918" y="4480"/>
                    <a:pt x="3942" y="4385"/>
                    <a:pt x="3906" y="4325"/>
                  </a:cubicBezTo>
                  <a:cubicBezTo>
                    <a:pt x="3886" y="4275"/>
                    <a:pt x="3825" y="4251"/>
                    <a:pt x="3764" y="4251"/>
                  </a:cubicBezTo>
                  <a:cubicBezTo>
                    <a:pt x="3751" y="4251"/>
                    <a:pt x="3739" y="4252"/>
                    <a:pt x="3727" y="4254"/>
                  </a:cubicBezTo>
                  <a:cubicBezTo>
                    <a:pt x="3727" y="4254"/>
                    <a:pt x="3635" y="4276"/>
                    <a:pt x="3486" y="4276"/>
                  </a:cubicBezTo>
                  <a:cubicBezTo>
                    <a:pt x="3292" y="4276"/>
                    <a:pt x="3001" y="4238"/>
                    <a:pt x="2691" y="4063"/>
                  </a:cubicBezTo>
                  <a:cubicBezTo>
                    <a:pt x="2620" y="4020"/>
                    <a:pt x="2540" y="4000"/>
                    <a:pt x="2460" y="4000"/>
                  </a:cubicBezTo>
                  <a:cubicBezTo>
                    <a:pt x="2341" y="4000"/>
                    <a:pt x="2220" y="4044"/>
                    <a:pt x="2120" y="4123"/>
                  </a:cubicBezTo>
                  <a:cubicBezTo>
                    <a:pt x="1924" y="4281"/>
                    <a:pt x="1552" y="4499"/>
                    <a:pt x="998" y="4499"/>
                  </a:cubicBezTo>
                  <a:cubicBezTo>
                    <a:pt x="846" y="4499"/>
                    <a:pt x="680" y="4482"/>
                    <a:pt x="501" y="4444"/>
                  </a:cubicBezTo>
                  <a:lnTo>
                    <a:pt x="370" y="3777"/>
                  </a:lnTo>
                  <a:lnTo>
                    <a:pt x="2001" y="2146"/>
                  </a:lnTo>
                  <a:cubicBezTo>
                    <a:pt x="2037" y="2110"/>
                    <a:pt x="2049" y="2063"/>
                    <a:pt x="2049" y="2027"/>
                  </a:cubicBezTo>
                  <a:lnTo>
                    <a:pt x="2049" y="1813"/>
                  </a:lnTo>
                  <a:cubicBezTo>
                    <a:pt x="2049" y="1729"/>
                    <a:pt x="2120" y="1634"/>
                    <a:pt x="2215" y="1634"/>
                  </a:cubicBezTo>
                  <a:cubicBezTo>
                    <a:pt x="2327" y="1626"/>
                    <a:pt x="2501" y="1615"/>
                    <a:pt x="2715" y="1615"/>
                  </a:cubicBezTo>
                  <a:cubicBezTo>
                    <a:pt x="3115" y="1615"/>
                    <a:pt x="3656" y="1654"/>
                    <a:pt x="4192" y="1825"/>
                  </a:cubicBezTo>
                  <a:cubicBezTo>
                    <a:pt x="4211" y="1833"/>
                    <a:pt x="4231" y="1837"/>
                    <a:pt x="4250" y="1837"/>
                  </a:cubicBezTo>
                  <a:cubicBezTo>
                    <a:pt x="4314" y="1837"/>
                    <a:pt x="4373" y="1794"/>
                    <a:pt x="4382" y="1729"/>
                  </a:cubicBezTo>
                  <a:cubicBezTo>
                    <a:pt x="4418" y="1634"/>
                    <a:pt x="4370" y="1539"/>
                    <a:pt x="4275" y="1527"/>
                  </a:cubicBezTo>
                  <a:cubicBezTo>
                    <a:pt x="3701" y="1346"/>
                    <a:pt x="3117" y="1300"/>
                    <a:pt x="2687" y="1300"/>
                  </a:cubicBezTo>
                  <a:cubicBezTo>
                    <a:pt x="2465" y="1300"/>
                    <a:pt x="2285" y="1312"/>
                    <a:pt x="2168" y="1325"/>
                  </a:cubicBezTo>
                  <a:cubicBezTo>
                    <a:pt x="1906" y="1348"/>
                    <a:pt x="1715" y="1563"/>
                    <a:pt x="1715" y="1813"/>
                  </a:cubicBezTo>
                  <a:lnTo>
                    <a:pt x="1715" y="1968"/>
                  </a:lnTo>
                  <a:lnTo>
                    <a:pt x="60" y="3611"/>
                  </a:lnTo>
                  <a:cubicBezTo>
                    <a:pt x="24" y="3658"/>
                    <a:pt x="1" y="3706"/>
                    <a:pt x="24" y="3765"/>
                  </a:cubicBezTo>
                  <a:lnTo>
                    <a:pt x="179" y="4611"/>
                  </a:lnTo>
                  <a:cubicBezTo>
                    <a:pt x="203" y="4670"/>
                    <a:pt x="239" y="4718"/>
                    <a:pt x="298" y="4730"/>
                  </a:cubicBezTo>
                  <a:cubicBezTo>
                    <a:pt x="542" y="4788"/>
                    <a:pt x="764" y="4813"/>
                    <a:pt x="967" y="4813"/>
                  </a:cubicBezTo>
                  <a:cubicBezTo>
                    <a:pt x="1627" y="4813"/>
                    <a:pt x="2071" y="4552"/>
                    <a:pt x="2299" y="4361"/>
                  </a:cubicBezTo>
                  <a:cubicBezTo>
                    <a:pt x="2338" y="4329"/>
                    <a:pt x="2389" y="4313"/>
                    <a:pt x="2435" y="4313"/>
                  </a:cubicBezTo>
                  <a:cubicBezTo>
                    <a:pt x="2459" y="4313"/>
                    <a:pt x="2481" y="4317"/>
                    <a:pt x="2501" y="4325"/>
                  </a:cubicBezTo>
                  <a:cubicBezTo>
                    <a:pt x="2822" y="4504"/>
                    <a:pt x="3120" y="4563"/>
                    <a:pt x="3334" y="4587"/>
                  </a:cubicBezTo>
                  <a:cubicBezTo>
                    <a:pt x="1846" y="6135"/>
                    <a:pt x="1537" y="7099"/>
                    <a:pt x="1537" y="7635"/>
                  </a:cubicBezTo>
                  <a:cubicBezTo>
                    <a:pt x="1537" y="7861"/>
                    <a:pt x="1584" y="8040"/>
                    <a:pt x="1608" y="8159"/>
                  </a:cubicBezTo>
                  <a:cubicBezTo>
                    <a:pt x="1370" y="8195"/>
                    <a:pt x="1191" y="8397"/>
                    <a:pt x="1191" y="8647"/>
                  </a:cubicBezTo>
                  <a:lnTo>
                    <a:pt x="1191" y="8849"/>
                  </a:lnTo>
                  <a:cubicBezTo>
                    <a:pt x="1001" y="8909"/>
                    <a:pt x="858" y="9111"/>
                    <a:pt x="858" y="9326"/>
                  </a:cubicBezTo>
                  <a:lnTo>
                    <a:pt x="858" y="10361"/>
                  </a:lnTo>
                  <a:cubicBezTo>
                    <a:pt x="858" y="10635"/>
                    <a:pt x="1072" y="10861"/>
                    <a:pt x="1358" y="10861"/>
                  </a:cubicBezTo>
                  <a:lnTo>
                    <a:pt x="6501" y="10861"/>
                  </a:lnTo>
                  <a:cubicBezTo>
                    <a:pt x="6775" y="10861"/>
                    <a:pt x="7002" y="10635"/>
                    <a:pt x="7002" y="10361"/>
                  </a:cubicBezTo>
                  <a:lnTo>
                    <a:pt x="7002" y="9326"/>
                  </a:lnTo>
                  <a:cubicBezTo>
                    <a:pt x="7002" y="9171"/>
                    <a:pt x="6859" y="8968"/>
                    <a:pt x="6656" y="8897"/>
                  </a:cubicBezTo>
                  <a:lnTo>
                    <a:pt x="6656" y="8695"/>
                  </a:lnTo>
                  <a:cubicBezTo>
                    <a:pt x="6656" y="8409"/>
                    <a:pt x="6442" y="8183"/>
                    <a:pt x="6156" y="8183"/>
                  </a:cubicBezTo>
                  <a:lnTo>
                    <a:pt x="5978" y="8183"/>
                  </a:lnTo>
                  <a:cubicBezTo>
                    <a:pt x="5990" y="7266"/>
                    <a:pt x="6204" y="6671"/>
                    <a:pt x="6406" y="6087"/>
                  </a:cubicBezTo>
                  <a:cubicBezTo>
                    <a:pt x="6621" y="5492"/>
                    <a:pt x="6823" y="4861"/>
                    <a:pt x="6823" y="3908"/>
                  </a:cubicBezTo>
                  <a:cubicBezTo>
                    <a:pt x="6823" y="2991"/>
                    <a:pt x="6525" y="2241"/>
                    <a:pt x="5966" y="1694"/>
                  </a:cubicBezTo>
                  <a:cubicBezTo>
                    <a:pt x="5501" y="1265"/>
                    <a:pt x="4930" y="1015"/>
                    <a:pt x="4418" y="860"/>
                  </a:cubicBezTo>
                  <a:cubicBezTo>
                    <a:pt x="4311" y="396"/>
                    <a:pt x="4061" y="182"/>
                    <a:pt x="3846" y="86"/>
                  </a:cubicBezTo>
                  <a:cubicBezTo>
                    <a:pt x="3690" y="12"/>
                    <a:pt x="3550" y="1"/>
                    <a:pt x="34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9" name="Google Shape;12289;p82"/>
            <p:cNvSpPr/>
            <p:nvPr/>
          </p:nvSpPr>
          <p:spPr>
            <a:xfrm>
              <a:off x="3913799" y="2948231"/>
              <a:ext cx="20499" cy="14960"/>
            </a:xfrm>
            <a:custGeom>
              <a:avLst/>
              <a:gdLst/>
              <a:ahLst/>
              <a:cxnLst/>
              <a:rect l="l" t="t" r="r" b="b"/>
              <a:pathLst>
                <a:path w="644" h="470" extrusionOk="0">
                  <a:moveTo>
                    <a:pt x="184" y="0"/>
                  </a:moveTo>
                  <a:cubicBezTo>
                    <a:pt x="126" y="0"/>
                    <a:pt x="73" y="27"/>
                    <a:pt x="48" y="76"/>
                  </a:cubicBezTo>
                  <a:cubicBezTo>
                    <a:pt x="1" y="148"/>
                    <a:pt x="36" y="255"/>
                    <a:pt x="108" y="291"/>
                  </a:cubicBezTo>
                  <a:cubicBezTo>
                    <a:pt x="203" y="326"/>
                    <a:pt x="286" y="386"/>
                    <a:pt x="358" y="433"/>
                  </a:cubicBezTo>
                  <a:cubicBezTo>
                    <a:pt x="394" y="445"/>
                    <a:pt x="417" y="469"/>
                    <a:pt x="453" y="469"/>
                  </a:cubicBezTo>
                  <a:cubicBezTo>
                    <a:pt x="501" y="469"/>
                    <a:pt x="560" y="433"/>
                    <a:pt x="584" y="386"/>
                  </a:cubicBezTo>
                  <a:cubicBezTo>
                    <a:pt x="644" y="326"/>
                    <a:pt x="620" y="231"/>
                    <a:pt x="537" y="183"/>
                  </a:cubicBezTo>
                  <a:cubicBezTo>
                    <a:pt x="453" y="124"/>
                    <a:pt x="358" y="64"/>
                    <a:pt x="263" y="17"/>
                  </a:cubicBezTo>
                  <a:cubicBezTo>
                    <a:pt x="237" y="6"/>
                    <a:pt x="210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0" name="Google Shape;12290;p82"/>
            <p:cNvSpPr/>
            <p:nvPr/>
          </p:nvSpPr>
          <p:spPr>
            <a:xfrm>
              <a:off x="3841418" y="2956315"/>
              <a:ext cx="10631" cy="15947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34"/>
                  </a:lnTo>
                  <a:cubicBezTo>
                    <a:pt x="1" y="418"/>
                    <a:pt x="72" y="501"/>
                    <a:pt x="167" y="501"/>
                  </a:cubicBezTo>
                  <a:cubicBezTo>
                    <a:pt x="251" y="501"/>
                    <a:pt x="334" y="418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91" name="Google Shape;12291;p82"/>
          <p:cNvGrpSpPr/>
          <p:nvPr/>
        </p:nvGrpSpPr>
        <p:grpSpPr>
          <a:xfrm>
            <a:off x="2951343" y="3979108"/>
            <a:ext cx="563461" cy="413843"/>
            <a:chOff x="2278533" y="2937377"/>
            <a:chExt cx="346788" cy="254704"/>
          </a:xfrm>
          <a:solidFill>
            <a:schemeClr val="tx1"/>
          </a:solidFill>
        </p:grpSpPr>
        <p:sp>
          <p:nvSpPr>
            <p:cNvPr id="12292" name="Google Shape;12292;p82"/>
            <p:cNvSpPr/>
            <p:nvPr/>
          </p:nvSpPr>
          <p:spPr>
            <a:xfrm>
              <a:off x="2317557" y="2958607"/>
              <a:ext cx="270619" cy="184200"/>
            </a:xfrm>
            <a:custGeom>
              <a:avLst/>
              <a:gdLst/>
              <a:ahLst/>
              <a:cxnLst/>
              <a:rect l="l" t="t" r="r" b="b"/>
              <a:pathLst>
                <a:path w="8502" h="5787" extrusionOk="0">
                  <a:moveTo>
                    <a:pt x="2691" y="1179"/>
                  </a:moveTo>
                  <a:cubicBezTo>
                    <a:pt x="2882" y="1179"/>
                    <a:pt x="3049" y="1346"/>
                    <a:pt x="3049" y="1536"/>
                  </a:cubicBezTo>
                  <a:lnTo>
                    <a:pt x="3049" y="1881"/>
                  </a:lnTo>
                  <a:cubicBezTo>
                    <a:pt x="3049" y="2167"/>
                    <a:pt x="2810" y="2405"/>
                    <a:pt x="2525" y="2405"/>
                  </a:cubicBezTo>
                  <a:cubicBezTo>
                    <a:pt x="2227" y="2405"/>
                    <a:pt x="1989" y="2167"/>
                    <a:pt x="1989" y="1881"/>
                  </a:cubicBezTo>
                  <a:lnTo>
                    <a:pt x="1989" y="1536"/>
                  </a:lnTo>
                  <a:cubicBezTo>
                    <a:pt x="1989" y="1346"/>
                    <a:pt x="2156" y="1179"/>
                    <a:pt x="2346" y="1179"/>
                  </a:cubicBezTo>
                  <a:close/>
                  <a:moveTo>
                    <a:pt x="6787" y="1036"/>
                  </a:moveTo>
                  <a:cubicBezTo>
                    <a:pt x="6894" y="1036"/>
                    <a:pt x="6966" y="1108"/>
                    <a:pt x="6966" y="1215"/>
                  </a:cubicBezTo>
                  <a:lnTo>
                    <a:pt x="6966" y="1715"/>
                  </a:lnTo>
                  <a:cubicBezTo>
                    <a:pt x="6966" y="1774"/>
                    <a:pt x="6930" y="1834"/>
                    <a:pt x="6871" y="1870"/>
                  </a:cubicBezTo>
                  <a:cubicBezTo>
                    <a:pt x="6835" y="1893"/>
                    <a:pt x="6799" y="1941"/>
                    <a:pt x="6799" y="2000"/>
                  </a:cubicBezTo>
                  <a:lnTo>
                    <a:pt x="6799" y="2251"/>
                  </a:lnTo>
                  <a:cubicBezTo>
                    <a:pt x="6799" y="2334"/>
                    <a:pt x="6847" y="2381"/>
                    <a:pt x="6918" y="2405"/>
                  </a:cubicBezTo>
                  <a:lnTo>
                    <a:pt x="7335" y="2512"/>
                  </a:lnTo>
                  <a:cubicBezTo>
                    <a:pt x="7406" y="2524"/>
                    <a:pt x="7466" y="2596"/>
                    <a:pt x="7466" y="2691"/>
                  </a:cubicBezTo>
                  <a:lnTo>
                    <a:pt x="7466" y="2727"/>
                  </a:lnTo>
                  <a:lnTo>
                    <a:pt x="5739" y="2727"/>
                  </a:lnTo>
                  <a:lnTo>
                    <a:pt x="5739" y="2691"/>
                  </a:lnTo>
                  <a:cubicBezTo>
                    <a:pt x="5739" y="2596"/>
                    <a:pt x="5799" y="2536"/>
                    <a:pt x="5870" y="2512"/>
                  </a:cubicBezTo>
                  <a:lnTo>
                    <a:pt x="6287" y="2405"/>
                  </a:lnTo>
                  <a:cubicBezTo>
                    <a:pt x="6370" y="2381"/>
                    <a:pt x="6406" y="2334"/>
                    <a:pt x="6406" y="2251"/>
                  </a:cubicBezTo>
                  <a:lnTo>
                    <a:pt x="6406" y="2000"/>
                  </a:lnTo>
                  <a:cubicBezTo>
                    <a:pt x="6430" y="1941"/>
                    <a:pt x="6394" y="1893"/>
                    <a:pt x="6359" y="1870"/>
                  </a:cubicBezTo>
                  <a:cubicBezTo>
                    <a:pt x="6299" y="1834"/>
                    <a:pt x="6263" y="1774"/>
                    <a:pt x="6263" y="1715"/>
                  </a:cubicBezTo>
                  <a:lnTo>
                    <a:pt x="6263" y="1215"/>
                  </a:lnTo>
                  <a:cubicBezTo>
                    <a:pt x="6263" y="1108"/>
                    <a:pt x="6335" y="1036"/>
                    <a:pt x="6442" y="1036"/>
                  </a:cubicBezTo>
                  <a:close/>
                  <a:moveTo>
                    <a:pt x="8144" y="334"/>
                  </a:moveTo>
                  <a:lnTo>
                    <a:pt x="8144" y="2751"/>
                  </a:lnTo>
                  <a:lnTo>
                    <a:pt x="7787" y="2751"/>
                  </a:lnTo>
                  <a:lnTo>
                    <a:pt x="7787" y="2703"/>
                  </a:lnTo>
                  <a:cubicBezTo>
                    <a:pt x="7787" y="2477"/>
                    <a:pt x="7633" y="2274"/>
                    <a:pt x="7406" y="2215"/>
                  </a:cubicBezTo>
                  <a:lnTo>
                    <a:pt x="7109" y="2131"/>
                  </a:lnTo>
                  <a:lnTo>
                    <a:pt x="7109" y="2096"/>
                  </a:lnTo>
                  <a:cubicBezTo>
                    <a:pt x="7216" y="2000"/>
                    <a:pt x="7275" y="1870"/>
                    <a:pt x="7275" y="1715"/>
                  </a:cubicBezTo>
                  <a:lnTo>
                    <a:pt x="7275" y="1215"/>
                  </a:lnTo>
                  <a:cubicBezTo>
                    <a:pt x="7275" y="929"/>
                    <a:pt x="7049" y="703"/>
                    <a:pt x="6775" y="703"/>
                  </a:cubicBezTo>
                  <a:lnTo>
                    <a:pt x="6430" y="703"/>
                  </a:lnTo>
                  <a:cubicBezTo>
                    <a:pt x="6144" y="703"/>
                    <a:pt x="5918" y="929"/>
                    <a:pt x="5918" y="1215"/>
                  </a:cubicBezTo>
                  <a:lnTo>
                    <a:pt x="5918" y="1715"/>
                  </a:lnTo>
                  <a:cubicBezTo>
                    <a:pt x="5918" y="1870"/>
                    <a:pt x="5978" y="2000"/>
                    <a:pt x="6085" y="2096"/>
                  </a:cubicBezTo>
                  <a:lnTo>
                    <a:pt x="6085" y="2131"/>
                  </a:lnTo>
                  <a:lnTo>
                    <a:pt x="5787" y="2215"/>
                  </a:lnTo>
                  <a:cubicBezTo>
                    <a:pt x="5561" y="2274"/>
                    <a:pt x="5418" y="2465"/>
                    <a:pt x="5418" y="2703"/>
                  </a:cubicBezTo>
                  <a:lnTo>
                    <a:pt x="5418" y="2751"/>
                  </a:lnTo>
                  <a:lnTo>
                    <a:pt x="5061" y="2751"/>
                  </a:lnTo>
                  <a:lnTo>
                    <a:pt x="5061" y="334"/>
                  </a:lnTo>
                  <a:close/>
                  <a:moveTo>
                    <a:pt x="2691" y="2715"/>
                  </a:moveTo>
                  <a:lnTo>
                    <a:pt x="2691" y="2786"/>
                  </a:lnTo>
                  <a:cubicBezTo>
                    <a:pt x="2703" y="2846"/>
                    <a:pt x="2727" y="2905"/>
                    <a:pt x="2751" y="2965"/>
                  </a:cubicBezTo>
                  <a:lnTo>
                    <a:pt x="2525" y="3191"/>
                  </a:lnTo>
                  <a:lnTo>
                    <a:pt x="2513" y="3191"/>
                  </a:lnTo>
                  <a:lnTo>
                    <a:pt x="2287" y="2965"/>
                  </a:lnTo>
                  <a:cubicBezTo>
                    <a:pt x="2322" y="2929"/>
                    <a:pt x="2334" y="2870"/>
                    <a:pt x="2334" y="2810"/>
                  </a:cubicBezTo>
                  <a:lnTo>
                    <a:pt x="2334" y="2715"/>
                  </a:lnTo>
                  <a:close/>
                  <a:moveTo>
                    <a:pt x="3037" y="3143"/>
                  </a:moveTo>
                  <a:lnTo>
                    <a:pt x="3346" y="3263"/>
                  </a:lnTo>
                  <a:cubicBezTo>
                    <a:pt x="3477" y="3310"/>
                    <a:pt x="3572" y="3441"/>
                    <a:pt x="3572" y="3596"/>
                  </a:cubicBezTo>
                  <a:lnTo>
                    <a:pt x="3572" y="4608"/>
                  </a:lnTo>
                  <a:cubicBezTo>
                    <a:pt x="3572" y="4715"/>
                    <a:pt x="3501" y="4787"/>
                    <a:pt x="3394" y="4787"/>
                  </a:cubicBezTo>
                  <a:lnTo>
                    <a:pt x="2691" y="4787"/>
                  </a:lnTo>
                  <a:lnTo>
                    <a:pt x="2691" y="4596"/>
                  </a:lnTo>
                  <a:lnTo>
                    <a:pt x="3049" y="4596"/>
                  </a:lnTo>
                  <a:cubicBezTo>
                    <a:pt x="3144" y="4596"/>
                    <a:pt x="3215" y="4513"/>
                    <a:pt x="3215" y="4429"/>
                  </a:cubicBezTo>
                  <a:lnTo>
                    <a:pt x="3215" y="3917"/>
                  </a:lnTo>
                  <a:cubicBezTo>
                    <a:pt x="3215" y="3834"/>
                    <a:pt x="3144" y="3763"/>
                    <a:pt x="3049" y="3763"/>
                  </a:cubicBezTo>
                  <a:cubicBezTo>
                    <a:pt x="2965" y="3763"/>
                    <a:pt x="2882" y="3834"/>
                    <a:pt x="2882" y="3917"/>
                  </a:cubicBezTo>
                  <a:lnTo>
                    <a:pt x="2882" y="4275"/>
                  </a:lnTo>
                  <a:lnTo>
                    <a:pt x="2191" y="4275"/>
                  </a:lnTo>
                  <a:lnTo>
                    <a:pt x="2191" y="3917"/>
                  </a:lnTo>
                  <a:cubicBezTo>
                    <a:pt x="2191" y="3834"/>
                    <a:pt x="2108" y="3763"/>
                    <a:pt x="2025" y="3763"/>
                  </a:cubicBezTo>
                  <a:cubicBezTo>
                    <a:pt x="1929" y="3763"/>
                    <a:pt x="1858" y="3834"/>
                    <a:pt x="1858" y="3917"/>
                  </a:cubicBezTo>
                  <a:lnTo>
                    <a:pt x="1858" y="4429"/>
                  </a:lnTo>
                  <a:cubicBezTo>
                    <a:pt x="1858" y="4513"/>
                    <a:pt x="1929" y="4596"/>
                    <a:pt x="2025" y="4596"/>
                  </a:cubicBezTo>
                  <a:lnTo>
                    <a:pt x="2382" y="4596"/>
                  </a:lnTo>
                  <a:lnTo>
                    <a:pt x="2382" y="4787"/>
                  </a:lnTo>
                  <a:lnTo>
                    <a:pt x="1679" y="4787"/>
                  </a:lnTo>
                  <a:cubicBezTo>
                    <a:pt x="1572" y="4787"/>
                    <a:pt x="1501" y="4715"/>
                    <a:pt x="1501" y="4608"/>
                  </a:cubicBezTo>
                  <a:lnTo>
                    <a:pt x="1501" y="3596"/>
                  </a:lnTo>
                  <a:lnTo>
                    <a:pt x="1489" y="3596"/>
                  </a:lnTo>
                  <a:cubicBezTo>
                    <a:pt x="1489" y="3441"/>
                    <a:pt x="1572" y="3310"/>
                    <a:pt x="1715" y="3263"/>
                  </a:cubicBezTo>
                  <a:lnTo>
                    <a:pt x="2025" y="3143"/>
                  </a:lnTo>
                  <a:lnTo>
                    <a:pt x="2287" y="3417"/>
                  </a:lnTo>
                  <a:cubicBezTo>
                    <a:pt x="2346" y="3477"/>
                    <a:pt x="2441" y="3501"/>
                    <a:pt x="2525" y="3501"/>
                  </a:cubicBezTo>
                  <a:cubicBezTo>
                    <a:pt x="2620" y="3501"/>
                    <a:pt x="2691" y="3477"/>
                    <a:pt x="2763" y="3417"/>
                  </a:cubicBezTo>
                  <a:lnTo>
                    <a:pt x="3037" y="3143"/>
                  </a:lnTo>
                  <a:close/>
                  <a:moveTo>
                    <a:pt x="4727" y="4763"/>
                  </a:moveTo>
                  <a:lnTo>
                    <a:pt x="4727" y="5465"/>
                  </a:lnTo>
                  <a:lnTo>
                    <a:pt x="298" y="5465"/>
                  </a:lnTo>
                  <a:lnTo>
                    <a:pt x="298" y="4763"/>
                  </a:lnTo>
                  <a:lnTo>
                    <a:pt x="1191" y="4763"/>
                  </a:lnTo>
                  <a:cubicBezTo>
                    <a:pt x="1251" y="4965"/>
                    <a:pt x="1441" y="5108"/>
                    <a:pt x="1667" y="5108"/>
                  </a:cubicBezTo>
                  <a:lnTo>
                    <a:pt x="3358" y="5108"/>
                  </a:lnTo>
                  <a:cubicBezTo>
                    <a:pt x="3584" y="5108"/>
                    <a:pt x="3763" y="4965"/>
                    <a:pt x="3834" y="4763"/>
                  </a:cubicBezTo>
                  <a:close/>
                  <a:moveTo>
                    <a:pt x="6763" y="3775"/>
                  </a:moveTo>
                  <a:cubicBezTo>
                    <a:pt x="6871" y="3775"/>
                    <a:pt x="6942" y="3846"/>
                    <a:pt x="6942" y="3953"/>
                  </a:cubicBezTo>
                  <a:lnTo>
                    <a:pt x="6942" y="4453"/>
                  </a:lnTo>
                  <a:cubicBezTo>
                    <a:pt x="6942" y="4513"/>
                    <a:pt x="6918" y="4572"/>
                    <a:pt x="6859" y="4608"/>
                  </a:cubicBezTo>
                  <a:cubicBezTo>
                    <a:pt x="6811" y="4632"/>
                    <a:pt x="6787" y="4679"/>
                    <a:pt x="6787" y="4739"/>
                  </a:cubicBezTo>
                  <a:lnTo>
                    <a:pt x="6787" y="4989"/>
                  </a:lnTo>
                  <a:cubicBezTo>
                    <a:pt x="6787" y="5060"/>
                    <a:pt x="6823" y="5120"/>
                    <a:pt x="6906" y="5144"/>
                  </a:cubicBezTo>
                  <a:lnTo>
                    <a:pt x="7323" y="5251"/>
                  </a:lnTo>
                  <a:cubicBezTo>
                    <a:pt x="7394" y="5263"/>
                    <a:pt x="7454" y="5334"/>
                    <a:pt x="7454" y="5429"/>
                  </a:cubicBezTo>
                  <a:lnTo>
                    <a:pt x="7454" y="5465"/>
                  </a:lnTo>
                  <a:lnTo>
                    <a:pt x="5739" y="5465"/>
                  </a:lnTo>
                  <a:lnTo>
                    <a:pt x="5739" y="5429"/>
                  </a:lnTo>
                  <a:cubicBezTo>
                    <a:pt x="5739" y="5334"/>
                    <a:pt x="5799" y="5275"/>
                    <a:pt x="5882" y="5251"/>
                  </a:cubicBezTo>
                  <a:lnTo>
                    <a:pt x="6287" y="5144"/>
                  </a:lnTo>
                  <a:cubicBezTo>
                    <a:pt x="6370" y="5120"/>
                    <a:pt x="6406" y="5060"/>
                    <a:pt x="6406" y="4989"/>
                  </a:cubicBezTo>
                  <a:lnTo>
                    <a:pt x="6406" y="4739"/>
                  </a:lnTo>
                  <a:cubicBezTo>
                    <a:pt x="6406" y="4679"/>
                    <a:pt x="6382" y="4632"/>
                    <a:pt x="6335" y="4608"/>
                  </a:cubicBezTo>
                  <a:cubicBezTo>
                    <a:pt x="6275" y="4572"/>
                    <a:pt x="6251" y="4513"/>
                    <a:pt x="6251" y="4453"/>
                  </a:cubicBezTo>
                  <a:lnTo>
                    <a:pt x="6251" y="3953"/>
                  </a:lnTo>
                  <a:cubicBezTo>
                    <a:pt x="6251" y="3846"/>
                    <a:pt x="6323" y="3775"/>
                    <a:pt x="6430" y="3775"/>
                  </a:cubicBezTo>
                  <a:close/>
                  <a:moveTo>
                    <a:pt x="8156" y="3060"/>
                  </a:moveTo>
                  <a:lnTo>
                    <a:pt x="8156" y="5465"/>
                  </a:lnTo>
                  <a:lnTo>
                    <a:pt x="7799" y="5465"/>
                  </a:lnTo>
                  <a:lnTo>
                    <a:pt x="7799" y="5429"/>
                  </a:lnTo>
                  <a:cubicBezTo>
                    <a:pt x="7799" y="5203"/>
                    <a:pt x="7644" y="4989"/>
                    <a:pt x="7430" y="4929"/>
                  </a:cubicBezTo>
                  <a:lnTo>
                    <a:pt x="7132" y="4858"/>
                  </a:lnTo>
                  <a:lnTo>
                    <a:pt x="7132" y="4810"/>
                  </a:lnTo>
                  <a:cubicBezTo>
                    <a:pt x="7228" y="4727"/>
                    <a:pt x="7287" y="4596"/>
                    <a:pt x="7287" y="4441"/>
                  </a:cubicBezTo>
                  <a:lnTo>
                    <a:pt x="7287" y="3941"/>
                  </a:lnTo>
                  <a:cubicBezTo>
                    <a:pt x="7287" y="3655"/>
                    <a:pt x="7073" y="3429"/>
                    <a:pt x="6787" y="3429"/>
                  </a:cubicBezTo>
                  <a:lnTo>
                    <a:pt x="6442" y="3429"/>
                  </a:lnTo>
                  <a:cubicBezTo>
                    <a:pt x="6156" y="3429"/>
                    <a:pt x="5942" y="3655"/>
                    <a:pt x="5942" y="3941"/>
                  </a:cubicBezTo>
                  <a:lnTo>
                    <a:pt x="5942" y="4441"/>
                  </a:lnTo>
                  <a:cubicBezTo>
                    <a:pt x="5942" y="4596"/>
                    <a:pt x="6001" y="4727"/>
                    <a:pt x="6097" y="4810"/>
                  </a:cubicBezTo>
                  <a:lnTo>
                    <a:pt x="6097" y="4858"/>
                  </a:lnTo>
                  <a:lnTo>
                    <a:pt x="5799" y="4929"/>
                  </a:lnTo>
                  <a:cubicBezTo>
                    <a:pt x="5585" y="4989"/>
                    <a:pt x="5430" y="5191"/>
                    <a:pt x="5430" y="5429"/>
                  </a:cubicBezTo>
                  <a:lnTo>
                    <a:pt x="5430" y="5465"/>
                  </a:lnTo>
                  <a:lnTo>
                    <a:pt x="5073" y="5465"/>
                  </a:lnTo>
                  <a:lnTo>
                    <a:pt x="5073" y="3060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5620"/>
                  </a:lnTo>
                  <a:cubicBezTo>
                    <a:pt x="1" y="5703"/>
                    <a:pt x="72" y="5787"/>
                    <a:pt x="167" y="5787"/>
                  </a:cubicBezTo>
                  <a:lnTo>
                    <a:pt x="8335" y="5787"/>
                  </a:lnTo>
                  <a:cubicBezTo>
                    <a:pt x="8418" y="5787"/>
                    <a:pt x="8502" y="5703"/>
                    <a:pt x="8502" y="5620"/>
                  </a:cubicBezTo>
                  <a:lnTo>
                    <a:pt x="8502" y="167"/>
                  </a:lnTo>
                  <a:cubicBezTo>
                    <a:pt x="8466" y="84"/>
                    <a:pt x="8395" y="24"/>
                    <a:pt x="8311" y="24"/>
                  </a:cubicBezTo>
                  <a:lnTo>
                    <a:pt x="1334" y="24"/>
                  </a:lnTo>
                  <a:cubicBezTo>
                    <a:pt x="1251" y="24"/>
                    <a:pt x="1167" y="95"/>
                    <a:pt x="1167" y="191"/>
                  </a:cubicBezTo>
                  <a:cubicBezTo>
                    <a:pt x="1167" y="274"/>
                    <a:pt x="1251" y="346"/>
                    <a:pt x="1334" y="346"/>
                  </a:cubicBezTo>
                  <a:lnTo>
                    <a:pt x="4763" y="346"/>
                  </a:lnTo>
                  <a:lnTo>
                    <a:pt x="4763" y="4453"/>
                  </a:lnTo>
                  <a:lnTo>
                    <a:pt x="3882" y="4453"/>
                  </a:lnTo>
                  <a:lnTo>
                    <a:pt x="3882" y="3608"/>
                  </a:lnTo>
                  <a:cubicBezTo>
                    <a:pt x="3882" y="3346"/>
                    <a:pt x="3703" y="3084"/>
                    <a:pt x="3453" y="2977"/>
                  </a:cubicBezTo>
                  <a:lnTo>
                    <a:pt x="3037" y="2822"/>
                  </a:lnTo>
                  <a:lnTo>
                    <a:pt x="3037" y="2798"/>
                  </a:lnTo>
                  <a:lnTo>
                    <a:pt x="3037" y="2572"/>
                  </a:lnTo>
                  <a:cubicBezTo>
                    <a:pt x="3239" y="2417"/>
                    <a:pt x="3382" y="2167"/>
                    <a:pt x="3382" y="1893"/>
                  </a:cubicBezTo>
                  <a:lnTo>
                    <a:pt x="3382" y="1560"/>
                  </a:lnTo>
                  <a:cubicBezTo>
                    <a:pt x="3382" y="1179"/>
                    <a:pt x="3084" y="881"/>
                    <a:pt x="2703" y="881"/>
                  </a:cubicBezTo>
                  <a:lnTo>
                    <a:pt x="2370" y="881"/>
                  </a:lnTo>
                  <a:cubicBezTo>
                    <a:pt x="1989" y="881"/>
                    <a:pt x="1691" y="1179"/>
                    <a:pt x="1691" y="1560"/>
                  </a:cubicBezTo>
                  <a:lnTo>
                    <a:pt x="1691" y="1893"/>
                  </a:lnTo>
                  <a:cubicBezTo>
                    <a:pt x="1691" y="2179"/>
                    <a:pt x="1834" y="2417"/>
                    <a:pt x="2037" y="2572"/>
                  </a:cubicBezTo>
                  <a:lnTo>
                    <a:pt x="2037" y="2810"/>
                  </a:lnTo>
                  <a:lnTo>
                    <a:pt x="2037" y="2822"/>
                  </a:lnTo>
                  <a:lnTo>
                    <a:pt x="1620" y="2989"/>
                  </a:lnTo>
                  <a:cubicBezTo>
                    <a:pt x="1370" y="3084"/>
                    <a:pt x="1191" y="3346"/>
                    <a:pt x="1191" y="3608"/>
                  </a:cubicBezTo>
                  <a:lnTo>
                    <a:pt x="1191" y="4453"/>
                  </a:lnTo>
                  <a:lnTo>
                    <a:pt x="310" y="4453"/>
                  </a:lnTo>
                  <a:lnTo>
                    <a:pt x="310" y="334"/>
                  </a:lnTo>
                  <a:lnTo>
                    <a:pt x="667" y="334"/>
                  </a:lnTo>
                  <a:cubicBezTo>
                    <a:pt x="763" y="334"/>
                    <a:pt x="834" y="262"/>
                    <a:pt x="834" y="167"/>
                  </a:cubicBezTo>
                  <a:cubicBezTo>
                    <a:pt x="834" y="84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3" name="Google Shape;12293;p82"/>
            <p:cNvSpPr/>
            <p:nvPr/>
          </p:nvSpPr>
          <p:spPr>
            <a:xfrm>
              <a:off x="2278533" y="2937377"/>
              <a:ext cx="346788" cy="254704"/>
            </a:xfrm>
            <a:custGeom>
              <a:avLst/>
              <a:gdLst/>
              <a:ahLst/>
              <a:cxnLst/>
              <a:rect l="l" t="t" r="r" b="b"/>
              <a:pathLst>
                <a:path w="10895" h="8002" extrusionOk="0">
                  <a:moveTo>
                    <a:pt x="9871" y="310"/>
                  </a:moveTo>
                  <a:cubicBezTo>
                    <a:pt x="9978" y="310"/>
                    <a:pt x="10049" y="393"/>
                    <a:pt x="10049" y="489"/>
                  </a:cubicBezTo>
                  <a:lnTo>
                    <a:pt x="10049" y="6799"/>
                  </a:lnTo>
                  <a:lnTo>
                    <a:pt x="9692" y="6799"/>
                  </a:lnTo>
                  <a:cubicBezTo>
                    <a:pt x="9609" y="6799"/>
                    <a:pt x="9525" y="6882"/>
                    <a:pt x="9525" y="6966"/>
                  </a:cubicBezTo>
                  <a:cubicBezTo>
                    <a:pt x="9525" y="7061"/>
                    <a:pt x="9609" y="7132"/>
                    <a:pt x="9692" y="7132"/>
                  </a:cubicBezTo>
                  <a:lnTo>
                    <a:pt x="10537" y="7132"/>
                  </a:lnTo>
                  <a:cubicBezTo>
                    <a:pt x="10537" y="7132"/>
                    <a:pt x="10561" y="7132"/>
                    <a:pt x="10561" y="7144"/>
                  </a:cubicBezTo>
                  <a:lnTo>
                    <a:pt x="10561" y="7490"/>
                  </a:lnTo>
                  <a:cubicBezTo>
                    <a:pt x="10573" y="7585"/>
                    <a:pt x="10478" y="7668"/>
                    <a:pt x="10394" y="7668"/>
                  </a:cubicBezTo>
                  <a:lnTo>
                    <a:pt x="512" y="7668"/>
                  </a:lnTo>
                  <a:cubicBezTo>
                    <a:pt x="405" y="7668"/>
                    <a:pt x="334" y="7597"/>
                    <a:pt x="334" y="7490"/>
                  </a:cubicBezTo>
                  <a:lnTo>
                    <a:pt x="334" y="7144"/>
                  </a:lnTo>
                  <a:cubicBezTo>
                    <a:pt x="334" y="7144"/>
                    <a:pt x="334" y="7132"/>
                    <a:pt x="346" y="7132"/>
                  </a:cubicBezTo>
                  <a:lnTo>
                    <a:pt x="9037" y="7132"/>
                  </a:lnTo>
                  <a:cubicBezTo>
                    <a:pt x="9132" y="7132"/>
                    <a:pt x="9204" y="7061"/>
                    <a:pt x="9204" y="6966"/>
                  </a:cubicBezTo>
                  <a:cubicBezTo>
                    <a:pt x="9204" y="6882"/>
                    <a:pt x="9132" y="6799"/>
                    <a:pt x="9037" y="6799"/>
                  </a:cubicBezTo>
                  <a:lnTo>
                    <a:pt x="858" y="6799"/>
                  </a:lnTo>
                  <a:lnTo>
                    <a:pt x="858" y="489"/>
                  </a:lnTo>
                  <a:cubicBezTo>
                    <a:pt x="858" y="393"/>
                    <a:pt x="929" y="310"/>
                    <a:pt x="1036" y="310"/>
                  </a:cubicBezTo>
                  <a:close/>
                  <a:moveTo>
                    <a:pt x="1012" y="0"/>
                  </a:moveTo>
                  <a:cubicBezTo>
                    <a:pt x="738" y="0"/>
                    <a:pt x="512" y="227"/>
                    <a:pt x="512" y="512"/>
                  </a:cubicBezTo>
                  <a:lnTo>
                    <a:pt x="512" y="6823"/>
                  </a:lnTo>
                  <a:lnTo>
                    <a:pt x="334" y="6823"/>
                  </a:lnTo>
                  <a:cubicBezTo>
                    <a:pt x="155" y="6823"/>
                    <a:pt x="0" y="6966"/>
                    <a:pt x="0" y="7144"/>
                  </a:cubicBezTo>
                  <a:lnTo>
                    <a:pt x="0" y="7490"/>
                  </a:lnTo>
                  <a:cubicBezTo>
                    <a:pt x="0" y="7775"/>
                    <a:pt x="226" y="8001"/>
                    <a:pt x="512" y="8001"/>
                  </a:cubicBezTo>
                  <a:lnTo>
                    <a:pt x="10394" y="8001"/>
                  </a:lnTo>
                  <a:cubicBezTo>
                    <a:pt x="10680" y="8001"/>
                    <a:pt x="10894" y="7775"/>
                    <a:pt x="10894" y="7490"/>
                  </a:cubicBezTo>
                  <a:lnTo>
                    <a:pt x="10894" y="7144"/>
                  </a:lnTo>
                  <a:cubicBezTo>
                    <a:pt x="10883" y="6966"/>
                    <a:pt x="10728" y="6823"/>
                    <a:pt x="10561" y="6823"/>
                  </a:cubicBezTo>
                  <a:lnTo>
                    <a:pt x="10383" y="6823"/>
                  </a:lnTo>
                  <a:lnTo>
                    <a:pt x="10383" y="512"/>
                  </a:lnTo>
                  <a:cubicBezTo>
                    <a:pt x="10383" y="227"/>
                    <a:pt x="10156" y="0"/>
                    <a:pt x="9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294" name="Google Shape;12294;p82"/>
          <p:cNvSpPr/>
          <p:nvPr/>
        </p:nvSpPr>
        <p:spPr>
          <a:xfrm>
            <a:off x="4270337" y="3956438"/>
            <a:ext cx="463403" cy="461917"/>
          </a:xfrm>
          <a:custGeom>
            <a:avLst/>
            <a:gdLst/>
            <a:ahLst/>
            <a:cxnLst/>
            <a:rect l="l" t="t" r="r" b="b"/>
            <a:pathLst>
              <a:path w="10919" h="10884" extrusionOk="0">
                <a:moveTo>
                  <a:pt x="9561" y="561"/>
                </a:moveTo>
                <a:lnTo>
                  <a:pt x="9561" y="1203"/>
                </a:lnTo>
                <a:cubicBezTo>
                  <a:pt x="9561" y="1299"/>
                  <a:pt x="9633" y="1370"/>
                  <a:pt x="9728" y="1370"/>
                </a:cubicBezTo>
                <a:lnTo>
                  <a:pt x="10359" y="1370"/>
                </a:lnTo>
                <a:lnTo>
                  <a:pt x="8966" y="2739"/>
                </a:lnTo>
                <a:lnTo>
                  <a:pt x="8394" y="2739"/>
                </a:lnTo>
                <a:lnTo>
                  <a:pt x="9323" y="1811"/>
                </a:lnTo>
                <a:cubicBezTo>
                  <a:pt x="9383" y="1751"/>
                  <a:pt x="9383" y="1644"/>
                  <a:pt x="9323" y="1584"/>
                </a:cubicBezTo>
                <a:cubicBezTo>
                  <a:pt x="9293" y="1555"/>
                  <a:pt x="9252" y="1540"/>
                  <a:pt x="9210" y="1540"/>
                </a:cubicBezTo>
                <a:cubicBezTo>
                  <a:pt x="9168" y="1540"/>
                  <a:pt x="9127" y="1555"/>
                  <a:pt x="9097" y="1584"/>
                </a:cubicBezTo>
                <a:lnTo>
                  <a:pt x="8180" y="2513"/>
                </a:lnTo>
                <a:lnTo>
                  <a:pt x="8180" y="1954"/>
                </a:lnTo>
                <a:lnTo>
                  <a:pt x="9561" y="561"/>
                </a:lnTo>
                <a:close/>
                <a:moveTo>
                  <a:pt x="4441" y="2382"/>
                </a:moveTo>
                <a:cubicBezTo>
                  <a:pt x="5513" y="2382"/>
                  <a:pt x="6489" y="2799"/>
                  <a:pt x="7228" y="3466"/>
                </a:cubicBezTo>
                <a:lnTo>
                  <a:pt x="4334" y="6347"/>
                </a:lnTo>
                <a:cubicBezTo>
                  <a:pt x="4275" y="6406"/>
                  <a:pt x="4275" y="6514"/>
                  <a:pt x="4334" y="6573"/>
                </a:cubicBezTo>
                <a:cubicBezTo>
                  <a:pt x="4370" y="6609"/>
                  <a:pt x="4406" y="6621"/>
                  <a:pt x="4453" y="6621"/>
                </a:cubicBezTo>
                <a:cubicBezTo>
                  <a:pt x="4501" y="6621"/>
                  <a:pt x="4525" y="6609"/>
                  <a:pt x="4572" y="6573"/>
                </a:cubicBezTo>
                <a:lnTo>
                  <a:pt x="5287" y="5859"/>
                </a:lnTo>
                <a:cubicBezTo>
                  <a:pt x="5418" y="6037"/>
                  <a:pt x="5477" y="6252"/>
                  <a:pt x="5477" y="6478"/>
                </a:cubicBezTo>
                <a:cubicBezTo>
                  <a:pt x="5477" y="7038"/>
                  <a:pt x="5013" y="7502"/>
                  <a:pt x="4453" y="7502"/>
                </a:cubicBezTo>
                <a:cubicBezTo>
                  <a:pt x="3894" y="7502"/>
                  <a:pt x="3429" y="7038"/>
                  <a:pt x="3429" y="6478"/>
                </a:cubicBezTo>
                <a:cubicBezTo>
                  <a:pt x="3429" y="5906"/>
                  <a:pt x="3894" y="5442"/>
                  <a:pt x="4453" y="5442"/>
                </a:cubicBezTo>
                <a:cubicBezTo>
                  <a:pt x="4513" y="5442"/>
                  <a:pt x="4584" y="5442"/>
                  <a:pt x="4644" y="5466"/>
                </a:cubicBezTo>
                <a:cubicBezTo>
                  <a:pt x="4652" y="5467"/>
                  <a:pt x="4660" y="5467"/>
                  <a:pt x="4668" y="5467"/>
                </a:cubicBezTo>
                <a:cubicBezTo>
                  <a:pt x="4751" y="5467"/>
                  <a:pt x="4813" y="5410"/>
                  <a:pt x="4834" y="5323"/>
                </a:cubicBezTo>
                <a:cubicBezTo>
                  <a:pt x="4858" y="5240"/>
                  <a:pt x="4799" y="5168"/>
                  <a:pt x="4703" y="5133"/>
                </a:cubicBezTo>
                <a:cubicBezTo>
                  <a:pt x="4620" y="5121"/>
                  <a:pt x="4537" y="5109"/>
                  <a:pt x="4453" y="5109"/>
                </a:cubicBezTo>
                <a:cubicBezTo>
                  <a:pt x="3703" y="5109"/>
                  <a:pt x="3096" y="5716"/>
                  <a:pt x="3096" y="6454"/>
                </a:cubicBezTo>
                <a:cubicBezTo>
                  <a:pt x="3096" y="7204"/>
                  <a:pt x="3703" y="7811"/>
                  <a:pt x="4453" y="7811"/>
                </a:cubicBezTo>
                <a:cubicBezTo>
                  <a:pt x="5192" y="7811"/>
                  <a:pt x="5811" y="7204"/>
                  <a:pt x="5811" y="6454"/>
                </a:cubicBezTo>
                <a:cubicBezTo>
                  <a:pt x="5811" y="6145"/>
                  <a:pt x="5704" y="5859"/>
                  <a:pt x="5525" y="5621"/>
                </a:cubicBezTo>
                <a:lnTo>
                  <a:pt x="6025" y="5121"/>
                </a:lnTo>
                <a:cubicBezTo>
                  <a:pt x="6346" y="5490"/>
                  <a:pt x="6525" y="5966"/>
                  <a:pt x="6525" y="6454"/>
                </a:cubicBezTo>
                <a:cubicBezTo>
                  <a:pt x="6525" y="7585"/>
                  <a:pt x="5596" y="8514"/>
                  <a:pt x="4465" y="8514"/>
                </a:cubicBezTo>
                <a:cubicBezTo>
                  <a:pt x="3334" y="8514"/>
                  <a:pt x="2417" y="7585"/>
                  <a:pt x="2417" y="6454"/>
                </a:cubicBezTo>
                <a:cubicBezTo>
                  <a:pt x="2417" y="5323"/>
                  <a:pt x="3334" y="4406"/>
                  <a:pt x="4465" y="4406"/>
                </a:cubicBezTo>
                <a:cubicBezTo>
                  <a:pt x="4811" y="4406"/>
                  <a:pt x="5156" y="4490"/>
                  <a:pt x="5453" y="4656"/>
                </a:cubicBezTo>
                <a:cubicBezTo>
                  <a:pt x="5476" y="4671"/>
                  <a:pt x="5502" y="4678"/>
                  <a:pt x="5528" y="4678"/>
                </a:cubicBezTo>
                <a:cubicBezTo>
                  <a:pt x="5585" y="4678"/>
                  <a:pt x="5643" y="4646"/>
                  <a:pt x="5668" y="4597"/>
                </a:cubicBezTo>
                <a:cubicBezTo>
                  <a:pt x="5715" y="4525"/>
                  <a:pt x="5692" y="4418"/>
                  <a:pt x="5608" y="4371"/>
                </a:cubicBezTo>
                <a:cubicBezTo>
                  <a:pt x="5275" y="4180"/>
                  <a:pt x="4882" y="4097"/>
                  <a:pt x="4477" y="4097"/>
                </a:cubicBezTo>
                <a:cubicBezTo>
                  <a:pt x="3167" y="4097"/>
                  <a:pt x="2120" y="5168"/>
                  <a:pt x="2120" y="6454"/>
                </a:cubicBezTo>
                <a:cubicBezTo>
                  <a:pt x="2120" y="7764"/>
                  <a:pt x="3191" y="8823"/>
                  <a:pt x="4477" y="8823"/>
                </a:cubicBezTo>
                <a:cubicBezTo>
                  <a:pt x="5787" y="8823"/>
                  <a:pt x="6847" y="7752"/>
                  <a:pt x="6847" y="6454"/>
                </a:cubicBezTo>
                <a:cubicBezTo>
                  <a:pt x="6847" y="5883"/>
                  <a:pt x="6644" y="5323"/>
                  <a:pt x="6263" y="4894"/>
                </a:cubicBezTo>
                <a:lnTo>
                  <a:pt x="6763" y="4406"/>
                </a:lnTo>
                <a:cubicBezTo>
                  <a:pt x="7263" y="4966"/>
                  <a:pt x="7549" y="5704"/>
                  <a:pt x="7549" y="6454"/>
                </a:cubicBezTo>
                <a:cubicBezTo>
                  <a:pt x="7549" y="8157"/>
                  <a:pt x="6168" y="9538"/>
                  <a:pt x="4465" y="9538"/>
                </a:cubicBezTo>
                <a:cubicBezTo>
                  <a:pt x="2775" y="9538"/>
                  <a:pt x="1382" y="8157"/>
                  <a:pt x="1382" y="6454"/>
                </a:cubicBezTo>
                <a:cubicBezTo>
                  <a:pt x="1382" y="4763"/>
                  <a:pt x="2775" y="3382"/>
                  <a:pt x="4465" y="3382"/>
                </a:cubicBezTo>
                <a:cubicBezTo>
                  <a:pt x="5061" y="3382"/>
                  <a:pt x="5632" y="3537"/>
                  <a:pt x="6132" y="3870"/>
                </a:cubicBezTo>
                <a:cubicBezTo>
                  <a:pt x="6157" y="3887"/>
                  <a:pt x="6187" y="3895"/>
                  <a:pt x="6217" y="3895"/>
                </a:cubicBezTo>
                <a:cubicBezTo>
                  <a:pt x="6272" y="3895"/>
                  <a:pt x="6328" y="3869"/>
                  <a:pt x="6358" y="3823"/>
                </a:cubicBezTo>
                <a:cubicBezTo>
                  <a:pt x="6406" y="3751"/>
                  <a:pt x="6382" y="3644"/>
                  <a:pt x="6311" y="3597"/>
                </a:cubicBezTo>
                <a:cubicBezTo>
                  <a:pt x="5763" y="3239"/>
                  <a:pt x="5132" y="3061"/>
                  <a:pt x="4477" y="3061"/>
                </a:cubicBezTo>
                <a:cubicBezTo>
                  <a:pt x="2608" y="3061"/>
                  <a:pt x="1084" y="4585"/>
                  <a:pt x="1084" y="6454"/>
                </a:cubicBezTo>
                <a:cubicBezTo>
                  <a:pt x="1084" y="8335"/>
                  <a:pt x="2608" y="9847"/>
                  <a:pt x="4477" y="9847"/>
                </a:cubicBezTo>
                <a:cubicBezTo>
                  <a:pt x="6358" y="9847"/>
                  <a:pt x="7870" y="8335"/>
                  <a:pt x="7870" y="6454"/>
                </a:cubicBezTo>
                <a:cubicBezTo>
                  <a:pt x="7870" y="5609"/>
                  <a:pt x="7561" y="4811"/>
                  <a:pt x="7001" y="4168"/>
                </a:cubicBezTo>
                <a:lnTo>
                  <a:pt x="7489" y="3680"/>
                </a:lnTo>
                <a:cubicBezTo>
                  <a:pt x="8120" y="4418"/>
                  <a:pt x="8537" y="5394"/>
                  <a:pt x="8537" y="6478"/>
                </a:cubicBezTo>
                <a:cubicBezTo>
                  <a:pt x="8537" y="8740"/>
                  <a:pt x="6692" y="10562"/>
                  <a:pt x="4441" y="10562"/>
                </a:cubicBezTo>
                <a:cubicBezTo>
                  <a:pt x="2191" y="10562"/>
                  <a:pt x="346" y="8716"/>
                  <a:pt x="346" y="6478"/>
                </a:cubicBezTo>
                <a:cubicBezTo>
                  <a:pt x="346" y="4228"/>
                  <a:pt x="2191" y="2382"/>
                  <a:pt x="4441" y="2382"/>
                </a:cubicBezTo>
                <a:close/>
                <a:moveTo>
                  <a:pt x="9701" y="1"/>
                </a:moveTo>
                <a:cubicBezTo>
                  <a:pt x="9659" y="1"/>
                  <a:pt x="9617" y="17"/>
                  <a:pt x="9585" y="49"/>
                </a:cubicBezTo>
                <a:lnTo>
                  <a:pt x="7894" y="1739"/>
                </a:lnTo>
                <a:cubicBezTo>
                  <a:pt x="7859" y="1775"/>
                  <a:pt x="7847" y="1811"/>
                  <a:pt x="7847" y="1858"/>
                </a:cubicBezTo>
                <a:lnTo>
                  <a:pt x="7847" y="2811"/>
                </a:lnTo>
                <a:lnTo>
                  <a:pt x="7430" y="3228"/>
                </a:lnTo>
                <a:cubicBezTo>
                  <a:pt x="6644" y="2501"/>
                  <a:pt x="5584" y="2037"/>
                  <a:pt x="4430" y="2037"/>
                </a:cubicBezTo>
                <a:cubicBezTo>
                  <a:pt x="1989" y="2037"/>
                  <a:pt x="0" y="4013"/>
                  <a:pt x="0" y="6454"/>
                </a:cubicBezTo>
                <a:cubicBezTo>
                  <a:pt x="0" y="8895"/>
                  <a:pt x="1989" y="10883"/>
                  <a:pt x="4430" y="10883"/>
                </a:cubicBezTo>
                <a:cubicBezTo>
                  <a:pt x="6870" y="10883"/>
                  <a:pt x="8847" y="8895"/>
                  <a:pt x="8847" y="6454"/>
                </a:cubicBezTo>
                <a:cubicBezTo>
                  <a:pt x="8847" y="5299"/>
                  <a:pt x="8394" y="4240"/>
                  <a:pt x="7656" y="3454"/>
                </a:cubicBezTo>
                <a:lnTo>
                  <a:pt x="8073" y="3037"/>
                </a:lnTo>
                <a:lnTo>
                  <a:pt x="9025" y="3037"/>
                </a:lnTo>
                <a:cubicBezTo>
                  <a:pt x="9073" y="3037"/>
                  <a:pt x="9109" y="3013"/>
                  <a:pt x="9144" y="2989"/>
                </a:cubicBezTo>
                <a:lnTo>
                  <a:pt x="10835" y="1299"/>
                </a:lnTo>
                <a:cubicBezTo>
                  <a:pt x="10895" y="1251"/>
                  <a:pt x="10918" y="1192"/>
                  <a:pt x="10883" y="1132"/>
                </a:cubicBezTo>
                <a:cubicBezTo>
                  <a:pt x="10859" y="1072"/>
                  <a:pt x="10799" y="1025"/>
                  <a:pt x="10740" y="1025"/>
                </a:cubicBezTo>
                <a:lnTo>
                  <a:pt x="9871" y="1025"/>
                </a:lnTo>
                <a:lnTo>
                  <a:pt x="9871" y="168"/>
                </a:lnTo>
                <a:cubicBezTo>
                  <a:pt x="9871" y="108"/>
                  <a:pt x="9823" y="49"/>
                  <a:pt x="9764" y="13"/>
                </a:cubicBezTo>
                <a:cubicBezTo>
                  <a:pt x="9744" y="5"/>
                  <a:pt x="9723" y="1"/>
                  <a:pt x="97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295" name="Google Shape;12295;p82"/>
          <p:cNvGrpSpPr/>
          <p:nvPr/>
        </p:nvGrpSpPr>
        <p:grpSpPr>
          <a:xfrm>
            <a:off x="2415369" y="3956947"/>
            <a:ext cx="381536" cy="461917"/>
            <a:chOff x="1836637" y="2891510"/>
            <a:chExt cx="286152" cy="346438"/>
          </a:xfrm>
          <a:solidFill>
            <a:schemeClr val="tx1"/>
          </a:solidFill>
        </p:grpSpPr>
        <p:sp>
          <p:nvSpPr>
            <p:cNvPr id="12296" name="Google Shape;12296;p82"/>
            <p:cNvSpPr/>
            <p:nvPr/>
          </p:nvSpPr>
          <p:spPr>
            <a:xfrm>
              <a:off x="1836637" y="3059413"/>
              <a:ext cx="286152" cy="178534"/>
            </a:xfrm>
            <a:custGeom>
              <a:avLst/>
              <a:gdLst/>
              <a:ahLst/>
              <a:cxnLst/>
              <a:rect l="l" t="t" r="r" b="b"/>
              <a:pathLst>
                <a:path w="8990" h="5609" extrusionOk="0">
                  <a:moveTo>
                    <a:pt x="3072" y="322"/>
                  </a:moveTo>
                  <a:cubicBezTo>
                    <a:pt x="3156" y="322"/>
                    <a:pt x="3251" y="357"/>
                    <a:pt x="3322" y="429"/>
                  </a:cubicBezTo>
                  <a:cubicBezTo>
                    <a:pt x="3382" y="488"/>
                    <a:pt x="3430" y="572"/>
                    <a:pt x="3430" y="679"/>
                  </a:cubicBezTo>
                  <a:lnTo>
                    <a:pt x="3430" y="1108"/>
                  </a:lnTo>
                  <a:cubicBezTo>
                    <a:pt x="3406" y="1286"/>
                    <a:pt x="3311" y="1453"/>
                    <a:pt x="3144" y="1560"/>
                  </a:cubicBezTo>
                  <a:cubicBezTo>
                    <a:pt x="3096" y="1584"/>
                    <a:pt x="3072" y="1631"/>
                    <a:pt x="3072" y="1691"/>
                  </a:cubicBezTo>
                  <a:lnTo>
                    <a:pt x="3072" y="1870"/>
                  </a:lnTo>
                  <a:lnTo>
                    <a:pt x="2715" y="1870"/>
                  </a:lnTo>
                  <a:lnTo>
                    <a:pt x="2715" y="1691"/>
                  </a:lnTo>
                  <a:cubicBezTo>
                    <a:pt x="2715" y="1631"/>
                    <a:pt x="2679" y="1584"/>
                    <a:pt x="2632" y="1560"/>
                  </a:cubicBezTo>
                  <a:cubicBezTo>
                    <a:pt x="2477" y="1465"/>
                    <a:pt x="2370" y="1286"/>
                    <a:pt x="2370" y="1108"/>
                  </a:cubicBezTo>
                  <a:lnTo>
                    <a:pt x="2370" y="679"/>
                  </a:lnTo>
                  <a:cubicBezTo>
                    <a:pt x="2370" y="488"/>
                    <a:pt x="2537" y="322"/>
                    <a:pt x="2727" y="322"/>
                  </a:cubicBezTo>
                  <a:close/>
                  <a:moveTo>
                    <a:pt x="6132" y="322"/>
                  </a:moveTo>
                  <a:cubicBezTo>
                    <a:pt x="6228" y="322"/>
                    <a:pt x="6311" y="357"/>
                    <a:pt x="6382" y="429"/>
                  </a:cubicBezTo>
                  <a:cubicBezTo>
                    <a:pt x="6442" y="488"/>
                    <a:pt x="6489" y="572"/>
                    <a:pt x="6489" y="679"/>
                  </a:cubicBezTo>
                  <a:lnTo>
                    <a:pt x="6489" y="1108"/>
                  </a:lnTo>
                  <a:cubicBezTo>
                    <a:pt x="6478" y="1286"/>
                    <a:pt x="6370" y="1453"/>
                    <a:pt x="6204" y="1560"/>
                  </a:cubicBezTo>
                  <a:cubicBezTo>
                    <a:pt x="6168" y="1584"/>
                    <a:pt x="6132" y="1631"/>
                    <a:pt x="6132" y="1691"/>
                  </a:cubicBezTo>
                  <a:lnTo>
                    <a:pt x="6132" y="1870"/>
                  </a:lnTo>
                  <a:lnTo>
                    <a:pt x="5775" y="1870"/>
                  </a:lnTo>
                  <a:lnTo>
                    <a:pt x="5775" y="1691"/>
                  </a:lnTo>
                  <a:cubicBezTo>
                    <a:pt x="5775" y="1631"/>
                    <a:pt x="5751" y="1584"/>
                    <a:pt x="5704" y="1560"/>
                  </a:cubicBezTo>
                  <a:cubicBezTo>
                    <a:pt x="5537" y="1465"/>
                    <a:pt x="5430" y="1286"/>
                    <a:pt x="5430" y="1108"/>
                  </a:cubicBezTo>
                  <a:lnTo>
                    <a:pt x="5430" y="679"/>
                  </a:lnTo>
                  <a:cubicBezTo>
                    <a:pt x="5430" y="488"/>
                    <a:pt x="5597" y="322"/>
                    <a:pt x="5787" y="322"/>
                  </a:cubicBezTo>
                  <a:close/>
                  <a:moveTo>
                    <a:pt x="1536" y="2024"/>
                  </a:moveTo>
                  <a:cubicBezTo>
                    <a:pt x="1620" y="2024"/>
                    <a:pt x="1715" y="2048"/>
                    <a:pt x="1787" y="2120"/>
                  </a:cubicBezTo>
                  <a:cubicBezTo>
                    <a:pt x="1846" y="2179"/>
                    <a:pt x="1894" y="2274"/>
                    <a:pt x="1894" y="2382"/>
                  </a:cubicBezTo>
                  <a:lnTo>
                    <a:pt x="1894" y="2810"/>
                  </a:lnTo>
                  <a:lnTo>
                    <a:pt x="1882" y="2810"/>
                  </a:lnTo>
                  <a:cubicBezTo>
                    <a:pt x="1882" y="2989"/>
                    <a:pt x="1775" y="3167"/>
                    <a:pt x="1608" y="3251"/>
                  </a:cubicBezTo>
                  <a:cubicBezTo>
                    <a:pt x="1560" y="3286"/>
                    <a:pt x="1536" y="3334"/>
                    <a:pt x="1536" y="3382"/>
                  </a:cubicBezTo>
                  <a:lnTo>
                    <a:pt x="1536" y="3572"/>
                  </a:lnTo>
                  <a:lnTo>
                    <a:pt x="1179" y="3572"/>
                  </a:lnTo>
                  <a:lnTo>
                    <a:pt x="1179" y="3382"/>
                  </a:lnTo>
                  <a:cubicBezTo>
                    <a:pt x="1179" y="3334"/>
                    <a:pt x="1144" y="3286"/>
                    <a:pt x="1108" y="3251"/>
                  </a:cubicBezTo>
                  <a:cubicBezTo>
                    <a:pt x="941" y="3167"/>
                    <a:pt x="834" y="2989"/>
                    <a:pt x="834" y="2810"/>
                  </a:cubicBezTo>
                  <a:lnTo>
                    <a:pt x="834" y="2382"/>
                  </a:lnTo>
                  <a:cubicBezTo>
                    <a:pt x="834" y="2179"/>
                    <a:pt x="1001" y="2024"/>
                    <a:pt x="1191" y="2024"/>
                  </a:cubicBezTo>
                  <a:close/>
                  <a:moveTo>
                    <a:pt x="4596" y="2024"/>
                  </a:moveTo>
                  <a:cubicBezTo>
                    <a:pt x="4692" y="2024"/>
                    <a:pt x="4775" y="2048"/>
                    <a:pt x="4858" y="2120"/>
                  </a:cubicBezTo>
                  <a:cubicBezTo>
                    <a:pt x="4918" y="2179"/>
                    <a:pt x="4954" y="2274"/>
                    <a:pt x="4954" y="2382"/>
                  </a:cubicBezTo>
                  <a:lnTo>
                    <a:pt x="4954" y="2810"/>
                  </a:lnTo>
                  <a:cubicBezTo>
                    <a:pt x="4942" y="3001"/>
                    <a:pt x="4835" y="3167"/>
                    <a:pt x="4680" y="3251"/>
                  </a:cubicBezTo>
                  <a:cubicBezTo>
                    <a:pt x="4632" y="3286"/>
                    <a:pt x="4596" y="3334"/>
                    <a:pt x="4596" y="3382"/>
                  </a:cubicBezTo>
                  <a:lnTo>
                    <a:pt x="4596" y="3572"/>
                  </a:lnTo>
                  <a:lnTo>
                    <a:pt x="4239" y="3572"/>
                  </a:lnTo>
                  <a:lnTo>
                    <a:pt x="4239" y="3382"/>
                  </a:lnTo>
                  <a:cubicBezTo>
                    <a:pt x="4239" y="3334"/>
                    <a:pt x="4215" y="3286"/>
                    <a:pt x="4168" y="3251"/>
                  </a:cubicBezTo>
                  <a:cubicBezTo>
                    <a:pt x="4001" y="3167"/>
                    <a:pt x="3906" y="2989"/>
                    <a:pt x="3906" y="2810"/>
                  </a:cubicBezTo>
                  <a:lnTo>
                    <a:pt x="3906" y="2382"/>
                  </a:lnTo>
                  <a:cubicBezTo>
                    <a:pt x="3906" y="2179"/>
                    <a:pt x="4061" y="2024"/>
                    <a:pt x="4263" y="2024"/>
                  </a:cubicBezTo>
                  <a:close/>
                  <a:moveTo>
                    <a:pt x="7668" y="2024"/>
                  </a:moveTo>
                  <a:cubicBezTo>
                    <a:pt x="7752" y="2024"/>
                    <a:pt x="7847" y="2048"/>
                    <a:pt x="7918" y="2120"/>
                  </a:cubicBezTo>
                  <a:cubicBezTo>
                    <a:pt x="7978" y="2179"/>
                    <a:pt x="8025" y="2274"/>
                    <a:pt x="8025" y="2382"/>
                  </a:cubicBezTo>
                  <a:lnTo>
                    <a:pt x="8025" y="2810"/>
                  </a:lnTo>
                  <a:cubicBezTo>
                    <a:pt x="8013" y="3001"/>
                    <a:pt x="7906" y="3167"/>
                    <a:pt x="7740" y="3251"/>
                  </a:cubicBezTo>
                  <a:cubicBezTo>
                    <a:pt x="7692" y="3286"/>
                    <a:pt x="7668" y="3334"/>
                    <a:pt x="7668" y="3382"/>
                  </a:cubicBezTo>
                  <a:lnTo>
                    <a:pt x="7668" y="3572"/>
                  </a:lnTo>
                  <a:lnTo>
                    <a:pt x="7311" y="3572"/>
                  </a:lnTo>
                  <a:lnTo>
                    <a:pt x="7311" y="3382"/>
                  </a:lnTo>
                  <a:cubicBezTo>
                    <a:pt x="7311" y="3334"/>
                    <a:pt x="7275" y="3286"/>
                    <a:pt x="7240" y="3251"/>
                  </a:cubicBezTo>
                  <a:cubicBezTo>
                    <a:pt x="7073" y="3167"/>
                    <a:pt x="6966" y="2989"/>
                    <a:pt x="6966" y="2810"/>
                  </a:cubicBezTo>
                  <a:lnTo>
                    <a:pt x="6966" y="2382"/>
                  </a:lnTo>
                  <a:cubicBezTo>
                    <a:pt x="6966" y="2179"/>
                    <a:pt x="7132" y="2024"/>
                    <a:pt x="7323" y="2024"/>
                  </a:cubicBezTo>
                  <a:close/>
                  <a:moveTo>
                    <a:pt x="2715" y="0"/>
                  </a:moveTo>
                  <a:cubicBezTo>
                    <a:pt x="2334" y="0"/>
                    <a:pt x="2037" y="298"/>
                    <a:pt x="2037" y="667"/>
                  </a:cubicBezTo>
                  <a:lnTo>
                    <a:pt x="2037" y="1096"/>
                  </a:lnTo>
                  <a:cubicBezTo>
                    <a:pt x="2037" y="1370"/>
                    <a:pt x="2179" y="1620"/>
                    <a:pt x="2382" y="1762"/>
                  </a:cubicBezTo>
                  <a:lnTo>
                    <a:pt x="2382" y="1917"/>
                  </a:lnTo>
                  <a:lnTo>
                    <a:pt x="2096" y="2036"/>
                  </a:lnTo>
                  <a:cubicBezTo>
                    <a:pt x="2072" y="1989"/>
                    <a:pt x="2037" y="1941"/>
                    <a:pt x="2001" y="1905"/>
                  </a:cubicBezTo>
                  <a:cubicBezTo>
                    <a:pt x="1858" y="1786"/>
                    <a:pt x="1703" y="1703"/>
                    <a:pt x="1525" y="1703"/>
                  </a:cubicBezTo>
                  <a:lnTo>
                    <a:pt x="1179" y="1703"/>
                  </a:lnTo>
                  <a:cubicBezTo>
                    <a:pt x="810" y="1703"/>
                    <a:pt x="513" y="2001"/>
                    <a:pt x="513" y="2382"/>
                  </a:cubicBezTo>
                  <a:lnTo>
                    <a:pt x="513" y="2810"/>
                  </a:lnTo>
                  <a:cubicBezTo>
                    <a:pt x="513" y="3072"/>
                    <a:pt x="644" y="3334"/>
                    <a:pt x="846" y="3477"/>
                  </a:cubicBezTo>
                  <a:lnTo>
                    <a:pt x="846" y="3632"/>
                  </a:lnTo>
                  <a:lnTo>
                    <a:pt x="417" y="3810"/>
                  </a:lnTo>
                  <a:cubicBezTo>
                    <a:pt x="167" y="3906"/>
                    <a:pt x="1" y="4144"/>
                    <a:pt x="1" y="4429"/>
                  </a:cubicBezTo>
                  <a:lnTo>
                    <a:pt x="1" y="5441"/>
                  </a:lnTo>
                  <a:cubicBezTo>
                    <a:pt x="1" y="5537"/>
                    <a:pt x="72" y="5608"/>
                    <a:pt x="167" y="5608"/>
                  </a:cubicBezTo>
                  <a:cubicBezTo>
                    <a:pt x="251" y="5608"/>
                    <a:pt x="334" y="5537"/>
                    <a:pt x="334" y="5441"/>
                  </a:cubicBezTo>
                  <a:lnTo>
                    <a:pt x="334" y="4429"/>
                  </a:lnTo>
                  <a:cubicBezTo>
                    <a:pt x="334" y="4287"/>
                    <a:pt x="417" y="4167"/>
                    <a:pt x="548" y="4108"/>
                  </a:cubicBezTo>
                  <a:lnTo>
                    <a:pt x="1060" y="3906"/>
                  </a:lnTo>
                  <a:lnTo>
                    <a:pt x="1679" y="3906"/>
                  </a:lnTo>
                  <a:lnTo>
                    <a:pt x="2191" y="4108"/>
                  </a:lnTo>
                  <a:cubicBezTo>
                    <a:pt x="2322" y="4167"/>
                    <a:pt x="2418" y="4287"/>
                    <a:pt x="2418" y="4429"/>
                  </a:cubicBezTo>
                  <a:lnTo>
                    <a:pt x="2418" y="5441"/>
                  </a:lnTo>
                  <a:cubicBezTo>
                    <a:pt x="2418" y="5537"/>
                    <a:pt x="2489" y="5608"/>
                    <a:pt x="2572" y="5608"/>
                  </a:cubicBezTo>
                  <a:cubicBezTo>
                    <a:pt x="2668" y="5608"/>
                    <a:pt x="2739" y="5537"/>
                    <a:pt x="2739" y="5441"/>
                  </a:cubicBezTo>
                  <a:lnTo>
                    <a:pt x="2739" y="4429"/>
                  </a:lnTo>
                  <a:cubicBezTo>
                    <a:pt x="2739" y="4144"/>
                    <a:pt x="2572" y="3906"/>
                    <a:pt x="2322" y="3810"/>
                  </a:cubicBezTo>
                  <a:lnTo>
                    <a:pt x="1894" y="3632"/>
                  </a:lnTo>
                  <a:lnTo>
                    <a:pt x="1894" y="3477"/>
                  </a:lnTo>
                  <a:cubicBezTo>
                    <a:pt x="2096" y="3310"/>
                    <a:pt x="2239" y="3072"/>
                    <a:pt x="2239" y="2810"/>
                  </a:cubicBezTo>
                  <a:lnTo>
                    <a:pt x="2239" y="2382"/>
                  </a:lnTo>
                  <a:lnTo>
                    <a:pt x="2239" y="2346"/>
                  </a:lnTo>
                  <a:lnTo>
                    <a:pt x="2620" y="2191"/>
                  </a:lnTo>
                  <a:lnTo>
                    <a:pt x="3251" y="2191"/>
                  </a:lnTo>
                  <a:lnTo>
                    <a:pt x="3632" y="2346"/>
                  </a:lnTo>
                  <a:lnTo>
                    <a:pt x="3632" y="2382"/>
                  </a:lnTo>
                  <a:lnTo>
                    <a:pt x="3632" y="2810"/>
                  </a:lnTo>
                  <a:cubicBezTo>
                    <a:pt x="3632" y="3072"/>
                    <a:pt x="3763" y="3334"/>
                    <a:pt x="3977" y="3477"/>
                  </a:cubicBezTo>
                  <a:lnTo>
                    <a:pt x="3977" y="3632"/>
                  </a:lnTo>
                  <a:lnTo>
                    <a:pt x="3549" y="3810"/>
                  </a:lnTo>
                  <a:cubicBezTo>
                    <a:pt x="3287" y="3906"/>
                    <a:pt x="3132" y="4144"/>
                    <a:pt x="3132" y="4429"/>
                  </a:cubicBezTo>
                  <a:lnTo>
                    <a:pt x="3132" y="5441"/>
                  </a:lnTo>
                  <a:cubicBezTo>
                    <a:pt x="3132" y="5537"/>
                    <a:pt x="3203" y="5608"/>
                    <a:pt x="3287" y="5608"/>
                  </a:cubicBezTo>
                  <a:cubicBezTo>
                    <a:pt x="3382" y="5608"/>
                    <a:pt x="3453" y="5537"/>
                    <a:pt x="3453" y="5441"/>
                  </a:cubicBezTo>
                  <a:lnTo>
                    <a:pt x="3453" y="4429"/>
                  </a:lnTo>
                  <a:cubicBezTo>
                    <a:pt x="3453" y="4287"/>
                    <a:pt x="3549" y="4167"/>
                    <a:pt x="3680" y="4108"/>
                  </a:cubicBezTo>
                  <a:lnTo>
                    <a:pt x="4180" y="3906"/>
                  </a:lnTo>
                  <a:lnTo>
                    <a:pt x="4811" y="3906"/>
                  </a:lnTo>
                  <a:lnTo>
                    <a:pt x="5311" y="4108"/>
                  </a:lnTo>
                  <a:cubicBezTo>
                    <a:pt x="5454" y="4167"/>
                    <a:pt x="5537" y="4287"/>
                    <a:pt x="5537" y="4429"/>
                  </a:cubicBezTo>
                  <a:lnTo>
                    <a:pt x="5537" y="5441"/>
                  </a:lnTo>
                  <a:cubicBezTo>
                    <a:pt x="5537" y="5537"/>
                    <a:pt x="5608" y="5608"/>
                    <a:pt x="5704" y="5608"/>
                  </a:cubicBezTo>
                  <a:cubicBezTo>
                    <a:pt x="5787" y="5608"/>
                    <a:pt x="5870" y="5537"/>
                    <a:pt x="5870" y="5441"/>
                  </a:cubicBezTo>
                  <a:lnTo>
                    <a:pt x="5870" y="4429"/>
                  </a:lnTo>
                  <a:cubicBezTo>
                    <a:pt x="5870" y="4144"/>
                    <a:pt x="5704" y="3906"/>
                    <a:pt x="5454" y="3810"/>
                  </a:cubicBezTo>
                  <a:lnTo>
                    <a:pt x="5013" y="3632"/>
                  </a:lnTo>
                  <a:lnTo>
                    <a:pt x="5013" y="3477"/>
                  </a:lnTo>
                  <a:cubicBezTo>
                    <a:pt x="5227" y="3310"/>
                    <a:pt x="5358" y="3072"/>
                    <a:pt x="5358" y="2810"/>
                  </a:cubicBezTo>
                  <a:lnTo>
                    <a:pt x="5358" y="2382"/>
                  </a:lnTo>
                  <a:lnTo>
                    <a:pt x="5358" y="2346"/>
                  </a:lnTo>
                  <a:lnTo>
                    <a:pt x="5751" y="2191"/>
                  </a:lnTo>
                  <a:lnTo>
                    <a:pt x="6370" y="2191"/>
                  </a:lnTo>
                  <a:lnTo>
                    <a:pt x="6763" y="2346"/>
                  </a:lnTo>
                  <a:lnTo>
                    <a:pt x="6763" y="2382"/>
                  </a:lnTo>
                  <a:lnTo>
                    <a:pt x="6763" y="2810"/>
                  </a:lnTo>
                  <a:cubicBezTo>
                    <a:pt x="6763" y="3072"/>
                    <a:pt x="6894" y="3334"/>
                    <a:pt x="7097" y="3477"/>
                  </a:cubicBezTo>
                  <a:lnTo>
                    <a:pt x="7097" y="3632"/>
                  </a:lnTo>
                  <a:lnTo>
                    <a:pt x="6668" y="3810"/>
                  </a:lnTo>
                  <a:cubicBezTo>
                    <a:pt x="6418" y="3906"/>
                    <a:pt x="6251" y="4144"/>
                    <a:pt x="6251" y="4429"/>
                  </a:cubicBezTo>
                  <a:lnTo>
                    <a:pt x="6251" y="5441"/>
                  </a:lnTo>
                  <a:cubicBezTo>
                    <a:pt x="6251" y="5537"/>
                    <a:pt x="6323" y="5608"/>
                    <a:pt x="6418" y="5608"/>
                  </a:cubicBezTo>
                  <a:cubicBezTo>
                    <a:pt x="6501" y="5608"/>
                    <a:pt x="6585" y="5537"/>
                    <a:pt x="6585" y="5441"/>
                  </a:cubicBezTo>
                  <a:lnTo>
                    <a:pt x="6585" y="4429"/>
                  </a:lnTo>
                  <a:cubicBezTo>
                    <a:pt x="6585" y="4287"/>
                    <a:pt x="6668" y="4167"/>
                    <a:pt x="6799" y="4108"/>
                  </a:cubicBezTo>
                  <a:lnTo>
                    <a:pt x="7311" y="3906"/>
                  </a:lnTo>
                  <a:lnTo>
                    <a:pt x="7930" y="3906"/>
                  </a:lnTo>
                  <a:lnTo>
                    <a:pt x="8442" y="4108"/>
                  </a:lnTo>
                  <a:cubicBezTo>
                    <a:pt x="8573" y="4167"/>
                    <a:pt x="8668" y="4287"/>
                    <a:pt x="8668" y="4429"/>
                  </a:cubicBezTo>
                  <a:lnTo>
                    <a:pt x="8668" y="5441"/>
                  </a:lnTo>
                  <a:cubicBezTo>
                    <a:pt x="8668" y="5537"/>
                    <a:pt x="8740" y="5608"/>
                    <a:pt x="8823" y="5608"/>
                  </a:cubicBezTo>
                  <a:cubicBezTo>
                    <a:pt x="8918" y="5608"/>
                    <a:pt x="8990" y="5537"/>
                    <a:pt x="8990" y="5441"/>
                  </a:cubicBezTo>
                  <a:lnTo>
                    <a:pt x="8990" y="4429"/>
                  </a:lnTo>
                  <a:cubicBezTo>
                    <a:pt x="8823" y="4144"/>
                    <a:pt x="8668" y="3906"/>
                    <a:pt x="8406" y="3810"/>
                  </a:cubicBezTo>
                  <a:lnTo>
                    <a:pt x="7978" y="3632"/>
                  </a:lnTo>
                  <a:lnTo>
                    <a:pt x="7978" y="3477"/>
                  </a:lnTo>
                  <a:cubicBezTo>
                    <a:pt x="8192" y="3310"/>
                    <a:pt x="8323" y="3072"/>
                    <a:pt x="8323" y="2810"/>
                  </a:cubicBezTo>
                  <a:lnTo>
                    <a:pt x="8323" y="2382"/>
                  </a:lnTo>
                  <a:cubicBezTo>
                    <a:pt x="8323" y="2191"/>
                    <a:pt x="8252" y="2036"/>
                    <a:pt x="8133" y="1893"/>
                  </a:cubicBezTo>
                  <a:cubicBezTo>
                    <a:pt x="7990" y="1786"/>
                    <a:pt x="7835" y="1703"/>
                    <a:pt x="7656" y="1703"/>
                  </a:cubicBezTo>
                  <a:lnTo>
                    <a:pt x="7311" y="1703"/>
                  </a:lnTo>
                  <a:cubicBezTo>
                    <a:pt x="7073" y="1703"/>
                    <a:pt x="6847" y="1846"/>
                    <a:pt x="6728" y="2036"/>
                  </a:cubicBezTo>
                  <a:lnTo>
                    <a:pt x="6442" y="1917"/>
                  </a:lnTo>
                  <a:lnTo>
                    <a:pt x="6442" y="1762"/>
                  </a:lnTo>
                  <a:cubicBezTo>
                    <a:pt x="6656" y="1608"/>
                    <a:pt x="6787" y="1370"/>
                    <a:pt x="6787" y="1096"/>
                  </a:cubicBezTo>
                  <a:lnTo>
                    <a:pt x="6787" y="667"/>
                  </a:lnTo>
                  <a:cubicBezTo>
                    <a:pt x="6787" y="488"/>
                    <a:pt x="6716" y="322"/>
                    <a:pt x="6597" y="191"/>
                  </a:cubicBezTo>
                  <a:cubicBezTo>
                    <a:pt x="6466" y="72"/>
                    <a:pt x="6299" y="0"/>
                    <a:pt x="6120" y="0"/>
                  </a:cubicBezTo>
                  <a:lnTo>
                    <a:pt x="5775" y="0"/>
                  </a:lnTo>
                  <a:cubicBezTo>
                    <a:pt x="5406" y="0"/>
                    <a:pt x="5108" y="298"/>
                    <a:pt x="5108" y="667"/>
                  </a:cubicBezTo>
                  <a:lnTo>
                    <a:pt x="5108" y="1096"/>
                  </a:lnTo>
                  <a:cubicBezTo>
                    <a:pt x="5108" y="1370"/>
                    <a:pt x="5239" y="1620"/>
                    <a:pt x="5454" y="1762"/>
                  </a:cubicBezTo>
                  <a:lnTo>
                    <a:pt x="5454" y="1917"/>
                  </a:lnTo>
                  <a:lnTo>
                    <a:pt x="5168" y="2036"/>
                  </a:lnTo>
                  <a:cubicBezTo>
                    <a:pt x="5132" y="1989"/>
                    <a:pt x="5108" y="1941"/>
                    <a:pt x="5061" y="1905"/>
                  </a:cubicBezTo>
                  <a:cubicBezTo>
                    <a:pt x="4930" y="1786"/>
                    <a:pt x="4763" y="1703"/>
                    <a:pt x="4584" y="1703"/>
                  </a:cubicBezTo>
                  <a:lnTo>
                    <a:pt x="4239" y="1703"/>
                  </a:lnTo>
                  <a:cubicBezTo>
                    <a:pt x="4001" y="1703"/>
                    <a:pt x="3787" y="1846"/>
                    <a:pt x="3668" y="2036"/>
                  </a:cubicBezTo>
                  <a:lnTo>
                    <a:pt x="3382" y="1917"/>
                  </a:lnTo>
                  <a:lnTo>
                    <a:pt x="3382" y="1762"/>
                  </a:lnTo>
                  <a:cubicBezTo>
                    <a:pt x="3584" y="1608"/>
                    <a:pt x="3727" y="1370"/>
                    <a:pt x="3727" y="1096"/>
                  </a:cubicBezTo>
                  <a:lnTo>
                    <a:pt x="3727" y="667"/>
                  </a:lnTo>
                  <a:cubicBezTo>
                    <a:pt x="3727" y="488"/>
                    <a:pt x="3644" y="322"/>
                    <a:pt x="3525" y="191"/>
                  </a:cubicBezTo>
                  <a:cubicBezTo>
                    <a:pt x="3394" y="72"/>
                    <a:pt x="3227" y="0"/>
                    <a:pt x="3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7" name="Google Shape;12297;p82"/>
            <p:cNvSpPr/>
            <p:nvPr/>
          </p:nvSpPr>
          <p:spPr>
            <a:xfrm>
              <a:off x="1917740" y="2891510"/>
              <a:ext cx="119394" cy="161474"/>
            </a:xfrm>
            <a:custGeom>
              <a:avLst/>
              <a:gdLst/>
              <a:ahLst/>
              <a:cxnLst/>
              <a:rect l="l" t="t" r="r" b="b"/>
              <a:pathLst>
                <a:path w="3751" h="5073" extrusionOk="0">
                  <a:moveTo>
                    <a:pt x="2036" y="310"/>
                  </a:moveTo>
                  <a:cubicBezTo>
                    <a:pt x="2227" y="310"/>
                    <a:pt x="2394" y="477"/>
                    <a:pt x="2394" y="668"/>
                  </a:cubicBezTo>
                  <a:lnTo>
                    <a:pt x="2394" y="1013"/>
                  </a:lnTo>
                  <a:cubicBezTo>
                    <a:pt x="2394" y="1299"/>
                    <a:pt x="2156" y="1537"/>
                    <a:pt x="1870" y="1537"/>
                  </a:cubicBezTo>
                  <a:cubicBezTo>
                    <a:pt x="1596" y="1537"/>
                    <a:pt x="1334" y="1299"/>
                    <a:pt x="1334" y="1013"/>
                  </a:cubicBezTo>
                  <a:lnTo>
                    <a:pt x="1334" y="668"/>
                  </a:lnTo>
                  <a:cubicBezTo>
                    <a:pt x="1334" y="477"/>
                    <a:pt x="1501" y="310"/>
                    <a:pt x="1691" y="310"/>
                  </a:cubicBezTo>
                  <a:close/>
                  <a:moveTo>
                    <a:pt x="2036" y="1834"/>
                  </a:moveTo>
                  <a:lnTo>
                    <a:pt x="2036" y="1918"/>
                  </a:lnTo>
                  <a:cubicBezTo>
                    <a:pt x="2048" y="1977"/>
                    <a:pt x="2072" y="2037"/>
                    <a:pt x="2096" y="2084"/>
                  </a:cubicBezTo>
                  <a:lnTo>
                    <a:pt x="1870" y="2311"/>
                  </a:lnTo>
                  <a:lnTo>
                    <a:pt x="1858" y="2311"/>
                  </a:lnTo>
                  <a:lnTo>
                    <a:pt x="1632" y="2084"/>
                  </a:lnTo>
                  <a:cubicBezTo>
                    <a:pt x="1667" y="2037"/>
                    <a:pt x="1679" y="1977"/>
                    <a:pt x="1679" y="1918"/>
                  </a:cubicBezTo>
                  <a:lnTo>
                    <a:pt x="1679" y="1834"/>
                  </a:lnTo>
                  <a:cubicBezTo>
                    <a:pt x="1739" y="1846"/>
                    <a:pt x="1798" y="1846"/>
                    <a:pt x="1858" y="1846"/>
                  </a:cubicBezTo>
                  <a:cubicBezTo>
                    <a:pt x="1917" y="1846"/>
                    <a:pt x="1977" y="1846"/>
                    <a:pt x="2036" y="1834"/>
                  </a:cubicBezTo>
                  <a:close/>
                  <a:moveTo>
                    <a:pt x="2382" y="2275"/>
                  </a:moveTo>
                  <a:lnTo>
                    <a:pt x="2668" y="2406"/>
                  </a:lnTo>
                  <a:cubicBezTo>
                    <a:pt x="2715" y="2442"/>
                    <a:pt x="2763" y="2501"/>
                    <a:pt x="2763" y="2573"/>
                  </a:cubicBezTo>
                  <a:lnTo>
                    <a:pt x="2763" y="2894"/>
                  </a:lnTo>
                  <a:lnTo>
                    <a:pt x="1036" y="2894"/>
                  </a:lnTo>
                  <a:lnTo>
                    <a:pt x="1036" y="2573"/>
                  </a:lnTo>
                  <a:lnTo>
                    <a:pt x="1013" y="2573"/>
                  </a:lnTo>
                  <a:cubicBezTo>
                    <a:pt x="1013" y="2501"/>
                    <a:pt x="1060" y="2442"/>
                    <a:pt x="1120" y="2406"/>
                  </a:cubicBezTo>
                  <a:lnTo>
                    <a:pt x="1394" y="2275"/>
                  </a:lnTo>
                  <a:lnTo>
                    <a:pt x="1655" y="2537"/>
                  </a:lnTo>
                  <a:cubicBezTo>
                    <a:pt x="1703" y="2596"/>
                    <a:pt x="1798" y="2620"/>
                    <a:pt x="1894" y="2620"/>
                  </a:cubicBezTo>
                  <a:cubicBezTo>
                    <a:pt x="1977" y="2620"/>
                    <a:pt x="2048" y="2596"/>
                    <a:pt x="2132" y="2537"/>
                  </a:cubicBezTo>
                  <a:lnTo>
                    <a:pt x="2382" y="2275"/>
                  </a:lnTo>
                  <a:close/>
                  <a:moveTo>
                    <a:pt x="3299" y="3216"/>
                  </a:moveTo>
                  <a:lnTo>
                    <a:pt x="3120" y="3573"/>
                  </a:lnTo>
                  <a:lnTo>
                    <a:pt x="596" y="3573"/>
                  </a:lnTo>
                  <a:lnTo>
                    <a:pt x="417" y="3216"/>
                  </a:lnTo>
                  <a:close/>
                  <a:moveTo>
                    <a:pt x="1691" y="1"/>
                  </a:moveTo>
                  <a:cubicBezTo>
                    <a:pt x="1322" y="1"/>
                    <a:pt x="1024" y="298"/>
                    <a:pt x="1024" y="668"/>
                  </a:cubicBezTo>
                  <a:lnTo>
                    <a:pt x="1024" y="1013"/>
                  </a:lnTo>
                  <a:cubicBezTo>
                    <a:pt x="1024" y="1299"/>
                    <a:pt x="1155" y="1537"/>
                    <a:pt x="1370" y="1680"/>
                  </a:cubicBezTo>
                  <a:lnTo>
                    <a:pt x="1370" y="1918"/>
                  </a:lnTo>
                  <a:lnTo>
                    <a:pt x="1370" y="1942"/>
                  </a:lnTo>
                  <a:lnTo>
                    <a:pt x="965" y="2132"/>
                  </a:lnTo>
                  <a:cubicBezTo>
                    <a:pt x="798" y="2215"/>
                    <a:pt x="679" y="2382"/>
                    <a:pt x="679" y="2573"/>
                  </a:cubicBezTo>
                  <a:lnTo>
                    <a:pt x="679" y="2894"/>
                  </a:lnTo>
                  <a:lnTo>
                    <a:pt x="167" y="2894"/>
                  </a:lnTo>
                  <a:cubicBezTo>
                    <a:pt x="108" y="2894"/>
                    <a:pt x="60" y="2918"/>
                    <a:pt x="24" y="2965"/>
                  </a:cubicBezTo>
                  <a:cubicBezTo>
                    <a:pt x="1" y="3001"/>
                    <a:pt x="1" y="3073"/>
                    <a:pt x="24" y="3108"/>
                  </a:cubicBezTo>
                  <a:lnTo>
                    <a:pt x="370" y="3799"/>
                  </a:lnTo>
                  <a:cubicBezTo>
                    <a:pt x="405" y="3858"/>
                    <a:pt x="465" y="3882"/>
                    <a:pt x="524" y="3882"/>
                  </a:cubicBezTo>
                  <a:lnTo>
                    <a:pt x="703" y="3882"/>
                  </a:lnTo>
                  <a:lnTo>
                    <a:pt x="703" y="4918"/>
                  </a:lnTo>
                  <a:cubicBezTo>
                    <a:pt x="703" y="5001"/>
                    <a:pt x="774" y="5073"/>
                    <a:pt x="858" y="5073"/>
                  </a:cubicBezTo>
                  <a:cubicBezTo>
                    <a:pt x="953" y="5073"/>
                    <a:pt x="1024" y="5001"/>
                    <a:pt x="1024" y="4918"/>
                  </a:cubicBezTo>
                  <a:lnTo>
                    <a:pt x="1024" y="3882"/>
                  </a:lnTo>
                  <a:lnTo>
                    <a:pt x="2751" y="3882"/>
                  </a:lnTo>
                  <a:lnTo>
                    <a:pt x="2751" y="4918"/>
                  </a:lnTo>
                  <a:cubicBezTo>
                    <a:pt x="2751" y="5001"/>
                    <a:pt x="2822" y="5073"/>
                    <a:pt x="2918" y="5073"/>
                  </a:cubicBezTo>
                  <a:cubicBezTo>
                    <a:pt x="3001" y="5073"/>
                    <a:pt x="3084" y="5001"/>
                    <a:pt x="3084" y="4918"/>
                  </a:cubicBezTo>
                  <a:lnTo>
                    <a:pt x="3084" y="3882"/>
                  </a:lnTo>
                  <a:lnTo>
                    <a:pt x="3263" y="3882"/>
                  </a:lnTo>
                  <a:cubicBezTo>
                    <a:pt x="3322" y="3882"/>
                    <a:pt x="3382" y="3858"/>
                    <a:pt x="3406" y="3799"/>
                  </a:cubicBezTo>
                  <a:lnTo>
                    <a:pt x="3751" y="3108"/>
                  </a:lnTo>
                  <a:cubicBezTo>
                    <a:pt x="3739" y="3073"/>
                    <a:pt x="3739" y="3001"/>
                    <a:pt x="3703" y="2965"/>
                  </a:cubicBezTo>
                  <a:cubicBezTo>
                    <a:pt x="3680" y="2918"/>
                    <a:pt x="3632" y="2894"/>
                    <a:pt x="3572" y="2894"/>
                  </a:cubicBezTo>
                  <a:lnTo>
                    <a:pt x="3049" y="2894"/>
                  </a:lnTo>
                  <a:lnTo>
                    <a:pt x="3049" y="2573"/>
                  </a:lnTo>
                  <a:cubicBezTo>
                    <a:pt x="3049" y="2382"/>
                    <a:pt x="2941" y="2215"/>
                    <a:pt x="2763" y="2132"/>
                  </a:cubicBezTo>
                  <a:lnTo>
                    <a:pt x="2370" y="1942"/>
                  </a:lnTo>
                  <a:lnTo>
                    <a:pt x="2370" y="1918"/>
                  </a:lnTo>
                  <a:lnTo>
                    <a:pt x="2370" y="1680"/>
                  </a:lnTo>
                  <a:cubicBezTo>
                    <a:pt x="2572" y="1537"/>
                    <a:pt x="2703" y="1275"/>
                    <a:pt x="2703" y="1013"/>
                  </a:cubicBezTo>
                  <a:lnTo>
                    <a:pt x="2703" y="668"/>
                  </a:lnTo>
                  <a:cubicBezTo>
                    <a:pt x="2703" y="298"/>
                    <a:pt x="2406" y="1"/>
                    <a:pt x="2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8" name="Google Shape;12298;p82"/>
            <p:cNvSpPr/>
            <p:nvPr/>
          </p:nvSpPr>
          <p:spPr>
            <a:xfrm>
              <a:off x="1960933" y="3027201"/>
              <a:ext cx="32244" cy="10249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846" y="322"/>
                  </a:lnTo>
                  <a:cubicBezTo>
                    <a:pt x="930" y="322"/>
                    <a:pt x="1013" y="250"/>
                    <a:pt x="1013" y="155"/>
                  </a:cubicBezTo>
                  <a:cubicBezTo>
                    <a:pt x="1013" y="72"/>
                    <a:pt x="930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99" name="Google Shape;12299;p82"/>
          <p:cNvGrpSpPr/>
          <p:nvPr/>
        </p:nvGrpSpPr>
        <p:grpSpPr>
          <a:xfrm>
            <a:off x="7414335" y="3976172"/>
            <a:ext cx="506352" cy="450245"/>
            <a:chOff x="5585861" y="2905929"/>
            <a:chExt cx="379764" cy="337684"/>
          </a:xfrm>
          <a:solidFill>
            <a:schemeClr val="tx1"/>
          </a:solidFill>
        </p:grpSpPr>
        <p:sp>
          <p:nvSpPr>
            <p:cNvPr id="12300" name="Google Shape;12300;p82"/>
            <p:cNvSpPr/>
            <p:nvPr/>
          </p:nvSpPr>
          <p:spPr>
            <a:xfrm>
              <a:off x="5609734" y="3198096"/>
              <a:ext cx="11395" cy="45517"/>
            </a:xfrm>
            <a:custGeom>
              <a:avLst/>
              <a:gdLst/>
              <a:ahLst/>
              <a:cxnLst/>
              <a:rect l="l" t="t" r="r" b="b"/>
              <a:pathLst>
                <a:path w="358" h="1430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lnTo>
                    <a:pt x="0" y="1251"/>
                  </a:lnTo>
                  <a:cubicBezTo>
                    <a:pt x="0" y="1334"/>
                    <a:pt x="72" y="1430"/>
                    <a:pt x="179" y="1430"/>
                  </a:cubicBezTo>
                  <a:cubicBezTo>
                    <a:pt x="286" y="1430"/>
                    <a:pt x="357" y="1358"/>
                    <a:pt x="357" y="1251"/>
                  </a:cubicBezTo>
                  <a:lnTo>
                    <a:pt x="357" y="180"/>
                  </a:lnTo>
                  <a:cubicBezTo>
                    <a:pt x="345" y="84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1" name="Google Shape;12301;p82"/>
            <p:cNvSpPr/>
            <p:nvPr/>
          </p:nvSpPr>
          <p:spPr>
            <a:xfrm>
              <a:off x="5585861" y="3048431"/>
              <a:ext cx="205431" cy="195182"/>
            </a:xfrm>
            <a:custGeom>
              <a:avLst/>
              <a:gdLst/>
              <a:ahLst/>
              <a:cxnLst/>
              <a:rect l="l" t="t" r="r" b="b"/>
              <a:pathLst>
                <a:path w="6454" h="6132" extrusionOk="0">
                  <a:moveTo>
                    <a:pt x="5965" y="964"/>
                  </a:moveTo>
                  <a:lnTo>
                    <a:pt x="6025" y="1238"/>
                  </a:lnTo>
                  <a:cubicBezTo>
                    <a:pt x="6048" y="1298"/>
                    <a:pt x="6025" y="1369"/>
                    <a:pt x="5977" y="1417"/>
                  </a:cubicBezTo>
                  <a:lnTo>
                    <a:pt x="5870" y="1512"/>
                  </a:lnTo>
                  <a:lnTo>
                    <a:pt x="5632" y="1274"/>
                  </a:lnTo>
                  <a:lnTo>
                    <a:pt x="5965" y="964"/>
                  </a:lnTo>
                  <a:close/>
                  <a:moveTo>
                    <a:pt x="1834" y="333"/>
                  </a:moveTo>
                  <a:cubicBezTo>
                    <a:pt x="2119" y="333"/>
                    <a:pt x="2405" y="452"/>
                    <a:pt x="2608" y="667"/>
                  </a:cubicBezTo>
                  <a:cubicBezTo>
                    <a:pt x="2822" y="869"/>
                    <a:pt x="2941" y="1167"/>
                    <a:pt x="2977" y="1488"/>
                  </a:cubicBezTo>
                  <a:cubicBezTo>
                    <a:pt x="2989" y="1595"/>
                    <a:pt x="3000" y="1738"/>
                    <a:pt x="3012" y="1905"/>
                  </a:cubicBezTo>
                  <a:cubicBezTo>
                    <a:pt x="2822" y="1584"/>
                    <a:pt x="2524" y="1345"/>
                    <a:pt x="2119" y="1214"/>
                  </a:cubicBezTo>
                  <a:cubicBezTo>
                    <a:pt x="1822" y="1115"/>
                    <a:pt x="1565" y="1107"/>
                    <a:pt x="1481" y="1107"/>
                  </a:cubicBezTo>
                  <a:cubicBezTo>
                    <a:pt x="1465" y="1107"/>
                    <a:pt x="1455" y="1107"/>
                    <a:pt x="1453" y="1107"/>
                  </a:cubicBezTo>
                  <a:cubicBezTo>
                    <a:pt x="1405" y="1107"/>
                    <a:pt x="1369" y="1131"/>
                    <a:pt x="1334" y="1167"/>
                  </a:cubicBezTo>
                  <a:lnTo>
                    <a:pt x="1024" y="1500"/>
                  </a:lnTo>
                  <a:cubicBezTo>
                    <a:pt x="953" y="1572"/>
                    <a:pt x="965" y="1679"/>
                    <a:pt x="1024" y="1750"/>
                  </a:cubicBezTo>
                  <a:cubicBezTo>
                    <a:pt x="1058" y="1784"/>
                    <a:pt x="1100" y="1799"/>
                    <a:pt x="1143" y="1799"/>
                  </a:cubicBezTo>
                  <a:cubicBezTo>
                    <a:pt x="1190" y="1799"/>
                    <a:pt x="1237" y="1781"/>
                    <a:pt x="1274" y="1750"/>
                  </a:cubicBezTo>
                  <a:lnTo>
                    <a:pt x="1548" y="1488"/>
                  </a:lnTo>
                  <a:cubicBezTo>
                    <a:pt x="1762" y="1500"/>
                    <a:pt x="2500" y="1572"/>
                    <a:pt x="2774" y="2203"/>
                  </a:cubicBezTo>
                  <a:cubicBezTo>
                    <a:pt x="2715" y="2643"/>
                    <a:pt x="2334" y="2988"/>
                    <a:pt x="1857" y="2988"/>
                  </a:cubicBezTo>
                  <a:cubicBezTo>
                    <a:pt x="1334" y="2988"/>
                    <a:pt x="905" y="2560"/>
                    <a:pt x="905" y="2036"/>
                  </a:cubicBezTo>
                  <a:cubicBezTo>
                    <a:pt x="905" y="1941"/>
                    <a:pt x="822" y="1857"/>
                    <a:pt x="726" y="1857"/>
                  </a:cubicBezTo>
                  <a:cubicBezTo>
                    <a:pt x="703" y="1857"/>
                    <a:pt x="679" y="1857"/>
                    <a:pt x="667" y="1869"/>
                  </a:cubicBezTo>
                  <a:cubicBezTo>
                    <a:pt x="679" y="1726"/>
                    <a:pt x="691" y="1595"/>
                    <a:pt x="703" y="1488"/>
                  </a:cubicBezTo>
                  <a:cubicBezTo>
                    <a:pt x="726" y="1167"/>
                    <a:pt x="857" y="869"/>
                    <a:pt x="1060" y="667"/>
                  </a:cubicBezTo>
                  <a:cubicBezTo>
                    <a:pt x="1274" y="452"/>
                    <a:pt x="1560" y="333"/>
                    <a:pt x="1834" y="333"/>
                  </a:cubicBezTo>
                  <a:close/>
                  <a:moveTo>
                    <a:pt x="607" y="2346"/>
                  </a:moveTo>
                  <a:cubicBezTo>
                    <a:pt x="679" y="2667"/>
                    <a:pt x="869" y="2929"/>
                    <a:pt x="1131" y="3108"/>
                  </a:cubicBezTo>
                  <a:lnTo>
                    <a:pt x="1131" y="3298"/>
                  </a:lnTo>
                  <a:cubicBezTo>
                    <a:pt x="798" y="3239"/>
                    <a:pt x="560" y="3155"/>
                    <a:pt x="417" y="3096"/>
                  </a:cubicBezTo>
                  <a:cubicBezTo>
                    <a:pt x="393" y="3096"/>
                    <a:pt x="417" y="3084"/>
                    <a:pt x="417" y="3084"/>
                  </a:cubicBezTo>
                  <a:cubicBezTo>
                    <a:pt x="488" y="2881"/>
                    <a:pt x="548" y="2619"/>
                    <a:pt x="607" y="2346"/>
                  </a:cubicBezTo>
                  <a:close/>
                  <a:moveTo>
                    <a:pt x="3120" y="2346"/>
                  </a:moveTo>
                  <a:cubicBezTo>
                    <a:pt x="3167" y="2584"/>
                    <a:pt x="3227" y="2810"/>
                    <a:pt x="3286" y="3000"/>
                  </a:cubicBezTo>
                  <a:lnTo>
                    <a:pt x="2977" y="3298"/>
                  </a:lnTo>
                  <a:cubicBezTo>
                    <a:pt x="2941" y="3334"/>
                    <a:pt x="2881" y="3358"/>
                    <a:pt x="2834" y="3358"/>
                  </a:cubicBezTo>
                  <a:lnTo>
                    <a:pt x="2786" y="3358"/>
                  </a:lnTo>
                  <a:cubicBezTo>
                    <a:pt x="2691" y="3358"/>
                    <a:pt x="2596" y="3274"/>
                    <a:pt x="2596" y="3167"/>
                  </a:cubicBezTo>
                  <a:lnTo>
                    <a:pt x="2596" y="3108"/>
                  </a:lnTo>
                  <a:cubicBezTo>
                    <a:pt x="2858" y="2929"/>
                    <a:pt x="3048" y="2667"/>
                    <a:pt x="3120" y="2346"/>
                  </a:cubicBezTo>
                  <a:close/>
                  <a:moveTo>
                    <a:pt x="2262" y="3274"/>
                  </a:moveTo>
                  <a:cubicBezTo>
                    <a:pt x="2274" y="3381"/>
                    <a:pt x="2334" y="3465"/>
                    <a:pt x="2393" y="3524"/>
                  </a:cubicBezTo>
                  <a:lnTo>
                    <a:pt x="2119" y="3774"/>
                  </a:lnTo>
                  <a:cubicBezTo>
                    <a:pt x="2048" y="3852"/>
                    <a:pt x="1953" y="3890"/>
                    <a:pt x="1856" y="3890"/>
                  </a:cubicBezTo>
                  <a:cubicBezTo>
                    <a:pt x="1759" y="3890"/>
                    <a:pt x="1661" y="3852"/>
                    <a:pt x="1584" y="3774"/>
                  </a:cubicBezTo>
                  <a:lnTo>
                    <a:pt x="1429" y="3631"/>
                  </a:lnTo>
                  <a:cubicBezTo>
                    <a:pt x="1453" y="3584"/>
                    <a:pt x="1465" y="3524"/>
                    <a:pt x="1465" y="3465"/>
                  </a:cubicBezTo>
                  <a:lnTo>
                    <a:pt x="1465" y="3274"/>
                  </a:lnTo>
                  <a:cubicBezTo>
                    <a:pt x="1584" y="3322"/>
                    <a:pt x="1727" y="3334"/>
                    <a:pt x="1857" y="3334"/>
                  </a:cubicBezTo>
                  <a:cubicBezTo>
                    <a:pt x="1988" y="3334"/>
                    <a:pt x="2119" y="3322"/>
                    <a:pt x="2262" y="3274"/>
                  </a:cubicBezTo>
                  <a:close/>
                  <a:moveTo>
                    <a:pt x="1857" y="0"/>
                  </a:moveTo>
                  <a:cubicBezTo>
                    <a:pt x="1072" y="0"/>
                    <a:pt x="429" y="619"/>
                    <a:pt x="369" y="1464"/>
                  </a:cubicBezTo>
                  <a:cubicBezTo>
                    <a:pt x="333" y="1810"/>
                    <a:pt x="214" y="2536"/>
                    <a:pt x="72" y="2941"/>
                  </a:cubicBezTo>
                  <a:cubicBezTo>
                    <a:pt x="0" y="3119"/>
                    <a:pt x="83" y="3310"/>
                    <a:pt x="262" y="3405"/>
                  </a:cubicBezTo>
                  <a:cubicBezTo>
                    <a:pt x="393" y="3465"/>
                    <a:pt x="595" y="3536"/>
                    <a:pt x="857" y="3596"/>
                  </a:cubicBezTo>
                  <a:lnTo>
                    <a:pt x="405" y="3822"/>
                  </a:lnTo>
                  <a:cubicBezTo>
                    <a:pt x="155" y="3941"/>
                    <a:pt x="12" y="4191"/>
                    <a:pt x="12" y="4477"/>
                  </a:cubicBezTo>
                  <a:lnTo>
                    <a:pt x="12" y="5953"/>
                  </a:lnTo>
                  <a:cubicBezTo>
                    <a:pt x="12" y="6036"/>
                    <a:pt x="83" y="6132"/>
                    <a:pt x="191" y="6132"/>
                  </a:cubicBezTo>
                  <a:cubicBezTo>
                    <a:pt x="274" y="6132"/>
                    <a:pt x="369" y="6048"/>
                    <a:pt x="369" y="5953"/>
                  </a:cubicBezTo>
                  <a:lnTo>
                    <a:pt x="369" y="4477"/>
                  </a:lnTo>
                  <a:cubicBezTo>
                    <a:pt x="369" y="4322"/>
                    <a:pt x="441" y="4191"/>
                    <a:pt x="572" y="4131"/>
                  </a:cubicBezTo>
                  <a:lnTo>
                    <a:pt x="1155" y="3834"/>
                  </a:lnTo>
                  <a:lnTo>
                    <a:pt x="1369" y="4024"/>
                  </a:lnTo>
                  <a:cubicBezTo>
                    <a:pt x="1512" y="4167"/>
                    <a:pt x="1691" y="4239"/>
                    <a:pt x="1869" y="4239"/>
                  </a:cubicBezTo>
                  <a:cubicBezTo>
                    <a:pt x="2048" y="4239"/>
                    <a:pt x="2238" y="4167"/>
                    <a:pt x="2381" y="4024"/>
                  </a:cubicBezTo>
                  <a:lnTo>
                    <a:pt x="2715" y="3691"/>
                  </a:lnTo>
                  <a:lnTo>
                    <a:pt x="2834" y="3691"/>
                  </a:lnTo>
                  <a:cubicBezTo>
                    <a:pt x="2977" y="3691"/>
                    <a:pt x="3108" y="3631"/>
                    <a:pt x="3215" y="3536"/>
                  </a:cubicBezTo>
                  <a:lnTo>
                    <a:pt x="5382" y="1488"/>
                  </a:lnTo>
                  <a:lnTo>
                    <a:pt x="5632" y="1738"/>
                  </a:lnTo>
                  <a:lnTo>
                    <a:pt x="2893" y="4477"/>
                  </a:lnTo>
                  <a:cubicBezTo>
                    <a:pt x="2715" y="4655"/>
                    <a:pt x="2631" y="4882"/>
                    <a:pt x="2631" y="5132"/>
                  </a:cubicBezTo>
                  <a:lnTo>
                    <a:pt x="2631" y="5929"/>
                  </a:lnTo>
                  <a:cubicBezTo>
                    <a:pt x="2631" y="6025"/>
                    <a:pt x="2703" y="6108"/>
                    <a:pt x="2810" y="6108"/>
                  </a:cubicBezTo>
                  <a:cubicBezTo>
                    <a:pt x="2893" y="6108"/>
                    <a:pt x="2989" y="6036"/>
                    <a:pt x="2989" y="5929"/>
                  </a:cubicBezTo>
                  <a:lnTo>
                    <a:pt x="2989" y="5132"/>
                  </a:lnTo>
                  <a:cubicBezTo>
                    <a:pt x="2989" y="4977"/>
                    <a:pt x="3048" y="4834"/>
                    <a:pt x="3155" y="4727"/>
                  </a:cubicBezTo>
                  <a:lnTo>
                    <a:pt x="6227" y="1643"/>
                  </a:lnTo>
                  <a:cubicBezTo>
                    <a:pt x="6370" y="1512"/>
                    <a:pt x="6429" y="1310"/>
                    <a:pt x="6382" y="1131"/>
                  </a:cubicBezTo>
                  <a:lnTo>
                    <a:pt x="6263" y="679"/>
                  </a:lnTo>
                  <a:lnTo>
                    <a:pt x="6382" y="572"/>
                  </a:lnTo>
                  <a:cubicBezTo>
                    <a:pt x="6453" y="512"/>
                    <a:pt x="6453" y="393"/>
                    <a:pt x="6382" y="321"/>
                  </a:cubicBezTo>
                  <a:cubicBezTo>
                    <a:pt x="6352" y="286"/>
                    <a:pt x="6307" y="268"/>
                    <a:pt x="6261" y="268"/>
                  </a:cubicBezTo>
                  <a:cubicBezTo>
                    <a:pt x="6215" y="268"/>
                    <a:pt x="6168" y="286"/>
                    <a:pt x="6132" y="321"/>
                  </a:cubicBezTo>
                  <a:lnTo>
                    <a:pt x="3572" y="2738"/>
                  </a:lnTo>
                  <a:cubicBezTo>
                    <a:pt x="3453" y="2322"/>
                    <a:pt x="3358" y="1750"/>
                    <a:pt x="3346" y="1464"/>
                  </a:cubicBezTo>
                  <a:cubicBezTo>
                    <a:pt x="3286" y="631"/>
                    <a:pt x="2643" y="0"/>
                    <a:pt x="1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2" name="Google Shape;12302;p82"/>
            <p:cNvSpPr/>
            <p:nvPr/>
          </p:nvSpPr>
          <p:spPr>
            <a:xfrm>
              <a:off x="5740078" y="2905929"/>
              <a:ext cx="225547" cy="189516"/>
            </a:xfrm>
            <a:custGeom>
              <a:avLst/>
              <a:gdLst/>
              <a:ahLst/>
              <a:cxnLst/>
              <a:rect l="l" t="t" r="r" b="b"/>
              <a:pathLst>
                <a:path w="7086" h="5954" extrusionOk="0">
                  <a:moveTo>
                    <a:pt x="549" y="0"/>
                  </a:moveTo>
                  <a:cubicBezTo>
                    <a:pt x="251" y="0"/>
                    <a:pt x="1" y="250"/>
                    <a:pt x="1" y="548"/>
                  </a:cubicBezTo>
                  <a:lnTo>
                    <a:pt x="1" y="5072"/>
                  </a:lnTo>
                  <a:cubicBezTo>
                    <a:pt x="1" y="5156"/>
                    <a:pt x="72" y="5251"/>
                    <a:pt x="180" y="5251"/>
                  </a:cubicBezTo>
                  <a:cubicBezTo>
                    <a:pt x="263" y="5251"/>
                    <a:pt x="358" y="5179"/>
                    <a:pt x="358" y="5072"/>
                  </a:cubicBezTo>
                  <a:lnTo>
                    <a:pt x="358" y="548"/>
                  </a:lnTo>
                  <a:cubicBezTo>
                    <a:pt x="358" y="441"/>
                    <a:pt x="441" y="357"/>
                    <a:pt x="549" y="357"/>
                  </a:cubicBezTo>
                  <a:lnTo>
                    <a:pt x="6537" y="357"/>
                  </a:lnTo>
                  <a:cubicBezTo>
                    <a:pt x="6645" y="357"/>
                    <a:pt x="6728" y="441"/>
                    <a:pt x="6728" y="548"/>
                  </a:cubicBezTo>
                  <a:lnTo>
                    <a:pt x="6728" y="5394"/>
                  </a:lnTo>
                  <a:cubicBezTo>
                    <a:pt x="6728" y="5501"/>
                    <a:pt x="6645" y="5596"/>
                    <a:pt x="6537" y="5596"/>
                  </a:cubicBezTo>
                  <a:lnTo>
                    <a:pt x="2108" y="5596"/>
                  </a:lnTo>
                  <a:cubicBezTo>
                    <a:pt x="2025" y="5596"/>
                    <a:pt x="1930" y="5668"/>
                    <a:pt x="1930" y="5775"/>
                  </a:cubicBezTo>
                  <a:cubicBezTo>
                    <a:pt x="1930" y="5870"/>
                    <a:pt x="2013" y="5953"/>
                    <a:pt x="2108" y="5953"/>
                  </a:cubicBezTo>
                  <a:lnTo>
                    <a:pt x="6537" y="5953"/>
                  </a:lnTo>
                  <a:cubicBezTo>
                    <a:pt x="6835" y="5953"/>
                    <a:pt x="7085" y="5691"/>
                    <a:pt x="7085" y="5394"/>
                  </a:cubicBezTo>
                  <a:lnTo>
                    <a:pt x="7085" y="548"/>
                  </a:lnTo>
                  <a:cubicBezTo>
                    <a:pt x="7085" y="238"/>
                    <a:pt x="6847" y="0"/>
                    <a:pt x="6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3" name="Google Shape;12303;p82"/>
            <p:cNvSpPr/>
            <p:nvPr/>
          </p:nvSpPr>
          <p:spPr>
            <a:xfrm>
              <a:off x="5793902" y="2928464"/>
              <a:ext cx="131553" cy="130598"/>
            </a:xfrm>
            <a:custGeom>
              <a:avLst/>
              <a:gdLst/>
              <a:ahLst/>
              <a:cxnLst/>
              <a:rect l="l" t="t" r="r" b="b"/>
              <a:pathLst>
                <a:path w="4133" h="4103" extrusionOk="0">
                  <a:moveTo>
                    <a:pt x="1870" y="757"/>
                  </a:moveTo>
                  <a:cubicBezTo>
                    <a:pt x="2227" y="757"/>
                    <a:pt x="2537" y="876"/>
                    <a:pt x="2811" y="1090"/>
                  </a:cubicBezTo>
                  <a:lnTo>
                    <a:pt x="1751" y="2150"/>
                  </a:lnTo>
                  <a:cubicBezTo>
                    <a:pt x="1679" y="2221"/>
                    <a:pt x="1679" y="2328"/>
                    <a:pt x="1751" y="2400"/>
                  </a:cubicBezTo>
                  <a:cubicBezTo>
                    <a:pt x="1775" y="2424"/>
                    <a:pt x="1822" y="2447"/>
                    <a:pt x="1870" y="2447"/>
                  </a:cubicBezTo>
                  <a:cubicBezTo>
                    <a:pt x="1918" y="2447"/>
                    <a:pt x="1953" y="2424"/>
                    <a:pt x="1989" y="2400"/>
                  </a:cubicBezTo>
                  <a:lnTo>
                    <a:pt x="2513" y="1876"/>
                  </a:lnTo>
                  <a:cubicBezTo>
                    <a:pt x="2584" y="1995"/>
                    <a:pt x="2632" y="2126"/>
                    <a:pt x="2632" y="2281"/>
                  </a:cubicBezTo>
                  <a:cubicBezTo>
                    <a:pt x="2632" y="2697"/>
                    <a:pt x="2287" y="3043"/>
                    <a:pt x="1870" y="3043"/>
                  </a:cubicBezTo>
                  <a:cubicBezTo>
                    <a:pt x="1453" y="3043"/>
                    <a:pt x="1108" y="2697"/>
                    <a:pt x="1108" y="2281"/>
                  </a:cubicBezTo>
                  <a:cubicBezTo>
                    <a:pt x="1108" y="1864"/>
                    <a:pt x="1453" y="1519"/>
                    <a:pt x="1870" y="1519"/>
                  </a:cubicBezTo>
                  <a:cubicBezTo>
                    <a:pt x="1953" y="1519"/>
                    <a:pt x="2049" y="1447"/>
                    <a:pt x="2049" y="1340"/>
                  </a:cubicBezTo>
                  <a:cubicBezTo>
                    <a:pt x="2049" y="1233"/>
                    <a:pt x="1977" y="1162"/>
                    <a:pt x="1870" y="1162"/>
                  </a:cubicBezTo>
                  <a:cubicBezTo>
                    <a:pt x="1263" y="1162"/>
                    <a:pt x="763" y="1650"/>
                    <a:pt x="763" y="2269"/>
                  </a:cubicBezTo>
                  <a:cubicBezTo>
                    <a:pt x="763" y="2876"/>
                    <a:pt x="1263" y="3364"/>
                    <a:pt x="1870" y="3364"/>
                  </a:cubicBezTo>
                  <a:cubicBezTo>
                    <a:pt x="2477" y="3364"/>
                    <a:pt x="2965" y="2876"/>
                    <a:pt x="2965" y="2269"/>
                  </a:cubicBezTo>
                  <a:cubicBezTo>
                    <a:pt x="2965" y="2031"/>
                    <a:pt x="2894" y="1804"/>
                    <a:pt x="2763" y="1614"/>
                  </a:cubicBezTo>
                  <a:lnTo>
                    <a:pt x="3049" y="1328"/>
                  </a:lnTo>
                  <a:cubicBezTo>
                    <a:pt x="3251" y="1578"/>
                    <a:pt x="3370" y="1912"/>
                    <a:pt x="3370" y="2269"/>
                  </a:cubicBezTo>
                  <a:cubicBezTo>
                    <a:pt x="3370" y="3102"/>
                    <a:pt x="2703" y="3769"/>
                    <a:pt x="1870" y="3769"/>
                  </a:cubicBezTo>
                  <a:cubicBezTo>
                    <a:pt x="1036" y="3769"/>
                    <a:pt x="370" y="3102"/>
                    <a:pt x="370" y="2269"/>
                  </a:cubicBezTo>
                  <a:cubicBezTo>
                    <a:pt x="370" y="1435"/>
                    <a:pt x="1036" y="757"/>
                    <a:pt x="1870" y="757"/>
                  </a:cubicBezTo>
                  <a:close/>
                  <a:moveTo>
                    <a:pt x="3924" y="1"/>
                  </a:moveTo>
                  <a:cubicBezTo>
                    <a:pt x="3879" y="1"/>
                    <a:pt x="3834" y="19"/>
                    <a:pt x="3799" y="54"/>
                  </a:cubicBezTo>
                  <a:lnTo>
                    <a:pt x="3537" y="328"/>
                  </a:lnTo>
                  <a:lnTo>
                    <a:pt x="3537" y="197"/>
                  </a:lnTo>
                  <a:cubicBezTo>
                    <a:pt x="3537" y="102"/>
                    <a:pt x="3453" y="19"/>
                    <a:pt x="3358" y="19"/>
                  </a:cubicBezTo>
                  <a:cubicBezTo>
                    <a:pt x="3263" y="19"/>
                    <a:pt x="3180" y="90"/>
                    <a:pt x="3180" y="197"/>
                  </a:cubicBezTo>
                  <a:lnTo>
                    <a:pt x="3180" y="685"/>
                  </a:lnTo>
                  <a:lnTo>
                    <a:pt x="3037" y="816"/>
                  </a:lnTo>
                  <a:cubicBezTo>
                    <a:pt x="2715" y="554"/>
                    <a:pt x="2310" y="388"/>
                    <a:pt x="1870" y="388"/>
                  </a:cubicBezTo>
                  <a:cubicBezTo>
                    <a:pt x="834" y="388"/>
                    <a:pt x="1" y="1221"/>
                    <a:pt x="1" y="2245"/>
                  </a:cubicBezTo>
                  <a:cubicBezTo>
                    <a:pt x="1" y="3269"/>
                    <a:pt x="834" y="4102"/>
                    <a:pt x="1870" y="4102"/>
                  </a:cubicBezTo>
                  <a:cubicBezTo>
                    <a:pt x="2894" y="4102"/>
                    <a:pt x="3727" y="3269"/>
                    <a:pt x="3727" y="2245"/>
                  </a:cubicBezTo>
                  <a:cubicBezTo>
                    <a:pt x="3727" y="1804"/>
                    <a:pt x="3561" y="1388"/>
                    <a:pt x="3299" y="1066"/>
                  </a:cubicBezTo>
                  <a:lnTo>
                    <a:pt x="3430" y="935"/>
                  </a:lnTo>
                  <a:lnTo>
                    <a:pt x="3918" y="935"/>
                  </a:lnTo>
                  <a:cubicBezTo>
                    <a:pt x="4013" y="935"/>
                    <a:pt x="4096" y="864"/>
                    <a:pt x="4096" y="757"/>
                  </a:cubicBezTo>
                  <a:cubicBezTo>
                    <a:pt x="4084" y="673"/>
                    <a:pt x="4013" y="578"/>
                    <a:pt x="3918" y="578"/>
                  </a:cubicBezTo>
                  <a:lnTo>
                    <a:pt x="3787" y="578"/>
                  </a:lnTo>
                  <a:lnTo>
                    <a:pt x="4049" y="316"/>
                  </a:lnTo>
                  <a:cubicBezTo>
                    <a:pt x="4132" y="245"/>
                    <a:pt x="4132" y="138"/>
                    <a:pt x="4049" y="54"/>
                  </a:cubicBezTo>
                  <a:cubicBezTo>
                    <a:pt x="4013" y="19"/>
                    <a:pt x="3968" y="1"/>
                    <a:pt x="39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04" name="Google Shape;12304;p82"/>
          <p:cNvGrpSpPr/>
          <p:nvPr/>
        </p:nvGrpSpPr>
        <p:grpSpPr>
          <a:xfrm>
            <a:off x="1736755" y="3982240"/>
            <a:ext cx="463912" cy="413365"/>
            <a:chOff x="1327676" y="2910480"/>
            <a:chExt cx="347934" cy="310024"/>
          </a:xfrm>
          <a:solidFill>
            <a:schemeClr val="tx1"/>
          </a:solidFill>
        </p:grpSpPr>
        <p:sp>
          <p:nvSpPr>
            <p:cNvPr id="12305" name="Google Shape;12305;p82"/>
            <p:cNvSpPr/>
            <p:nvPr/>
          </p:nvSpPr>
          <p:spPr>
            <a:xfrm>
              <a:off x="1367081" y="3067370"/>
              <a:ext cx="43257" cy="15565"/>
            </a:xfrm>
            <a:custGeom>
              <a:avLst/>
              <a:gdLst/>
              <a:ahLst/>
              <a:cxnLst/>
              <a:rect l="l" t="t" r="r" b="b"/>
              <a:pathLst>
                <a:path w="1359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8"/>
                    <a:pt x="1168" y="488"/>
                    <a:pt x="1191" y="488"/>
                  </a:cubicBezTo>
                  <a:cubicBezTo>
                    <a:pt x="1251" y="488"/>
                    <a:pt x="1310" y="465"/>
                    <a:pt x="1346" y="405"/>
                  </a:cubicBezTo>
                  <a:cubicBezTo>
                    <a:pt x="1358" y="322"/>
                    <a:pt x="1334" y="238"/>
                    <a:pt x="1251" y="191"/>
                  </a:cubicBezTo>
                  <a:cubicBezTo>
                    <a:pt x="882" y="12"/>
                    <a:pt x="19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6" name="Google Shape;12306;p82"/>
            <p:cNvSpPr/>
            <p:nvPr/>
          </p:nvSpPr>
          <p:spPr>
            <a:xfrm>
              <a:off x="1350402" y="3170436"/>
              <a:ext cx="10663" cy="48541"/>
            </a:xfrm>
            <a:custGeom>
              <a:avLst/>
              <a:gdLst/>
              <a:ahLst/>
              <a:cxnLst/>
              <a:rect l="l" t="t" r="r" b="b"/>
              <a:pathLst>
                <a:path w="335" h="152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cubicBezTo>
                    <a:pt x="263" y="1525"/>
                    <a:pt x="334" y="1453"/>
                    <a:pt x="334" y="1358"/>
                  </a:cubicBezTo>
                  <a:lnTo>
                    <a:pt x="334" y="168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7" name="Google Shape;12307;p82"/>
            <p:cNvSpPr/>
            <p:nvPr/>
          </p:nvSpPr>
          <p:spPr>
            <a:xfrm>
              <a:off x="1327676" y="3040187"/>
              <a:ext cx="201643" cy="180317"/>
            </a:xfrm>
            <a:custGeom>
              <a:avLst/>
              <a:gdLst/>
              <a:ahLst/>
              <a:cxnLst/>
              <a:rect l="l" t="t" r="r" b="b"/>
              <a:pathLst>
                <a:path w="6335" h="5665" extrusionOk="0">
                  <a:moveTo>
                    <a:pt x="5894" y="628"/>
                  </a:moveTo>
                  <a:lnTo>
                    <a:pt x="5954" y="866"/>
                  </a:lnTo>
                  <a:cubicBezTo>
                    <a:pt x="5977" y="926"/>
                    <a:pt x="5966" y="997"/>
                    <a:pt x="5918" y="1045"/>
                  </a:cubicBezTo>
                  <a:lnTo>
                    <a:pt x="5823" y="1140"/>
                  </a:lnTo>
                  <a:lnTo>
                    <a:pt x="5596" y="914"/>
                  </a:lnTo>
                  <a:lnTo>
                    <a:pt x="5894" y="628"/>
                  </a:lnTo>
                  <a:close/>
                  <a:moveTo>
                    <a:pt x="2941" y="307"/>
                  </a:moveTo>
                  <a:lnTo>
                    <a:pt x="2941" y="961"/>
                  </a:lnTo>
                  <a:cubicBezTo>
                    <a:pt x="2941" y="1057"/>
                    <a:pt x="2906" y="1164"/>
                    <a:pt x="2870" y="1271"/>
                  </a:cubicBezTo>
                  <a:lnTo>
                    <a:pt x="2787" y="1438"/>
                  </a:lnTo>
                  <a:cubicBezTo>
                    <a:pt x="2775" y="1450"/>
                    <a:pt x="2775" y="1473"/>
                    <a:pt x="2775" y="1509"/>
                  </a:cubicBezTo>
                  <a:lnTo>
                    <a:pt x="2775" y="1854"/>
                  </a:lnTo>
                  <a:cubicBezTo>
                    <a:pt x="2775" y="2104"/>
                    <a:pt x="2667" y="2331"/>
                    <a:pt x="2513" y="2485"/>
                  </a:cubicBezTo>
                  <a:cubicBezTo>
                    <a:pt x="2363" y="2635"/>
                    <a:pt x="2165" y="2727"/>
                    <a:pt x="1954" y="2727"/>
                  </a:cubicBezTo>
                  <a:cubicBezTo>
                    <a:pt x="1930" y="2727"/>
                    <a:pt x="1906" y="2726"/>
                    <a:pt x="1882" y="2724"/>
                  </a:cubicBezTo>
                  <a:cubicBezTo>
                    <a:pt x="1417" y="2712"/>
                    <a:pt x="1048" y="2307"/>
                    <a:pt x="1048" y="1819"/>
                  </a:cubicBezTo>
                  <a:lnTo>
                    <a:pt x="1048" y="1521"/>
                  </a:lnTo>
                  <a:cubicBezTo>
                    <a:pt x="1048" y="1497"/>
                    <a:pt x="1048" y="1473"/>
                    <a:pt x="1036" y="1450"/>
                  </a:cubicBezTo>
                  <a:lnTo>
                    <a:pt x="929" y="1259"/>
                  </a:lnTo>
                  <a:cubicBezTo>
                    <a:pt x="905" y="1176"/>
                    <a:pt x="870" y="1104"/>
                    <a:pt x="870" y="1021"/>
                  </a:cubicBezTo>
                  <a:lnTo>
                    <a:pt x="870" y="997"/>
                  </a:lnTo>
                  <a:cubicBezTo>
                    <a:pt x="870" y="616"/>
                    <a:pt x="1179" y="307"/>
                    <a:pt x="1572" y="307"/>
                  </a:cubicBezTo>
                  <a:close/>
                  <a:moveTo>
                    <a:pt x="2275" y="2986"/>
                  </a:moveTo>
                  <a:cubicBezTo>
                    <a:pt x="2286" y="3045"/>
                    <a:pt x="2298" y="3081"/>
                    <a:pt x="2310" y="3117"/>
                  </a:cubicBezTo>
                  <a:lnTo>
                    <a:pt x="2167" y="3259"/>
                  </a:lnTo>
                  <a:cubicBezTo>
                    <a:pt x="2102" y="3325"/>
                    <a:pt x="2013" y="3358"/>
                    <a:pt x="1923" y="3358"/>
                  </a:cubicBezTo>
                  <a:cubicBezTo>
                    <a:pt x="1834" y="3358"/>
                    <a:pt x="1745" y="3325"/>
                    <a:pt x="1679" y="3259"/>
                  </a:cubicBezTo>
                  <a:lnTo>
                    <a:pt x="1536" y="3128"/>
                  </a:lnTo>
                  <a:cubicBezTo>
                    <a:pt x="1560" y="3081"/>
                    <a:pt x="1572" y="3045"/>
                    <a:pt x="1572" y="2986"/>
                  </a:cubicBezTo>
                  <a:cubicBezTo>
                    <a:pt x="1679" y="3009"/>
                    <a:pt x="1775" y="3045"/>
                    <a:pt x="1882" y="3045"/>
                  </a:cubicBezTo>
                  <a:lnTo>
                    <a:pt x="1917" y="3045"/>
                  </a:lnTo>
                  <a:cubicBezTo>
                    <a:pt x="2036" y="3045"/>
                    <a:pt x="2167" y="3021"/>
                    <a:pt x="2275" y="2986"/>
                  </a:cubicBezTo>
                  <a:close/>
                  <a:moveTo>
                    <a:pt x="6162" y="0"/>
                  </a:moveTo>
                  <a:cubicBezTo>
                    <a:pt x="6120" y="0"/>
                    <a:pt x="6079" y="15"/>
                    <a:pt x="6049" y="45"/>
                  </a:cubicBezTo>
                  <a:lnTo>
                    <a:pt x="2906" y="3021"/>
                  </a:lnTo>
                  <a:cubicBezTo>
                    <a:pt x="2882" y="3057"/>
                    <a:pt x="2834" y="3069"/>
                    <a:pt x="2787" y="3069"/>
                  </a:cubicBezTo>
                  <a:lnTo>
                    <a:pt x="2763" y="3069"/>
                  </a:lnTo>
                  <a:cubicBezTo>
                    <a:pt x="2656" y="3069"/>
                    <a:pt x="2584" y="2997"/>
                    <a:pt x="2584" y="2890"/>
                  </a:cubicBezTo>
                  <a:lnTo>
                    <a:pt x="2584" y="2843"/>
                  </a:lnTo>
                  <a:cubicBezTo>
                    <a:pt x="2644" y="2819"/>
                    <a:pt x="2679" y="2771"/>
                    <a:pt x="2727" y="2724"/>
                  </a:cubicBezTo>
                  <a:cubicBezTo>
                    <a:pt x="2965" y="2497"/>
                    <a:pt x="3084" y="2200"/>
                    <a:pt x="3084" y="1878"/>
                  </a:cubicBezTo>
                  <a:lnTo>
                    <a:pt x="3084" y="1581"/>
                  </a:lnTo>
                  <a:lnTo>
                    <a:pt x="3144" y="1450"/>
                  </a:lnTo>
                  <a:cubicBezTo>
                    <a:pt x="3215" y="1307"/>
                    <a:pt x="3251" y="1152"/>
                    <a:pt x="3251" y="997"/>
                  </a:cubicBezTo>
                  <a:lnTo>
                    <a:pt x="3251" y="176"/>
                  </a:lnTo>
                  <a:cubicBezTo>
                    <a:pt x="3251" y="92"/>
                    <a:pt x="3179" y="21"/>
                    <a:pt x="3084" y="21"/>
                  </a:cubicBezTo>
                  <a:lnTo>
                    <a:pt x="1548" y="21"/>
                  </a:lnTo>
                  <a:cubicBezTo>
                    <a:pt x="1001" y="21"/>
                    <a:pt x="536" y="461"/>
                    <a:pt x="536" y="1033"/>
                  </a:cubicBezTo>
                  <a:lnTo>
                    <a:pt x="536" y="1045"/>
                  </a:lnTo>
                  <a:cubicBezTo>
                    <a:pt x="536" y="1176"/>
                    <a:pt x="572" y="1295"/>
                    <a:pt x="632" y="1414"/>
                  </a:cubicBezTo>
                  <a:lnTo>
                    <a:pt x="703" y="1581"/>
                  </a:lnTo>
                  <a:lnTo>
                    <a:pt x="703" y="1831"/>
                  </a:lnTo>
                  <a:cubicBezTo>
                    <a:pt x="703" y="2247"/>
                    <a:pt x="917" y="2616"/>
                    <a:pt x="1215" y="2843"/>
                  </a:cubicBezTo>
                  <a:lnTo>
                    <a:pt x="1215" y="2997"/>
                  </a:lnTo>
                  <a:cubicBezTo>
                    <a:pt x="1215" y="3069"/>
                    <a:pt x="1155" y="3140"/>
                    <a:pt x="1072" y="3176"/>
                  </a:cubicBezTo>
                  <a:lnTo>
                    <a:pt x="501" y="3343"/>
                  </a:lnTo>
                  <a:cubicBezTo>
                    <a:pt x="215" y="3414"/>
                    <a:pt x="0" y="3676"/>
                    <a:pt x="0" y="3974"/>
                  </a:cubicBezTo>
                  <a:lnTo>
                    <a:pt x="0" y="5462"/>
                  </a:lnTo>
                  <a:cubicBezTo>
                    <a:pt x="0" y="5557"/>
                    <a:pt x="84" y="5629"/>
                    <a:pt x="167" y="5629"/>
                  </a:cubicBezTo>
                  <a:cubicBezTo>
                    <a:pt x="262" y="5629"/>
                    <a:pt x="334" y="5557"/>
                    <a:pt x="334" y="5462"/>
                  </a:cubicBezTo>
                  <a:lnTo>
                    <a:pt x="334" y="3974"/>
                  </a:lnTo>
                  <a:cubicBezTo>
                    <a:pt x="334" y="3831"/>
                    <a:pt x="441" y="3676"/>
                    <a:pt x="584" y="3640"/>
                  </a:cubicBezTo>
                  <a:lnTo>
                    <a:pt x="1167" y="3474"/>
                  </a:lnTo>
                  <a:cubicBezTo>
                    <a:pt x="1215" y="3450"/>
                    <a:pt x="1251" y="3438"/>
                    <a:pt x="1298" y="3414"/>
                  </a:cubicBezTo>
                  <a:lnTo>
                    <a:pt x="1405" y="3521"/>
                  </a:lnTo>
                  <a:cubicBezTo>
                    <a:pt x="1536" y="3652"/>
                    <a:pt x="1703" y="3712"/>
                    <a:pt x="1882" y="3712"/>
                  </a:cubicBezTo>
                  <a:cubicBezTo>
                    <a:pt x="2060" y="3712"/>
                    <a:pt x="2227" y="3652"/>
                    <a:pt x="2358" y="3521"/>
                  </a:cubicBezTo>
                  <a:lnTo>
                    <a:pt x="2501" y="3367"/>
                  </a:lnTo>
                  <a:cubicBezTo>
                    <a:pt x="2584" y="3402"/>
                    <a:pt x="2656" y="3426"/>
                    <a:pt x="2727" y="3426"/>
                  </a:cubicBezTo>
                  <a:lnTo>
                    <a:pt x="2763" y="3426"/>
                  </a:lnTo>
                  <a:cubicBezTo>
                    <a:pt x="2894" y="3426"/>
                    <a:pt x="3013" y="3378"/>
                    <a:pt x="3096" y="3295"/>
                  </a:cubicBezTo>
                  <a:lnTo>
                    <a:pt x="5334" y="1176"/>
                  </a:lnTo>
                  <a:lnTo>
                    <a:pt x="5561" y="1402"/>
                  </a:lnTo>
                  <a:lnTo>
                    <a:pt x="2965" y="3986"/>
                  </a:lnTo>
                  <a:cubicBezTo>
                    <a:pt x="2798" y="4152"/>
                    <a:pt x="2715" y="4367"/>
                    <a:pt x="2715" y="4581"/>
                  </a:cubicBezTo>
                  <a:lnTo>
                    <a:pt x="2715" y="5498"/>
                  </a:lnTo>
                  <a:cubicBezTo>
                    <a:pt x="2715" y="5581"/>
                    <a:pt x="2787" y="5664"/>
                    <a:pt x="2882" y="5664"/>
                  </a:cubicBezTo>
                  <a:cubicBezTo>
                    <a:pt x="2965" y="5664"/>
                    <a:pt x="3037" y="5581"/>
                    <a:pt x="3037" y="5498"/>
                  </a:cubicBezTo>
                  <a:lnTo>
                    <a:pt x="3037" y="4581"/>
                  </a:lnTo>
                  <a:cubicBezTo>
                    <a:pt x="3037" y="4450"/>
                    <a:pt x="3096" y="4319"/>
                    <a:pt x="3191" y="4212"/>
                  </a:cubicBezTo>
                  <a:lnTo>
                    <a:pt x="6096" y="1307"/>
                  </a:lnTo>
                  <a:cubicBezTo>
                    <a:pt x="6216" y="1200"/>
                    <a:pt x="6275" y="997"/>
                    <a:pt x="6227" y="831"/>
                  </a:cubicBezTo>
                  <a:lnTo>
                    <a:pt x="6168" y="378"/>
                  </a:lnTo>
                  <a:lnTo>
                    <a:pt x="6275" y="271"/>
                  </a:lnTo>
                  <a:cubicBezTo>
                    <a:pt x="6335" y="211"/>
                    <a:pt x="6335" y="104"/>
                    <a:pt x="6275" y="45"/>
                  </a:cubicBezTo>
                  <a:cubicBezTo>
                    <a:pt x="6245" y="15"/>
                    <a:pt x="6204" y="0"/>
                    <a:pt x="61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8" name="Google Shape;12308;p82"/>
            <p:cNvSpPr/>
            <p:nvPr/>
          </p:nvSpPr>
          <p:spPr>
            <a:xfrm>
              <a:off x="1470179" y="2910480"/>
              <a:ext cx="205431" cy="173601"/>
            </a:xfrm>
            <a:custGeom>
              <a:avLst/>
              <a:gdLst/>
              <a:ahLst/>
              <a:cxnLst/>
              <a:rect l="l" t="t" r="r" b="b"/>
              <a:pathLst>
                <a:path w="6454" h="5454" extrusionOk="0"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lnTo>
                    <a:pt x="0" y="4822"/>
                  </a:lnTo>
                  <a:cubicBezTo>
                    <a:pt x="0" y="4917"/>
                    <a:pt x="72" y="4989"/>
                    <a:pt x="155" y="4989"/>
                  </a:cubicBezTo>
                  <a:cubicBezTo>
                    <a:pt x="250" y="4989"/>
                    <a:pt x="322" y="4917"/>
                    <a:pt x="322" y="4822"/>
                  </a:cubicBezTo>
                  <a:lnTo>
                    <a:pt x="322" y="512"/>
                  </a:lnTo>
                  <a:cubicBezTo>
                    <a:pt x="322" y="405"/>
                    <a:pt x="393" y="322"/>
                    <a:pt x="500" y="322"/>
                  </a:cubicBezTo>
                  <a:lnTo>
                    <a:pt x="5953" y="322"/>
                  </a:lnTo>
                  <a:cubicBezTo>
                    <a:pt x="6049" y="322"/>
                    <a:pt x="6132" y="405"/>
                    <a:pt x="6132" y="512"/>
                  </a:cubicBezTo>
                  <a:lnTo>
                    <a:pt x="6132" y="4941"/>
                  </a:lnTo>
                  <a:cubicBezTo>
                    <a:pt x="6132" y="5048"/>
                    <a:pt x="6049" y="5120"/>
                    <a:pt x="5953" y="5120"/>
                  </a:cubicBezTo>
                  <a:lnTo>
                    <a:pt x="2298" y="5120"/>
                  </a:lnTo>
                  <a:cubicBezTo>
                    <a:pt x="2215" y="5120"/>
                    <a:pt x="2131" y="5191"/>
                    <a:pt x="2131" y="5287"/>
                  </a:cubicBezTo>
                  <a:cubicBezTo>
                    <a:pt x="2131" y="5370"/>
                    <a:pt x="2215" y="5453"/>
                    <a:pt x="2298" y="5453"/>
                  </a:cubicBezTo>
                  <a:lnTo>
                    <a:pt x="5953" y="5453"/>
                  </a:lnTo>
                  <a:cubicBezTo>
                    <a:pt x="6227" y="5453"/>
                    <a:pt x="6453" y="5227"/>
                    <a:pt x="6453" y="4941"/>
                  </a:cubicBezTo>
                  <a:lnTo>
                    <a:pt x="6453" y="512"/>
                  </a:lnTo>
                  <a:cubicBezTo>
                    <a:pt x="6453" y="226"/>
                    <a:pt x="6215" y="0"/>
                    <a:pt x="5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9" name="Google Shape;12309;p82"/>
            <p:cNvSpPr/>
            <p:nvPr/>
          </p:nvSpPr>
          <p:spPr>
            <a:xfrm>
              <a:off x="1497075" y="2942692"/>
              <a:ext cx="152370" cy="96668"/>
            </a:xfrm>
            <a:custGeom>
              <a:avLst/>
              <a:gdLst/>
              <a:ahLst/>
              <a:cxnLst/>
              <a:rect l="l" t="t" r="r" b="b"/>
              <a:pathLst>
                <a:path w="4787" h="3037" extrusionOk="0">
                  <a:moveTo>
                    <a:pt x="3751" y="0"/>
                  </a:moveTo>
                  <a:cubicBezTo>
                    <a:pt x="3656" y="0"/>
                    <a:pt x="3584" y="72"/>
                    <a:pt x="3584" y="167"/>
                  </a:cubicBezTo>
                  <a:cubicBezTo>
                    <a:pt x="3584" y="250"/>
                    <a:pt x="3656" y="334"/>
                    <a:pt x="3751" y="334"/>
                  </a:cubicBezTo>
                  <a:lnTo>
                    <a:pt x="4215" y="334"/>
                  </a:lnTo>
                  <a:lnTo>
                    <a:pt x="2465" y="2072"/>
                  </a:lnTo>
                  <a:lnTo>
                    <a:pt x="1727" y="1322"/>
                  </a:lnTo>
                  <a:cubicBezTo>
                    <a:pt x="1697" y="1292"/>
                    <a:pt x="1656" y="1277"/>
                    <a:pt x="1614" y="1277"/>
                  </a:cubicBezTo>
                  <a:cubicBezTo>
                    <a:pt x="1572" y="1277"/>
                    <a:pt x="1531" y="1292"/>
                    <a:pt x="1501" y="1322"/>
                  </a:cubicBezTo>
                  <a:lnTo>
                    <a:pt x="60" y="2774"/>
                  </a:lnTo>
                  <a:cubicBezTo>
                    <a:pt x="1" y="2834"/>
                    <a:pt x="1" y="2929"/>
                    <a:pt x="60" y="2989"/>
                  </a:cubicBezTo>
                  <a:cubicBezTo>
                    <a:pt x="84" y="3024"/>
                    <a:pt x="132" y="3036"/>
                    <a:pt x="179" y="3036"/>
                  </a:cubicBezTo>
                  <a:cubicBezTo>
                    <a:pt x="227" y="3036"/>
                    <a:pt x="251" y="3024"/>
                    <a:pt x="298" y="2989"/>
                  </a:cubicBezTo>
                  <a:lnTo>
                    <a:pt x="1632" y="1655"/>
                  </a:lnTo>
                  <a:lnTo>
                    <a:pt x="2382" y="2393"/>
                  </a:lnTo>
                  <a:cubicBezTo>
                    <a:pt x="2412" y="2423"/>
                    <a:pt x="2453" y="2438"/>
                    <a:pt x="2495" y="2438"/>
                  </a:cubicBezTo>
                  <a:cubicBezTo>
                    <a:pt x="2537" y="2438"/>
                    <a:pt x="2578" y="2423"/>
                    <a:pt x="2608" y="2393"/>
                  </a:cubicBezTo>
                  <a:lnTo>
                    <a:pt x="4465" y="536"/>
                  </a:lnTo>
                  <a:lnTo>
                    <a:pt x="4465" y="1000"/>
                  </a:lnTo>
                  <a:cubicBezTo>
                    <a:pt x="4465" y="1084"/>
                    <a:pt x="4537" y="1167"/>
                    <a:pt x="4632" y="1167"/>
                  </a:cubicBezTo>
                  <a:cubicBezTo>
                    <a:pt x="4715" y="1167"/>
                    <a:pt x="4787" y="1084"/>
                    <a:pt x="4787" y="1000"/>
                  </a:cubicBezTo>
                  <a:lnTo>
                    <a:pt x="4787" y="155"/>
                  </a:lnTo>
                  <a:cubicBezTo>
                    <a:pt x="4751" y="72"/>
                    <a:pt x="4692" y="0"/>
                    <a:pt x="4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310" name="Google Shape;12310;p82"/>
          <p:cNvSpPr/>
          <p:nvPr/>
        </p:nvSpPr>
        <p:spPr>
          <a:xfrm>
            <a:off x="3681144" y="4361696"/>
            <a:ext cx="14217" cy="42992"/>
          </a:xfrm>
          <a:custGeom>
            <a:avLst/>
            <a:gdLst/>
            <a:ahLst/>
            <a:cxnLst/>
            <a:rect l="l" t="t" r="r" b="b"/>
            <a:pathLst>
              <a:path w="335" h="1013" extrusionOk="0">
                <a:moveTo>
                  <a:pt x="167" y="1"/>
                </a:moveTo>
                <a:cubicBezTo>
                  <a:pt x="72" y="1"/>
                  <a:pt x="1" y="84"/>
                  <a:pt x="1" y="167"/>
                </a:cubicBezTo>
                <a:lnTo>
                  <a:pt x="1" y="858"/>
                </a:lnTo>
                <a:cubicBezTo>
                  <a:pt x="1" y="941"/>
                  <a:pt x="72" y="1013"/>
                  <a:pt x="167" y="1013"/>
                </a:cubicBezTo>
                <a:cubicBezTo>
                  <a:pt x="251" y="1013"/>
                  <a:pt x="334" y="941"/>
                  <a:pt x="334" y="858"/>
                </a:cubicBezTo>
                <a:lnTo>
                  <a:pt x="334" y="167"/>
                </a:lnTo>
                <a:cubicBezTo>
                  <a:pt x="334" y="60"/>
                  <a:pt x="251" y="1"/>
                  <a:pt x="16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311" name="Google Shape;12311;p82"/>
          <p:cNvGrpSpPr/>
          <p:nvPr/>
        </p:nvGrpSpPr>
        <p:grpSpPr>
          <a:xfrm>
            <a:off x="3637722" y="3927686"/>
            <a:ext cx="510437" cy="478135"/>
            <a:chOff x="2753373" y="2902523"/>
            <a:chExt cx="347552" cy="325557"/>
          </a:xfrm>
          <a:solidFill>
            <a:schemeClr val="tx1"/>
          </a:solidFill>
        </p:grpSpPr>
        <p:sp>
          <p:nvSpPr>
            <p:cNvPr id="12312" name="Google Shape;12312;p82"/>
            <p:cNvSpPr/>
            <p:nvPr/>
          </p:nvSpPr>
          <p:spPr>
            <a:xfrm>
              <a:off x="2807962" y="3018575"/>
              <a:ext cx="86418" cy="29506"/>
            </a:xfrm>
            <a:custGeom>
              <a:avLst/>
              <a:gdLst/>
              <a:ahLst/>
              <a:cxnLst/>
              <a:rect l="l" t="t" r="r" b="b"/>
              <a:pathLst>
                <a:path w="2715" h="927" extrusionOk="0">
                  <a:moveTo>
                    <a:pt x="1070" y="0"/>
                  </a:moveTo>
                  <a:cubicBezTo>
                    <a:pt x="752" y="0"/>
                    <a:pt x="464" y="31"/>
                    <a:pt x="274" y="57"/>
                  </a:cubicBezTo>
                  <a:cubicBezTo>
                    <a:pt x="107" y="93"/>
                    <a:pt x="0" y="224"/>
                    <a:pt x="0" y="390"/>
                  </a:cubicBezTo>
                  <a:lnTo>
                    <a:pt x="0" y="759"/>
                  </a:lnTo>
                  <a:cubicBezTo>
                    <a:pt x="0" y="843"/>
                    <a:pt x="72" y="926"/>
                    <a:pt x="155" y="926"/>
                  </a:cubicBezTo>
                  <a:cubicBezTo>
                    <a:pt x="250" y="926"/>
                    <a:pt x="322" y="843"/>
                    <a:pt x="322" y="759"/>
                  </a:cubicBezTo>
                  <a:lnTo>
                    <a:pt x="322" y="390"/>
                  </a:lnTo>
                  <a:cubicBezTo>
                    <a:pt x="322" y="390"/>
                    <a:pt x="322" y="367"/>
                    <a:pt x="334" y="367"/>
                  </a:cubicBezTo>
                  <a:cubicBezTo>
                    <a:pt x="493" y="349"/>
                    <a:pt x="758" y="318"/>
                    <a:pt x="1059" y="318"/>
                  </a:cubicBezTo>
                  <a:cubicBezTo>
                    <a:pt x="1163" y="318"/>
                    <a:pt x="1271" y="322"/>
                    <a:pt x="1381" y="331"/>
                  </a:cubicBezTo>
                  <a:cubicBezTo>
                    <a:pt x="1870" y="355"/>
                    <a:pt x="2239" y="486"/>
                    <a:pt x="2453" y="700"/>
                  </a:cubicBezTo>
                  <a:cubicBezTo>
                    <a:pt x="2483" y="730"/>
                    <a:pt x="2524" y="745"/>
                    <a:pt x="2566" y="745"/>
                  </a:cubicBezTo>
                  <a:cubicBezTo>
                    <a:pt x="2608" y="745"/>
                    <a:pt x="2649" y="730"/>
                    <a:pt x="2679" y="700"/>
                  </a:cubicBezTo>
                  <a:cubicBezTo>
                    <a:pt x="2715" y="640"/>
                    <a:pt x="2715" y="533"/>
                    <a:pt x="2655" y="474"/>
                  </a:cubicBezTo>
                  <a:cubicBezTo>
                    <a:pt x="2276" y="95"/>
                    <a:pt x="1627" y="0"/>
                    <a:pt x="10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3" name="Google Shape;12313;p82"/>
            <p:cNvSpPr/>
            <p:nvPr/>
          </p:nvSpPr>
          <p:spPr>
            <a:xfrm>
              <a:off x="2753373" y="2973376"/>
              <a:ext cx="195213" cy="254704"/>
            </a:xfrm>
            <a:custGeom>
              <a:avLst/>
              <a:gdLst/>
              <a:ahLst/>
              <a:cxnLst/>
              <a:rect l="l" t="t" r="r" b="b"/>
              <a:pathLst>
                <a:path w="6133" h="8002" extrusionOk="0">
                  <a:moveTo>
                    <a:pt x="4787" y="298"/>
                  </a:moveTo>
                  <a:lnTo>
                    <a:pt x="4787" y="1846"/>
                  </a:lnTo>
                  <a:cubicBezTo>
                    <a:pt x="4787" y="2084"/>
                    <a:pt x="4751" y="2310"/>
                    <a:pt x="4644" y="2513"/>
                  </a:cubicBezTo>
                  <a:cubicBezTo>
                    <a:pt x="4632" y="2537"/>
                    <a:pt x="4632" y="2560"/>
                    <a:pt x="4632" y="2596"/>
                  </a:cubicBezTo>
                  <a:lnTo>
                    <a:pt x="4632" y="3037"/>
                  </a:lnTo>
                  <a:cubicBezTo>
                    <a:pt x="4632" y="3465"/>
                    <a:pt x="4442" y="3870"/>
                    <a:pt x="4132" y="4168"/>
                  </a:cubicBezTo>
                  <a:cubicBezTo>
                    <a:pt x="3852" y="4437"/>
                    <a:pt x="3484" y="4590"/>
                    <a:pt x="3099" y="4590"/>
                  </a:cubicBezTo>
                  <a:cubicBezTo>
                    <a:pt x="3059" y="4590"/>
                    <a:pt x="3018" y="4588"/>
                    <a:pt x="2977" y="4584"/>
                  </a:cubicBezTo>
                  <a:cubicBezTo>
                    <a:pt x="2156" y="4525"/>
                    <a:pt x="1513" y="3811"/>
                    <a:pt x="1513" y="2977"/>
                  </a:cubicBezTo>
                  <a:lnTo>
                    <a:pt x="1513" y="2572"/>
                  </a:lnTo>
                  <a:cubicBezTo>
                    <a:pt x="1513" y="2549"/>
                    <a:pt x="1513" y="2537"/>
                    <a:pt x="1501" y="2501"/>
                  </a:cubicBezTo>
                  <a:cubicBezTo>
                    <a:pt x="1394" y="2298"/>
                    <a:pt x="1358" y="2072"/>
                    <a:pt x="1358" y="1834"/>
                  </a:cubicBezTo>
                  <a:lnTo>
                    <a:pt x="1358" y="1513"/>
                  </a:lnTo>
                  <a:cubicBezTo>
                    <a:pt x="1358" y="834"/>
                    <a:pt x="1894" y="298"/>
                    <a:pt x="2561" y="298"/>
                  </a:cubicBezTo>
                  <a:close/>
                  <a:moveTo>
                    <a:pt x="3930" y="4680"/>
                  </a:moveTo>
                  <a:lnTo>
                    <a:pt x="3930" y="4977"/>
                  </a:lnTo>
                  <a:lnTo>
                    <a:pt x="3061" y="5573"/>
                  </a:lnTo>
                  <a:lnTo>
                    <a:pt x="2203" y="4977"/>
                  </a:lnTo>
                  <a:lnTo>
                    <a:pt x="2203" y="4680"/>
                  </a:lnTo>
                  <a:cubicBezTo>
                    <a:pt x="2430" y="4799"/>
                    <a:pt x="2680" y="4870"/>
                    <a:pt x="2942" y="4882"/>
                  </a:cubicBezTo>
                  <a:lnTo>
                    <a:pt x="3061" y="4882"/>
                  </a:lnTo>
                  <a:cubicBezTo>
                    <a:pt x="3358" y="4882"/>
                    <a:pt x="3656" y="4811"/>
                    <a:pt x="3930" y="4680"/>
                  </a:cubicBezTo>
                  <a:close/>
                  <a:moveTo>
                    <a:pt x="2084" y="5275"/>
                  </a:moveTo>
                  <a:lnTo>
                    <a:pt x="2846" y="5787"/>
                  </a:lnTo>
                  <a:lnTo>
                    <a:pt x="2430" y="6180"/>
                  </a:lnTo>
                  <a:lnTo>
                    <a:pt x="2406" y="6180"/>
                  </a:lnTo>
                  <a:lnTo>
                    <a:pt x="1918" y="5442"/>
                  </a:lnTo>
                  <a:lnTo>
                    <a:pt x="2084" y="5275"/>
                  </a:lnTo>
                  <a:close/>
                  <a:moveTo>
                    <a:pt x="4073" y="5251"/>
                  </a:moveTo>
                  <a:lnTo>
                    <a:pt x="4239" y="5418"/>
                  </a:lnTo>
                  <a:lnTo>
                    <a:pt x="3739" y="6180"/>
                  </a:lnTo>
                  <a:lnTo>
                    <a:pt x="3716" y="6180"/>
                  </a:lnTo>
                  <a:lnTo>
                    <a:pt x="3311" y="5775"/>
                  </a:lnTo>
                  <a:lnTo>
                    <a:pt x="4073" y="5251"/>
                  </a:lnTo>
                  <a:close/>
                  <a:moveTo>
                    <a:pt x="2549" y="1"/>
                  </a:moveTo>
                  <a:cubicBezTo>
                    <a:pt x="1715" y="1"/>
                    <a:pt x="1025" y="691"/>
                    <a:pt x="1025" y="1525"/>
                  </a:cubicBezTo>
                  <a:lnTo>
                    <a:pt x="1025" y="1870"/>
                  </a:lnTo>
                  <a:cubicBezTo>
                    <a:pt x="1025" y="2132"/>
                    <a:pt x="1084" y="2406"/>
                    <a:pt x="1191" y="2644"/>
                  </a:cubicBezTo>
                  <a:lnTo>
                    <a:pt x="1191" y="3001"/>
                  </a:lnTo>
                  <a:cubicBezTo>
                    <a:pt x="1191" y="3596"/>
                    <a:pt x="1453" y="4132"/>
                    <a:pt x="1870" y="4489"/>
                  </a:cubicBezTo>
                  <a:lnTo>
                    <a:pt x="1870" y="5025"/>
                  </a:lnTo>
                  <a:lnTo>
                    <a:pt x="1572" y="5335"/>
                  </a:lnTo>
                  <a:cubicBezTo>
                    <a:pt x="1549" y="5358"/>
                    <a:pt x="1537" y="5406"/>
                    <a:pt x="1537" y="5454"/>
                  </a:cubicBezTo>
                  <a:lnTo>
                    <a:pt x="548" y="5811"/>
                  </a:lnTo>
                  <a:cubicBezTo>
                    <a:pt x="227" y="5930"/>
                    <a:pt x="1" y="6239"/>
                    <a:pt x="1" y="6597"/>
                  </a:cubicBezTo>
                  <a:lnTo>
                    <a:pt x="1" y="7823"/>
                  </a:lnTo>
                  <a:cubicBezTo>
                    <a:pt x="1" y="7906"/>
                    <a:pt x="72" y="7978"/>
                    <a:pt x="167" y="7978"/>
                  </a:cubicBezTo>
                  <a:cubicBezTo>
                    <a:pt x="251" y="7978"/>
                    <a:pt x="322" y="7906"/>
                    <a:pt x="322" y="7823"/>
                  </a:cubicBezTo>
                  <a:lnTo>
                    <a:pt x="322" y="6597"/>
                  </a:lnTo>
                  <a:cubicBezTo>
                    <a:pt x="322" y="6370"/>
                    <a:pt x="465" y="6180"/>
                    <a:pt x="668" y="6108"/>
                  </a:cubicBezTo>
                  <a:lnTo>
                    <a:pt x="1691" y="5739"/>
                  </a:lnTo>
                  <a:lnTo>
                    <a:pt x="2120" y="6370"/>
                  </a:lnTo>
                  <a:cubicBezTo>
                    <a:pt x="2180" y="6466"/>
                    <a:pt x="2275" y="6501"/>
                    <a:pt x="2358" y="6525"/>
                  </a:cubicBezTo>
                  <a:lnTo>
                    <a:pt x="2394" y="6525"/>
                  </a:lnTo>
                  <a:cubicBezTo>
                    <a:pt x="2489" y="6525"/>
                    <a:pt x="2561" y="6489"/>
                    <a:pt x="2632" y="6430"/>
                  </a:cubicBezTo>
                  <a:lnTo>
                    <a:pt x="2906" y="6168"/>
                  </a:lnTo>
                  <a:lnTo>
                    <a:pt x="2906" y="7835"/>
                  </a:lnTo>
                  <a:cubicBezTo>
                    <a:pt x="2906" y="7918"/>
                    <a:pt x="2977" y="8002"/>
                    <a:pt x="3061" y="8002"/>
                  </a:cubicBezTo>
                  <a:cubicBezTo>
                    <a:pt x="3156" y="8002"/>
                    <a:pt x="3227" y="7918"/>
                    <a:pt x="3227" y="7835"/>
                  </a:cubicBezTo>
                  <a:lnTo>
                    <a:pt x="3227" y="6168"/>
                  </a:lnTo>
                  <a:lnTo>
                    <a:pt x="3501" y="6430"/>
                  </a:lnTo>
                  <a:cubicBezTo>
                    <a:pt x="3549" y="6489"/>
                    <a:pt x="3644" y="6525"/>
                    <a:pt x="3739" y="6525"/>
                  </a:cubicBezTo>
                  <a:lnTo>
                    <a:pt x="3763" y="6525"/>
                  </a:lnTo>
                  <a:cubicBezTo>
                    <a:pt x="3870" y="6501"/>
                    <a:pt x="3954" y="6466"/>
                    <a:pt x="4001" y="6370"/>
                  </a:cubicBezTo>
                  <a:lnTo>
                    <a:pt x="4430" y="5739"/>
                  </a:lnTo>
                  <a:lnTo>
                    <a:pt x="5466" y="6108"/>
                  </a:lnTo>
                  <a:cubicBezTo>
                    <a:pt x="5668" y="6180"/>
                    <a:pt x="5799" y="6370"/>
                    <a:pt x="5799" y="6597"/>
                  </a:cubicBezTo>
                  <a:lnTo>
                    <a:pt x="5799" y="7823"/>
                  </a:lnTo>
                  <a:cubicBezTo>
                    <a:pt x="5799" y="7906"/>
                    <a:pt x="5882" y="7978"/>
                    <a:pt x="5966" y="7978"/>
                  </a:cubicBezTo>
                  <a:cubicBezTo>
                    <a:pt x="6061" y="7978"/>
                    <a:pt x="6133" y="7906"/>
                    <a:pt x="6133" y="7823"/>
                  </a:cubicBezTo>
                  <a:lnTo>
                    <a:pt x="6133" y="6597"/>
                  </a:lnTo>
                  <a:cubicBezTo>
                    <a:pt x="6121" y="6228"/>
                    <a:pt x="5894" y="5918"/>
                    <a:pt x="5561" y="5787"/>
                  </a:cubicBezTo>
                  <a:lnTo>
                    <a:pt x="4585" y="5442"/>
                  </a:lnTo>
                  <a:cubicBezTo>
                    <a:pt x="4585" y="5394"/>
                    <a:pt x="4561" y="5346"/>
                    <a:pt x="4537" y="5323"/>
                  </a:cubicBezTo>
                  <a:lnTo>
                    <a:pt x="4239" y="5001"/>
                  </a:lnTo>
                  <a:lnTo>
                    <a:pt x="4239" y="4489"/>
                  </a:lnTo>
                  <a:cubicBezTo>
                    <a:pt x="4275" y="4454"/>
                    <a:pt x="4299" y="4430"/>
                    <a:pt x="4335" y="4406"/>
                  </a:cubicBezTo>
                  <a:cubicBezTo>
                    <a:pt x="4704" y="4049"/>
                    <a:pt x="4930" y="3561"/>
                    <a:pt x="4930" y="3060"/>
                  </a:cubicBezTo>
                  <a:lnTo>
                    <a:pt x="4930" y="2644"/>
                  </a:lnTo>
                  <a:cubicBezTo>
                    <a:pt x="5037" y="2382"/>
                    <a:pt x="5085" y="2132"/>
                    <a:pt x="5085" y="1870"/>
                  </a:cubicBezTo>
                  <a:lnTo>
                    <a:pt x="5085" y="167"/>
                  </a:lnTo>
                  <a:cubicBezTo>
                    <a:pt x="5085" y="84"/>
                    <a:pt x="5013" y="1"/>
                    <a:pt x="4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4" name="Google Shape;12314;p82"/>
            <p:cNvSpPr/>
            <p:nvPr/>
          </p:nvSpPr>
          <p:spPr>
            <a:xfrm>
              <a:off x="2905361" y="3195072"/>
              <a:ext cx="10631" cy="32244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858"/>
                  </a:lnTo>
                  <a:cubicBezTo>
                    <a:pt x="0" y="941"/>
                    <a:pt x="72" y="1013"/>
                    <a:pt x="167" y="1013"/>
                  </a:cubicBezTo>
                  <a:cubicBezTo>
                    <a:pt x="250" y="1013"/>
                    <a:pt x="334" y="941"/>
                    <a:pt x="334" y="858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5" name="Google Shape;12315;p82"/>
            <p:cNvSpPr/>
            <p:nvPr/>
          </p:nvSpPr>
          <p:spPr>
            <a:xfrm>
              <a:off x="2939069" y="2934735"/>
              <a:ext cx="161856" cy="169049"/>
            </a:xfrm>
            <a:custGeom>
              <a:avLst/>
              <a:gdLst/>
              <a:ahLst/>
              <a:cxnLst/>
              <a:rect l="l" t="t" r="r" b="b"/>
              <a:pathLst>
                <a:path w="5085" h="531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3393"/>
                  </a:lnTo>
                  <a:cubicBezTo>
                    <a:pt x="1" y="3763"/>
                    <a:pt x="299" y="4060"/>
                    <a:pt x="668" y="4060"/>
                  </a:cubicBezTo>
                  <a:lnTo>
                    <a:pt x="977" y="4060"/>
                  </a:lnTo>
                  <a:lnTo>
                    <a:pt x="739" y="5001"/>
                  </a:lnTo>
                  <a:cubicBezTo>
                    <a:pt x="715" y="5108"/>
                    <a:pt x="763" y="5203"/>
                    <a:pt x="846" y="5263"/>
                  </a:cubicBezTo>
                  <a:cubicBezTo>
                    <a:pt x="894" y="5298"/>
                    <a:pt x="941" y="5310"/>
                    <a:pt x="977" y="5310"/>
                  </a:cubicBezTo>
                  <a:cubicBezTo>
                    <a:pt x="1025" y="5310"/>
                    <a:pt x="1084" y="5298"/>
                    <a:pt x="1132" y="5263"/>
                  </a:cubicBezTo>
                  <a:lnTo>
                    <a:pt x="2763" y="4072"/>
                  </a:lnTo>
                  <a:lnTo>
                    <a:pt x="4418" y="4072"/>
                  </a:lnTo>
                  <a:cubicBezTo>
                    <a:pt x="4787" y="4072"/>
                    <a:pt x="5085" y="3774"/>
                    <a:pt x="5085" y="3405"/>
                  </a:cubicBezTo>
                  <a:lnTo>
                    <a:pt x="5085" y="679"/>
                  </a:lnTo>
                  <a:cubicBezTo>
                    <a:pt x="5061" y="298"/>
                    <a:pt x="4751" y="0"/>
                    <a:pt x="4394" y="0"/>
                  </a:cubicBezTo>
                  <a:lnTo>
                    <a:pt x="3537" y="0"/>
                  </a:lnTo>
                  <a:cubicBezTo>
                    <a:pt x="3454" y="0"/>
                    <a:pt x="3370" y="72"/>
                    <a:pt x="3370" y="167"/>
                  </a:cubicBezTo>
                  <a:cubicBezTo>
                    <a:pt x="3370" y="250"/>
                    <a:pt x="3454" y="322"/>
                    <a:pt x="3537" y="322"/>
                  </a:cubicBezTo>
                  <a:lnTo>
                    <a:pt x="4394" y="322"/>
                  </a:lnTo>
                  <a:cubicBezTo>
                    <a:pt x="4585" y="322"/>
                    <a:pt x="4751" y="488"/>
                    <a:pt x="4751" y="679"/>
                  </a:cubicBezTo>
                  <a:lnTo>
                    <a:pt x="4751" y="3405"/>
                  </a:lnTo>
                  <a:cubicBezTo>
                    <a:pt x="4751" y="3596"/>
                    <a:pt x="4585" y="3763"/>
                    <a:pt x="4394" y="3763"/>
                  </a:cubicBezTo>
                  <a:lnTo>
                    <a:pt x="2692" y="3763"/>
                  </a:lnTo>
                  <a:cubicBezTo>
                    <a:pt x="2668" y="3763"/>
                    <a:pt x="2632" y="3774"/>
                    <a:pt x="2608" y="3798"/>
                  </a:cubicBezTo>
                  <a:lnTo>
                    <a:pt x="1084" y="4894"/>
                  </a:lnTo>
                  <a:lnTo>
                    <a:pt x="1322" y="3953"/>
                  </a:lnTo>
                  <a:cubicBezTo>
                    <a:pt x="1334" y="3917"/>
                    <a:pt x="1322" y="3858"/>
                    <a:pt x="1287" y="3822"/>
                  </a:cubicBezTo>
                  <a:cubicBezTo>
                    <a:pt x="1263" y="3774"/>
                    <a:pt x="1215" y="3763"/>
                    <a:pt x="1180" y="3763"/>
                  </a:cubicBezTo>
                  <a:lnTo>
                    <a:pt x="668" y="3763"/>
                  </a:lnTo>
                  <a:cubicBezTo>
                    <a:pt x="477" y="3763"/>
                    <a:pt x="310" y="3596"/>
                    <a:pt x="310" y="340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8" y="322"/>
                  </a:cubicBezTo>
                  <a:lnTo>
                    <a:pt x="1513" y="322"/>
                  </a:lnTo>
                  <a:cubicBezTo>
                    <a:pt x="1608" y="322"/>
                    <a:pt x="1680" y="250"/>
                    <a:pt x="1680" y="167"/>
                  </a:cubicBezTo>
                  <a:cubicBezTo>
                    <a:pt x="1680" y="72"/>
                    <a:pt x="1608" y="0"/>
                    <a:pt x="1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6" name="Google Shape;12316;p82"/>
            <p:cNvSpPr/>
            <p:nvPr/>
          </p:nvSpPr>
          <p:spPr>
            <a:xfrm>
              <a:off x="3002379" y="2902523"/>
              <a:ext cx="32244" cy="96668"/>
            </a:xfrm>
            <a:custGeom>
              <a:avLst/>
              <a:gdLst/>
              <a:ahLst/>
              <a:cxnLst/>
              <a:rect l="l" t="t" r="r" b="b"/>
              <a:pathLst>
                <a:path w="1013" h="3037" extrusionOk="0">
                  <a:moveTo>
                    <a:pt x="691" y="310"/>
                  </a:moveTo>
                  <a:lnTo>
                    <a:pt x="536" y="2727"/>
                  </a:lnTo>
                  <a:lnTo>
                    <a:pt x="500" y="2727"/>
                  </a:lnTo>
                  <a:lnTo>
                    <a:pt x="345" y="310"/>
                  </a:lnTo>
                  <a:close/>
                  <a:moveTo>
                    <a:pt x="167" y="0"/>
                  </a:moveTo>
                  <a:cubicBezTo>
                    <a:pt x="119" y="0"/>
                    <a:pt x="84" y="12"/>
                    <a:pt x="48" y="48"/>
                  </a:cubicBezTo>
                  <a:cubicBezTo>
                    <a:pt x="24" y="72"/>
                    <a:pt x="0" y="119"/>
                    <a:pt x="0" y="167"/>
                  </a:cubicBezTo>
                  <a:lnTo>
                    <a:pt x="167" y="2881"/>
                  </a:lnTo>
                  <a:cubicBezTo>
                    <a:pt x="167" y="2977"/>
                    <a:pt x="238" y="3036"/>
                    <a:pt x="334" y="3036"/>
                  </a:cubicBezTo>
                  <a:lnTo>
                    <a:pt x="679" y="3036"/>
                  </a:lnTo>
                  <a:cubicBezTo>
                    <a:pt x="762" y="3036"/>
                    <a:pt x="822" y="2977"/>
                    <a:pt x="834" y="2881"/>
                  </a:cubicBezTo>
                  <a:lnTo>
                    <a:pt x="1000" y="167"/>
                  </a:lnTo>
                  <a:cubicBezTo>
                    <a:pt x="1012" y="119"/>
                    <a:pt x="1000" y="72"/>
                    <a:pt x="977" y="48"/>
                  </a:cubicBezTo>
                  <a:cubicBezTo>
                    <a:pt x="941" y="12"/>
                    <a:pt x="893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7" name="Google Shape;12317;p82"/>
            <p:cNvSpPr/>
            <p:nvPr/>
          </p:nvSpPr>
          <p:spPr>
            <a:xfrm>
              <a:off x="3003143" y="3005206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22"/>
                  </a:moveTo>
                  <a:cubicBezTo>
                    <a:pt x="607" y="322"/>
                    <a:pt x="679" y="406"/>
                    <a:pt x="679" y="513"/>
                  </a:cubicBezTo>
                  <a:cubicBezTo>
                    <a:pt x="679" y="608"/>
                    <a:pt x="595" y="691"/>
                    <a:pt x="500" y="691"/>
                  </a:cubicBezTo>
                  <a:cubicBezTo>
                    <a:pt x="393" y="691"/>
                    <a:pt x="321" y="608"/>
                    <a:pt x="321" y="513"/>
                  </a:cubicBezTo>
                  <a:cubicBezTo>
                    <a:pt x="321" y="406"/>
                    <a:pt x="393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4" y="1"/>
                    <a:pt x="0" y="227"/>
                    <a:pt x="0" y="513"/>
                  </a:cubicBezTo>
                  <a:cubicBezTo>
                    <a:pt x="0" y="787"/>
                    <a:pt x="214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988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18" name="Google Shape;12318;p82"/>
          <p:cNvGrpSpPr/>
          <p:nvPr/>
        </p:nvGrpSpPr>
        <p:grpSpPr>
          <a:xfrm>
            <a:off x="1098542" y="3972608"/>
            <a:ext cx="475540" cy="447233"/>
            <a:chOff x="849016" y="2903255"/>
            <a:chExt cx="356655" cy="335425"/>
          </a:xfrm>
          <a:solidFill>
            <a:schemeClr val="tx1"/>
          </a:solidFill>
        </p:grpSpPr>
        <p:sp>
          <p:nvSpPr>
            <p:cNvPr id="12319" name="Google Shape;12319;p82"/>
            <p:cNvSpPr/>
            <p:nvPr/>
          </p:nvSpPr>
          <p:spPr>
            <a:xfrm>
              <a:off x="849016" y="2903255"/>
              <a:ext cx="356655" cy="335425"/>
            </a:xfrm>
            <a:custGeom>
              <a:avLst/>
              <a:gdLst/>
              <a:ahLst/>
              <a:cxnLst/>
              <a:rect l="l" t="t" r="r" b="b"/>
              <a:pathLst>
                <a:path w="11205" h="10538" extrusionOk="0">
                  <a:moveTo>
                    <a:pt x="9835" y="3192"/>
                  </a:moveTo>
                  <a:lnTo>
                    <a:pt x="9835" y="3680"/>
                  </a:lnTo>
                  <a:lnTo>
                    <a:pt x="2692" y="3680"/>
                  </a:lnTo>
                  <a:cubicBezTo>
                    <a:pt x="2608" y="3680"/>
                    <a:pt x="2525" y="3751"/>
                    <a:pt x="2525" y="3847"/>
                  </a:cubicBezTo>
                  <a:cubicBezTo>
                    <a:pt x="2525" y="3930"/>
                    <a:pt x="2608" y="4013"/>
                    <a:pt x="2692" y="4013"/>
                  </a:cubicBezTo>
                  <a:lnTo>
                    <a:pt x="10824" y="4013"/>
                  </a:lnTo>
                  <a:cubicBezTo>
                    <a:pt x="10847" y="4013"/>
                    <a:pt x="10883" y="4037"/>
                    <a:pt x="10883" y="4073"/>
                  </a:cubicBezTo>
                  <a:lnTo>
                    <a:pt x="10883" y="6478"/>
                  </a:lnTo>
                  <a:cubicBezTo>
                    <a:pt x="10883" y="6514"/>
                    <a:pt x="10847" y="6537"/>
                    <a:pt x="10824" y="6537"/>
                  </a:cubicBezTo>
                  <a:lnTo>
                    <a:pt x="382" y="6537"/>
                  </a:lnTo>
                  <a:cubicBezTo>
                    <a:pt x="358" y="6537"/>
                    <a:pt x="322" y="6502"/>
                    <a:pt x="322" y="6478"/>
                  </a:cubicBezTo>
                  <a:lnTo>
                    <a:pt x="322" y="4073"/>
                  </a:lnTo>
                  <a:cubicBezTo>
                    <a:pt x="322" y="4037"/>
                    <a:pt x="358" y="4013"/>
                    <a:pt x="382" y="4013"/>
                  </a:cubicBezTo>
                  <a:lnTo>
                    <a:pt x="2025" y="4013"/>
                  </a:lnTo>
                  <a:cubicBezTo>
                    <a:pt x="2108" y="4013"/>
                    <a:pt x="2192" y="3930"/>
                    <a:pt x="2192" y="3847"/>
                  </a:cubicBezTo>
                  <a:cubicBezTo>
                    <a:pt x="2192" y="3751"/>
                    <a:pt x="2108" y="3680"/>
                    <a:pt x="2025" y="3680"/>
                  </a:cubicBezTo>
                  <a:lnTo>
                    <a:pt x="1394" y="3680"/>
                  </a:lnTo>
                  <a:lnTo>
                    <a:pt x="1394" y="3192"/>
                  </a:lnTo>
                  <a:close/>
                  <a:moveTo>
                    <a:pt x="9824" y="6871"/>
                  </a:moveTo>
                  <a:lnTo>
                    <a:pt x="9824" y="7359"/>
                  </a:lnTo>
                  <a:lnTo>
                    <a:pt x="1382" y="7359"/>
                  </a:lnTo>
                  <a:lnTo>
                    <a:pt x="1382" y="6871"/>
                  </a:lnTo>
                  <a:close/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lnTo>
                    <a:pt x="1" y="2799"/>
                  </a:lnTo>
                  <a:cubicBezTo>
                    <a:pt x="1" y="3013"/>
                    <a:pt x="179" y="3192"/>
                    <a:pt x="382" y="3192"/>
                  </a:cubicBezTo>
                  <a:lnTo>
                    <a:pt x="1061" y="3192"/>
                  </a:lnTo>
                  <a:lnTo>
                    <a:pt x="1061" y="3680"/>
                  </a:lnTo>
                  <a:lnTo>
                    <a:pt x="382" y="3680"/>
                  </a:lnTo>
                  <a:cubicBezTo>
                    <a:pt x="179" y="3680"/>
                    <a:pt x="1" y="3859"/>
                    <a:pt x="1" y="4073"/>
                  </a:cubicBezTo>
                  <a:lnTo>
                    <a:pt x="1" y="6478"/>
                  </a:lnTo>
                  <a:cubicBezTo>
                    <a:pt x="1" y="6692"/>
                    <a:pt x="179" y="6871"/>
                    <a:pt x="382" y="6871"/>
                  </a:cubicBezTo>
                  <a:lnTo>
                    <a:pt x="1061" y="6871"/>
                  </a:lnTo>
                  <a:lnTo>
                    <a:pt x="1061" y="7359"/>
                  </a:lnTo>
                  <a:lnTo>
                    <a:pt x="382" y="7359"/>
                  </a:lnTo>
                  <a:cubicBezTo>
                    <a:pt x="179" y="7359"/>
                    <a:pt x="1" y="7538"/>
                    <a:pt x="1" y="7740"/>
                  </a:cubicBezTo>
                  <a:lnTo>
                    <a:pt x="1" y="10157"/>
                  </a:lnTo>
                  <a:cubicBezTo>
                    <a:pt x="1" y="10359"/>
                    <a:pt x="179" y="10538"/>
                    <a:pt x="382" y="10538"/>
                  </a:cubicBezTo>
                  <a:lnTo>
                    <a:pt x="5002" y="10538"/>
                  </a:lnTo>
                  <a:cubicBezTo>
                    <a:pt x="5085" y="10538"/>
                    <a:pt x="5168" y="10466"/>
                    <a:pt x="5168" y="10383"/>
                  </a:cubicBezTo>
                  <a:cubicBezTo>
                    <a:pt x="5168" y="10288"/>
                    <a:pt x="5085" y="10216"/>
                    <a:pt x="5002" y="10216"/>
                  </a:cubicBezTo>
                  <a:lnTo>
                    <a:pt x="382" y="10216"/>
                  </a:lnTo>
                  <a:cubicBezTo>
                    <a:pt x="358" y="10216"/>
                    <a:pt x="322" y="10181"/>
                    <a:pt x="322" y="10157"/>
                  </a:cubicBezTo>
                  <a:lnTo>
                    <a:pt x="322" y="7740"/>
                  </a:lnTo>
                  <a:cubicBezTo>
                    <a:pt x="322" y="7716"/>
                    <a:pt x="358" y="7680"/>
                    <a:pt x="382" y="7680"/>
                  </a:cubicBezTo>
                  <a:lnTo>
                    <a:pt x="10824" y="7680"/>
                  </a:lnTo>
                  <a:cubicBezTo>
                    <a:pt x="10847" y="7680"/>
                    <a:pt x="10883" y="7716"/>
                    <a:pt x="10883" y="7740"/>
                  </a:cubicBezTo>
                  <a:lnTo>
                    <a:pt x="10883" y="10157"/>
                  </a:lnTo>
                  <a:cubicBezTo>
                    <a:pt x="10883" y="10181"/>
                    <a:pt x="10847" y="10216"/>
                    <a:pt x="10824" y="10216"/>
                  </a:cubicBezTo>
                  <a:lnTo>
                    <a:pt x="5716" y="10216"/>
                  </a:lnTo>
                  <a:cubicBezTo>
                    <a:pt x="5621" y="10216"/>
                    <a:pt x="5549" y="10288"/>
                    <a:pt x="5549" y="10383"/>
                  </a:cubicBezTo>
                  <a:cubicBezTo>
                    <a:pt x="5549" y="10466"/>
                    <a:pt x="5621" y="10538"/>
                    <a:pt x="5716" y="10538"/>
                  </a:cubicBezTo>
                  <a:lnTo>
                    <a:pt x="10824" y="10538"/>
                  </a:lnTo>
                  <a:cubicBezTo>
                    <a:pt x="11026" y="10538"/>
                    <a:pt x="11205" y="10359"/>
                    <a:pt x="11205" y="10157"/>
                  </a:cubicBezTo>
                  <a:lnTo>
                    <a:pt x="11205" y="7740"/>
                  </a:lnTo>
                  <a:cubicBezTo>
                    <a:pt x="11205" y="7538"/>
                    <a:pt x="11026" y="7359"/>
                    <a:pt x="10824" y="7359"/>
                  </a:cubicBezTo>
                  <a:lnTo>
                    <a:pt x="10145" y="7359"/>
                  </a:lnTo>
                  <a:lnTo>
                    <a:pt x="10145" y="6871"/>
                  </a:lnTo>
                  <a:lnTo>
                    <a:pt x="10824" y="6871"/>
                  </a:lnTo>
                  <a:cubicBezTo>
                    <a:pt x="11026" y="6871"/>
                    <a:pt x="11205" y="6692"/>
                    <a:pt x="11205" y="6478"/>
                  </a:cubicBezTo>
                  <a:lnTo>
                    <a:pt x="11205" y="4073"/>
                  </a:lnTo>
                  <a:cubicBezTo>
                    <a:pt x="11205" y="3859"/>
                    <a:pt x="11026" y="3680"/>
                    <a:pt x="10824" y="3680"/>
                  </a:cubicBezTo>
                  <a:lnTo>
                    <a:pt x="10145" y="3680"/>
                  </a:lnTo>
                  <a:lnTo>
                    <a:pt x="10145" y="3192"/>
                  </a:lnTo>
                  <a:lnTo>
                    <a:pt x="10824" y="3192"/>
                  </a:lnTo>
                  <a:cubicBezTo>
                    <a:pt x="11026" y="3192"/>
                    <a:pt x="11205" y="3013"/>
                    <a:pt x="11205" y="2799"/>
                  </a:cubicBezTo>
                  <a:lnTo>
                    <a:pt x="11205" y="394"/>
                  </a:lnTo>
                  <a:cubicBezTo>
                    <a:pt x="11205" y="180"/>
                    <a:pt x="11026" y="1"/>
                    <a:pt x="10824" y="1"/>
                  </a:cubicBezTo>
                  <a:lnTo>
                    <a:pt x="9716" y="1"/>
                  </a:lnTo>
                  <a:cubicBezTo>
                    <a:pt x="9633" y="1"/>
                    <a:pt x="9550" y="72"/>
                    <a:pt x="9550" y="168"/>
                  </a:cubicBezTo>
                  <a:cubicBezTo>
                    <a:pt x="9550" y="251"/>
                    <a:pt x="9633" y="334"/>
                    <a:pt x="9716" y="334"/>
                  </a:cubicBezTo>
                  <a:lnTo>
                    <a:pt x="10824" y="334"/>
                  </a:lnTo>
                  <a:cubicBezTo>
                    <a:pt x="10847" y="334"/>
                    <a:pt x="10883" y="358"/>
                    <a:pt x="10883" y="394"/>
                  </a:cubicBezTo>
                  <a:lnTo>
                    <a:pt x="10883" y="2799"/>
                  </a:lnTo>
                  <a:cubicBezTo>
                    <a:pt x="10883" y="2835"/>
                    <a:pt x="10847" y="2858"/>
                    <a:pt x="10824" y="2858"/>
                  </a:cubicBezTo>
                  <a:lnTo>
                    <a:pt x="382" y="2858"/>
                  </a:lnTo>
                  <a:cubicBezTo>
                    <a:pt x="358" y="2858"/>
                    <a:pt x="322" y="2835"/>
                    <a:pt x="322" y="2799"/>
                  </a:cubicBezTo>
                  <a:lnTo>
                    <a:pt x="322" y="394"/>
                  </a:lnTo>
                  <a:cubicBezTo>
                    <a:pt x="322" y="358"/>
                    <a:pt x="358" y="334"/>
                    <a:pt x="382" y="334"/>
                  </a:cubicBezTo>
                  <a:lnTo>
                    <a:pt x="9062" y="334"/>
                  </a:lnTo>
                  <a:cubicBezTo>
                    <a:pt x="9157" y="334"/>
                    <a:pt x="9228" y="251"/>
                    <a:pt x="9228" y="168"/>
                  </a:cubicBezTo>
                  <a:cubicBezTo>
                    <a:pt x="9228" y="72"/>
                    <a:pt x="9157" y="1"/>
                    <a:pt x="9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0" name="Google Shape;12320;p82"/>
            <p:cNvSpPr/>
            <p:nvPr/>
          </p:nvSpPr>
          <p:spPr>
            <a:xfrm>
              <a:off x="1137046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70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1" name="Google Shape;12321;p82"/>
            <p:cNvSpPr/>
            <p:nvPr/>
          </p:nvSpPr>
          <p:spPr>
            <a:xfrm>
              <a:off x="1080579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70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2" name="Google Shape;12322;p82"/>
            <p:cNvSpPr/>
            <p:nvPr/>
          </p:nvSpPr>
          <p:spPr>
            <a:xfrm>
              <a:off x="879350" y="2949122"/>
              <a:ext cx="187988" cy="10631"/>
            </a:xfrm>
            <a:custGeom>
              <a:avLst/>
              <a:gdLst/>
              <a:ahLst/>
              <a:cxnLst/>
              <a:rect l="l" t="t" r="r" b="b"/>
              <a:pathLst>
                <a:path w="5906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739" y="334"/>
                  </a:lnTo>
                  <a:cubicBezTo>
                    <a:pt x="5834" y="334"/>
                    <a:pt x="5906" y="263"/>
                    <a:pt x="5906" y="167"/>
                  </a:cubicBezTo>
                  <a:cubicBezTo>
                    <a:pt x="5906" y="84"/>
                    <a:pt x="5834" y="1"/>
                    <a:pt x="5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3" name="Google Shape;12323;p82"/>
            <p:cNvSpPr/>
            <p:nvPr/>
          </p:nvSpPr>
          <p:spPr>
            <a:xfrm>
              <a:off x="1137046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82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4" name="Google Shape;12324;p82"/>
            <p:cNvSpPr/>
            <p:nvPr/>
          </p:nvSpPr>
          <p:spPr>
            <a:xfrm>
              <a:off x="1080579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82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5" name="Google Shape;12325;p82"/>
            <p:cNvSpPr/>
            <p:nvPr/>
          </p:nvSpPr>
          <p:spPr>
            <a:xfrm>
              <a:off x="879350" y="3066988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72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6" name="Google Shape;12326;p82"/>
            <p:cNvSpPr/>
            <p:nvPr/>
          </p:nvSpPr>
          <p:spPr>
            <a:xfrm>
              <a:off x="1137046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10"/>
                  </a:moveTo>
                  <a:cubicBezTo>
                    <a:pt x="882" y="310"/>
                    <a:pt x="1036" y="477"/>
                    <a:pt x="1036" y="667"/>
                  </a:cubicBezTo>
                  <a:cubicBezTo>
                    <a:pt x="1036" y="870"/>
                    <a:pt x="882" y="1024"/>
                    <a:pt x="679" y="1024"/>
                  </a:cubicBezTo>
                  <a:cubicBezTo>
                    <a:pt x="489" y="1024"/>
                    <a:pt x="322" y="858"/>
                    <a:pt x="322" y="667"/>
                  </a:cubicBezTo>
                  <a:cubicBezTo>
                    <a:pt x="322" y="477"/>
                    <a:pt x="489" y="310"/>
                    <a:pt x="679" y="310"/>
                  </a:cubicBezTo>
                  <a:close/>
                  <a:moveTo>
                    <a:pt x="679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7" name="Google Shape;12327;p82"/>
            <p:cNvSpPr/>
            <p:nvPr/>
          </p:nvSpPr>
          <p:spPr>
            <a:xfrm>
              <a:off x="1080579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10"/>
                  </a:moveTo>
                  <a:cubicBezTo>
                    <a:pt x="882" y="310"/>
                    <a:pt x="1048" y="477"/>
                    <a:pt x="1048" y="667"/>
                  </a:cubicBezTo>
                  <a:cubicBezTo>
                    <a:pt x="1048" y="870"/>
                    <a:pt x="882" y="1024"/>
                    <a:pt x="691" y="1024"/>
                  </a:cubicBezTo>
                  <a:cubicBezTo>
                    <a:pt x="489" y="1024"/>
                    <a:pt x="334" y="858"/>
                    <a:pt x="334" y="667"/>
                  </a:cubicBezTo>
                  <a:cubicBezTo>
                    <a:pt x="334" y="477"/>
                    <a:pt x="489" y="310"/>
                    <a:pt x="691" y="310"/>
                  </a:cubicBezTo>
                  <a:close/>
                  <a:moveTo>
                    <a:pt x="691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8" name="Google Shape;12328;p82"/>
            <p:cNvSpPr/>
            <p:nvPr/>
          </p:nvSpPr>
          <p:spPr>
            <a:xfrm>
              <a:off x="879350" y="3184473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48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9" name="Google Shape;12329;p82"/>
            <p:cNvSpPr/>
            <p:nvPr/>
          </p:nvSpPr>
          <p:spPr>
            <a:xfrm>
              <a:off x="879350" y="3083285"/>
              <a:ext cx="25432" cy="10631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643" y="334"/>
                  </a:lnTo>
                  <a:cubicBezTo>
                    <a:pt x="727" y="334"/>
                    <a:pt x="798" y="262"/>
                    <a:pt x="798" y="167"/>
                  </a:cubicBezTo>
                  <a:cubicBezTo>
                    <a:pt x="798" y="84"/>
                    <a:pt x="727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30" name="Google Shape;12330;p82"/>
          <p:cNvGrpSpPr/>
          <p:nvPr/>
        </p:nvGrpSpPr>
        <p:grpSpPr>
          <a:xfrm>
            <a:off x="5581098" y="4003969"/>
            <a:ext cx="373429" cy="367360"/>
            <a:chOff x="4210933" y="2926777"/>
            <a:chExt cx="280072" cy="275520"/>
          </a:xfrm>
          <a:solidFill>
            <a:schemeClr val="tx1"/>
          </a:solidFill>
        </p:grpSpPr>
        <p:sp>
          <p:nvSpPr>
            <p:cNvPr id="12331" name="Google Shape;12331;p82"/>
            <p:cNvSpPr/>
            <p:nvPr/>
          </p:nvSpPr>
          <p:spPr>
            <a:xfrm>
              <a:off x="4490623" y="2970352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2" name="Google Shape;12332;p82"/>
            <p:cNvSpPr/>
            <p:nvPr/>
          </p:nvSpPr>
          <p:spPr>
            <a:xfrm>
              <a:off x="4489859" y="2969589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3" name="Google Shape;12333;p82"/>
            <p:cNvSpPr/>
            <p:nvPr/>
          </p:nvSpPr>
          <p:spPr>
            <a:xfrm>
              <a:off x="4210933" y="2944952"/>
              <a:ext cx="280072" cy="257346"/>
            </a:xfrm>
            <a:custGeom>
              <a:avLst/>
              <a:gdLst/>
              <a:ahLst/>
              <a:cxnLst/>
              <a:rect l="l" t="t" r="r" b="b"/>
              <a:pathLst>
                <a:path w="8799" h="8085" extrusionOk="0">
                  <a:moveTo>
                    <a:pt x="7549" y="620"/>
                  </a:moveTo>
                  <a:lnTo>
                    <a:pt x="6596" y="6382"/>
                  </a:lnTo>
                  <a:lnTo>
                    <a:pt x="6596" y="620"/>
                  </a:lnTo>
                  <a:close/>
                  <a:moveTo>
                    <a:pt x="4965" y="1"/>
                  </a:moveTo>
                  <a:cubicBezTo>
                    <a:pt x="4894" y="1"/>
                    <a:pt x="4834" y="60"/>
                    <a:pt x="4834" y="143"/>
                  </a:cubicBezTo>
                  <a:cubicBezTo>
                    <a:pt x="4834" y="215"/>
                    <a:pt x="4894" y="274"/>
                    <a:pt x="4965" y="274"/>
                  </a:cubicBezTo>
                  <a:lnTo>
                    <a:pt x="6322" y="274"/>
                  </a:lnTo>
                  <a:lnTo>
                    <a:pt x="6322" y="7835"/>
                  </a:lnTo>
                  <a:lnTo>
                    <a:pt x="262" y="7835"/>
                  </a:lnTo>
                  <a:lnTo>
                    <a:pt x="262" y="7192"/>
                  </a:lnTo>
                  <a:cubicBezTo>
                    <a:pt x="262" y="7121"/>
                    <a:pt x="203" y="7061"/>
                    <a:pt x="131" y="7061"/>
                  </a:cubicBezTo>
                  <a:cubicBezTo>
                    <a:pt x="60" y="7061"/>
                    <a:pt x="0" y="7121"/>
                    <a:pt x="0" y="7192"/>
                  </a:cubicBezTo>
                  <a:lnTo>
                    <a:pt x="0" y="7954"/>
                  </a:lnTo>
                  <a:cubicBezTo>
                    <a:pt x="0" y="8025"/>
                    <a:pt x="60" y="8085"/>
                    <a:pt x="131" y="8085"/>
                  </a:cubicBezTo>
                  <a:lnTo>
                    <a:pt x="6465" y="8085"/>
                  </a:lnTo>
                  <a:cubicBezTo>
                    <a:pt x="6525" y="8085"/>
                    <a:pt x="6561" y="8037"/>
                    <a:pt x="6584" y="8002"/>
                  </a:cubicBezTo>
                  <a:lnTo>
                    <a:pt x="7906" y="3715"/>
                  </a:lnTo>
                  <a:cubicBezTo>
                    <a:pt x="7918" y="3632"/>
                    <a:pt x="7882" y="3572"/>
                    <a:pt x="7811" y="3549"/>
                  </a:cubicBezTo>
                  <a:cubicBezTo>
                    <a:pt x="7799" y="3547"/>
                    <a:pt x="7788" y="3546"/>
                    <a:pt x="7777" y="3546"/>
                  </a:cubicBezTo>
                  <a:cubicBezTo>
                    <a:pt x="7721" y="3546"/>
                    <a:pt x="7674" y="3572"/>
                    <a:pt x="7644" y="3632"/>
                  </a:cubicBezTo>
                  <a:lnTo>
                    <a:pt x="6870" y="6132"/>
                  </a:lnTo>
                  <a:lnTo>
                    <a:pt x="7727" y="989"/>
                  </a:lnTo>
                  <a:lnTo>
                    <a:pt x="8466" y="989"/>
                  </a:lnTo>
                  <a:lnTo>
                    <a:pt x="7799" y="3144"/>
                  </a:lnTo>
                  <a:cubicBezTo>
                    <a:pt x="7787" y="3215"/>
                    <a:pt x="7811" y="3275"/>
                    <a:pt x="7882" y="3311"/>
                  </a:cubicBezTo>
                  <a:lnTo>
                    <a:pt x="7930" y="3311"/>
                  </a:lnTo>
                  <a:cubicBezTo>
                    <a:pt x="7989" y="3311"/>
                    <a:pt x="8037" y="3275"/>
                    <a:pt x="8049" y="3215"/>
                  </a:cubicBezTo>
                  <a:lnTo>
                    <a:pt x="8763" y="894"/>
                  </a:lnTo>
                  <a:cubicBezTo>
                    <a:pt x="8799" y="870"/>
                    <a:pt x="8799" y="822"/>
                    <a:pt x="8763" y="798"/>
                  </a:cubicBezTo>
                  <a:cubicBezTo>
                    <a:pt x="8739" y="763"/>
                    <a:pt x="8704" y="739"/>
                    <a:pt x="8668" y="739"/>
                  </a:cubicBezTo>
                  <a:lnTo>
                    <a:pt x="7787" y="739"/>
                  </a:lnTo>
                  <a:lnTo>
                    <a:pt x="7835" y="501"/>
                  </a:lnTo>
                  <a:cubicBezTo>
                    <a:pt x="7835" y="453"/>
                    <a:pt x="7835" y="417"/>
                    <a:pt x="7799" y="394"/>
                  </a:cubicBezTo>
                  <a:cubicBezTo>
                    <a:pt x="7763" y="358"/>
                    <a:pt x="7739" y="346"/>
                    <a:pt x="7692" y="346"/>
                  </a:cubicBezTo>
                  <a:lnTo>
                    <a:pt x="6596" y="346"/>
                  </a:lnTo>
                  <a:lnTo>
                    <a:pt x="6596" y="143"/>
                  </a:lnTo>
                  <a:cubicBezTo>
                    <a:pt x="6596" y="60"/>
                    <a:pt x="6537" y="1"/>
                    <a:pt x="6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4" name="Google Shape;12334;p82"/>
            <p:cNvSpPr/>
            <p:nvPr/>
          </p:nvSpPr>
          <p:spPr>
            <a:xfrm>
              <a:off x="4212047" y="2926777"/>
              <a:ext cx="144826" cy="234619"/>
            </a:xfrm>
            <a:custGeom>
              <a:avLst/>
              <a:gdLst/>
              <a:ahLst/>
              <a:cxnLst/>
              <a:rect l="l" t="t" r="r" b="b"/>
              <a:pathLst>
                <a:path w="4550" h="7371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lnTo>
                    <a:pt x="1" y="7239"/>
                  </a:lnTo>
                  <a:cubicBezTo>
                    <a:pt x="1" y="7311"/>
                    <a:pt x="60" y="7370"/>
                    <a:pt x="132" y="7370"/>
                  </a:cubicBezTo>
                  <a:cubicBezTo>
                    <a:pt x="203" y="7370"/>
                    <a:pt x="263" y="7311"/>
                    <a:pt x="263" y="7239"/>
                  </a:cubicBezTo>
                  <a:lnTo>
                    <a:pt x="263" y="262"/>
                  </a:lnTo>
                  <a:lnTo>
                    <a:pt x="1763" y="262"/>
                  </a:lnTo>
                  <a:lnTo>
                    <a:pt x="2299" y="810"/>
                  </a:lnTo>
                  <a:cubicBezTo>
                    <a:pt x="2335" y="845"/>
                    <a:pt x="2358" y="857"/>
                    <a:pt x="2394" y="857"/>
                  </a:cubicBezTo>
                  <a:lnTo>
                    <a:pt x="4418" y="857"/>
                  </a:lnTo>
                  <a:cubicBezTo>
                    <a:pt x="4490" y="857"/>
                    <a:pt x="4549" y="798"/>
                    <a:pt x="4549" y="726"/>
                  </a:cubicBezTo>
                  <a:cubicBezTo>
                    <a:pt x="4537" y="655"/>
                    <a:pt x="4478" y="595"/>
                    <a:pt x="4418" y="595"/>
                  </a:cubicBezTo>
                  <a:lnTo>
                    <a:pt x="2454" y="595"/>
                  </a:lnTo>
                  <a:lnTo>
                    <a:pt x="1918" y="36"/>
                  </a:lnTo>
                  <a:cubicBezTo>
                    <a:pt x="1882" y="12"/>
                    <a:pt x="1858" y="0"/>
                    <a:pt x="1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5" name="Google Shape;12335;p82"/>
            <p:cNvSpPr/>
            <p:nvPr/>
          </p:nvSpPr>
          <p:spPr>
            <a:xfrm>
              <a:off x="4246550" y="2996103"/>
              <a:ext cx="28074" cy="28106"/>
            </a:xfrm>
            <a:custGeom>
              <a:avLst/>
              <a:gdLst/>
              <a:ahLst/>
              <a:cxnLst/>
              <a:rect l="l" t="t" r="r" b="b"/>
              <a:pathLst>
                <a:path w="882" h="883" extrusionOk="0">
                  <a:moveTo>
                    <a:pt x="620" y="263"/>
                  </a:moveTo>
                  <a:lnTo>
                    <a:pt x="620" y="608"/>
                  </a:lnTo>
                  <a:lnTo>
                    <a:pt x="262" y="608"/>
                  </a:lnTo>
                  <a:lnTo>
                    <a:pt x="262" y="263"/>
                  </a:lnTo>
                  <a:close/>
                  <a:moveTo>
                    <a:pt x="131" y="1"/>
                  </a:moveTo>
                  <a:cubicBezTo>
                    <a:pt x="60" y="1"/>
                    <a:pt x="0" y="60"/>
                    <a:pt x="0" y="144"/>
                  </a:cubicBezTo>
                  <a:lnTo>
                    <a:pt x="0" y="751"/>
                  </a:lnTo>
                  <a:cubicBezTo>
                    <a:pt x="0" y="822"/>
                    <a:pt x="60" y="882"/>
                    <a:pt x="131" y="882"/>
                  </a:cubicBezTo>
                  <a:lnTo>
                    <a:pt x="739" y="882"/>
                  </a:lnTo>
                  <a:cubicBezTo>
                    <a:pt x="822" y="882"/>
                    <a:pt x="881" y="822"/>
                    <a:pt x="881" y="751"/>
                  </a:cubicBezTo>
                  <a:lnTo>
                    <a:pt x="881" y="144"/>
                  </a:lnTo>
                  <a:cubicBezTo>
                    <a:pt x="881" y="60"/>
                    <a:pt x="82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6" name="Google Shape;12336;p82"/>
            <p:cNvSpPr/>
            <p:nvPr/>
          </p:nvSpPr>
          <p:spPr>
            <a:xfrm>
              <a:off x="4285956" y="3015456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4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4"/>
                    <a:pt x="3072" y="143"/>
                  </a:cubicBezTo>
                  <a:cubicBezTo>
                    <a:pt x="3072" y="72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7" name="Google Shape;12337;p82"/>
            <p:cNvSpPr/>
            <p:nvPr/>
          </p:nvSpPr>
          <p:spPr>
            <a:xfrm>
              <a:off x="4285956" y="3001800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8" name="Google Shape;12338;p82"/>
            <p:cNvSpPr/>
            <p:nvPr/>
          </p:nvSpPr>
          <p:spPr>
            <a:xfrm>
              <a:off x="4246550" y="3060177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74"/>
                  </a:moveTo>
                  <a:lnTo>
                    <a:pt x="620" y="631"/>
                  </a:lnTo>
                  <a:lnTo>
                    <a:pt x="262" y="631"/>
                  </a:lnTo>
                  <a:lnTo>
                    <a:pt x="262" y="274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50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50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9" name="Google Shape;12339;p82"/>
            <p:cNvSpPr/>
            <p:nvPr/>
          </p:nvSpPr>
          <p:spPr>
            <a:xfrm>
              <a:off x="4285956" y="3080261"/>
              <a:ext cx="97814" cy="8371"/>
            </a:xfrm>
            <a:custGeom>
              <a:avLst/>
              <a:gdLst/>
              <a:ahLst/>
              <a:cxnLst/>
              <a:rect l="l" t="t" r="r" b="b"/>
              <a:pathLst>
                <a:path w="3073" h="263" extrusionOk="0">
                  <a:moveTo>
                    <a:pt x="132" y="0"/>
                  </a:moveTo>
                  <a:cubicBezTo>
                    <a:pt x="60" y="0"/>
                    <a:pt x="1" y="48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lnTo>
                    <a:pt x="2942" y="262"/>
                  </a:lnTo>
                  <a:cubicBezTo>
                    <a:pt x="3013" y="262"/>
                    <a:pt x="3072" y="203"/>
                    <a:pt x="3072" y="131"/>
                  </a:cubicBezTo>
                  <a:cubicBezTo>
                    <a:pt x="3072" y="48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0" name="Google Shape;12340;p82"/>
            <p:cNvSpPr/>
            <p:nvPr/>
          </p:nvSpPr>
          <p:spPr>
            <a:xfrm>
              <a:off x="4285956" y="3066224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43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1" name="Google Shape;12341;p82"/>
            <p:cNvSpPr/>
            <p:nvPr/>
          </p:nvSpPr>
          <p:spPr>
            <a:xfrm>
              <a:off x="4246550" y="3124601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50"/>
                  </a:moveTo>
                  <a:lnTo>
                    <a:pt x="620" y="607"/>
                  </a:lnTo>
                  <a:lnTo>
                    <a:pt x="262" y="607"/>
                  </a:lnTo>
                  <a:lnTo>
                    <a:pt x="262" y="250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38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38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2" name="Google Shape;12342;p82"/>
            <p:cNvSpPr/>
            <p:nvPr/>
          </p:nvSpPr>
          <p:spPr>
            <a:xfrm>
              <a:off x="4285956" y="3143921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5"/>
                    <a:pt x="3072" y="131"/>
                  </a:cubicBezTo>
                  <a:cubicBezTo>
                    <a:pt x="3072" y="60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3" name="Google Shape;12343;p82"/>
            <p:cNvSpPr/>
            <p:nvPr/>
          </p:nvSpPr>
          <p:spPr>
            <a:xfrm>
              <a:off x="4285956" y="3130266"/>
              <a:ext cx="30366" cy="8371"/>
            </a:xfrm>
            <a:custGeom>
              <a:avLst/>
              <a:gdLst/>
              <a:ahLst/>
              <a:cxnLst/>
              <a:rect l="l" t="t" r="r" b="b"/>
              <a:pathLst>
                <a:path w="954" h="263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63"/>
                    <a:pt x="132" y="263"/>
                  </a:cubicBezTo>
                  <a:lnTo>
                    <a:pt x="810" y="263"/>
                  </a:lnTo>
                  <a:cubicBezTo>
                    <a:pt x="894" y="263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44" name="Google Shape;12344;p82"/>
          <p:cNvGrpSpPr/>
          <p:nvPr/>
        </p:nvGrpSpPr>
        <p:grpSpPr>
          <a:xfrm>
            <a:off x="6189475" y="3988777"/>
            <a:ext cx="427031" cy="424527"/>
            <a:chOff x="4667216" y="2915382"/>
            <a:chExt cx="320273" cy="318395"/>
          </a:xfrm>
          <a:solidFill>
            <a:schemeClr val="tx1"/>
          </a:solidFill>
        </p:grpSpPr>
        <p:sp>
          <p:nvSpPr>
            <p:cNvPr id="12345" name="Google Shape;12345;p82"/>
            <p:cNvSpPr/>
            <p:nvPr/>
          </p:nvSpPr>
          <p:spPr>
            <a:xfrm>
              <a:off x="4686154" y="2938140"/>
              <a:ext cx="166789" cy="163734"/>
            </a:xfrm>
            <a:custGeom>
              <a:avLst/>
              <a:gdLst/>
              <a:ahLst/>
              <a:cxnLst/>
              <a:rect l="l" t="t" r="r" b="b"/>
              <a:pathLst>
                <a:path w="5240" h="5144" extrusionOk="0">
                  <a:moveTo>
                    <a:pt x="2668" y="0"/>
                  </a:moveTo>
                  <a:cubicBezTo>
                    <a:pt x="2013" y="0"/>
                    <a:pt x="1358" y="250"/>
                    <a:pt x="858" y="750"/>
                  </a:cubicBezTo>
                  <a:cubicBezTo>
                    <a:pt x="620" y="989"/>
                    <a:pt x="429" y="1286"/>
                    <a:pt x="298" y="1608"/>
                  </a:cubicBezTo>
                  <a:cubicBezTo>
                    <a:pt x="263" y="1679"/>
                    <a:pt x="298" y="1762"/>
                    <a:pt x="370" y="1798"/>
                  </a:cubicBezTo>
                  <a:cubicBezTo>
                    <a:pt x="388" y="1804"/>
                    <a:pt x="407" y="1807"/>
                    <a:pt x="426" y="1807"/>
                  </a:cubicBezTo>
                  <a:cubicBezTo>
                    <a:pt x="484" y="1807"/>
                    <a:pt x="542" y="1780"/>
                    <a:pt x="560" y="1727"/>
                  </a:cubicBezTo>
                  <a:cubicBezTo>
                    <a:pt x="679" y="1441"/>
                    <a:pt x="846" y="1191"/>
                    <a:pt x="1060" y="977"/>
                  </a:cubicBezTo>
                  <a:cubicBezTo>
                    <a:pt x="1495" y="536"/>
                    <a:pt x="2075" y="316"/>
                    <a:pt x="2656" y="316"/>
                  </a:cubicBezTo>
                  <a:cubicBezTo>
                    <a:pt x="3236" y="316"/>
                    <a:pt x="3817" y="536"/>
                    <a:pt x="4251" y="977"/>
                  </a:cubicBezTo>
                  <a:cubicBezTo>
                    <a:pt x="4692" y="1405"/>
                    <a:pt x="4930" y="1977"/>
                    <a:pt x="4930" y="2584"/>
                  </a:cubicBezTo>
                  <a:cubicBezTo>
                    <a:pt x="4930" y="3191"/>
                    <a:pt x="4692" y="3763"/>
                    <a:pt x="4251" y="4191"/>
                  </a:cubicBezTo>
                  <a:cubicBezTo>
                    <a:pt x="3823" y="4620"/>
                    <a:pt x="3263" y="4858"/>
                    <a:pt x="2644" y="4858"/>
                  </a:cubicBezTo>
                  <a:cubicBezTo>
                    <a:pt x="2037" y="4858"/>
                    <a:pt x="1477" y="4620"/>
                    <a:pt x="1037" y="4191"/>
                  </a:cubicBezTo>
                  <a:cubicBezTo>
                    <a:pt x="536" y="3679"/>
                    <a:pt x="298" y="2989"/>
                    <a:pt x="405" y="2274"/>
                  </a:cubicBezTo>
                  <a:cubicBezTo>
                    <a:pt x="417" y="2191"/>
                    <a:pt x="358" y="2120"/>
                    <a:pt x="286" y="2108"/>
                  </a:cubicBezTo>
                  <a:cubicBezTo>
                    <a:pt x="279" y="2107"/>
                    <a:pt x="272" y="2106"/>
                    <a:pt x="265" y="2106"/>
                  </a:cubicBezTo>
                  <a:cubicBezTo>
                    <a:pt x="191" y="2106"/>
                    <a:pt x="131" y="2162"/>
                    <a:pt x="120" y="2227"/>
                  </a:cubicBezTo>
                  <a:cubicBezTo>
                    <a:pt x="1" y="3024"/>
                    <a:pt x="263" y="3822"/>
                    <a:pt x="846" y="4394"/>
                  </a:cubicBezTo>
                  <a:cubicBezTo>
                    <a:pt x="1334" y="4894"/>
                    <a:pt x="1977" y="5144"/>
                    <a:pt x="2668" y="5144"/>
                  </a:cubicBezTo>
                  <a:cubicBezTo>
                    <a:pt x="3346" y="5144"/>
                    <a:pt x="3989" y="4870"/>
                    <a:pt x="4477" y="4394"/>
                  </a:cubicBezTo>
                  <a:cubicBezTo>
                    <a:pt x="4966" y="3906"/>
                    <a:pt x="5228" y="3263"/>
                    <a:pt x="5228" y="2584"/>
                  </a:cubicBezTo>
                  <a:cubicBezTo>
                    <a:pt x="5239" y="1870"/>
                    <a:pt x="4966" y="1227"/>
                    <a:pt x="4477" y="750"/>
                  </a:cubicBezTo>
                  <a:cubicBezTo>
                    <a:pt x="3977" y="250"/>
                    <a:pt x="3323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6" name="Google Shape;12346;p82"/>
            <p:cNvSpPr/>
            <p:nvPr/>
          </p:nvSpPr>
          <p:spPr>
            <a:xfrm>
              <a:off x="4667216" y="2915382"/>
              <a:ext cx="320273" cy="318395"/>
            </a:xfrm>
            <a:custGeom>
              <a:avLst/>
              <a:gdLst/>
              <a:ahLst/>
              <a:cxnLst/>
              <a:rect l="l" t="t" r="r" b="b"/>
              <a:pathLst>
                <a:path w="10062" h="10003" extrusionOk="0">
                  <a:moveTo>
                    <a:pt x="5668" y="5502"/>
                  </a:moveTo>
                  <a:lnTo>
                    <a:pt x="5977" y="5811"/>
                  </a:lnTo>
                  <a:lnTo>
                    <a:pt x="5799" y="5990"/>
                  </a:lnTo>
                  <a:lnTo>
                    <a:pt x="5489" y="5680"/>
                  </a:lnTo>
                  <a:lnTo>
                    <a:pt x="5584" y="5585"/>
                  </a:lnTo>
                  <a:lnTo>
                    <a:pt x="5668" y="5502"/>
                  </a:lnTo>
                  <a:close/>
                  <a:moveTo>
                    <a:pt x="8347" y="7597"/>
                  </a:moveTo>
                  <a:lnTo>
                    <a:pt x="8501" y="7752"/>
                  </a:lnTo>
                  <a:lnTo>
                    <a:pt x="7739" y="8502"/>
                  </a:lnTo>
                  <a:lnTo>
                    <a:pt x="7585" y="8359"/>
                  </a:lnTo>
                  <a:lnTo>
                    <a:pt x="8347" y="7597"/>
                  </a:lnTo>
                  <a:close/>
                  <a:moveTo>
                    <a:pt x="8704" y="7954"/>
                  </a:moveTo>
                  <a:lnTo>
                    <a:pt x="8894" y="8157"/>
                  </a:lnTo>
                  <a:lnTo>
                    <a:pt x="8132" y="8907"/>
                  </a:lnTo>
                  <a:lnTo>
                    <a:pt x="7989" y="8764"/>
                  </a:lnTo>
                  <a:lnTo>
                    <a:pt x="7942" y="8716"/>
                  </a:lnTo>
                  <a:lnTo>
                    <a:pt x="8704" y="7954"/>
                  </a:lnTo>
                  <a:close/>
                  <a:moveTo>
                    <a:pt x="9097" y="8359"/>
                  </a:moveTo>
                  <a:lnTo>
                    <a:pt x="9621" y="8895"/>
                  </a:lnTo>
                  <a:cubicBezTo>
                    <a:pt x="9728" y="8966"/>
                    <a:pt x="9728" y="9121"/>
                    <a:pt x="9644" y="9228"/>
                  </a:cubicBezTo>
                  <a:lnTo>
                    <a:pt x="9216" y="9657"/>
                  </a:lnTo>
                  <a:cubicBezTo>
                    <a:pt x="9168" y="9699"/>
                    <a:pt x="9109" y="9719"/>
                    <a:pt x="9048" y="9719"/>
                  </a:cubicBezTo>
                  <a:cubicBezTo>
                    <a:pt x="8987" y="9719"/>
                    <a:pt x="8924" y="9699"/>
                    <a:pt x="8871" y="9657"/>
                  </a:cubicBezTo>
                  <a:lnTo>
                    <a:pt x="8335" y="9121"/>
                  </a:lnTo>
                  <a:lnTo>
                    <a:pt x="9097" y="8359"/>
                  </a:lnTo>
                  <a:close/>
                  <a:moveTo>
                    <a:pt x="3282" y="1"/>
                  </a:moveTo>
                  <a:cubicBezTo>
                    <a:pt x="2441" y="1"/>
                    <a:pt x="1602" y="322"/>
                    <a:pt x="965" y="965"/>
                  </a:cubicBezTo>
                  <a:cubicBezTo>
                    <a:pt x="334" y="1584"/>
                    <a:pt x="0" y="2406"/>
                    <a:pt x="0" y="3287"/>
                  </a:cubicBezTo>
                  <a:cubicBezTo>
                    <a:pt x="0" y="4156"/>
                    <a:pt x="334" y="4978"/>
                    <a:pt x="965" y="5609"/>
                  </a:cubicBezTo>
                  <a:cubicBezTo>
                    <a:pt x="1608" y="6240"/>
                    <a:pt x="2441" y="6573"/>
                    <a:pt x="3286" y="6573"/>
                  </a:cubicBezTo>
                  <a:cubicBezTo>
                    <a:pt x="3989" y="6573"/>
                    <a:pt x="4703" y="6347"/>
                    <a:pt x="5275" y="5883"/>
                  </a:cubicBezTo>
                  <a:lnTo>
                    <a:pt x="5608" y="6216"/>
                  </a:lnTo>
                  <a:cubicBezTo>
                    <a:pt x="5477" y="6418"/>
                    <a:pt x="5501" y="6692"/>
                    <a:pt x="5680" y="6871"/>
                  </a:cubicBezTo>
                  <a:lnTo>
                    <a:pt x="6370" y="7561"/>
                  </a:lnTo>
                  <a:cubicBezTo>
                    <a:pt x="6400" y="7585"/>
                    <a:pt x="6436" y="7597"/>
                    <a:pt x="6471" y="7597"/>
                  </a:cubicBezTo>
                  <a:cubicBezTo>
                    <a:pt x="6507" y="7597"/>
                    <a:pt x="6543" y="7585"/>
                    <a:pt x="6573" y="7561"/>
                  </a:cubicBezTo>
                  <a:cubicBezTo>
                    <a:pt x="6632" y="7502"/>
                    <a:pt x="6632" y="7407"/>
                    <a:pt x="6573" y="7347"/>
                  </a:cubicBezTo>
                  <a:lnTo>
                    <a:pt x="5894" y="6668"/>
                  </a:lnTo>
                  <a:cubicBezTo>
                    <a:pt x="5799" y="6573"/>
                    <a:pt x="5799" y="6418"/>
                    <a:pt x="5894" y="6323"/>
                  </a:cubicBezTo>
                  <a:lnTo>
                    <a:pt x="6323" y="5895"/>
                  </a:lnTo>
                  <a:cubicBezTo>
                    <a:pt x="6370" y="5847"/>
                    <a:pt x="6430" y="5811"/>
                    <a:pt x="6489" y="5811"/>
                  </a:cubicBezTo>
                  <a:cubicBezTo>
                    <a:pt x="6549" y="5811"/>
                    <a:pt x="6608" y="5847"/>
                    <a:pt x="6644" y="5895"/>
                  </a:cubicBezTo>
                  <a:lnTo>
                    <a:pt x="8156" y="7395"/>
                  </a:lnTo>
                  <a:lnTo>
                    <a:pt x="7394" y="8157"/>
                  </a:lnTo>
                  <a:lnTo>
                    <a:pt x="6966" y="7716"/>
                  </a:lnTo>
                  <a:cubicBezTo>
                    <a:pt x="6936" y="7686"/>
                    <a:pt x="6897" y="7672"/>
                    <a:pt x="6858" y="7672"/>
                  </a:cubicBezTo>
                  <a:cubicBezTo>
                    <a:pt x="6820" y="7672"/>
                    <a:pt x="6781" y="7686"/>
                    <a:pt x="6751" y="7716"/>
                  </a:cubicBezTo>
                  <a:cubicBezTo>
                    <a:pt x="6692" y="7776"/>
                    <a:pt x="6692" y="7871"/>
                    <a:pt x="6751" y="7930"/>
                  </a:cubicBezTo>
                  <a:lnTo>
                    <a:pt x="8668" y="9847"/>
                  </a:lnTo>
                  <a:cubicBezTo>
                    <a:pt x="8775" y="9955"/>
                    <a:pt x="8906" y="10002"/>
                    <a:pt x="9049" y="10002"/>
                  </a:cubicBezTo>
                  <a:cubicBezTo>
                    <a:pt x="9180" y="10002"/>
                    <a:pt x="9311" y="9955"/>
                    <a:pt x="9418" y="9847"/>
                  </a:cubicBezTo>
                  <a:lnTo>
                    <a:pt x="9847" y="9419"/>
                  </a:lnTo>
                  <a:cubicBezTo>
                    <a:pt x="10061" y="9228"/>
                    <a:pt x="10061" y="8883"/>
                    <a:pt x="9847" y="8669"/>
                  </a:cubicBezTo>
                  <a:lnTo>
                    <a:pt x="6858" y="5680"/>
                  </a:lnTo>
                  <a:cubicBezTo>
                    <a:pt x="6751" y="5573"/>
                    <a:pt x="6620" y="5525"/>
                    <a:pt x="6489" y="5525"/>
                  </a:cubicBezTo>
                  <a:cubicBezTo>
                    <a:pt x="6382" y="5525"/>
                    <a:pt x="6299" y="5561"/>
                    <a:pt x="6204" y="5609"/>
                  </a:cubicBezTo>
                  <a:lnTo>
                    <a:pt x="5870" y="5275"/>
                  </a:lnTo>
                  <a:cubicBezTo>
                    <a:pt x="6144" y="4930"/>
                    <a:pt x="6334" y="4537"/>
                    <a:pt x="6454" y="4097"/>
                  </a:cubicBezTo>
                  <a:cubicBezTo>
                    <a:pt x="6465" y="4025"/>
                    <a:pt x="6430" y="3942"/>
                    <a:pt x="6346" y="3918"/>
                  </a:cubicBezTo>
                  <a:cubicBezTo>
                    <a:pt x="6339" y="3917"/>
                    <a:pt x="6332" y="3916"/>
                    <a:pt x="6324" y="3916"/>
                  </a:cubicBezTo>
                  <a:cubicBezTo>
                    <a:pt x="6258" y="3916"/>
                    <a:pt x="6189" y="3961"/>
                    <a:pt x="6168" y="4025"/>
                  </a:cubicBezTo>
                  <a:cubicBezTo>
                    <a:pt x="6037" y="4537"/>
                    <a:pt x="5775" y="5013"/>
                    <a:pt x="5394" y="5383"/>
                  </a:cubicBezTo>
                  <a:cubicBezTo>
                    <a:pt x="4816" y="5960"/>
                    <a:pt x="4051" y="6249"/>
                    <a:pt x="3285" y="6249"/>
                  </a:cubicBezTo>
                  <a:cubicBezTo>
                    <a:pt x="2519" y="6249"/>
                    <a:pt x="1751" y="5960"/>
                    <a:pt x="1167" y="5383"/>
                  </a:cubicBezTo>
                  <a:cubicBezTo>
                    <a:pt x="608" y="4823"/>
                    <a:pt x="298" y="4073"/>
                    <a:pt x="298" y="3263"/>
                  </a:cubicBezTo>
                  <a:cubicBezTo>
                    <a:pt x="298" y="2466"/>
                    <a:pt x="608" y="1715"/>
                    <a:pt x="1167" y="1156"/>
                  </a:cubicBezTo>
                  <a:cubicBezTo>
                    <a:pt x="1751" y="572"/>
                    <a:pt x="2519" y="281"/>
                    <a:pt x="3285" y="281"/>
                  </a:cubicBezTo>
                  <a:cubicBezTo>
                    <a:pt x="4051" y="281"/>
                    <a:pt x="4816" y="572"/>
                    <a:pt x="5394" y="1156"/>
                  </a:cubicBezTo>
                  <a:cubicBezTo>
                    <a:pt x="6013" y="1763"/>
                    <a:pt x="6323" y="2608"/>
                    <a:pt x="6263" y="3478"/>
                  </a:cubicBezTo>
                  <a:cubicBezTo>
                    <a:pt x="6263" y="3549"/>
                    <a:pt x="6323" y="3620"/>
                    <a:pt x="6394" y="3644"/>
                  </a:cubicBezTo>
                  <a:cubicBezTo>
                    <a:pt x="6465" y="3644"/>
                    <a:pt x="6549" y="3585"/>
                    <a:pt x="6561" y="3501"/>
                  </a:cubicBezTo>
                  <a:cubicBezTo>
                    <a:pt x="6620" y="2549"/>
                    <a:pt x="6275" y="1632"/>
                    <a:pt x="5608" y="965"/>
                  </a:cubicBezTo>
                  <a:cubicBezTo>
                    <a:pt x="4965" y="322"/>
                    <a:pt x="4123" y="1"/>
                    <a:pt x="32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7" name="Google Shape;12347;p82"/>
            <p:cNvSpPr/>
            <p:nvPr/>
          </p:nvSpPr>
          <p:spPr>
            <a:xfrm>
              <a:off x="4733899" y="2960772"/>
              <a:ext cx="75469" cy="86546"/>
            </a:xfrm>
            <a:custGeom>
              <a:avLst/>
              <a:gdLst/>
              <a:ahLst/>
              <a:cxnLst/>
              <a:rect l="l" t="t" r="r" b="b"/>
              <a:pathLst>
                <a:path w="2371" h="2719" extrusionOk="0">
                  <a:moveTo>
                    <a:pt x="1218" y="276"/>
                  </a:moveTo>
                  <a:cubicBezTo>
                    <a:pt x="1233" y="276"/>
                    <a:pt x="1248" y="277"/>
                    <a:pt x="1263" y="278"/>
                  </a:cubicBezTo>
                  <a:cubicBezTo>
                    <a:pt x="1703" y="313"/>
                    <a:pt x="2061" y="647"/>
                    <a:pt x="2084" y="1099"/>
                  </a:cubicBezTo>
                  <a:cubicBezTo>
                    <a:pt x="2073" y="1456"/>
                    <a:pt x="1858" y="1802"/>
                    <a:pt x="1537" y="1944"/>
                  </a:cubicBezTo>
                  <a:cubicBezTo>
                    <a:pt x="1430" y="1992"/>
                    <a:pt x="1370" y="2099"/>
                    <a:pt x="1370" y="2218"/>
                  </a:cubicBezTo>
                  <a:cubicBezTo>
                    <a:pt x="1370" y="2313"/>
                    <a:pt x="1275" y="2409"/>
                    <a:pt x="1180" y="2409"/>
                  </a:cubicBezTo>
                  <a:cubicBezTo>
                    <a:pt x="1072" y="2409"/>
                    <a:pt x="989" y="2313"/>
                    <a:pt x="989" y="2218"/>
                  </a:cubicBezTo>
                  <a:cubicBezTo>
                    <a:pt x="989" y="1944"/>
                    <a:pt x="1132" y="1694"/>
                    <a:pt x="1382" y="1587"/>
                  </a:cubicBezTo>
                  <a:cubicBezTo>
                    <a:pt x="1561" y="1504"/>
                    <a:pt x="1680" y="1325"/>
                    <a:pt x="1668" y="1111"/>
                  </a:cubicBezTo>
                  <a:cubicBezTo>
                    <a:pt x="1656" y="873"/>
                    <a:pt x="1465" y="682"/>
                    <a:pt x="1227" y="670"/>
                  </a:cubicBezTo>
                  <a:lnTo>
                    <a:pt x="1191" y="670"/>
                  </a:lnTo>
                  <a:cubicBezTo>
                    <a:pt x="1072" y="670"/>
                    <a:pt x="953" y="706"/>
                    <a:pt x="870" y="801"/>
                  </a:cubicBezTo>
                  <a:cubicBezTo>
                    <a:pt x="763" y="885"/>
                    <a:pt x="715" y="1028"/>
                    <a:pt x="715" y="1159"/>
                  </a:cubicBezTo>
                  <a:cubicBezTo>
                    <a:pt x="715" y="1266"/>
                    <a:pt x="632" y="1349"/>
                    <a:pt x="525" y="1349"/>
                  </a:cubicBezTo>
                  <a:cubicBezTo>
                    <a:pt x="418" y="1349"/>
                    <a:pt x="334" y="1266"/>
                    <a:pt x="334" y="1159"/>
                  </a:cubicBezTo>
                  <a:cubicBezTo>
                    <a:pt x="334" y="920"/>
                    <a:pt x="429" y="682"/>
                    <a:pt x="608" y="516"/>
                  </a:cubicBezTo>
                  <a:cubicBezTo>
                    <a:pt x="775" y="359"/>
                    <a:pt x="995" y="276"/>
                    <a:pt x="1218" y="276"/>
                  </a:cubicBezTo>
                  <a:close/>
                  <a:moveTo>
                    <a:pt x="1163" y="0"/>
                  </a:moveTo>
                  <a:cubicBezTo>
                    <a:pt x="872" y="0"/>
                    <a:pt x="586" y="108"/>
                    <a:pt x="370" y="313"/>
                  </a:cubicBezTo>
                  <a:cubicBezTo>
                    <a:pt x="132" y="539"/>
                    <a:pt x="1" y="849"/>
                    <a:pt x="1" y="1159"/>
                  </a:cubicBezTo>
                  <a:cubicBezTo>
                    <a:pt x="1" y="1432"/>
                    <a:pt x="227" y="1647"/>
                    <a:pt x="489" y="1647"/>
                  </a:cubicBezTo>
                  <a:cubicBezTo>
                    <a:pt x="763" y="1647"/>
                    <a:pt x="989" y="1432"/>
                    <a:pt x="989" y="1159"/>
                  </a:cubicBezTo>
                  <a:cubicBezTo>
                    <a:pt x="989" y="1099"/>
                    <a:pt x="1001" y="1051"/>
                    <a:pt x="1049" y="1028"/>
                  </a:cubicBezTo>
                  <a:cubicBezTo>
                    <a:pt x="1078" y="998"/>
                    <a:pt x="1115" y="977"/>
                    <a:pt x="1161" y="977"/>
                  </a:cubicBezTo>
                  <a:cubicBezTo>
                    <a:pt x="1171" y="977"/>
                    <a:pt x="1181" y="978"/>
                    <a:pt x="1191" y="980"/>
                  </a:cubicBezTo>
                  <a:cubicBezTo>
                    <a:pt x="1287" y="980"/>
                    <a:pt x="1358" y="1075"/>
                    <a:pt x="1370" y="1159"/>
                  </a:cubicBezTo>
                  <a:cubicBezTo>
                    <a:pt x="1370" y="1230"/>
                    <a:pt x="1322" y="1313"/>
                    <a:pt x="1263" y="1337"/>
                  </a:cubicBezTo>
                  <a:cubicBezTo>
                    <a:pt x="930" y="1504"/>
                    <a:pt x="703" y="1849"/>
                    <a:pt x="703" y="2230"/>
                  </a:cubicBezTo>
                  <a:cubicBezTo>
                    <a:pt x="703" y="2504"/>
                    <a:pt x="930" y="2718"/>
                    <a:pt x="1191" y="2718"/>
                  </a:cubicBezTo>
                  <a:cubicBezTo>
                    <a:pt x="1465" y="2718"/>
                    <a:pt x="1680" y="2504"/>
                    <a:pt x="1680" y="2230"/>
                  </a:cubicBezTo>
                  <a:lnTo>
                    <a:pt x="1680" y="2218"/>
                  </a:lnTo>
                  <a:cubicBezTo>
                    <a:pt x="2096" y="2004"/>
                    <a:pt x="2370" y="1563"/>
                    <a:pt x="2334" y="1087"/>
                  </a:cubicBezTo>
                  <a:cubicBezTo>
                    <a:pt x="2311" y="504"/>
                    <a:pt x="1834" y="27"/>
                    <a:pt x="1251" y="4"/>
                  </a:cubicBezTo>
                  <a:cubicBezTo>
                    <a:pt x="1222" y="1"/>
                    <a:pt x="1192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8" name="Google Shape;12348;p82"/>
            <p:cNvSpPr/>
            <p:nvPr/>
          </p:nvSpPr>
          <p:spPr>
            <a:xfrm>
              <a:off x="4755894" y="3048431"/>
              <a:ext cx="31098" cy="32244"/>
            </a:xfrm>
            <a:custGeom>
              <a:avLst/>
              <a:gdLst/>
              <a:ahLst/>
              <a:cxnLst/>
              <a:rect l="l" t="t" r="r" b="b"/>
              <a:pathLst>
                <a:path w="977" h="1013" extrusionOk="0">
                  <a:moveTo>
                    <a:pt x="489" y="298"/>
                  </a:moveTo>
                  <a:cubicBezTo>
                    <a:pt x="596" y="298"/>
                    <a:pt x="679" y="381"/>
                    <a:pt x="679" y="488"/>
                  </a:cubicBezTo>
                  <a:lnTo>
                    <a:pt x="679" y="500"/>
                  </a:lnTo>
                  <a:cubicBezTo>
                    <a:pt x="679" y="607"/>
                    <a:pt x="596" y="702"/>
                    <a:pt x="489" y="702"/>
                  </a:cubicBezTo>
                  <a:cubicBezTo>
                    <a:pt x="381" y="702"/>
                    <a:pt x="298" y="607"/>
                    <a:pt x="298" y="500"/>
                  </a:cubicBezTo>
                  <a:lnTo>
                    <a:pt x="298" y="488"/>
                  </a:lnTo>
                  <a:cubicBezTo>
                    <a:pt x="298" y="381"/>
                    <a:pt x="381" y="298"/>
                    <a:pt x="489" y="298"/>
                  </a:cubicBezTo>
                  <a:close/>
                  <a:moveTo>
                    <a:pt x="489" y="0"/>
                  </a:moveTo>
                  <a:cubicBezTo>
                    <a:pt x="215" y="0"/>
                    <a:pt x="0" y="226"/>
                    <a:pt x="0" y="488"/>
                  </a:cubicBezTo>
                  <a:lnTo>
                    <a:pt x="0" y="524"/>
                  </a:lnTo>
                  <a:cubicBezTo>
                    <a:pt x="0" y="786"/>
                    <a:pt x="215" y="1012"/>
                    <a:pt x="489" y="1012"/>
                  </a:cubicBezTo>
                  <a:cubicBezTo>
                    <a:pt x="751" y="1012"/>
                    <a:pt x="977" y="786"/>
                    <a:pt x="977" y="524"/>
                  </a:cubicBezTo>
                  <a:lnTo>
                    <a:pt x="977" y="488"/>
                  </a:lnTo>
                  <a:cubicBezTo>
                    <a:pt x="977" y="226"/>
                    <a:pt x="75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49" name="Google Shape;12349;p82"/>
          <p:cNvGrpSpPr/>
          <p:nvPr/>
        </p:nvGrpSpPr>
        <p:grpSpPr>
          <a:xfrm>
            <a:off x="6860494" y="4014452"/>
            <a:ext cx="349239" cy="374067"/>
            <a:chOff x="5170480" y="2934639"/>
            <a:chExt cx="261929" cy="280550"/>
          </a:xfrm>
          <a:solidFill>
            <a:schemeClr val="tx1"/>
          </a:solidFill>
        </p:grpSpPr>
        <p:sp>
          <p:nvSpPr>
            <p:cNvPr id="12350" name="Google Shape;12350;p82"/>
            <p:cNvSpPr/>
            <p:nvPr/>
          </p:nvSpPr>
          <p:spPr>
            <a:xfrm>
              <a:off x="5170480" y="2934639"/>
              <a:ext cx="243340" cy="280550"/>
            </a:xfrm>
            <a:custGeom>
              <a:avLst/>
              <a:gdLst/>
              <a:ahLst/>
              <a:cxnLst/>
              <a:rect l="l" t="t" r="r" b="b"/>
              <a:pathLst>
                <a:path w="7645" h="8814" extrusionOk="0">
                  <a:moveTo>
                    <a:pt x="4192" y="301"/>
                  </a:moveTo>
                  <a:lnTo>
                    <a:pt x="5228" y="1337"/>
                  </a:lnTo>
                  <a:lnTo>
                    <a:pt x="3144" y="1337"/>
                  </a:lnTo>
                  <a:lnTo>
                    <a:pt x="4192" y="301"/>
                  </a:lnTo>
                  <a:close/>
                  <a:moveTo>
                    <a:pt x="4190" y="0"/>
                  </a:moveTo>
                  <a:cubicBezTo>
                    <a:pt x="4156" y="0"/>
                    <a:pt x="4120" y="9"/>
                    <a:pt x="4097" y="27"/>
                  </a:cubicBezTo>
                  <a:lnTo>
                    <a:pt x="2787" y="1337"/>
                  </a:lnTo>
                  <a:lnTo>
                    <a:pt x="703" y="1337"/>
                  </a:lnTo>
                  <a:cubicBezTo>
                    <a:pt x="632" y="1337"/>
                    <a:pt x="572" y="1396"/>
                    <a:pt x="572" y="1480"/>
                  </a:cubicBezTo>
                  <a:lnTo>
                    <a:pt x="572" y="3623"/>
                  </a:lnTo>
                  <a:lnTo>
                    <a:pt x="144" y="3623"/>
                  </a:lnTo>
                  <a:cubicBezTo>
                    <a:pt x="60" y="3623"/>
                    <a:pt x="1" y="3682"/>
                    <a:pt x="1" y="3754"/>
                  </a:cubicBezTo>
                  <a:lnTo>
                    <a:pt x="1" y="8683"/>
                  </a:lnTo>
                  <a:cubicBezTo>
                    <a:pt x="1" y="8754"/>
                    <a:pt x="60" y="8814"/>
                    <a:pt x="144" y="8814"/>
                  </a:cubicBezTo>
                  <a:lnTo>
                    <a:pt x="1489" y="8814"/>
                  </a:lnTo>
                  <a:cubicBezTo>
                    <a:pt x="1572" y="8814"/>
                    <a:pt x="1632" y="8754"/>
                    <a:pt x="1632" y="8683"/>
                  </a:cubicBezTo>
                  <a:cubicBezTo>
                    <a:pt x="1632" y="8599"/>
                    <a:pt x="1572" y="8540"/>
                    <a:pt x="1489" y="8540"/>
                  </a:cubicBezTo>
                  <a:lnTo>
                    <a:pt x="275" y="8540"/>
                  </a:lnTo>
                  <a:lnTo>
                    <a:pt x="275" y="4004"/>
                  </a:lnTo>
                  <a:lnTo>
                    <a:pt x="882" y="4456"/>
                  </a:lnTo>
                  <a:cubicBezTo>
                    <a:pt x="904" y="4469"/>
                    <a:pt x="928" y="4476"/>
                    <a:pt x="952" y="4476"/>
                  </a:cubicBezTo>
                  <a:cubicBezTo>
                    <a:pt x="992" y="4476"/>
                    <a:pt x="1031" y="4458"/>
                    <a:pt x="1061" y="4420"/>
                  </a:cubicBezTo>
                  <a:cubicBezTo>
                    <a:pt x="1108" y="4361"/>
                    <a:pt x="1096" y="4289"/>
                    <a:pt x="1037" y="4242"/>
                  </a:cubicBezTo>
                  <a:lnTo>
                    <a:pt x="834" y="4087"/>
                  </a:lnTo>
                  <a:lnTo>
                    <a:pt x="834" y="3766"/>
                  </a:lnTo>
                  <a:lnTo>
                    <a:pt x="834" y="3754"/>
                  </a:lnTo>
                  <a:lnTo>
                    <a:pt x="834" y="3730"/>
                  </a:lnTo>
                  <a:lnTo>
                    <a:pt x="834" y="1610"/>
                  </a:lnTo>
                  <a:lnTo>
                    <a:pt x="7371" y="1610"/>
                  </a:lnTo>
                  <a:lnTo>
                    <a:pt x="7371" y="2099"/>
                  </a:lnTo>
                  <a:cubicBezTo>
                    <a:pt x="7371" y="2170"/>
                    <a:pt x="7430" y="2230"/>
                    <a:pt x="7502" y="2230"/>
                  </a:cubicBezTo>
                  <a:cubicBezTo>
                    <a:pt x="7585" y="2230"/>
                    <a:pt x="7645" y="2170"/>
                    <a:pt x="7645" y="2099"/>
                  </a:cubicBezTo>
                  <a:lnTo>
                    <a:pt x="7645" y="1468"/>
                  </a:lnTo>
                  <a:cubicBezTo>
                    <a:pt x="7633" y="1396"/>
                    <a:pt x="7573" y="1337"/>
                    <a:pt x="7490" y="1337"/>
                  </a:cubicBezTo>
                  <a:lnTo>
                    <a:pt x="5585" y="1337"/>
                  </a:lnTo>
                  <a:lnTo>
                    <a:pt x="4275" y="27"/>
                  </a:lnTo>
                  <a:cubicBezTo>
                    <a:pt x="4257" y="9"/>
                    <a:pt x="4225" y="0"/>
                    <a:pt x="4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1" name="Google Shape;12351;p82"/>
            <p:cNvSpPr/>
            <p:nvPr/>
          </p:nvSpPr>
          <p:spPr>
            <a:xfrm>
              <a:off x="5217493" y="3007116"/>
              <a:ext cx="34122" cy="34122"/>
            </a:xfrm>
            <a:custGeom>
              <a:avLst/>
              <a:gdLst/>
              <a:ahLst/>
              <a:cxnLst/>
              <a:rect l="l" t="t" r="r" b="b"/>
              <a:pathLst>
                <a:path w="1072" h="1072" extrusionOk="0">
                  <a:moveTo>
                    <a:pt x="810" y="262"/>
                  </a:moveTo>
                  <a:lnTo>
                    <a:pt x="810" y="810"/>
                  </a:lnTo>
                  <a:lnTo>
                    <a:pt x="274" y="810"/>
                  </a:lnTo>
                  <a:lnTo>
                    <a:pt x="274" y="262"/>
                  </a:lnTo>
                  <a:close/>
                  <a:moveTo>
                    <a:pt x="143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941"/>
                  </a:lnTo>
                  <a:cubicBezTo>
                    <a:pt x="0" y="1012"/>
                    <a:pt x="60" y="1072"/>
                    <a:pt x="143" y="1072"/>
                  </a:cubicBezTo>
                  <a:lnTo>
                    <a:pt x="941" y="1072"/>
                  </a:lnTo>
                  <a:cubicBezTo>
                    <a:pt x="1012" y="1072"/>
                    <a:pt x="1072" y="1012"/>
                    <a:pt x="1072" y="941"/>
                  </a:cubicBezTo>
                  <a:lnTo>
                    <a:pt x="1072" y="131"/>
                  </a:lnTo>
                  <a:cubicBezTo>
                    <a:pt x="1060" y="60"/>
                    <a:pt x="1000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2" name="Google Shape;12352;p82"/>
            <p:cNvSpPr/>
            <p:nvPr/>
          </p:nvSpPr>
          <p:spPr>
            <a:xfrm>
              <a:off x="5264474" y="3007116"/>
              <a:ext cx="26196" cy="8371"/>
            </a:xfrm>
            <a:custGeom>
              <a:avLst/>
              <a:gdLst/>
              <a:ahLst/>
              <a:cxnLst/>
              <a:rect l="l" t="t" r="r" b="b"/>
              <a:pathLst>
                <a:path w="823" h="263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62"/>
                    <a:pt x="132" y="262"/>
                  </a:cubicBezTo>
                  <a:lnTo>
                    <a:pt x="679" y="262"/>
                  </a:lnTo>
                  <a:cubicBezTo>
                    <a:pt x="763" y="262"/>
                    <a:pt x="822" y="215"/>
                    <a:pt x="822" y="131"/>
                  </a:cubicBezTo>
                  <a:cubicBezTo>
                    <a:pt x="822" y="60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3" name="Google Shape;12353;p82"/>
            <p:cNvSpPr/>
            <p:nvPr/>
          </p:nvSpPr>
          <p:spPr>
            <a:xfrm>
              <a:off x="5264856" y="3029079"/>
              <a:ext cx="86068" cy="8371"/>
            </a:xfrm>
            <a:custGeom>
              <a:avLst/>
              <a:gdLst/>
              <a:ahLst/>
              <a:cxnLst/>
              <a:rect l="l" t="t" r="r" b="b"/>
              <a:pathLst>
                <a:path w="2704" h="263" extrusionOk="0">
                  <a:moveTo>
                    <a:pt x="143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03"/>
                    <a:pt x="60" y="263"/>
                    <a:pt x="143" y="263"/>
                  </a:cubicBezTo>
                  <a:lnTo>
                    <a:pt x="2560" y="263"/>
                  </a:lnTo>
                  <a:cubicBezTo>
                    <a:pt x="2644" y="263"/>
                    <a:pt x="2703" y="203"/>
                    <a:pt x="2703" y="132"/>
                  </a:cubicBezTo>
                  <a:cubicBezTo>
                    <a:pt x="2679" y="60"/>
                    <a:pt x="2620" y="1"/>
                    <a:pt x="2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4" name="Google Shape;12354;p82"/>
            <p:cNvSpPr/>
            <p:nvPr/>
          </p:nvSpPr>
          <p:spPr>
            <a:xfrm>
              <a:off x="5227710" y="3062819"/>
              <a:ext cx="51565" cy="8753"/>
            </a:xfrm>
            <a:custGeom>
              <a:avLst/>
              <a:gdLst/>
              <a:ahLst/>
              <a:cxnLst/>
              <a:rect l="l" t="t" r="r" b="b"/>
              <a:pathLst>
                <a:path w="1620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1489" y="274"/>
                  </a:lnTo>
                  <a:cubicBezTo>
                    <a:pt x="1560" y="274"/>
                    <a:pt x="1620" y="215"/>
                    <a:pt x="1620" y="143"/>
                  </a:cubicBezTo>
                  <a:cubicBezTo>
                    <a:pt x="1620" y="72"/>
                    <a:pt x="1560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5" name="Google Shape;12355;p82"/>
            <p:cNvSpPr/>
            <p:nvPr/>
          </p:nvSpPr>
          <p:spPr>
            <a:xfrm>
              <a:off x="5196644" y="3182945"/>
              <a:ext cx="42461" cy="8371"/>
            </a:xfrm>
            <a:custGeom>
              <a:avLst/>
              <a:gdLst/>
              <a:ahLst/>
              <a:cxnLst/>
              <a:rect l="l" t="t" r="r" b="b"/>
              <a:pathLst>
                <a:path w="1334" h="263" extrusionOk="0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03"/>
                    <a:pt x="60" y="263"/>
                    <a:pt x="143" y="263"/>
                  </a:cubicBezTo>
                  <a:lnTo>
                    <a:pt x="1191" y="263"/>
                  </a:lnTo>
                  <a:cubicBezTo>
                    <a:pt x="1274" y="263"/>
                    <a:pt x="1334" y="203"/>
                    <a:pt x="1334" y="132"/>
                  </a:cubicBezTo>
                  <a:cubicBezTo>
                    <a:pt x="1310" y="60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6" name="Google Shape;12356;p82"/>
            <p:cNvSpPr/>
            <p:nvPr/>
          </p:nvSpPr>
          <p:spPr>
            <a:xfrm>
              <a:off x="5210299" y="3013928"/>
              <a:ext cx="222110" cy="201261"/>
            </a:xfrm>
            <a:custGeom>
              <a:avLst/>
              <a:gdLst/>
              <a:ahLst/>
              <a:cxnLst/>
              <a:rect l="l" t="t" r="r" b="b"/>
              <a:pathLst>
                <a:path w="6978" h="6323" extrusionOk="0">
                  <a:moveTo>
                    <a:pt x="4679" y="2632"/>
                  </a:moveTo>
                  <a:lnTo>
                    <a:pt x="4274" y="2929"/>
                  </a:lnTo>
                  <a:lnTo>
                    <a:pt x="1441" y="2929"/>
                  </a:lnTo>
                  <a:lnTo>
                    <a:pt x="1024" y="2632"/>
                  </a:lnTo>
                  <a:close/>
                  <a:moveTo>
                    <a:pt x="3905" y="3168"/>
                  </a:moveTo>
                  <a:lnTo>
                    <a:pt x="3500" y="3465"/>
                  </a:lnTo>
                  <a:lnTo>
                    <a:pt x="2179" y="3465"/>
                  </a:lnTo>
                  <a:lnTo>
                    <a:pt x="1774" y="3168"/>
                  </a:lnTo>
                  <a:close/>
                  <a:moveTo>
                    <a:pt x="3143" y="3727"/>
                  </a:moveTo>
                  <a:lnTo>
                    <a:pt x="2846" y="3942"/>
                  </a:lnTo>
                  <a:lnTo>
                    <a:pt x="2548" y="3727"/>
                  </a:lnTo>
                  <a:close/>
                  <a:moveTo>
                    <a:pt x="6239" y="1"/>
                  </a:moveTo>
                  <a:cubicBezTo>
                    <a:pt x="6167" y="1"/>
                    <a:pt x="6108" y="48"/>
                    <a:pt x="6108" y="132"/>
                  </a:cubicBezTo>
                  <a:lnTo>
                    <a:pt x="6108" y="1263"/>
                  </a:lnTo>
                  <a:lnTo>
                    <a:pt x="6108" y="1596"/>
                  </a:lnTo>
                  <a:lnTo>
                    <a:pt x="5036" y="2382"/>
                  </a:lnTo>
                  <a:lnTo>
                    <a:pt x="667" y="2382"/>
                  </a:lnTo>
                  <a:lnTo>
                    <a:pt x="226" y="2060"/>
                  </a:lnTo>
                  <a:cubicBezTo>
                    <a:pt x="204" y="2047"/>
                    <a:pt x="180" y="2040"/>
                    <a:pt x="156" y="2040"/>
                  </a:cubicBezTo>
                  <a:cubicBezTo>
                    <a:pt x="116" y="2040"/>
                    <a:pt x="77" y="2059"/>
                    <a:pt x="48" y="2096"/>
                  </a:cubicBezTo>
                  <a:cubicBezTo>
                    <a:pt x="0" y="2156"/>
                    <a:pt x="24" y="2227"/>
                    <a:pt x="83" y="2275"/>
                  </a:cubicBezTo>
                  <a:lnTo>
                    <a:pt x="2786" y="4203"/>
                  </a:lnTo>
                  <a:cubicBezTo>
                    <a:pt x="2810" y="4221"/>
                    <a:pt x="2837" y="4230"/>
                    <a:pt x="2863" y="4230"/>
                  </a:cubicBezTo>
                  <a:cubicBezTo>
                    <a:pt x="2890" y="4230"/>
                    <a:pt x="2917" y="4221"/>
                    <a:pt x="2941" y="4203"/>
                  </a:cubicBezTo>
                  <a:lnTo>
                    <a:pt x="6703" y="1513"/>
                  </a:lnTo>
                  <a:lnTo>
                    <a:pt x="6703" y="6049"/>
                  </a:lnTo>
                  <a:lnTo>
                    <a:pt x="786" y="6049"/>
                  </a:lnTo>
                  <a:cubicBezTo>
                    <a:pt x="702" y="6049"/>
                    <a:pt x="643" y="6108"/>
                    <a:pt x="643" y="6192"/>
                  </a:cubicBezTo>
                  <a:cubicBezTo>
                    <a:pt x="643" y="6263"/>
                    <a:pt x="702" y="6323"/>
                    <a:pt x="786" y="6323"/>
                  </a:cubicBezTo>
                  <a:lnTo>
                    <a:pt x="6834" y="6323"/>
                  </a:lnTo>
                  <a:cubicBezTo>
                    <a:pt x="6918" y="6323"/>
                    <a:pt x="6977" y="6263"/>
                    <a:pt x="6977" y="6192"/>
                  </a:cubicBezTo>
                  <a:lnTo>
                    <a:pt x="6977" y="1263"/>
                  </a:lnTo>
                  <a:cubicBezTo>
                    <a:pt x="6941" y="1263"/>
                    <a:pt x="6941" y="1239"/>
                    <a:pt x="6941" y="1239"/>
                  </a:cubicBezTo>
                  <a:cubicBezTo>
                    <a:pt x="6929" y="1191"/>
                    <a:pt x="6882" y="1132"/>
                    <a:pt x="6810" y="1132"/>
                  </a:cubicBezTo>
                  <a:lnTo>
                    <a:pt x="6370" y="1132"/>
                  </a:lnTo>
                  <a:lnTo>
                    <a:pt x="6370" y="132"/>
                  </a:lnTo>
                  <a:cubicBezTo>
                    <a:pt x="6370" y="48"/>
                    <a:pt x="6310" y="1"/>
                    <a:pt x="6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57" name="Google Shape;12357;p82"/>
          <p:cNvGrpSpPr/>
          <p:nvPr/>
        </p:nvGrpSpPr>
        <p:grpSpPr>
          <a:xfrm>
            <a:off x="8059085" y="3957456"/>
            <a:ext cx="483095" cy="485641"/>
            <a:chOff x="6069423" y="2891892"/>
            <a:chExt cx="362321" cy="364231"/>
          </a:xfrm>
          <a:solidFill>
            <a:schemeClr val="tx1"/>
          </a:solidFill>
        </p:grpSpPr>
        <p:sp>
          <p:nvSpPr>
            <p:cNvPr id="12358" name="Google Shape;12358;p82"/>
            <p:cNvSpPr/>
            <p:nvPr/>
          </p:nvSpPr>
          <p:spPr>
            <a:xfrm>
              <a:off x="6069423" y="2891892"/>
              <a:ext cx="278958" cy="278958"/>
            </a:xfrm>
            <a:custGeom>
              <a:avLst/>
              <a:gdLst/>
              <a:ahLst/>
              <a:cxnLst/>
              <a:rect l="l" t="t" r="r" b="b"/>
              <a:pathLst>
                <a:path w="8764" h="8764" extrusionOk="0">
                  <a:moveTo>
                    <a:pt x="4120" y="1"/>
                  </a:moveTo>
                  <a:cubicBezTo>
                    <a:pt x="3858" y="1"/>
                    <a:pt x="3632" y="203"/>
                    <a:pt x="3572" y="453"/>
                  </a:cubicBezTo>
                  <a:lnTo>
                    <a:pt x="3406" y="1299"/>
                  </a:lnTo>
                  <a:cubicBezTo>
                    <a:pt x="3227" y="1358"/>
                    <a:pt x="3060" y="1418"/>
                    <a:pt x="2906" y="1513"/>
                  </a:cubicBezTo>
                  <a:lnTo>
                    <a:pt x="2191" y="1037"/>
                  </a:lnTo>
                  <a:cubicBezTo>
                    <a:pt x="2096" y="971"/>
                    <a:pt x="1987" y="940"/>
                    <a:pt x="1879" y="940"/>
                  </a:cubicBezTo>
                  <a:cubicBezTo>
                    <a:pt x="1732" y="940"/>
                    <a:pt x="1587" y="998"/>
                    <a:pt x="1477" y="1108"/>
                  </a:cubicBezTo>
                  <a:lnTo>
                    <a:pt x="1096" y="1477"/>
                  </a:lnTo>
                  <a:cubicBezTo>
                    <a:pt x="905" y="1668"/>
                    <a:pt x="882" y="1965"/>
                    <a:pt x="1024" y="2191"/>
                  </a:cubicBezTo>
                  <a:lnTo>
                    <a:pt x="1501" y="2906"/>
                  </a:lnTo>
                  <a:cubicBezTo>
                    <a:pt x="1417" y="3073"/>
                    <a:pt x="1358" y="3239"/>
                    <a:pt x="1298" y="3406"/>
                  </a:cubicBezTo>
                  <a:lnTo>
                    <a:pt x="441" y="3573"/>
                  </a:lnTo>
                  <a:cubicBezTo>
                    <a:pt x="179" y="3632"/>
                    <a:pt x="0" y="3858"/>
                    <a:pt x="0" y="4132"/>
                  </a:cubicBezTo>
                  <a:lnTo>
                    <a:pt x="0" y="4644"/>
                  </a:lnTo>
                  <a:cubicBezTo>
                    <a:pt x="0" y="4918"/>
                    <a:pt x="191" y="5132"/>
                    <a:pt x="441" y="5204"/>
                  </a:cubicBezTo>
                  <a:lnTo>
                    <a:pt x="1298" y="5359"/>
                  </a:lnTo>
                  <a:cubicBezTo>
                    <a:pt x="1358" y="5537"/>
                    <a:pt x="1417" y="5704"/>
                    <a:pt x="1501" y="5871"/>
                  </a:cubicBezTo>
                  <a:lnTo>
                    <a:pt x="1024" y="6585"/>
                  </a:lnTo>
                  <a:cubicBezTo>
                    <a:pt x="882" y="6811"/>
                    <a:pt x="905" y="7109"/>
                    <a:pt x="1096" y="7299"/>
                  </a:cubicBezTo>
                  <a:lnTo>
                    <a:pt x="1477" y="7668"/>
                  </a:lnTo>
                  <a:cubicBezTo>
                    <a:pt x="1587" y="7778"/>
                    <a:pt x="1732" y="7837"/>
                    <a:pt x="1879" y="7837"/>
                  </a:cubicBezTo>
                  <a:cubicBezTo>
                    <a:pt x="1987" y="7837"/>
                    <a:pt x="2096" y="7805"/>
                    <a:pt x="2191" y="7740"/>
                  </a:cubicBezTo>
                  <a:lnTo>
                    <a:pt x="2906" y="7264"/>
                  </a:lnTo>
                  <a:cubicBezTo>
                    <a:pt x="3060" y="7359"/>
                    <a:pt x="3227" y="7418"/>
                    <a:pt x="3406" y="7478"/>
                  </a:cubicBezTo>
                  <a:lnTo>
                    <a:pt x="3572" y="8323"/>
                  </a:lnTo>
                  <a:cubicBezTo>
                    <a:pt x="3632" y="8585"/>
                    <a:pt x="3858" y="8764"/>
                    <a:pt x="4120" y="8764"/>
                  </a:cubicBezTo>
                  <a:lnTo>
                    <a:pt x="4644" y="8764"/>
                  </a:lnTo>
                  <a:cubicBezTo>
                    <a:pt x="4906" y="8764"/>
                    <a:pt x="5132" y="8573"/>
                    <a:pt x="5192" y="8323"/>
                  </a:cubicBezTo>
                  <a:lnTo>
                    <a:pt x="5358" y="7478"/>
                  </a:lnTo>
                  <a:cubicBezTo>
                    <a:pt x="5489" y="7430"/>
                    <a:pt x="5620" y="7371"/>
                    <a:pt x="5763" y="7311"/>
                  </a:cubicBezTo>
                  <a:cubicBezTo>
                    <a:pt x="5846" y="7299"/>
                    <a:pt x="5894" y="7192"/>
                    <a:pt x="5846" y="7109"/>
                  </a:cubicBezTo>
                  <a:cubicBezTo>
                    <a:pt x="5812" y="7039"/>
                    <a:pt x="5751" y="6995"/>
                    <a:pt x="5684" y="6995"/>
                  </a:cubicBezTo>
                  <a:cubicBezTo>
                    <a:pt x="5659" y="6995"/>
                    <a:pt x="5634" y="7001"/>
                    <a:pt x="5608" y="7014"/>
                  </a:cubicBezTo>
                  <a:cubicBezTo>
                    <a:pt x="5465" y="7085"/>
                    <a:pt x="5311" y="7144"/>
                    <a:pt x="5144" y="7180"/>
                  </a:cubicBezTo>
                  <a:cubicBezTo>
                    <a:pt x="5084" y="7192"/>
                    <a:pt x="5025" y="7252"/>
                    <a:pt x="5013" y="7311"/>
                  </a:cubicBezTo>
                  <a:lnTo>
                    <a:pt x="4823" y="8264"/>
                  </a:lnTo>
                  <a:cubicBezTo>
                    <a:pt x="4811" y="8347"/>
                    <a:pt x="4715" y="8430"/>
                    <a:pt x="4632" y="8430"/>
                  </a:cubicBezTo>
                  <a:lnTo>
                    <a:pt x="4108" y="8430"/>
                  </a:lnTo>
                  <a:cubicBezTo>
                    <a:pt x="4013" y="8430"/>
                    <a:pt x="3930" y="8347"/>
                    <a:pt x="3918" y="8264"/>
                  </a:cubicBezTo>
                  <a:lnTo>
                    <a:pt x="3715" y="7311"/>
                  </a:lnTo>
                  <a:cubicBezTo>
                    <a:pt x="3703" y="7252"/>
                    <a:pt x="3656" y="7192"/>
                    <a:pt x="3584" y="7180"/>
                  </a:cubicBezTo>
                  <a:cubicBezTo>
                    <a:pt x="3358" y="7121"/>
                    <a:pt x="3156" y="7025"/>
                    <a:pt x="2965" y="6906"/>
                  </a:cubicBezTo>
                  <a:cubicBezTo>
                    <a:pt x="2935" y="6894"/>
                    <a:pt x="2900" y="6888"/>
                    <a:pt x="2864" y="6888"/>
                  </a:cubicBezTo>
                  <a:cubicBezTo>
                    <a:pt x="2828" y="6888"/>
                    <a:pt x="2792" y="6894"/>
                    <a:pt x="2763" y="6906"/>
                  </a:cubicBezTo>
                  <a:lnTo>
                    <a:pt x="1965" y="7442"/>
                  </a:lnTo>
                  <a:cubicBezTo>
                    <a:pt x="1934" y="7468"/>
                    <a:pt x="1894" y="7480"/>
                    <a:pt x="1854" y="7480"/>
                  </a:cubicBezTo>
                  <a:cubicBezTo>
                    <a:pt x="1802" y="7480"/>
                    <a:pt x="1749" y="7459"/>
                    <a:pt x="1715" y="7418"/>
                  </a:cubicBezTo>
                  <a:lnTo>
                    <a:pt x="1334" y="7049"/>
                  </a:lnTo>
                  <a:cubicBezTo>
                    <a:pt x="1263" y="6966"/>
                    <a:pt x="1263" y="6859"/>
                    <a:pt x="1310" y="6787"/>
                  </a:cubicBezTo>
                  <a:lnTo>
                    <a:pt x="1846" y="5990"/>
                  </a:lnTo>
                  <a:cubicBezTo>
                    <a:pt x="1882" y="5930"/>
                    <a:pt x="1882" y="5859"/>
                    <a:pt x="1846" y="5799"/>
                  </a:cubicBezTo>
                  <a:cubicBezTo>
                    <a:pt x="1727" y="5597"/>
                    <a:pt x="1655" y="5382"/>
                    <a:pt x="1572" y="5168"/>
                  </a:cubicBezTo>
                  <a:cubicBezTo>
                    <a:pt x="1560" y="5109"/>
                    <a:pt x="1501" y="5049"/>
                    <a:pt x="1441" y="5037"/>
                  </a:cubicBezTo>
                  <a:lnTo>
                    <a:pt x="489" y="4847"/>
                  </a:lnTo>
                  <a:cubicBezTo>
                    <a:pt x="393" y="4823"/>
                    <a:pt x="322" y="4739"/>
                    <a:pt x="322" y="4644"/>
                  </a:cubicBezTo>
                  <a:lnTo>
                    <a:pt x="322" y="4132"/>
                  </a:lnTo>
                  <a:cubicBezTo>
                    <a:pt x="322" y="4037"/>
                    <a:pt x="393" y="3954"/>
                    <a:pt x="489" y="3930"/>
                  </a:cubicBezTo>
                  <a:lnTo>
                    <a:pt x="1441" y="3739"/>
                  </a:lnTo>
                  <a:cubicBezTo>
                    <a:pt x="1501" y="3727"/>
                    <a:pt x="1560" y="3680"/>
                    <a:pt x="1572" y="3608"/>
                  </a:cubicBezTo>
                  <a:cubicBezTo>
                    <a:pt x="1632" y="3382"/>
                    <a:pt x="1727" y="3180"/>
                    <a:pt x="1846" y="2977"/>
                  </a:cubicBezTo>
                  <a:cubicBezTo>
                    <a:pt x="1870" y="2918"/>
                    <a:pt x="1870" y="2846"/>
                    <a:pt x="1846" y="2787"/>
                  </a:cubicBezTo>
                  <a:lnTo>
                    <a:pt x="1310" y="1989"/>
                  </a:lnTo>
                  <a:cubicBezTo>
                    <a:pt x="1251" y="1906"/>
                    <a:pt x="1263" y="1787"/>
                    <a:pt x="1334" y="1727"/>
                  </a:cubicBezTo>
                  <a:lnTo>
                    <a:pt x="1715" y="1358"/>
                  </a:lnTo>
                  <a:cubicBezTo>
                    <a:pt x="1754" y="1319"/>
                    <a:pt x="1804" y="1301"/>
                    <a:pt x="1854" y="1301"/>
                  </a:cubicBezTo>
                  <a:cubicBezTo>
                    <a:pt x="1894" y="1301"/>
                    <a:pt x="1933" y="1313"/>
                    <a:pt x="1965" y="1334"/>
                  </a:cubicBezTo>
                  <a:lnTo>
                    <a:pt x="2763" y="1870"/>
                  </a:lnTo>
                  <a:cubicBezTo>
                    <a:pt x="2792" y="1888"/>
                    <a:pt x="2828" y="1897"/>
                    <a:pt x="2864" y="1897"/>
                  </a:cubicBezTo>
                  <a:cubicBezTo>
                    <a:pt x="2900" y="1897"/>
                    <a:pt x="2935" y="1888"/>
                    <a:pt x="2965" y="1870"/>
                  </a:cubicBezTo>
                  <a:cubicBezTo>
                    <a:pt x="3156" y="1751"/>
                    <a:pt x="3382" y="1668"/>
                    <a:pt x="3584" y="1596"/>
                  </a:cubicBezTo>
                  <a:cubicBezTo>
                    <a:pt x="3644" y="1584"/>
                    <a:pt x="3703" y="1525"/>
                    <a:pt x="3715" y="1465"/>
                  </a:cubicBezTo>
                  <a:lnTo>
                    <a:pt x="3918" y="513"/>
                  </a:lnTo>
                  <a:cubicBezTo>
                    <a:pt x="3930" y="417"/>
                    <a:pt x="4013" y="346"/>
                    <a:pt x="4108" y="346"/>
                  </a:cubicBezTo>
                  <a:lnTo>
                    <a:pt x="4632" y="346"/>
                  </a:lnTo>
                  <a:cubicBezTo>
                    <a:pt x="4715" y="346"/>
                    <a:pt x="4811" y="417"/>
                    <a:pt x="4823" y="513"/>
                  </a:cubicBezTo>
                  <a:lnTo>
                    <a:pt x="5013" y="1465"/>
                  </a:lnTo>
                  <a:cubicBezTo>
                    <a:pt x="5025" y="1525"/>
                    <a:pt x="5073" y="1584"/>
                    <a:pt x="5144" y="1596"/>
                  </a:cubicBezTo>
                  <a:cubicBezTo>
                    <a:pt x="5370" y="1656"/>
                    <a:pt x="5585" y="1751"/>
                    <a:pt x="5775" y="1870"/>
                  </a:cubicBezTo>
                  <a:cubicBezTo>
                    <a:pt x="5805" y="1882"/>
                    <a:pt x="5838" y="1888"/>
                    <a:pt x="5870" y="1888"/>
                  </a:cubicBezTo>
                  <a:cubicBezTo>
                    <a:pt x="5903" y="1888"/>
                    <a:pt x="5936" y="1882"/>
                    <a:pt x="5966" y="1870"/>
                  </a:cubicBezTo>
                  <a:lnTo>
                    <a:pt x="6775" y="1334"/>
                  </a:lnTo>
                  <a:cubicBezTo>
                    <a:pt x="6806" y="1309"/>
                    <a:pt x="6846" y="1296"/>
                    <a:pt x="6886" y="1296"/>
                  </a:cubicBezTo>
                  <a:cubicBezTo>
                    <a:pt x="6938" y="1296"/>
                    <a:pt x="6991" y="1317"/>
                    <a:pt x="7025" y="1358"/>
                  </a:cubicBezTo>
                  <a:lnTo>
                    <a:pt x="7394" y="1727"/>
                  </a:lnTo>
                  <a:cubicBezTo>
                    <a:pt x="7466" y="1810"/>
                    <a:pt x="7466" y="1906"/>
                    <a:pt x="7430" y="1989"/>
                  </a:cubicBezTo>
                  <a:lnTo>
                    <a:pt x="6894" y="2787"/>
                  </a:lnTo>
                  <a:cubicBezTo>
                    <a:pt x="6847" y="2846"/>
                    <a:pt x="6847" y="2918"/>
                    <a:pt x="6894" y="2977"/>
                  </a:cubicBezTo>
                  <a:cubicBezTo>
                    <a:pt x="7013" y="3180"/>
                    <a:pt x="7085" y="3394"/>
                    <a:pt x="7156" y="3608"/>
                  </a:cubicBezTo>
                  <a:cubicBezTo>
                    <a:pt x="7168" y="3668"/>
                    <a:pt x="7228" y="3727"/>
                    <a:pt x="7287" y="3739"/>
                  </a:cubicBezTo>
                  <a:lnTo>
                    <a:pt x="8240" y="3930"/>
                  </a:lnTo>
                  <a:cubicBezTo>
                    <a:pt x="8335" y="3954"/>
                    <a:pt x="8406" y="4037"/>
                    <a:pt x="8406" y="4132"/>
                  </a:cubicBezTo>
                  <a:lnTo>
                    <a:pt x="8406" y="4644"/>
                  </a:lnTo>
                  <a:cubicBezTo>
                    <a:pt x="8406" y="4739"/>
                    <a:pt x="8335" y="4823"/>
                    <a:pt x="8240" y="4847"/>
                  </a:cubicBezTo>
                  <a:lnTo>
                    <a:pt x="7287" y="5037"/>
                  </a:lnTo>
                  <a:cubicBezTo>
                    <a:pt x="7228" y="5049"/>
                    <a:pt x="7168" y="5097"/>
                    <a:pt x="7156" y="5168"/>
                  </a:cubicBezTo>
                  <a:cubicBezTo>
                    <a:pt x="7109" y="5335"/>
                    <a:pt x="7049" y="5478"/>
                    <a:pt x="6978" y="5632"/>
                  </a:cubicBezTo>
                  <a:cubicBezTo>
                    <a:pt x="6930" y="5716"/>
                    <a:pt x="6978" y="5823"/>
                    <a:pt x="7073" y="5871"/>
                  </a:cubicBezTo>
                  <a:cubicBezTo>
                    <a:pt x="7095" y="5883"/>
                    <a:pt x="7119" y="5889"/>
                    <a:pt x="7143" y="5889"/>
                  </a:cubicBezTo>
                  <a:cubicBezTo>
                    <a:pt x="7209" y="5889"/>
                    <a:pt x="7276" y="5845"/>
                    <a:pt x="7311" y="5775"/>
                  </a:cubicBezTo>
                  <a:cubicBezTo>
                    <a:pt x="7370" y="5644"/>
                    <a:pt x="7430" y="5513"/>
                    <a:pt x="7466" y="5359"/>
                  </a:cubicBezTo>
                  <a:lnTo>
                    <a:pt x="8323" y="5204"/>
                  </a:lnTo>
                  <a:cubicBezTo>
                    <a:pt x="8585" y="5144"/>
                    <a:pt x="8763" y="4918"/>
                    <a:pt x="8763" y="4644"/>
                  </a:cubicBezTo>
                  <a:lnTo>
                    <a:pt x="8763" y="4132"/>
                  </a:lnTo>
                  <a:cubicBezTo>
                    <a:pt x="8763" y="3858"/>
                    <a:pt x="8573" y="3632"/>
                    <a:pt x="8323" y="3573"/>
                  </a:cubicBezTo>
                  <a:lnTo>
                    <a:pt x="7466" y="3406"/>
                  </a:lnTo>
                  <a:cubicBezTo>
                    <a:pt x="7406" y="3227"/>
                    <a:pt x="7347" y="3073"/>
                    <a:pt x="7263" y="2906"/>
                  </a:cubicBezTo>
                  <a:lnTo>
                    <a:pt x="7740" y="2191"/>
                  </a:lnTo>
                  <a:cubicBezTo>
                    <a:pt x="7882" y="1965"/>
                    <a:pt x="7859" y="1668"/>
                    <a:pt x="7668" y="1477"/>
                  </a:cubicBezTo>
                  <a:lnTo>
                    <a:pt x="7287" y="1108"/>
                  </a:lnTo>
                  <a:cubicBezTo>
                    <a:pt x="7177" y="998"/>
                    <a:pt x="7032" y="940"/>
                    <a:pt x="6885" y="940"/>
                  </a:cubicBezTo>
                  <a:cubicBezTo>
                    <a:pt x="6777" y="940"/>
                    <a:pt x="6668" y="971"/>
                    <a:pt x="6573" y="1037"/>
                  </a:cubicBezTo>
                  <a:lnTo>
                    <a:pt x="5858" y="1513"/>
                  </a:lnTo>
                  <a:cubicBezTo>
                    <a:pt x="5704" y="1418"/>
                    <a:pt x="5537" y="1358"/>
                    <a:pt x="5358" y="1299"/>
                  </a:cubicBezTo>
                  <a:lnTo>
                    <a:pt x="5192" y="453"/>
                  </a:lnTo>
                  <a:cubicBezTo>
                    <a:pt x="5132" y="179"/>
                    <a:pt x="4906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9" name="Google Shape;12359;p82"/>
            <p:cNvSpPr/>
            <p:nvPr/>
          </p:nvSpPr>
          <p:spPr>
            <a:xfrm>
              <a:off x="6161507" y="2967679"/>
              <a:ext cx="111851" cy="97432"/>
            </a:xfrm>
            <a:custGeom>
              <a:avLst/>
              <a:gdLst/>
              <a:ahLst/>
              <a:cxnLst/>
              <a:rect l="l" t="t" r="r" b="b"/>
              <a:pathLst>
                <a:path w="3514" h="3061" extrusionOk="0">
                  <a:moveTo>
                    <a:pt x="1489" y="1"/>
                  </a:moveTo>
                  <a:cubicBezTo>
                    <a:pt x="965" y="1"/>
                    <a:pt x="465" y="215"/>
                    <a:pt x="84" y="584"/>
                  </a:cubicBezTo>
                  <a:cubicBezTo>
                    <a:pt x="1" y="656"/>
                    <a:pt x="1" y="763"/>
                    <a:pt x="84" y="834"/>
                  </a:cubicBezTo>
                  <a:cubicBezTo>
                    <a:pt x="120" y="870"/>
                    <a:pt x="164" y="888"/>
                    <a:pt x="209" y="888"/>
                  </a:cubicBezTo>
                  <a:cubicBezTo>
                    <a:pt x="254" y="888"/>
                    <a:pt x="298" y="870"/>
                    <a:pt x="334" y="834"/>
                  </a:cubicBezTo>
                  <a:cubicBezTo>
                    <a:pt x="644" y="537"/>
                    <a:pt x="1060" y="358"/>
                    <a:pt x="1489" y="358"/>
                  </a:cubicBezTo>
                  <a:cubicBezTo>
                    <a:pt x="2418" y="358"/>
                    <a:pt x="3168" y="1108"/>
                    <a:pt x="3168" y="2025"/>
                  </a:cubicBezTo>
                  <a:cubicBezTo>
                    <a:pt x="3168" y="2299"/>
                    <a:pt x="3096" y="2549"/>
                    <a:pt x="2989" y="2787"/>
                  </a:cubicBezTo>
                  <a:cubicBezTo>
                    <a:pt x="2930" y="2894"/>
                    <a:pt x="2953" y="2989"/>
                    <a:pt x="3049" y="3037"/>
                  </a:cubicBezTo>
                  <a:cubicBezTo>
                    <a:pt x="3073" y="3061"/>
                    <a:pt x="3108" y="3061"/>
                    <a:pt x="3132" y="3061"/>
                  </a:cubicBezTo>
                  <a:cubicBezTo>
                    <a:pt x="3192" y="3061"/>
                    <a:pt x="3263" y="3025"/>
                    <a:pt x="3299" y="2954"/>
                  </a:cubicBezTo>
                  <a:cubicBezTo>
                    <a:pt x="3442" y="2668"/>
                    <a:pt x="3513" y="2358"/>
                    <a:pt x="3513" y="2025"/>
                  </a:cubicBezTo>
                  <a:cubicBezTo>
                    <a:pt x="3513" y="906"/>
                    <a:pt x="2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0" name="Google Shape;12360;p82"/>
            <p:cNvSpPr/>
            <p:nvPr/>
          </p:nvSpPr>
          <p:spPr>
            <a:xfrm>
              <a:off x="6144828" y="3007848"/>
              <a:ext cx="105389" cy="88742"/>
            </a:xfrm>
            <a:custGeom>
              <a:avLst/>
              <a:gdLst/>
              <a:ahLst/>
              <a:cxnLst/>
              <a:rect l="l" t="t" r="r" b="b"/>
              <a:pathLst>
                <a:path w="3311" h="2788" extrusionOk="0">
                  <a:moveTo>
                    <a:pt x="262" y="1"/>
                  </a:moveTo>
                  <a:cubicBezTo>
                    <a:pt x="194" y="1"/>
                    <a:pt x="124" y="44"/>
                    <a:pt x="96" y="108"/>
                  </a:cubicBezTo>
                  <a:cubicBezTo>
                    <a:pt x="25" y="323"/>
                    <a:pt x="1" y="549"/>
                    <a:pt x="1" y="763"/>
                  </a:cubicBezTo>
                  <a:cubicBezTo>
                    <a:pt x="1" y="1882"/>
                    <a:pt x="906" y="2787"/>
                    <a:pt x="2013" y="2787"/>
                  </a:cubicBezTo>
                  <a:cubicBezTo>
                    <a:pt x="2454" y="2787"/>
                    <a:pt x="2846" y="2656"/>
                    <a:pt x="3204" y="2406"/>
                  </a:cubicBezTo>
                  <a:cubicBezTo>
                    <a:pt x="3287" y="2347"/>
                    <a:pt x="3311" y="2239"/>
                    <a:pt x="3251" y="2156"/>
                  </a:cubicBezTo>
                  <a:cubicBezTo>
                    <a:pt x="3214" y="2104"/>
                    <a:pt x="3159" y="2075"/>
                    <a:pt x="3102" y="2075"/>
                  </a:cubicBezTo>
                  <a:cubicBezTo>
                    <a:pt x="3068" y="2075"/>
                    <a:pt x="3033" y="2086"/>
                    <a:pt x="3001" y="2108"/>
                  </a:cubicBezTo>
                  <a:cubicBezTo>
                    <a:pt x="2715" y="2311"/>
                    <a:pt x="2370" y="2418"/>
                    <a:pt x="2037" y="2418"/>
                  </a:cubicBezTo>
                  <a:cubicBezTo>
                    <a:pt x="1108" y="2418"/>
                    <a:pt x="370" y="1680"/>
                    <a:pt x="370" y="751"/>
                  </a:cubicBezTo>
                  <a:cubicBezTo>
                    <a:pt x="370" y="573"/>
                    <a:pt x="394" y="382"/>
                    <a:pt x="453" y="215"/>
                  </a:cubicBezTo>
                  <a:cubicBezTo>
                    <a:pt x="477" y="144"/>
                    <a:pt x="406" y="37"/>
                    <a:pt x="322" y="13"/>
                  </a:cubicBezTo>
                  <a:cubicBezTo>
                    <a:pt x="303" y="5"/>
                    <a:pt x="28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1" name="Google Shape;12361;p82"/>
            <p:cNvSpPr/>
            <p:nvPr/>
          </p:nvSpPr>
          <p:spPr>
            <a:xfrm>
              <a:off x="6245633" y="3069248"/>
              <a:ext cx="186110" cy="186874"/>
            </a:xfrm>
            <a:custGeom>
              <a:avLst/>
              <a:gdLst/>
              <a:ahLst/>
              <a:cxnLst/>
              <a:rect l="l" t="t" r="r" b="b"/>
              <a:pathLst>
                <a:path w="5847" h="5871" extrusionOk="0">
                  <a:moveTo>
                    <a:pt x="2751" y="1"/>
                  </a:moveTo>
                  <a:cubicBezTo>
                    <a:pt x="2549" y="1"/>
                    <a:pt x="2370" y="144"/>
                    <a:pt x="2335" y="346"/>
                  </a:cubicBezTo>
                  <a:lnTo>
                    <a:pt x="2227" y="858"/>
                  </a:lnTo>
                  <a:cubicBezTo>
                    <a:pt x="2144" y="894"/>
                    <a:pt x="2037" y="941"/>
                    <a:pt x="1965" y="977"/>
                  </a:cubicBezTo>
                  <a:lnTo>
                    <a:pt x="1513" y="680"/>
                  </a:lnTo>
                  <a:cubicBezTo>
                    <a:pt x="1449" y="631"/>
                    <a:pt x="1372" y="608"/>
                    <a:pt x="1293" y="608"/>
                  </a:cubicBezTo>
                  <a:cubicBezTo>
                    <a:pt x="1179" y="608"/>
                    <a:pt x="1061" y="655"/>
                    <a:pt x="977" y="739"/>
                  </a:cubicBezTo>
                  <a:lnTo>
                    <a:pt x="739" y="977"/>
                  </a:lnTo>
                  <a:cubicBezTo>
                    <a:pt x="596" y="1132"/>
                    <a:pt x="584" y="1346"/>
                    <a:pt x="680" y="1513"/>
                  </a:cubicBezTo>
                  <a:lnTo>
                    <a:pt x="977" y="1965"/>
                  </a:lnTo>
                  <a:cubicBezTo>
                    <a:pt x="918" y="2084"/>
                    <a:pt x="882" y="2215"/>
                    <a:pt x="834" y="2346"/>
                  </a:cubicBezTo>
                  <a:cubicBezTo>
                    <a:pt x="799" y="2442"/>
                    <a:pt x="858" y="2537"/>
                    <a:pt x="953" y="2573"/>
                  </a:cubicBezTo>
                  <a:cubicBezTo>
                    <a:pt x="968" y="2579"/>
                    <a:pt x="984" y="2582"/>
                    <a:pt x="1000" y="2582"/>
                  </a:cubicBezTo>
                  <a:cubicBezTo>
                    <a:pt x="1073" y="2582"/>
                    <a:pt x="1150" y="2522"/>
                    <a:pt x="1180" y="2454"/>
                  </a:cubicBezTo>
                  <a:cubicBezTo>
                    <a:pt x="1215" y="2323"/>
                    <a:pt x="1263" y="2192"/>
                    <a:pt x="1334" y="2049"/>
                  </a:cubicBezTo>
                  <a:cubicBezTo>
                    <a:pt x="1370" y="1989"/>
                    <a:pt x="1370" y="1918"/>
                    <a:pt x="1334" y="1858"/>
                  </a:cubicBezTo>
                  <a:lnTo>
                    <a:pt x="977" y="1322"/>
                  </a:lnTo>
                  <a:cubicBezTo>
                    <a:pt x="965" y="1287"/>
                    <a:pt x="965" y="1263"/>
                    <a:pt x="1001" y="1239"/>
                  </a:cubicBezTo>
                  <a:lnTo>
                    <a:pt x="1239" y="989"/>
                  </a:lnTo>
                  <a:cubicBezTo>
                    <a:pt x="1253" y="975"/>
                    <a:pt x="1271" y="969"/>
                    <a:pt x="1288" y="969"/>
                  </a:cubicBezTo>
                  <a:cubicBezTo>
                    <a:pt x="1301" y="969"/>
                    <a:pt x="1313" y="972"/>
                    <a:pt x="1322" y="977"/>
                  </a:cubicBezTo>
                  <a:lnTo>
                    <a:pt x="1858" y="1334"/>
                  </a:lnTo>
                  <a:cubicBezTo>
                    <a:pt x="1888" y="1358"/>
                    <a:pt x="1921" y="1370"/>
                    <a:pt x="1954" y="1370"/>
                  </a:cubicBezTo>
                  <a:cubicBezTo>
                    <a:pt x="1986" y="1370"/>
                    <a:pt x="2019" y="1358"/>
                    <a:pt x="2049" y="1334"/>
                  </a:cubicBezTo>
                  <a:cubicBezTo>
                    <a:pt x="2168" y="1263"/>
                    <a:pt x="2323" y="1203"/>
                    <a:pt x="2454" y="1168"/>
                  </a:cubicBezTo>
                  <a:cubicBezTo>
                    <a:pt x="2513" y="1156"/>
                    <a:pt x="2573" y="1096"/>
                    <a:pt x="2585" y="1037"/>
                  </a:cubicBezTo>
                  <a:lnTo>
                    <a:pt x="2704" y="418"/>
                  </a:lnTo>
                  <a:cubicBezTo>
                    <a:pt x="2704" y="382"/>
                    <a:pt x="2739" y="358"/>
                    <a:pt x="2775" y="358"/>
                  </a:cubicBezTo>
                  <a:lnTo>
                    <a:pt x="3120" y="358"/>
                  </a:lnTo>
                  <a:cubicBezTo>
                    <a:pt x="3156" y="358"/>
                    <a:pt x="3180" y="382"/>
                    <a:pt x="3192" y="418"/>
                  </a:cubicBezTo>
                  <a:lnTo>
                    <a:pt x="3311" y="1037"/>
                  </a:lnTo>
                  <a:cubicBezTo>
                    <a:pt x="3335" y="1096"/>
                    <a:pt x="3370" y="1156"/>
                    <a:pt x="3454" y="1168"/>
                  </a:cubicBezTo>
                  <a:cubicBezTo>
                    <a:pt x="3585" y="1215"/>
                    <a:pt x="3716" y="1263"/>
                    <a:pt x="3847" y="1334"/>
                  </a:cubicBezTo>
                  <a:cubicBezTo>
                    <a:pt x="3882" y="1352"/>
                    <a:pt x="3918" y="1361"/>
                    <a:pt x="3952" y="1361"/>
                  </a:cubicBezTo>
                  <a:cubicBezTo>
                    <a:pt x="3987" y="1361"/>
                    <a:pt x="4019" y="1352"/>
                    <a:pt x="4049" y="1334"/>
                  </a:cubicBezTo>
                  <a:lnTo>
                    <a:pt x="4585" y="977"/>
                  </a:lnTo>
                  <a:cubicBezTo>
                    <a:pt x="4595" y="972"/>
                    <a:pt x="4607" y="969"/>
                    <a:pt x="4619" y="969"/>
                  </a:cubicBezTo>
                  <a:cubicBezTo>
                    <a:pt x="4636" y="969"/>
                    <a:pt x="4654" y="975"/>
                    <a:pt x="4668" y="989"/>
                  </a:cubicBezTo>
                  <a:lnTo>
                    <a:pt x="4906" y="1239"/>
                  </a:lnTo>
                  <a:cubicBezTo>
                    <a:pt x="4942" y="1263"/>
                    <a:pt x="4942" y="1287"/>
                    <a:pt x="4918" y="1322"/>
                  </a:cubicBezTo>
                  <a:lnTo>
                    <a:pt x="4561" y="1858"/>
                  </a:lnTo>
                  <a:cubicBezTo>
                    <a:pt x="4525" y="1918"/>
                    <a:pt x="4525" y="1989"/>
                    <a:pt x="4561" y="2049"/>
                  </a:cubicBezTo>
                  <a:cubicBezTo>
                    <a:pt x="4644" y="2168"/>
                    <a:pt x="4704" y="2323"/>
                    <a:pt x="4728" y="2454"/>
                  </a:cubicBezTo>
                  <a:cubicBezTo>
                    <a:pt x="4740" y="2513"/>
                    <a:pt x="4799" y="2573"/>
                    <a:pt x="4859" y="2585"/>
                  </a:cubicBezTo>
                  <a:lnTo>
                    <a:pt x="5490" y="2704"/>
                  </a:lnTo>
                  <a:cubicBezTo>
                    <a:pt x="5513" y="2704"/>
                    <a:pt x="5549" y="2739"/>
                    <a:pt x="5549" y="2775"/>
                  </a:cubicBezTo>
                  <a:lnTo>
                    <a:pt x="5549" y="3120"/>
                  </a:lnTo>
                  <a:cubicBezTo>
                    <a:pt x="5549" y="3156"/>
                    <a:pt x="5513" y="3180"/>
                    <a:pt x="5490" y="3192"/>
                  </a:cubicBezTo>
                  <a:lnTo>
                    <a:pt x="4859" y="3311"/>
                  </a:lnTo>
                  <a:cubicBezTo>
                    <a:pt x="4799" y="3335"/>
                    <a:pt x="4740" y="3370"/>
                    <a:pt x="4728" y="3454"/>
                  </a:cubicBezTo>
                  <a:cubicBezTo>
                    <a:pt x="4680" y="3585"/>
                    <a:pt x="4644" y="3716"/>
                    <a:pt x="4561" y="3847"/>
                  </a:cubicBezTo>
                  <a:cubicBezTo>
                    <a:pt x="4537" y="3906"/>
                    <a:pt x="4537" y="3989"/>
                    <a:pt x="4561" y="4049"/>
                  </a:cubicBezTo>
                  <a:lnTo>
                    <a:pt x="4918" y="4585"/>
                  </a:lnTo>
                  <a:cubicBezTo>
                    <a:pt x="4942" y="4609"/>
                    <a:pt x="4942" y="4644"/>
                    <a:pt x="4906" y="4668"/>
                  </a:cubicBezTo>
                  <a:lnTo>
                    <a:pt x="4668" y="4906"/>
                  </a:lnTo>
                  <a:cubicBezTo>
                    <a:pt x="4655" y="4926"/>
                    <a:pt x="4638" y="4935"/>
                    <a:pt x="4622" y="4935"/>
                  </a:cubicBezTo>
                  <a:cubicBezTo>
                    <a:pt x="4609" y="4935"/>
                    <a:pt x="4595" y="4929"/>
                    <a:pt x="4585" y="4918"/>
                  </a:cubicBezTo>
                  <a:lnTo>
                    <a:pt x="4049" y="4561"/>
                  </a:lnTo>
                  <a:cubicBezTo>
                    <a:pt x="4019" y="4543"/>
                    <a:pt x="3984" y="4534"/>
                    <a:pt x="3948" y="4534"/>
                  </a:cubicBezTo>
                  <a:cubicBezTo>
                    <a:pt x="3912" y="4534"/>
                    <a:pt x="3876" y="4543"/>
                    <a:pt x="3847" y="4561"/>
                  </a:cubicBezTo>
                  <a:cubicBezTo>
                    <a:pt x="3728" y="4644"/>
                    <a:pt x="3585" y="4704"/>
                    <a:pt x="3454" y="4728"/>
                  </a:cubicBezTo>
                  <a:cubicBezTo>
                    <a:pt x="3394" y="4751"/>
                    <a:pt x="3335" y="4811"/>
                    <a:pt x="3311" y="4859"/>
                  </a:cubicBezTo>
                  <a:lnTo>
                    <a:pt x="3192" y="5490"/>
                  </a:lnTo>
                  <a:cubicBezTo>
                    <a:pt x="3192" y="5525"/>
                    <a:pt x="3168" y="5549"/>
                    <a:pt x="3120" y="5549"/>
                  </a:cubicBezTo>
                  <a:lnTo>
                    <a:pt x="2775" y="5549"/>
                  </a:lnTo>
                  <a:cubicBezTo>
                    <a:pt x="2751" y="5549"/>
                    <a:pt x="2716" y="5513"/>
                    <a:pt x="2704" y="5490"/>
                  </a:cubicBezTo>
                  <a:lnTo>
                    <a:pt x="2585" y="4859"/>
                  </a:lnTo>
                  <a:cubicBezTo>
                    <a:pt x="2573" y="4811"/>
                    <a:pt x="2525" y="4751"/>
                    <a:pt x="2454" y="4728"/>
                  </a:cubicBezTo>
                  <a:cubicBezTo>
                    <a:pt x="2323" y="4692"/>
                    <a:pt x="2180" y="4644"/>
                    <a:pt x="2049" y="4561"/>
                  </a:cubicBezTo>
                  <a:cubicBezTo>
                    <a:pt x="2019" y="4549"/>
                    <a:pt x="1986" y="4543"/>
                    <a:pt x="1954" y="4543"/>
                  </a:cubicBezTo>
                  <a:cubicBezTo>
                    <a:pt x="1921" y="4543"/>
                    <a:pt x="1888" y="4549"/>
                    <a:pt x="1858" y="4561"/>
                  </a:cubicBezTo>
                  <a:lnTo>
                    <a:pt x="1322" y="4918"/>
                  </a:lnTo>
                  <a:cubicBezTo>
                    <a:pt x="1306" y="4929"/>
                    <a:pt x="1293" y="4935"/>
                    <a:pt x="1280" y="4935"/>
                  </a:cubicBezTo>
                  <a:cubicBezTo>
                    <a:pt x="1265" y="4935"/>
                    <a:pt x="1252" y="4926"/>
                    <a:pt x="1239" y="4906"/>
                  </a:cubicBezTo>
                  <a:lnTo>
                    <a:pt x="1001" y="4668"/>
                  </a:lnTo>
                  <a:cubicBezTo>
                    <a:pt x="965" y="4644"/>
                    <a:pt x="965" y="4609"/>
                    <a:pt x="977" y="4585"/>
                  </a:cubicBezTo>
                  <a:lnTo>
                    <a:pt x="1334" y="4049"/>
                  </a:lnTo>
                  <a:cubicBezTo>
                    <a:pt x="1382" y="3989"/>
                    <a:pt x="1382" y="3906"/>
                    <a:pt x="1334" y="3847"/>
                  </a:cubicBezTo>
                  <a:cubicBezTo>
                    <a:pt x="1263" y="3728"/>
                    <a:pt x="1203" y="3585"/>
                    <a:pt x="1180" y="3454"/>
                  </a:cubicBezTo>
                  <a:cubicBezTo>
                    <a:pt x="1156" y="3394"/>
                    <a:pt x="1096" y="3335"/>
                    <a:pt x="1037" y="3311"/>
                  </a:cubicBezTo>
                  <a:lnTo>
                    <a:pt x="418" y="3192"/>
                  </a:lnTo>
                  <a:cubicBezTo>
                    <a:pt x="382" y="3192"/>
                    <a:pt x="358" y="3168"/>
                    <a:pt x="358" y="3120"/>
                  </a:cubicBezTo>
                  <a:lnTo>
                    <a:pt x="358" y="2775"/>
                  </a:lnTo>
                  <a:cubicBezTo>
                    <a:pt x="358" y="2751"/>
                    <a:pt x="382" y="2727"/>
                    <a:pt x="418" y="2704"/>
                  </a:cubicBezTo>
                  <a:lnTo>
                    <a:pt x="465" y="2692"/>
                  </a:lnTo>
                  <a:cubicBezTo>
                    <a:pt x="560" y="2680"/>
                    <a:pt x="620" y="2573"/>
                    <a:pt x="596" y="2477"/>
                  </a:cubicBezTo>
                  <a:cubicBezTo>
                    <a:pt x="586" y="2396"/>
                    <a:pt x="507" y="2341"/>
                    <a:pt x="425" y="2341"/>
                  </a:cubicBezTo>
                  <a:cubicBezTo>
                    <a:pt x="411" y="2341"/>
                    <a:pt x="396" y="2343"/>
                    <a:pt x="382" y="2346"/>
                  </a:cubicBezTo>
                  <a:lnTo>
                    <a:pt x="346" y="2370"/>
                  </a:lnTo>
                  <a:cubicBezTo>
                    <a:pt x="144" y="2406"/>
                    <a:pt x="1" y="2585"/>
                    <a:pt x="1" y="2775"/>
                  </a:cubicBezTo>
                  <a:lnTo>
                    <a:pt x="1" y="3120"/>
                  </a:lnTo>
                  <a:cubicBezTo>
                    <a:pt x="1" y="3335"/>
                    <a:pt x="144" y="3513"/>
                    <a:pt x="346" y="3537"/>
                  </a:cubicBezTo>
                  <a:lnTo>
                    <a:pt x="858" y="3644"/>
                  </a:lnTo>
                  <a:cubicBezTo>
                    <a:pt x="894" y="3728"/>
                    <a:pt x="941" y="3835"/>
                    <a:pt x="977" y="3906"/>
                  </a:cubicBezTo>
                  <a:lnTo>
                    <a:pt x="680" y="4359"/>
                  </a:lnTo>
                  <a:cubicBezTo>
                    <a:pt x="560" y="4525"/>
                    <a:pt x="596" y="4763"/>
                    <a:pt x="739" y="4894"/>
                  </a:cubicBezTo>
                  <a:lnTo>
                    <a:pt x="977" y="5132"/>
                  </a:lnTo>
                  <a:cubicBezTo>
                    <a:pt x="1067" y="5216"/>
                    <a:pt x="1182" y="5259"/>
                    <a:pt x="1292" y="5259"/>
                  </a:cubicBezTo>
                  <a:cubicBezTo>
                    <a:pt x="1371" y="5259"/>
                    <a:pt x="1448" y="5237"/>
                    <a:pt x="1513" y="5192"/>
                  </a:cubicBezTo>
                  <a:lnTo>
                    <a:pt x="1965" y="4894"/>
                  </a:lnTo>
                  <a:cubicBezTo>
                    <a:pt x="2049" y="4942"/>
                    <a:pt x="2144" y="4978"/>
                    <a:pt x="2227" y="5013"/>
                  </a:cubicBezTo>
                  <a:lnTo>
                    <a:pt x="2335" y="5537"/>
                  </a:lnTo>
                  <a:cubicBezTo>
                    <a:pt x="2382" y="5728"/>
                    <a:pt x="2561" y="5871"/>
                    <a:pt x="2751" y="5871"/>
                  </a:cubicBezTo>
                  <a:lnTo>
                    <a:pt x="3097" y="5871"/>
                  </a:lnTo>
                  <a:cubicBezTo>
                    <a:pt x="3299" y="5871"/>
                    <a:pt x="3478" y="5728"/>
                    <a:pt x="3513" y="5537"/>
                  </a:cubicBezTo>
                  <a:lnTo>
                    <a:pt x="3620" y="5013"/>
                  </a:lnTo>
                  <a:cubicBezTo>
                    <a:pt x="3704" y="4978"/>
                    <a:pt x="3811" y="4942"/>
                    <a:pt x="3882" y="4894"/>
                  </a:cubicBezTo>
                  <a:lnTo>
                    <a:pt x="4323" y="5192"/>
                  </a:lnTo>
                  <a:cubicBezTo>
                    <a:pt x="4391" y="5241"/>
                    <a:pt x="4472" y="5264"/>
                    <a:pt x="4552" y="5264"/>
                  </a:cubicBezTo>
                  <a:cubicBezTo>
                    <a:pt x="4667" y="5264"/>
                    <a:pt x="4781" y="5217"/>
                    <a:pt x="4859" y="5132"/>
                  </a:cubicBezTo>
                  <a:lnTo>
                    <a:pt x="5097" y="4894"/>
                  </a:lnTo>
                  <a:cubicBezTo>
                    <a:pt x="5252" y="4740"/>
                    <a:pt x="5263" y="4525"/>
                    <a:pt x="5156" y="4359"/>
                  </a:cubicBezTo>
                  <a:lnTo>
                    <a:pt x="4859" y="3906"/>
                  </a:lnTo>
                  <a:cubicBezTo>
                    <a:pt x="4906" y="3823"/>
                    <a:pt x="4954" y="3728"/>
                    <a:pt x="4978" y="3644"/>
                  </a:cubicBezTo>
                  <a:lnTo>
                    <a:pt x="5502" y="3537"/>
                  </a:lnTo>
                  <a:cubicBezTo>
                    <a:pt x="5692" y="3489"/>
                    <a:pt x="5847" y="3311"/>
                    <a:pt x="5847" y="3120"/>
                  </a:cubicBezTo>
                  <a:lnTo>
                    <a:pt x="5847" y="2775"/>
                  </a:lnTo>
                  <a:cubicBezTo>
                    <a:pt x="5847" y="2549"/>
                    <a:pt x="5716" y="2382"/>
                    <a:pt x="5502" y="2334"/>
                  </a:cubicBezTo>
                  <a:lnTo>
                    <a:pt x="4990" y="2227"/>
                  </a:lnTo>
                  <a:cubicBezTo>
                    <a:pt x="4954" y="2144"/>
                    <a:pt x="4906" y="2037"/>
                    <a:pt x="4871" y="1965"/>
                  </a:cubicBezTo>
                  <a:lnTo>
                    <a:pt x="5168" y="1513"/>
                  </a:lnTo>
                  <a:cubicBezTo>
                    <a:pt x="5287" y="1346"/>
                    <a:pt x="5252" y="1108"/>
                    <a:pt x="5109" y="977"/>
                  </a:cubicBezTo>
                  <a:lnTo>
                    <a:pt x="4871" y="739"/>
                  </a:lnTo>
                  <a:cubicBezTo>
                    <a:pt x="4780" y="656"/>
                    <a:pt x="4666" y="613"/>
                    <a:pt x="4555" y="613"/>
                  </a:cubicBezTo>
                  <a:cubicBezTo>
                    <a:pt x="4476" y="613"/>
                    <a:pt x="4399" y="635"/>
                    <a:pt x="4335" y="680"/>
                  </a:cubicBezTo>
                  <a:lnTo>
                    <a:pt x="3882" y="977"/>
                  </a:lnTo>
                  <a:cubicBezTo>
                    <a:pt x="3799" y="941"/>
                    <a:pt x="3704" y="894"/>
                    <a:pt x="3620" y="858"/>
                  </a:cubicBezTo>
                  <a:lnTo>
                    <a:pt x="3513" y="346"/>
                  </a:lnTo>
                  <a:cubicBezTo>
                    <a:pt x="3466" y="144"/>
                    <a:pt x="3287" y="1"/>
                    <a:pt x="3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2" name="Google Shape;12362;p82"/>
            <p:cNvSpPr/>
            <p:nvPr/>
          </p:nvSpPr>
          <p:spPr>
            <a:xfrm>
              <a:off x="6305888" y="3129884"/>
              <a:ext cx="64488" cy="64456"/>
            </a:xfrm>
            <a:custGeom>
              <a:avLst/>
              <a:gdLst/>
              <a:ahLst/>
              <a:cxnLst/>
              <a:rect l="l" t="t" r="r" b="b"/>
              <a:pathLst>
                <a:path w="2026" h="2025" extrusionOk="0">
                  <a:moveTo>
                    <a:pt x="1013" y="1"/>
                  </a:moveTo>
                  <a:cubicBezTo>
                    <a:pt x="453" y="1"/>
                    <a:pt x="1" y="441"/>
                    <a:pt x="1" y="1013"/>
                  </a:cubicBezTo>
                  <a:cubicBezTo>
                    <a:pt x="1" y="1561"/>
                    <a:pt x="442" y="2025"/>
                    <a:pt x="1013" y="2025"/>
                  </a:cubicBezTo>
                  <a:cubicBezTo>
                    <a:pt x="1227" y="2025"/>
                    <a:pt x="1442" y="1942"/>
                    <a:pt x="1620" y="1811"/>
                  </a:cubicBezTo>
                  <a:cubicBezTo>
                    <a:pt x="1692" y="1751"/>
                    <a:pt x="1704" y="1632"/>
                    <a:pt x="1644" y="1561"/>
                  </a:cubicBezTo>
                  <a:cubicBezTo>
                    <a:pt x="1608" y="1517"/>
                    <a:pt x="1549" y="1491"/>
                    <a:pt x="1493" y="1491"/>
                  </a:cubicBezTo>
                  <a:cubicBezTo>
                    <a:pt x="1457" y="1491"/>
                    <a:pt x="1422" y="1502"/>
                    <a:pt x="1394" y="1525"/>
                  </a:cubicBezTo>
                  <a:cubicBezTo>
                    <a:pt x="1275" y="1620"/>
                    <a:pt x="1144" y="1668"/>
                    <a:pt x="989" y="1668"/>
                  </a:cubicBezTo>
                  <a:cubicBezTo>
                    <a:pt x="632" y="1668"/>
                    <a:pt x="358" y="1370"/>
                    <a:pt x="358" y="1025"/>
                  </a:cubicBezTo>
                  <a:cubicBezTo>
                    <a:pt x="382" y="668"/>
                    <a:pt x="668" y="370"/>
                    <a:pt x="1025" y="370"/>
                  </a:cubicBezTo>
                  <a:cubicBezTo>
                    <a:pt x="1382" y="370"/>
                    <a:pt x="1668" y="668"/>
                    <a:pt x="1668" y="1013"/>
                  </a:cubicBezTo>
                  <a:cubicBezTo>
                    <a:pt x="1668" y="1120"/>
                    <a:pt x="1739" y="1191"/>
                    <a:pt x="1846" y="1191"/>
                  </a:cubicBezTo>
                  <a:cubicBezTo>
                    <a:pt x="1942" y="1191"/>
                    <a:pt x="2025" y="1120"/>
                    <a:pt x="2025" y="1013"/>
                  </a:cubicBezTo>
                  <a:cubicBezTo>
                    <a:pt x="2025" y="453"/>
                    <a:pt x="1573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3" name="Google Shape;12363;p82"/>
            <p:cNvSpPr/>
            <p:nvPr/>
          </p:nvSpPr>
          <p:spPr>
            <a:xfrm>
              <a:off x="6173634" y="2997631"/>
              <a:ext cx="70153" cy="70153"/>
            </a:xfrm>
            <a:custGeom>
              <a:avLst/>
              <a:gdLst/>
              <a:ahLst/>
              <a:cxnLst/>
              <a:rect l="l" t="t" r="r" b="b"/>
              <a:pathLst>
                <a:path w="2204" h="2204" extrusionOk="0">
                  <a:moveTo>
                    <a:pt x="1096" y="370"/>
                  </a:moveTo>
                  <a:cubicBezTo>
                    <a:pt x="1501" y="370"/>
                    <a:pt x="1834" y="703"/>
                    <a:pt x="1834" y="1108"/>
                  </a:cubicBezTo>
                  <a:cubicBezTo>
                    <a:pt x="1834" y="1501"/>
                    <a:pt x="1501" y="1834"/>
                    <a:pt x="1096" y="1834"/>
                  </a:cubicBezTo>
                  <a:cubicBezTo>
                    <a:pt x="691" y="1834"/>
                    <a:pt x="370" y="1501"/>
                    <a:pt x="370" y="1108"/>
                  </a:cubicBezTo>
                  <a:cubicBezTo>
                    <a:pt x="370" y="703"/>
                    <a:pt x="703" y="370"/>
                    <a:pt x="1096" y="370"/>
                  </a:cubicBezTo>
                  <a:close/>
                  <a:moveTo>
                    <a:pt x="1096" y="1"/>
                  </a:moveTo>
                  <a:cubicBezTo>
                    <a:pt x="489" y="1"/>
                    <a:pt x="1" y="489"/>
                    <a:pt x="1" y="1108"/>
                  </a:cubicBezTo>
                  <a:cubicBezTo>
                    <a:pt x="1" y="1715"/>
                    <a:pt x="489" y="2203"/>
                    <a:pt x="1096" y="2203"/>
                  </a:cubicBezTo>
                  <a:cubicBezTo>
                    <a:pt x="1715" y="2191"/>
                    <a:pt x="2203" y="1703"/>
                    <a:pt x="2203" y="1108"/>
                  </a:cubicBezTo>
                  <a:cubicBezTo>
                    <a:pt x="2203" y="489"/>
                    <a:pt x="1715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64" name="Google Shape;12364;p82"/>
          <p:cNvGrpSpPr/>
          <p:nvPr/>
        </p:nvGrpSpPr>
        <p:grpSpPr>
          <a:xfrm>
            <a:off x="8729127" y="3993827"/>
            <a:ext cx="411837" cy="414893"/>
            <a:chOff x="6571955" y="2919170"/>
            <a:chExt cx="308878" cy="311170"/>
          </a:xfrm>
          <a:solidFill>
            <a:schemeClr val="tx1"/>
          </a:solidFill>
        </p:grpSpPr>
        <p:sp>
          <p:nvSpPr>
            <p:cNvPr id="12365" name="Google Shape;12365;p82"/>
            <p:cNvSpPr/>
            <p:nvPr/>
          </p:nvSpPr>
          <p:spPr>
            <a:xfrm>
              <a:off x="6571955" y="2919170"/>
              <a:ext cx="245982" cy="237675"/>
            </a:xfrm>
            <a:custGeom>
              <a:avLst/>
              <a:gdLst/>
              <a:ahLst/>
              <a:cxnLst/>
              <a:rect l="l" t="t" r="r" b="b"/>
              <a:pathLst>
                <a:path w="7728" h="7467" extrusionOk="0">
                  <a:moveTo>
                    <a:pt x="3084" y="1680"/>
                  </a:moveTo>
                  <a:cubicBezTo>
                    <a:pt x="3405" y="1680"/>
                    <a:pt x="3679" y="1942"/>
                    <a:pt x="3679" y="2275"/>
                  </a:cubicBezTo>
                  <a:lnTo>
                    <a:pt x="3679" y="4049"/>
                  </a:lnTo>
                  <a:cubicBezTo>
                    <a:pt x="3679" y="4371"/>
                    <a:pt x="3405" y="4644"/>
                    <a:pt x="3084" y="4644"/>
                  </a:cubicBezTo>
                  <a:lnTo>
                    <a:pt x="2203" y="4644"/>
                  </a:lnTo>
                  <a:cubicBezTo>
                    <a:pt x="2143" y="4644"/>
                    <a:pt x="2084" y="4680"/>
                    <a:pt x="2072" y="4740"/>
                  </a:cubicBezTo>
                  <a:cubicBezTo>
                    <a:pt x="2060" y="4787"/>
                    <a:pt x="1929" y="5204"/>
                    <a:pt x="2096" y="5490"/>
                  </a:cubicBezTo>
                  <a:cubicBezTo>
                    <a:pt x="2036" y="5478"/>
                    <a:pt x="1977" y="5442"/>
                    <a:pt x="1917" y="5395"/>
                  </a:cubicBezTo>
                  <a:cubicBezTo>
                    <a:pt x="1786" y="5299"/>
                    <a:pt x="1703" y="5073"/>
                    <a:pt x="1679" y="4775"/>
                  </a:cubicBezTo>
                  <a:cubicBezTo>
                    <a:pt x="1679" y="4704"/>
                    <a:pt x="1608" y="4644"/>
                    <a:pt x="1536" y="4644"/>
                  </a:cubicBezTo>
                  <a:lnTo>
                    <a:pt x="822" y="4644"/>
                  </a:lnTo>
                  <a:cubicBezTo>
                    <a:pt x="488" y="4644"/>
                    <a:pt x="226" y="4371"/>
                    <a:pt x="226" y="4049"/>
                  </a:cubicBezTo>
                  <a:lnTo>
                    <a:pt x="226" y="2275"/>
                  </a:lnTo>
                  <a:cubicBezTo>
                    <a:pt x="226" y="1942"/>
                    <a:pt x="488" y="1680"/>
                    <a:pt x="822" y="1680"/>
                  </a:cubicBezTo>
                  <a:close/>
                  <a:moveTo>
                    <a:pt x="2739" y="1"/>
                  </a:moveTo>
                  <a:cubicBezTo>
                    <a:pt x="2334" y="1"/>
                    <a:pt x="2024" y="322"/>
                    <a:pt x="2024" y="715"/>
                  </a:cubicBezTo>
                  <a:lnTo>
                    <a:pt x="2024" y="1382"/>
                  </a:lnTo>
                  <a:lnTo>
                    <a:pt x="881" y="1382"/>
                  </a:lnTo>
                  <a:cubicBezTo>
                    <a:pt x="393" y="1382"/>
                    <a:pt x="0" y="1763"/>
                    <a:pt x="0" y="2263"/>
                  </a:cubicBezTo>
                  <a:lnTo>
                    <a:pt x="0" y="4025"/>
                  </a:lnTo>
                  <a:cubicBezTo>
                    <a:pt x="0" y="4513"/>
                    <a:pt x="393" y="4906"/>
                    <a:pt x="881" y="4906"/>
                  </a:cubicBezTo>
                  <a:lnTo>
                    <a:pt x="1465" y="4906"/>
                  </a:lnTo>
                  <a:cubicBezTo>
                    <a:pt x="1500" y="5240"/>
                    <a:pt x="1619" y="5466"/>
                    <a:pt x="1822" y="5621"/>
                  </a:cubicBezTo>
                  <a:cubicBezTo>
                    <a:pt x="1893" y="5668"/>
                    <a:pt x="1953" y="5704"/>
                    <a:pt x="2024" y="5740"/>
                  </a:cubicBezTo>
                  <a:lnTo>
                    <a:pt x="2024" y="7323"/>
                  </a:lnTo>
                  <a:lnTo>
                    <a:pt x="1977" y="7323"/>
                  </a:lnTo>
                  <a:cubicBezTo>
                    <a:pt x="1977" y="7395"/>
                    <a:pt x="2036" y="7466"/>
                    <a:pt x="2131" y="7466"/>
                  </a:cubicBezTo>
                  <a:cubicBezTo>
                    <a:pt x="2215" y="7466"/>
                    <a:pt x="2274" y="7407"/>
                    <a:pt x="2274" y="7323"/>
                  </a:cubicBezTo>
                  <a:lnTo>
                    <a:pt x="2274" y="5787"/>
                  </a:lnTo>
                  <a:lnTo>
                    <a:pt x="2298" y="5787"/>
                  </a:lnTo>
                  <a:cubicBezTo>
                    <a:pt x="2393" y="5787"/>
                    <a:pt x="2489" y="5776"/>
                    <a:pt x="2548" y="5752"/>
                  </a:cubicBezTo>
                  <a:cubicBezTo>
                    <a:pt x="2620" y="5740"/>
                    <a:pt x="2679" y="5668"/>
                    <a:pt x="2679" y="5597"/>
                  </a:cubicBezTo>
                  <a:cubicBezTo>
                    <a:pt x="2679" y="5514"/>
                    <a:pt x="2620" y="5442"/>
                    <a:pt x="2548" y="5430"/>
                  </a:cubicBezTo>
                  <a:cubicBezTo>
                    <a:pt x="2477" y="5406"/>
                    <a:pt x="2429" y="5383"/>
                    <a:pt x="2393" y="5335"/>
                  </a:cubicBezTo>
                  <a:cubicBezTo>
                    <a:pt x="2322" y="5216"/>
                    <a:pt x="2334" y="5037"/>
                    <a:pt x="2370" y="4906"/>
                  </a:cubicBezTo>
                  <a:lnTo>
                    <a:pt x="3120" y="4906"/>
                  </a:lnTo>
                  <a:cubicBezTo>
                    <a:pt x="3620" y="4906"/>
                    <a:pt x="4001" y="4513"/>
                    <a:pt x="4001" y="4025"/>
                  </a:cubicBezTo>
                  <a:lnTo>
                    <a:pt x="4001" y="2263"/>
                  </a:lnTo>
                  <a:cubicBezTo>
                    <a:pt x="4001" y="1763"/>
                    <a:pt x="3620" y="1382"/>
                    <a:pt x="3120" y="1382"/>
                  </a:cubicBezTo>
                  <a:lnTo>
                    <a:pt x="2298" y="1382"/>
                  </a:lnTo>
                  <a:lnTo>
                    <a:pt x="2298" y="1156"/>
                  </a:lnTo>
                  <a:lnTo>
                    <a:pt x="3024" y="1156"/>
                  </a:lnTo>
                  <a:cubicBezTo>
                    <a:pt x="3096" y="1156"/>
                    <a:pt x="3167" y="1096"/>
                    <a:pt x="3167" y="1013"/>
                  </a:cubicBezTo>
                  <a:cubicBezTo>
                    <a:pt x="3167" y="930"/>
                    <a:pt x="3108" y="858"/>
                    <a:pt x="3024" y="858"/>
                  </a:cubicBezTo>
                  <a:lnTo>
                    <a:pt x="2298" y="858"/>
                  </a:lnTo>
                  <a:lnTo>
                    <a:pt x="2298" y="692"/>
                  </a:lnTo>
                  <a:cubicBezTo>
                    <a:pt x="2298" y="453"/>
                    <a:pt x="2489" y="263"/>
                    <a:pt x="2727" y="263"/>
                  </a:cubicBezTo>
                  <a:lnTo>
                    <a:pt x="7001" y="263"/>
                  </a:lnTo>
                  <a:cubicBezTo>
                    <a:pt x="7239" y="263"/>
                    <a:pt x="7430" y="453"/>
                    <a:pt x="7430" y="692"/>
                  </a:cubicBezTo>
                  <a:lnTo>
                    <a:pt x="7430" y="858"/>
                  </a:lnTo>
                  <a:lnTo>
                    <a:pt x="3632" y="858"/>
                  </a:lnTo>
                  <a:cubicBezTo>
                    <a:pt x="3560" y="858"/>
                    <a:pt x="3489" y="918"/>
                    <a:pt x="3489" y="1013"/>
                  </a:cubicBezTo>
                  <a:cubicBezTo>
                    <a:pt x="3489" y="1084"/>
                    <a:pt x="3548" y="1156"/>
                    <a:pt x="3632" y="1156"/>
                  </a:cubicBezTo>
                  <a:lnTo>
                    <a:pt x="7430" y="1156"/>
                  </a:lnTo>
                  <a:lnTo>
                    <a:pt x="7430" y="1823"/>
                  </a:lnTo>
                  <a:cubicBezTo>
                    <a:pt x="7430" y="1906"/>
                    <a:pt x="7489" y="1977"/>
                    <a:pt x="7573" y="1977"/>
                  </a:cubicBezTo>
                  <a:cubicBezTo>
                    <a:pt x="7656" y="1977"/>
                    <a:pt x="7727" y="1918"/>
                    <a:pt x="7727" y="1823"/>
                  </a:cubicBezTo>
                  <a:lnTo>
                    <a:pt x="7727" y="715"/>
                  </a:lnTo>
                  <a:cubicBezTo>
                    <a:pt x="7727" y="311"/>
                    <a:pt x="7394" y="1"/>
                    <a:pt x="7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6" name="Google Shape;12366;p82"/>
            <p:cNvSpPr/>
            <p:nvPr/>
          </p:nvSpPr>
          <p:spPr>
            <a:xfrm>
              <a:off x="6708760" y="3206436"/>
              <a:ext cx="33740" cy="9517"/>
            </a:xfrm>
            <a:custGeom>
              <a:avLst/>
              <a:gdLst/>
              <a:ahLst/>
              <a:cxnLst/>
              <a:rect l="l" t="t" r="r" b="b"/>
              <a:pathLst>
                <a:path w="1060" h="299" extrusionOk="0">
                  <a:moveTo>
                    <a:pt x="155" y="1"/>
                  </a:moveTo>
                  <a:cubicBezTo>
                    <a:pt x="84" y="1"/>
                    <a:pt x="0" y="60"/>
                    <a:pt x="0" y="156"/>
                  </a:cubicBezTo>
                  <a:cubicBezTo>
                    <a:pt x="0" y="239"/>
                    <a:pt x="60" y="299"/>
                    <a:pt x="155" y="299"/>
                  </a:cubicBezTo>
                  <a:lnTo>
                    <a:pt x="917" y="299"/>
                  </a:lnTo>
                  <a:cubicBezTo>
                    <a:pt x="989" y="299"/>
                    <a:pt x="1060" y="239"/>
                    <a:pt x="1060" y="156"/>
                  </a:cubicBezTo>
                  <a:cubicBezTo>
                    <a:pt x="1060" y="84"/>
                    <a:pt x="1000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7" name="Google Shape;12367;p82"/>
            <p:cNvSpPr/>
            <p:nvPr/>
          </p:nvSpPr>
          <p:spPr>
            <a:xfrm>
              <a:off x="6604549" y="2993079"/>
              <a:ext cx="59904" cy="51565"/>
            </a:xfrm>
            <a:custGeom>
              <a:avLst/>
              <a:gdLst/>
              <a:ahLst/>
              <a:cxnLst/>
              <a:rect l="l" t="t" r="r" b="b"/>
              <a:pathLst>
                <a:path w="1882" h="1620" extrusionOk="0">
                  <a:moveTo>
                    <a:pt x="1346" y="275"/>
                  </a:moveTo>
                  <a:cubicBezTo>
                    <a:pt x="1512" y="275"/>
                    <a:pt x="1596" y="441"/>
                    <a:pt x="1596" y="596"/>
                  </a:cubicBezTo>
                  <a:cubicBezTo>
                    <a:pt x="1596" y="834"/>
                    <a:pt x="1357" y="1096"/>
                    <a:pt x="941" y="1322"/>
                  </a:cubicBezTo>
                  <a:cubicBezTo>
                    <a:pt x="524" y="1096"/>
                    <a:pt x="286" y="834"/>
                    <a:pt x="286" y="596"/>
                  </a:cubicBezTo>
                  <a:cubicBezTo>
                    <a:pt x="286" y="441"/>
                    <a:pt x="381" y="275"/>
                    <a:pt x="536" y="275"/>
                  </a:cubicBezTo>
                  <a:cubicBezTo>
                    <a:pt x="655" y="275"/>
                    <a:pt x="750" y="334"/>
                    <a:pt x="798" y="382"/>
                  </a:cubicBezTo>
                  <a:cubicBezTo>
                    <a:pt x="834" y="429"/>
                    <a:pt x="881" y="441"/>
                    <a:pt x="941" y="441"/>
                  </a:cubicBezTo>
                  <a:cubicBezTo>
                    <a:pt x="1000" y="441"/>
                    <a:pt x="1048" y="406"/>
                    <a:pt x="1095" y="382"/>
                  </a:cubicBezTo>
                  <a:cubicBezTo>
                    <a:pt x="1131" y="334"/>
                    <a:pt x="1226" y="275"/>
                    <a:pt x="134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63"/>
                    <a:pt x="0" y="596"/>
                  </a:cubicBezTo>
                  <a:cubicBezTo>
                    <a:pt x="0" y="798"/>
                    <a:pt x="107" y="1215"/>
                    <a:pt x="834" y="1584"/>
                  </a:cubicBezTo>
                  <a:cubicBezTo>
                    <a:pt x="869" y="1608"/>
                    <a:pt x="917" y="1620"/>
                    <a:pt x="941" y="1620"/>
                  </a:cubicBezTo>
                  <a:cubicBezTo>
                    <a:pt x="976" y="1620"/>
                    <a:pt x="1012" y="1608"/>
                    <a:pt x="1048" y="1584"/>
                  </a:cubicBezTo>
                  <a:cubicBezTo>
                    <a:pt x="1762" y="1215"/>
                    <a:pt x="1881" y="798"/>
                    <a:pt x="1881" y="596"/>
                  </a:cubicBezTo>
                  <a:cubicBezTo>
                    <a:pt x="1881" y="263"/>
                    <a:pt x="1643" y="1"/>
                    <a:pt x="1346" y="1"/>
                  </a:cubicBezTo>
                  <a:cubicBezTo>
                    <a:pt x="1167" y="1"/>
                    <a:pt x="1036" y="72"/>
                    <a:pt x="941" y="132"/>
                  </a:cubicBezTo>
                  <a:cubicBezTo>
                    <a:pt x="857" y="72"/>
                    <a:pt x="714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8" name="Google Shape;12368;p82"/>
            <p:cNvSpPr/>
            <p:nvPr/>
          </p:nvSpPr>
          <p:spPr>
            <a:xfrm>
              <a:off x="6634469" y="2991933"/>
              <a:ext cx="246364" cy="238407"/>
            </a:xfrm>
            <a:custGeom>
              <a:avLst/>
              <a:gdLst/>
              <a:ahLst/>
              <a:cxnLst/>
              <a:rect l="l" t="t" r="r" b="b"/>
              <a:pathLst>
                <a:path w="7740" h="7490" extrusionOk="0">
                  <a:moveTo>
                    <a:pt x="6847" y="1727"/>
                  </a:moveTo>
                  <a:cubicBezTo>
                    <a:pt x="7180" y="1727"/>
                    <a:pt x="7442" y="1989"/>
                    <a:pt x="7442" y="2323"/>
                  </a:cubicBezTo>
                  <a:lnTo>
                    <a:pt x="7442" y="4085"/>
                  </a:lnTo>
                  <a:lnTo>
                    <a:pt x="7454" y="4085"/>
                  </a:lnTo>
                  <a:cubicBezTo>
                    <a:pt x="7454" y="4406"/>
                    <a:pt x="7192" y="4680"/>
                    <a:pt x="6859" y="4680"/>
                  </a:cubicBezTo>
                  <a:lnTo>
                    <a:pt x="6144" y="4680"/>
                  </a:lnTo>
                  <a:cubicBezTo>
                    <a:pt x="6073" y="4680"/>
                    <a:pt x="6013" y="4740"/>
                    <a:pt x="6001" y="4811"/>
                  </a:cubicBezTo>
                  <a:cubicBezTo>
                    <a:pt x="5990" y="5121"/>
                    <a:pt x="5894" y="5335"/>
                    <a:pt x="5751" y="5454"/>
                  </a:cubicBezTo>
                  <a:cubicBezTo>
                    <a:pt x="5692" y="5490"/>
                    <a:pt x="5632" y="5525"/>
                    <a:pt x="5573" y="5537"/>
                  </a:cubicBezTo>
                  <a:cubicBezTo>
                    <a:pt x="5728" y="5252"/>
                    <a:pt x="5609" y="4835"/>
                    <a:pt x="5597" y="4799"/>
                  </a:cubicBezTo>
                  <a:cubicBezTo>
                    <a:pt x="5585" y="4740"/>
                    <a:pt x="5525" y="4692"/>
                    <a:pt x="5466" y="4692"/>
                  </a:cubicBezTo>
                  <a:lnTo>
                    <a:pt x="4585" y="4692"/>
                  </a:lnTo>
                  <a:cubicBezTo>
                    <a:pt x="4251" y="4692"/>
                    <a:pt x="3989" y="4418"/>
                    <a:pt x="3989" y="4097"/>
                  </a:cubicBezTo>
                  <a:lnTo>
                    <a:pt x="3989" y="2323"/>
                  </a:lnTo>
                  <a:cubicBezTo>
                    <a:pt x="3989" y="1989"/>
                    <a:pt x="4251" y="1727"/>
                    <a:pt x="4585" y="1727"/>
                  </a:cubicBezTo>
                  <a:close/>
                  <a:moveTo>
                    <a:pt x="5430" y="6609"/>
                  </a:moveTo>
                  <a:lnTo>
                    <a:pt x="5430" y="6776"/>
                  </a:lnTo>
                  <a:cubicBezTo>
                    <a:pt x="5430" y="7014"/>
                    <a:pt x="5239" y="7204"/>
                    <a:pt x="5001" y="7204"/>
                  </a:cubicBezTo>
                  <a:lnTo>
                    <a:pt x="727" y="7204"/>
                  </a:lnTo>
                  <a:cubicBezTo>
                    <a:pt x="489" y="7204"/>
                    <a:pt x="298" y="7014"/>
                    <a:pt x="298" y="6776"/>
                  </a:cubicBezTo>
                  <a:lnTo>
                    <a:pt x="298" y="6609"/>
                  </a:lnTo>
                  <a:close/>
                  <a:moveTo>
                    <a:pt x="5573" y="1"/>
                  </a:moveTo>
                  <a:cubicBezTo>
                    <a:pt x="5489" y="1"/>
                    <a:pt x="5418" y="61"/>
                    <a:pt x="5418" y="144"/>
                  </a:cubicBezTo>
                  <a:lnTo>
                    <a:pt x="5418" y="1430"/>
                  </a:lnTo>
                  <a:lnTo>
                    <a:pt x="4585" y="1430"/>
                  </a:lnTo>
                  <a:cubicBezTo>
                    <a:pt x="4096" y="1430"/>
                    <a:pt x="3704" y="1823"/>
                    <a:pt x="3704" y="2311"/>
                  </a:cubicBezTo>
                  <a:lnTo>
                    <a:pt x="3704" y="4073"/>
                  </a:lnTo>
                  <a:cubicBezTo>
                    <a:pt x="3704" y="4573"/>
                    <a:pt x="4096" y="4954"/>
                    <a:pt x="4585" y="4954"/>
                  </a:cubicBezTo>
                  <a:lnTo>
                    <a:pt x="5347" y="4954"/>
                  </a:lnTo>
                  <a:cubicBezTo>
                    <a:pt x="5359" y="5073"/>
                    <a:pt x="5370" y="5264"/>
                    <a:pt x="5311" y="5383"/>
                  </a:cubicBezTo>
                  <a:cubicBezTo>
                    <a:pt x="5287" y="5442"/>
                    <a:pt x="5239" y="5478"/>
                    <a:pt x="5168" y="5478"/>
                  </a:cubicBezTo>
                  <a:cubicBezTo>
                    <a:pt x="5097" y="5490"/>
                    <a:pt x="5025" y="5549"/>
                    <a:pt x="5025" y="5645"/>
                  </a:cubicBezTo>
                  <a:cubicBezTo>
                    <a:pt x="5025" y="5716"/>
                    <a:pt x="5097" y="5787"/>
                    <a:pt x="5168" y="5799"/>
                  </a:cubicBezTo>
                  <a:cubicBezTo>
                    <a:pt x="5228" y="5823"/>
                    <a:pt x="5311" y="5835"/>
                    <a:pt x="5418" y="5835"/>
                  </a:cubicBezTo>
                  <a:lnTo>
                    <a:pt x="5430" y="5835"/>
                  </a:lnTo>
                  <a:lnTo>
                    <a:pt x="5430" y="6323"/>
                  </a:lnTo>
                  <a:lnTo>
                    <a:pt x="298" y="6323"/>
                  </a:lnTo>
                  <a:lnTo>
                    <a:pt x="298" y="5656"/>
                  </a:lnTo>
                  <a:cubicBezTo>
                    <a:pt x="298" y="5585"/>
                    <a:pt x="239" y="5502"/>
                    <a:pt x="144" y="5502"/>
                  </a:cubicBezTo>
                  <a:cubicBezTo>
                    <a:pt x="72" y="5502"/>
                    <a:pt x="1" y="5561"/>
                    <a:pt x="1" y="5656"/>
                  </a:cubicBezTo>
                  <a:lnTo>
                    <a:pt x="1" y="6776"/>
                  </a:lnTo>
                  <a:cubicBezTo>
                    <a:pt x="1" y="7180"/>
                    <a:pt x="334" y="7490"/>
                    <a:pt x="715" y="7490"/>
                  </a:cubicBezTo>
                  <a:lnTo>
                    <a:pt x="4989" y="7490"/>
                  </a:lnTo>
                  <a:cubicBezTo>
                    <a:pt x="5394" y="7490"/>
                    <a:pt x="5704" y="7157"/>
                    <a:pt x="5704" y="6776"/>
                  </a:cubicBezTo>
                  <a:lnTo>
                    <a:pt x="5704" y="5787"/>
                  </a:lnTo>
                  <a:cubicBezTo>
                    <a:pt x="5775" y="5764"/>
                    <a:pt x="5847" y="5728"/>
                    <a:pt x="5906" y="5668"/>
                  </a:cubicBezTo>
                  <a:cubicBezTo>
                    <a:pt x="6097" y="5525"/>
                    <a:pt x="6216" y="5287"/>
                    <a:pt x="6263" y="4954"/>
                  </a:cubicBezTo>
                  <a:lnTo>
                    <a:pt x="6847" y="4954"/>
                  </a:lnTo>
                  <a:cubicBezTo>
                    <a:pt x="7335" y="4954"/>
                    <a:pt x="7728" y="4573"/>
                    <a:pt x="7728" y="4085"/>
                  </a:cubicBezTo>
                  <a:lnTo>
                    <a:pt x="7728" y="2311"/>
                  </a:lnTo>
                  <a:cubicBezTo>
                    <a:pt x="7740" y="1835"/>
                    <a:pt x="7359" y="1430"/>
                    <a:pt x="6859" y="1430"/>
                  </a:cubicBezTo>
                  <a:lnTo>
                    <a:pt x="5716" y="1430"/>
                  </a:lnTo>
                  <a:lnTo>
                    <a:pt x="5716" y="144"/>
                  </a:lnTo>
                  <a:cubicBezTo>
                    <a:pt x="5716" y="72"/>
                    <a:pt x="5656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9" name="Google Shape;12369;p82"/>
            <p:cNvSpPr/>
            <p:nvPr/>
          </p:nvSpPr>
          <p:spPr>
            <a:xfrm>
              <a:off x="6790627" y="3057885"/>
              <a:ext cx="52329" cy="60668"/>
            </a:xfrm>
            <a:custGeom>
              <a:avLst/>
              <a:gdLst/>
              <a:ahLst/>
              <a:cxnLst/>
              <a:rect l="l" t="t" r="r" b="b"/>
              <a:pathLst>
                <a:path w="1644" h="1906" extrusionOk="0">
                  <a:moveTo>
                    <a:pt x="822" y="286"/>
                  </a:moveTo>
                  <a:cubicBezTo>
                    <a:pt x="976" y="286"/>
                    <a:pt x="1084" y="405"/>
                    <a:pt x="1084" y="536"/>
                  </a:cubicBezTo>
                  <a:cubicBezTo>
                    <a:pt x="1084" y="679"/>
                    <a:pt x="964" y="786"/>
                    <a:pt x="822" y="786"/>
                  </a:cubicBezTo>
                  <a:cubicBezTo>
                    <a:pt x="691" y="786"/>
                    <a:pt x="572" y="667"/>
                    <a:pt x="572" y="536"/>
                  </a:cubicBezTo>
                  <a:cubicBezTo>
                    <a:pt x="572" y="405"/>
                    <a:pt x="691" y="286"/>
                    <a:pt x="822" y="286"/>
                  </a:cubicBezTo>
                  <a:close/>
                  <a:moveTo>
                    <a:pt x="936" y="1096"/>
                  </a:moveTo>
                  <a:cubicBezTo>
                    <a:pt x="1165" y="1096"/>
                    <a:pt x="1345" y="1305"/>
                    <a:pt x="1345" y="1548"/>
                  </a:cubicBezTo>
                  <a:cubicBezTo>
                    <a:pt x="1345" y="1572"/>
                    <a:pt x="1322" y="1608"/>
                    <a:pt x="1286" y="1608"/>
                  </a:cubicBezTo>
                  <a:lnTo>
                    <a:pt x="369" y="1608"/>
                  </a:lnTo>
                  <a:cubicBezTo>
                    <a:pt x="333" y="1608"/>
                    <a:pt x="298" y="1572"/>
                    <a:pt x="298" y="1548"/>
                  </a:cubicBezTo>
                  <a:lnTo>
                    <a:pt x="298" y="1537"/>
                  </a:lnTo>
                  <a:cubicBezTo>
                    <a:pt x="298" y="1298"/>
                    <a:pt x="500" y="1096"/>
                    <a:pt x="738" y="1096"/>
                  </a:cubicBezTo>
                  <a:lnTo>
                    <a:pt x="917" y="1096"/>
                  </a:lnTo>
                  <a:cubicBezTo>
                    <a:pt x="923" y="1096"/>
                    <a:pt x="929" y="1096"/>
                    <a:pt x="936" y="1096"/>
                  </a:cubicBezTo>
                  <a:close/>
                  <a:moveTo>
                    <a:pt x="822" y="1"/>
                  </a:moveTo>
                  <a:cubicBezTo>
                    <a:pt x="512" y="1"/>
                    <a:pt x="274" y="239"/>
                    <a:pt x="274" y="548"/>
                  </a:cubicBezTo>
                  <a:cubicBezTo>
                    <a:pt x="274" y="679"/>
                    <a:pt x="322" y="798"/>
                    <a:pt x="393" y="894"/>
                  </a:cubicBezTo>
                  <a:cubicBezTo>
                    <a:pt x="167" y="1013"/>
                    <a:pt x="0" y="1251"/>
                    <a:pt x="0" y="1537"/>
                  </a:cubicBezTo>
                  <a:lnTo>
                    <a:pt x="0" y="1548"/>
                  </a:lnTo>
                  <a:cubicBezTo>
                    <a:pt x="0" y="1739"/>
                    <a:pt x="167" y="1906"/>
                    <a:pt x="369" y="1906"/>
                  </a:cubicBezTo>
                  <a:lnTo>
                    <a:pt x="1286" y="1906"/>
                  </a:lnTo>
                  <a:cubicBezTo>
                    <a:pt x="1476" y="1906"/>
                    <a:pt x="1643" y="1739"/>
                    <a:pt x="1643" y="1548"/>
                  </a:cubicBezTo>
                  <a:lnTo>
                    <a:pt x="1643" y="1537"/>
                  </a:lnTo>
                  <a:cubicBezTo>
                    <a:pt x="1643" y="1251"/>
                    <a:pt x="1476" y="1013"/>
                    <a:pt x="1262" y="894"/>
                  </a:cubicBezTo>
                  <a:cubicBezTo>
                    <a:pt x="1334" y="798"/>
                    <a:pt x="1381" y="679"/>
                    <a:pt x="1381" y="548"/>
                  </a:cubicBezTo>
                  <a:cubicBezTo>
                    <a:pt x="1381" y="251"/>
                    <a:pt x="114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0" name="Google Shape;12370;p82"/>
            <p:cNvSpPr/>
            <p:nvPr/>
          </p:nvSpPr>
          <p:spPr>
            <a:xfrm>
              <a:off x="6712166" y="2975286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55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1" name="Google Shape;12371;p82"/>
            <p:cNvSpPr/>
            <p:nvPr/>
          </p:nvSpPr>
          <p:spPr>
            <a:xfrm>
              <a:off x="6712166" y="2993461"/>
              <a:ext cx="73941" cy="9517"/>
            </a:xfrm>
            <a:custGeom>
              <a:avLst/>
              <a:gdLst/>
              <a:ahLst/>
              <a:cxnLst/>
              <a:rect l="l" t="t" r="r" b="b"/>
              <a:pathLst>
                <a:path w="2323" h="299" extrusionOk="0">
                  <a:moveTo>
                    <a:pt x="155" y="1"/>
                  </a:moveTo>
                  <a:cubicBezTo>
                    <a:pt x="72" y="1"/>
                    <a:pt x="0" y="60"/>
                    <a:pt x="0" y="143"/>
                  </a:cubicBezTo>
                  <a:cubicBezTo>
                    <a:pt x="0" y="239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9"/>
                    <a:pt x="2322" y="143"/>
                  </a:cubicBezTo>
                  <a:cubicBezTo>
                    <a:pt x="2322" y="60"/>
                    <a:pt x="2263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2" name="Google Shape;12372;p82"/>
            <p:cNvSpPr/>
            <p:nvPr/>
          </p:nvSpPr>
          <p:spPr>
            <a:xfrm>
              <a:off x="6712166" y="3012050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43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63" y="274"/>
                    <a:pt x="2322" y="214"/>
                    <a:pt x="2322" y="143"/>
                  </a:cubicBezTo>
                  <a:cubicBezTo>
                    <a:pt x="2322" y="71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3" name="Google Shape;12373;p82"/>
            <p:cNvSpPr/>
            <p:nvPr/>
          </p:nvSpPr>
          <p:spPr>
            <a:xfrm>
              <a:off x="6662511" y="3103752"/>
              <a:ext cx="73941" cy="27310"/>
            </a:xfrm>
            <a:custGeom>
              <a:avLst/>
              <a:gdLst/>
              <a:ahLst/>
              <a:cxnLst/>
              <a:rect l="l" t="t" r="r" b="b"/>
              <a:pathLst>
                <a:path w="2323" h="858" extrusionOk="0">
                  <a:moveTo>
                    <a:pt x="2037" y="298"/>
                  </a:moveTo>
                  <a:lnTo>
                    <a:pt x="2037" y="584"/>
                  </a:lnTo>
                  <a:lnTo>
                    <a:pt x="298" y="584"/>
                  </a:lnTo>
                  <a:lnTo>
                    <a:pt x="298" y="298"/>
                  </a:lnTo>
                  <a:close/>
                  <a:moveTo>
                    <a:pt x="144" y="0"/>
                  </a:moveTo>
                  <a:cubicBezTo>
                    <a:pt x="72" y="0"/>
                    <a:pt x="1" y="60"/>
                    <a:pt x="1" y="155"/>
                  </a:cubicBezTo>
                  <a:lnTo>
                    <a:pt x="1" y="715"/>
                  </a:lnTo>
                  <a:cubicBezTo>
                    <a:pt x="1" y="786"/>
                    <a:pt x="60" y="858"/>
                    <a:pt x="144" y="858"/>
                  </a:cubicBezTo>
                  <a:lnTo>
                    <a:pt x="2168" y="858"/>
                  </a:lnTo>
                  <a:cubicBezTo>
                    <a:pt x="2251" y="858"/>
                    <a:pt x="2322" y="798"/>
                    <a:pt x="2322" y="715"/>
                  </a:cubicBezTo>
                  <a:lnTo>
                    <a:pt x="2322" y="155"/>
                  </a:lnTo>
                  <a:cubicBezTo>
                    <a:pt x="2322" y="72"/>
                    <a:pt x="2263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4" name="Google Shape;12374;p82"/>
            <p:cNvSpPr/>
            <p:nvPr/>
          </p:nvSpPr>
          <p:spPr>
            <a:xfrm>
              <a:off x="6662893" y="3140134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1" y="60"/>
                    <a:pt x="1" y="155"/>
                  </a:cubicBezTo>
                  <a:cubicBezTo>
                    <a:pt x="1" y="238"/>
                    <a:pt x="60" y="298"/>
                    <a:pt x="155" y="298"/>
                  </a:cubicBezTo>
                  <a:lnTo>
                    <a:pt x="2180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51" y="0"/>
                    <a:pt x="2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75" name="Google Shape;12375;p82"/>
          <p:cNvGrpSpPr/>
          <p:nvPr/>
        </p:nvGrpSpPr>
        <p:grpSpPr>
          <a:xfrm>
            <a:off x="9966592" y="4014580"/>
            <a:ext cx="467435" cy="373939"/>
            <a:chOff x="7500054" y="2934735"/>
            <a:chExt cx="350576" cy="280454"/>
          </a:xfrm>
          <a:solidFill>
            <a:schemeClr val="tx1"/>
          </a:solidFill>
        </p:grpSpPr>
        <p:sp>
          <p:nvSpPr>
            <p:cNvPr id="12376" name="Google Shape;12376;p82"/>
            <p:cNvSpPr/>
            <p:nvPr/>
          </p:nvSpPr>
          <p:spPr>
            <a:xfrm>
              <a:off x="7571671" y="2959371"/>
              <a:ext cx="191426" cy="10249"/>
            </a:xfrm>
            <a:custGeom>
              <a:avLst/>
              <a:gdLst/>
              <a:ahLst/>
              <a:cxnLst/>
              <a:rect l="l" t="t" r="r" b="b"/>
              <a:pathLst>
                <a:path w="6014" h="322" extrusionOk="0">
                  <a:moveTo>
                    <a:pt x="156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847" y="322"/>
                  </a:lnTo>
                  <a:cubicBezTo>
                    <a:pt x="5930" y="322"/>
                    <a:pt x="6014" y="250"/>
                    <a:pt x="6014" y="167"/>
                  </a:cubicBezTo>
                  <a:cubicBezTo>
                    <a:pt x="6014" y="71"/>
                    <a:pt x="5930" y="0"/>
                    <a:pt x="58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7" name="Google Shape;12377;p82"/>
            <p:cNvSpPr/>
            <p:nvPr/>
          </p:nvSpPr>
          <p:spPr>
            <a:xfrm>
              <a:off x="7500054" y="2934735"/>
              <a:ext cx="350576" cy="280454"/>
            </a:xfrm>
            <a:custGeom>
              <a:avLst/>
              <a:gdLst/>
              <a:ahLst/>
              <a:cxnLst/>
              <a:rect l="l" t="t" r="r" b="b"/>
              <a:pathLst>
                <a:path w="11014" h="8811" extrusionOk="0">
                  <a:moveTo>
                    <a:pt x="1501" y="310"/>
                  </a:moveTo>
                  <a:lnTo>
                    <a:pt x="1501" y="1560"/>
                  </a:lnTo>
                  <a:lnTo>
                    <a:pt x="310" y="1560"/>
                  </a:lnTo>
                  <a:lnTo>
                    <a:pt x="310" y="417"/>
                  </a:lnTo>
                  <a:cubicBezTo>
                    <a:pt x="310" y="357"/>
                    <a:pt x="358" y="310"/>
                    <a:pt x="417" y="310"/>
                  </a:cubicBezTo>
                  <a:close/>
                  <a:moveTo>
                    <a:pt x="8990" y="310"/>
                  </a:moveTo>
                  <a:cubicBezTo>
                    <a:pt x="9049" y="310"/>
                    <a:pt x="9097" y="357"/>
                    <a:pt x="9097" y="417"/>
                  </a:cubicBezTo>
                  <a:lnTo>
                    <a:pt x="9097" y="1560"/>
                  </a:lnTo>
                  <a:lnTo>
                    <a:pt x="1834" y="1560"/>
                  </a:lnTo>
                  <a:lnTo>
                    <a:pt x="1834" y="310"/>
                  </a:lnTo>
                  <a:close/>
                  <a:moveTo>
                    <a:pt x="10419" y="3453"/>
                  </a:moveTo>
                  <a:cubicBezTo>
                    <a:pt x="10561" y="3453"/>
                    <a:pt x="10704" y="3572"/>
                    <a:pt x="10704" y="3739"/>
                  </a:cubicBezTo>
                  <a:cubicBezTo>
                    <a:pt x="10704" y="3893"/>
                    <a:pt x="10561" y="4013"/>
                    <a:pt x="10419" y="4013"/>
                  </a:cubicBezTo>
                  <a:cubicBezTo>
                    <a:pt x="10264" y="4013"/>
                    <a:pt x="10133" y="3893"/>
                    <a:pt x="10133" y="3739"/>
                  </a:cubicBezTo>
                  <a:cubicBezTo>
                    <a:pt x="10133" y="3572"/>
                    <a:pt x="10252" y="3453"/>
                    <a:pt x="10419" y="3453"/>
                  </a:cubicBezTo>
                  <a:close/>
                  <a:moveTo>
                    <a:pt x="6537" y="4786"/>
                  </a:moveTo>
                  <a:cubicBezTo>
                    <a:pt x="6680" y="4786"/>
                    <a:pt x="6811" y="4906"/>
                    <a:pt x="6811" y="5072"/>
                  </a:cubicBezTo>
                  <a:cubicBezTo>
                    <a:pt x="6811" y="5239"/>
                    <a:pt x="6680" y="5358"/>
                    <a:pt x="6537" y="5358"/>
                  </a:cubicBezTo>
                  <a:cubicBezTo>
                    <a:pt x="6382" y="5358"/>
                    <a:pt x="6251" y="5239"/>
                    <a:pt x="6251" y="5072"/>
                  </a:cubicBezTo>
                  <a:cubicBezTo>
                    <a:pt x="6251" y="4906"/>
                    <a:pt x="6370" y="4786"/>
                    <a:pt x="6537" y="4786"/>
                  </a:cubicBezTo>
                  <a:close/>
                  <a:moveTo>
                    <a:pt x="8240" y="6156"/>
                  </a:moveTo>
                  <a:cubicBezTo>
                    <a:pt x="8394" y="6156"/>
                    <a:pt x="8525" y="6275"/>
                    <a:pt x="8525" y="6441"/>
                  </a:cubicBezTo>
                  <a:cubicBezTo>
                    <a:pt x="8525" y="6608"/>
                    <a:pt x="8394" y="6727"/>
                    <a:pt x="8240" y="6727"/>
                  </a:cubicBezTo>
                  <a:cubicBezTo>
                    <a:pt x="8097" y="6727"/>
                    <a:pt x="7966" y="6608"/>
                    <a:pt x="7966" y="6441"/>
                  </a:cubicBezTo>
                  <a:cubicBezTo>
                    <a:pt x="7966" y="6299"/>
                    <a:pt x="8073" y="6156"/>
                    <a:pt x="8240" y="6156"/>
                  </a:cubicBezTo>
                  <a:close/>
                  <a:moveTo>
                    <a:pt x="4811" y="6382"/>
                  </a:moveTo>
                  <a:cubicBezTo>
                    <a:pt x="4954" y="6382"/>
                    <a:pt x="5085" y="6501"/>
                    <a:pt x="5085" y="6668"/>
                  </a:cubicBezTo>
                  <a:cubicBezTo>
                    <a:pt x="5085" y="6834"/>
                    <a:pt x="4954" y="6953"/>
                    <a:pt x="4811" y="6953"/>
                  </a:cubicBezTo>
                  <a:cubicBezTo>
                    <a:pt x="4656" y="6953"/>
                    <a:pt x="4525" y="6834"/>
                    <a:pt x="4525" y="6668"/>
                  </a:cubicBezTo>
                  <a:cubicBezTo>
                    <a:pt x="4525" y="6501"/>
                    <a:pt x="4644" y="6382"/>
                    <a:pt x="4811" y="6382"/>
                  </a:cubicBezTo>
                  <a:close/>
                  <a:moveTo>
                    <a:pt x="417" y="0"/>
                  </a:moveTo>
                  <a:cubicBezTo>
                    <a:pt x="179" y="0"/>
                    <a:pt x="1" y="143"/>
                    <a:pt x="1" y="417"/>
                  </a:cubicBezTo>
                  <a:lnTo>
                    <a:pt x="1" y="8382"/>
                  </a:lnTo>
                  <a:cubicBezTo>
                    <a:pt x="1" y="8620"/>
                    <a:pt x="191" y="8787"/>
                    <a:pt x="417" y="8787"/>
                  </a:cubicBezTo>
                  <a:lnTo>
                    <a:pt x="4513" y="8787"/>
                  </a:lnTo>
                  <a:cubicBezTo>
                    <a:pt x="4596" y="8787"/>
                    <a:pt x="4668" y="8715"/>
                    <a:pt x="4668" y="8632"/>
                  </a:cubicBezTo>
                  <a:cubicBezTo>
                    <a:pt x="4668" y="8537"/>
                    <a:pt x="4596" y="8465"/>
                    <a:pt x="4513" y="8465"/>
                  </a:cubicBezTo>
                  <a:lnTo>
                    <a:pt x="417" y="8465"/>
                  </a:lnTo>
                  <a:cubicBezTo>
                    <a:pt x="358" y="8465"/>
                    <a:pt x="310" y="8418"/>
                    <a:pt x="310" y="8358"/>
                  </a:cubicBezTo>
                  <a:lnTo>
                    <a:pt x="310" y="1869"/>
                  </a:lnTo>
                  <a:lnTo>
                    <a:pt x="9073" y="1869"/>
                  </a:lnTo>
                  <a:lnTo>
                    <a:pt x="9073" y="5144"/>
                  </a:lnTo>
                  <a:lnTo>
                    <a:pt x="8502" y="5894"/>
                  </a:lnTo>
                  <a:cubicBezTo>
                    <a:pt x="8418" y="5846"/>
                    <a:pt x="8335" y="5834"/>
                    <a:pt x="8240" y="5834"/>
                  </a:cubicBezTo>
                  <a:cubicBezTo>
                    <a:pt x="8109" y="5834"/>
                    <a:pt x="7978" y="5870"/>
                    <a:pt x="7871" y="5965"/>
                  </a:cubicBezTo>
                  <a:lnTo>
                    <a:pt x="7073" y="5322"/>
                  </a:lnTo>
                  <a:cubicBezTo>
                    <a:pt x="7109" y="5251"/>
                    <a:pt x="7132" y="5156"/>
                    <a:pt x="7132" y="5060"/>
                  </a:cubicBezTo>
                  <a:cubicBezTo>
                    <a:pt x="7132" y="4727"/>
                    <a:pt x="6859" y="4441"/>
                    <a:pt x="6513" y="4441"/>
                  </a:cubicBezTo>
                  <a:cubicBezTo>
                    <a:pt x="6192" y="4441"/>
                    <a:pt x="5906" y="4715"/>
                    <a:pt x="5906" y="5060"/>
                  </a:cubicBezTo>
                  <a:cubicBezTo>
                    <a:pt x="5906" y="5167"/>
                    <a:pt x="5942" y="5263"/>
                    <a:pt x="5978" y="5358"/>
                  </a:cubicBezTo>
                  <a:lnTo>
                    <a:pt x="5108" y="6144"/>
                  </a:lnTo>
                  <a:cubicBezTo>
                    <a:pt x="5013" y="6084"/>
                    <a:pt x="4906" y="6049"/>
                    <a:pt x="4787" y="6049"/>
                  </a:cubicBezTo>
                  <a:cubicBezTo>
                    <a:pt x="4465" y="6049"/>
                    <a:pt x="4180" y="6322"/>
                    <a:pt x="4180" y="6668"/>
                  </a:cubicBezTo>
                  <a:cubicBezTo>
                    <a:pt x="4180" y="6989"/>
                    <a:pt x="4454" y="7275"/>
                    <a:pt x="4787" y="7275"/>
                  </a:cubicBezTo>
                  <a:cubicBezTo>
                    <a:pt x="5132" y="7275"/>
                    <a:pt x="5406" y="7001"/>
                    <a:pt x="5406" y="6668"/>
                  </a:cubicBezTo>
                  <a:cubicBezTo>
                    <a:pt x="5406" y="6560"/>
                    <a:pt x="5370" y="6465"/>
                    <a:pt x="5323" y="6382"/>
                  </a:cubicBezTo>
                  <a:lnTo>
                    <a:pt x="6204" y="5572"/>
                  </a:lnTo>
                  <a:cubicBezTo>
                    <a:pt x="6299" y="5620"/>
                    <a:pt x="6394" y="5656"/>
                    <a:pt x="6501" y="5656"/>
                  </a:cubicBezTo>
                  <a:cubicBezTo>
                    <a:pt x="6620" y="5656"/>
                    <a:pt x="6740" y="5620"/>
                    <a:pt x="6835" y="5548"/>
                  </a:cubicBezTo>
                  <a:lnTo>
                    <a:pt x="7644" y="6203"/>
                  </a:lnTo>
                  <a:cubicBezTo>
                    <a:pt x="7621" y="6263"/>
                    <a:pt x="7609" y="6334"/>
                    <a:pt x="7609" y="6406"/>
                  </a:cubicBezTo>
                  <a:cubicBezTo>
                    <a:pt x="7609" y="6739"/>
                    <a:pt x="7871" y="7025"/>
                    <a:pt x="8216" y="7025"/>
                  </a:cubicBezTo>
                  <a:cubicBezTo>
                    <a:pt x="8561" y="7025"/>
                    <a:pt x="8823" y="6751"/>
                    <a:pt x="8823" y="6406"/>
                  </a:cubicBezTo>
                  <a:cubicBezTo>
                    <a:pt x="8823" y="6287"/>
                    <a:pt x="8799" y="6168"/>
                    <a:pt x="8716" y="6084"/>
                  </a:cubicBezTo>
                  <a:lnTo>
                    <a:pt x="9061" y="5656"/>
                  </a:lnTo>
                  <a:lnTo>
                    <a:pt x="9061" y="8382"/>
                  </a:lnTo>
                  <a:cubicBezTo>
                    <a:pt x="9061" y="8442"/>
                    <a:pt x="9014" y="8477"/>
                    <a:pt x="8954" y="8477"/>
                  </a:cubicBezTo>
                  <a:lnTo>
                    <a:pt x="5227" y="8477"/>
                  </a:lnTo>
                  <a:cubicBezTo>
                    <a:pt x="5132" y="8477"/>
                    <a:pt x="5061" y="8561"/>
                    <a:pt x="5061" y="8644"/>
                  </a:cubicBezTo>
                  <a:cubicBezTo>
                    <a:pt x="5061" y="8739"/>
                    <a:pt x="5132" y="8811"/>
                    <a:pt x="5227" y="8811"/>
                  </a:cubicBezTo>
                  <a:lnTo>
                    <a:pt x="8954" y="8811"/>
                  </a:lnTo>
                  <a:cubicBezTo>
                    <a:pt x="9192" y="8811"/>
                    <a:pt x="9371" y="8620"/>
                    <a:pt x="9371" y="8394"/>
                  </a:cubicBezTo>
                  <a:lnTo>
                    <a:pt x="9371" y="5287"/>
                  </a:lnTo>
                  <a:lnTo>
                    <a:pt x="10145" y="4298"/>
                  </a:lnTo>
                  <a:cubicBezTo>
                    <a:pt x="10228" y="4334"/>
                    <a:pt x="10299" y="4346"/>
                    <a:pt x="10383" y="4346"/>
                  </a:cubicBezTo>
                  <a:cubicBezTo>
                    <a:pt x="10716" y="4346"/>
                    <a:pt x="10990" y="4072"/>
                    <a:pt x="10990" y="3739"/>
                  </a:cubicBezTo>
                  <a:cubicBezTo>
                    <a:pt x="11014" y="3405"/>
                    <a:pt x="10740" y="3131"/>
                    <a:pt x="10419" y="3131"/>
                  </a:cubicBezTo>
                  <a:cubicBezTo>
                    <a:pt x="10085" y="3131"/>
                    <a:pt x="9811" y="3405"/>
                    <a:pt x="9811" y="3751"/>
                  </a:cubicBezTo>
                  <a:cubicBezTo>
                    <a:pt x="9811" y="3882"/>
                    <a:pt x="9847" y="4001"/>
                    <a:pt x="9930" y="4108"/>
                  </a:cubicBezTo>
                  <a:lnTo>
                    <a:pt x="9407" y="4763"/>
                  </a:lnTo>
                  <a:lnTo>
                    <a:pt x="9407" y="381"/>
                  </a:lnTo>
                  <a:cubicBezTo>
                    <a:pt x="9407" y="191"/>
                    <a:pt x="9276" y="0"/>
                    <a:pt x="8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8" name="Google Shape;12378;p82"/>
            <p:cNvSpPr/>
            <p:nvPr/>
          </p:nvSpPr>
          <p:spPr>
            <a:xfrm>
              <a:off x="7539459" y="307456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9" name="Google Shape;12379;p82"/>
            <p:cNvSpPr/>
            <p:nvPr/>
          </p:nvSpPr>
          <p:spPr>
            <a:xfrm>
              <a:off x="7539459" y="3099582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0" name="Google Shape;12380;p82"/>
            <p:cNvSpPr/>
            <p:nvPr/>
          </p:nvSpPr>
          <p:spPr>
            <a:xfrm>
              <a:off x="7539459" y="3124601"/>
              <a:ext cx="82663" cy="10631"/>
            </a:xfrm>
            <a:custGeom>
              <a:avLst/>
              <a:gdLst/>
              <a:ahLst/>
              <a:cxnLst/>
              <a:rect l="l" t="t" r="r" b="b"/>
              <a:pathLst>
                <a:path w="2597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1" name="Google Shape;12381;p82"/>
            <p:cNvSpPr/>
            <p:nvPr/>
          </p:nvSpPr>
          <p:spPr>
            <a:xfrm>
              <a:off x="7539459" y="3149587"/>
              <a:ext cx="82663" cy="10663"/>
            </a:xfrm>
            <a:custGeom>
              <a:avLst/>
              <a:gdLst/>
              <a:ahLst/>
              <a:cxnLst/>
              <a:rect l="l" t="t" r="r" b="b"/>
              <a:pathLst>
                <a:path w="2597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63"/>
                    <a:pt x="2596" y="168"/>
                  </a:cubicBezTo>
                  <a:cubicBezTo>
                    <a:pt x="2596" y="84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2" name="Google Shape;12382;p82"/>
            <p:cNvSpPr/>
            <p:nvPr/>
          </p:nvSpPr>
          <p:spPr>
            <a:xfrm>
              <a:off x="7539459" y="3174988"/>
              <a:ext cx="82663" cy="10281"/>
            </a:xfrm>
            <a:custGeom>
              <a:avLst/>
              <a:gdLst/>
              <a:ahLst/>
              <a:cxnLst/>
              <a:rect l="l" t="t" r="r" b="b"/>
              <a:pathLst>
                <a:path w="2597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3" name="Google Shape;12383;p82"/>
            <p:cNvSpPr/>
            <p:nvPr/>
          </p:nvSpPr>
          <p:spPr>
            <a:xfrm>
              <a:off x="7539459" y="3011286"/>
              <a:ext cx="220614" cy="47395"/>
            </a:xfrm>
            <a:custGeom>
              <a:avLst/>
              <a:gdLst/>
              <a:ahLst/>
              <a:cxnLst/>
              <a:rect l="l" t="t" r="r" b="b"/>
              <a:pathLst>
                <a:path w="6931" h="1489" extrusionOk="0">
                  <a:moveTo>
                    <a:pt x="418" y="0"/>
                  </a:moveTo>
                  <a:cubicBezTo>
                    <a:pt x="179" y="0"/>
                    <a:pt x="1" y="191"/>
                    <a:pt x="1" y="417"/>
                  </a:cubicBezTo>
                  <a:lnTo>
                    <a:pt x="1" y="1072"/>
                  </a:lnTo>
                  <a:cubicBezTo>
                    <a:pt x="1" y="1310"/>
                    <a:pt x="191" y="1488"/>
                    <a:pt x="418" y="1488"/>
                  </a:cubicBezTo>
                  <a:lnTo>
                    <a:pt x="3251" y="1488"/>
                  </a:lnTo>
                  <a:cubicBezTo>
                    <a:pt x="3346" y="1488"/>
                    <a:pt x="3418" y="1417"/>
                    <a:pt x="3418" y="1322"/>
                  </a:cubicBezTo>
                  <a:cubicBezTo>
                    <a:pt x="3418" y="1238"/>
                    <a:pt x="3346" y="1167"/>
                    <a:pt x="3251" y="1167"/>
                  </a:cubicBezTo>
                  <a:lnTo>
                    <a:pt x="418" y="1167"/>
                  </a:lnTo>
                  <a:cubicBezTo>
                    <a:pt x="358" y="1167"/>
                    <a:pt x="310" y="1119"/>
                    <a:pt x="310" y="1060"/>
                  </a:cubicBezTo>
                  <a:lnTo>
                    <a:pt x="310" y="405"/>
                  </a:lnTo>
                  <a:cubicBezTo>
                    <a:pt x="310" y="345"/>
                    <a:pt x="358" y="298"/>
                    <a:pt x="418" y="298"/>
                  </a:cubicBezTo>
                  <a:lnTo>
                    <a:pt x="6502" y="298"/>
                  </a:lnTo>
                  <a:cubicBezTo>
                    <a:pt x="6561" y="298"/>
                    <a:pt x="6609" y="345"/>
                    <a:pt x="6609" y="405"/>
                  </a:cubicBezTo>
                  <a:lnTo>
                    <a:pt x="6609" y="1060"/>
                  </a:lnTo>
                  <a:cubicBezTo>
                    <a:pt x="6609" y="1119"/>
                    <a:pt x="6561" y="1167"/>
                    <a:pt x="6502" y="1167"/>
                  </a:cubicBezTo>
                  <a:lnTo>
                    <a:pt x="4013" y="1167"/>
                  </a:lnTo>
                  <a:cubicBezTo>
                    <a:pt x="3930" y="1167"/>
                    <a:pt x="3847" y="1238"/>
                    <a:pt x="3847" y="1322"/>
                  </a:cubicBezTo>
                  <a:cubicBezTo>
                    <a:pt x="3847" y="1417"/>
                    <a:pt x="3930" y="1488"/>
                    <a:pt x="4013" y="1488"/>
                  </a:cubicBezTo>
                  <a:lnTo>
                    <a:pt x="6502" y="1488"/>
                  </a:lnTo>
                  <a:cubicBezTo>
                    <a:pt x="6740" y="1488"/>
                    <a:pt x="6918" y="1298"/>
                    <a:pt x="6918" y="1072"/>
                  </a:cubicBezTo>
                  <a:lnTo>
                    <a:pt x="6918" y="417"/>
                  </a:lnTo>
                  <a:cubicBezTo>
                    <a:pt x="6930" y="203"/>
                    <a:pt x="6740" y="0"/>
                    <a:pt x="6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84" name="Google Shape;12384;p82"/>
          <p:cNvGrpSpPr/>
          <p:nvPr/>
        </p:nvGrpSpPr>
        <p:grpSpPr>
          <a:xfrm>
            <a:off x="9316760" y="3934483"/>
            <a:ext cx="442683" cy="473939"/>
            <a:chOff x="7055134" y="2919170"/>
            <a:chExt cx="290321" cy="310820"/>
          </a:xfrm>
          <a:solidFill>
            <a:schemeClr val="tx1"/>
          </a:solidFill>
        </p:grpSpPr>
        <p:sp>
          <p:nvSpPr>
            <p:cNvPr id="12385" name="Google Shape;12385;p82"/>
            <p:cNvSpPr/>
            <p:nvPr/>
          </p:nvSpPr>
          <p:spPr>
            <a:xfrm>
              <a:off x="7102497" y="2970989"/>
              <a:ext cx="191044" cy="259001"/>
            </a:xfrm>
            <a:custGeom>
              <a:avLst/>
              <a:gdLst/>
              <a:ahLst/>
              <a:cxnLst/>
              <a:rect l="l" t="t" r="r" b="b"/>
              <a:pathLst>
                <a:path w="6002" h="8137" extrusionOk="0">
                  <a:moveTo>
                    <a:pt x="3097" y="314"/>
                  </a:moveTo>
                  <a:cubicBezTo>
                    <a:pt x="3739" y="314"/>
                    <a:pt x="4347" y="552"/>
                    <a:pt x="4835" y="980"/>
                  </a:cubicBezTo>
                  <a:cubicBezTo>
                    <a:pt x="5394" y="1481"/>
                    <a:pt x="5716" y="2195"/>
                    <a:pt x="5716" y="2933"/>
                  </a:cubicBezTo>
                  <a:cubicBezTo>
                    <a:pt x="5704" y="3445"/>
                    <a:pt x="5549" y="3933"/>
                    <a:pt x="5287" y="4350"/>
                  </a:cubicBezTo>
                  <a:cubicBezTo>
                    <a:pt x="5013" y="4767"/>
                    <a:pt x="4644" y="5100"/>
                    <a:pt x="4204" y="5302"/>
                  </a:cubicBezTo>
                  <a:cubicBezTo>
                    <a:pt x="3930" y="5433"/>
                    <a:pt x="3751" y="5719"/>
                    <a:pt x="3751" y="6029"/>
                  </a:cubicBezTo>
                  <a:lnTo>
                    <a:pt x="3751" y="6207"/>
                  </a:lnTo>
                  <a:lnTo>
                    <a:pt x="2430" y="6207"/>
                  </a:lnTo>
                  <a:lnTo>
                    <a:pt x="2430" y="6029"/>
                  </a:lnTo>
                  <a:cubicBezTo>
                    <a:pt x="2430" y="5719"/>
                    <a:pt x="2251" y="5433"/>
                    <a:pt x="1965" y="5302"/>
                  </a:cubicBezTo>
                  <a:cubicBezTo>
                    <a:pt x="942" y="4814"/>
                    <a:pt x="346" y="3731"/>
                    <a:pt x="489" y="2588"/>
                  </a:cubicBezTo>
                  <a:cubicBezTo>
                    <a:pt x="644" y="1421"/>
                    <a:pt x="1608" y="457"/>
                    <a:pt x="2799" y="326"/>
                  </a:cubicBezTo>
                  <a:cubicBezTo>
                    <a:pt x="2906" y="314"/>
                    <a:pt x="3013" y="314"/>
                    <a:pt x="3097" y="314"/>
                  </a:cubicBezTo>
                  <a:close/>
                  <a:moveTo>
                    <a:pt x="3728" y="6505"/>
                  </a:moveTo>
                  <a:lnTo>
                    <a:pt x="3739" y="7017"/>
                  </a:lnTo>
                  <a:cubicBezTo>
                    <a:pt x="3739" y="7100"/>
                    <a:pt x="3668" y="7195"/>
                    <a:pt x="3561" y="7195"/>
                  </a:cubicBezTo>
                  <a:lnTo>
                    <a:pt x="2573" y="7195"/>
                  </a:lnTo>
                  <a:cubicBezTo>
                    <a:pt x="2489" y="7195"/>
                    <a:pt x="2394" y="7124"/>
                    <a:pt x="2394" y="7017"/>
                  </a:cubicBezTo>
                  <a:lnTo>
                    <a:pt x="2394" y="6505"/>
                  </a:lnTo>
                  <a:close/>
                  <a:moveTo>
                    <a:pt x="3394" y="7469"/>
                  </a:moveTo>
                  <a:lnTo>
                    <a:pt x="3406" y="7648"/>
                  </a:lnTo>
                  <a:cubicBezTo>
                    <a:pt x="3406" y="7743"/>
                    <a:pt x="3335" y="7838"/>
                    <a:pt x="3228" y="7838"/>
                  </a:cubicBezTo>
                  <a:lnTo>
                    <a:pt x="2906" y="7838"/>
                  </a:lnTo>
                  <a:cubicBezTo>
                    <a:pt x="2811" y="7838"/>
                    <a:pt x="2727" y="7755"/>
                    <a:pt x="2727" y="7648"/>
                  </a:cubicBezTo>
                  <a:lnTo>
                    <a:pt x="2727" y="7469"/>
                  </a:lnTo>
                  <a:close/>
                  <a:moveTo>
                    <a:pt x="3056" y="0"/>
                  </a:moveTo>
                  <a:cubicBezTo>
                    <a:pt x="2951" y="0"/>
                    <a:pt x="2845" y="6"/>
                    <a:pt x="2739" y="16"/>
                  </a:cubicBezTo>
                  <a:cubicBezTo>
                    <a:pt x="1418" y="171"/>
                    <a:pt x="322" y="1230"/>
                    <a:pt x="168" y="2552"/>
                  </a:cubicBezTo>
                  <a:cubicBezTo>
                    <a:pt x="1" y="3814"/>
                    <a:pt x="668" y="5040"/>
                    <a:pt x="1811" y="5564"/>
                  </a:cubicBezTo>
                  <a:cubicBezTo>
                    <a:pt x="1977" y="5648"/>
                    <a:pt x="2096" y="5826"/>
                    <a:pt x="2096" y="6017"/>
                  </a:cubicBezTo>
                  <a:lnTo>
                    <a:pt x="2096" y="7005"/>
                  </a:lnTo>
                  <a:cubicBezTo>
                    <a:pt x="2096" y="7207"/>
                    <a:pt x="2239" y="7386"/>
                    <a:pt x="2430" y="7457"/>
                  </a:cubicBezTo>
                  <a:lnTo>
                    <a:pt x="2430" y="7648"/>
                  </a:lnTo>
                  <a:cubicBezTo>
                    <a:pt x="2430" y="7922"/>
                    <a:pt x="2632" y="8136"/>
                    <a:pt x="2906" y="8136"/>
                  </a:cubicBezTo>
                  <a:lnTo>
                    <a:pt x="3228" y="8136"/>
                  </a:lnTo>
                  <a:cubicBezTo>
                    <a:pt x="3501" y="8136"/>
                    <a:pt x="3704" y="7922"/>
                    <a:pt x="3704" y="7648"/>
                  </a:cubicBezTo>
                  <a:lnTo>
                    <a:pt x="3704" y="7457"/>
                  </a:lnTo>
                  <a:cubicBezTo>
                    <a:pt x="3906" y="7398"/>
                    <a:pt x="4037" y="7219"/>
                    <a:pt x="4037" y="7005"/>
                  </a:cubicBezTo>
                  <a:lnTo>
                    <a:pt x="4037" y="6017"/>
                  </a:lnTo>
                  <a:cubicBezTo>
                    <a:pt x="4037" y="5826"/>
                    <a:pt x="4144" y="5648"/>
                    <a:pt x="4323" y="5564"/>
                  </a:cubicBezTo>
                  <a:cubicBezTo>
                    <a:pt x="4811" y="5326"/>
                    <a:pt x="5228" y="4969"/>
                    <a:pt x="5537" y="4517"/>
                  </a:cubicBezTo>
                  <a:cubicBezTo>
                    <a:pt x="5847" y="4040"/>
                    <a:pt x="6002" y="3481"/>
                    <a:pt x="6002" y="2921"/>
                  </a:cubicBezTo>
                  <a:cubicBezTo>
                    <a:pt x="6002" y="2100"/>
                    <a:pt x="5644" y="1302"/>
                    <a:pt x="5037" y="754"/>
                  </a:cubicBezTo>
                  <a:cubicBezTo>
                    <a:pt x="4485" y="254"/>
                    <a:pt x="3788" y="0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6" name="Google Shape;12386;p82"/>
            <p:cNvSpPr/>
            <p:nvPr/>
          </p:nvSpPr>
          <p:spPr>
            <a:xfrm>
              <a:off x="7304872" y="3059413"/>
              <a:ext cx="40583" cy="9485"/>
            </a:xfrm>
            <a:custGeom>
              <a:avLst/>
              <a:gdLst/>
              <a:ahLst/>
              <a:cxnLst/>
              <a:rect l="l" t="t" r="r" b="b"/>
              <a:pathLst>
                <a:path w="1275" h="298" extrusionOk="0">
                  <a:moveTo>
                    <a:pt x="144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1132" y="298"/>
                  </a:lnTo>
                  <a:cubicBezTo>
                    <a:pt x="1215" y="298"/>
                    <a:pt x="1275" y="215"/>
                    <a:pt x="1275" y="143"/>
                  </a:cubicBezTo>
                  <a:cubicBezTo>
                    <a:pt x="1275" y="72"/>
                    <a:pt x="1203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7" name="Google Shape;12387;p82"/>
            <p:cNvSpPr/>
            <p:nvPr/>
          </p:nvSpPr>
          <p:spPr>
            <a:xfrm>
              <a:off x="7055134" y="3059413"/>
              <a:ext cx="41347" cy="9485"/>
            </a:xfrm>
            <a:custGeom>
              <a:avLst/>
              <a:gdLst/>
              <a:ahLst/>
              <a:cxnLst/>
              <a:rect l="l" t="t" r="r" b="b"/>
              <a:pathLst>
                <a:path w="1299" h="298" extrusionOk="0">
                  <a:moveTo>
                    <a:pt x="155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55" y="298"/>
                  </a:cubicBezTo>
                  <a:lnTo>
                    <a:pt x="1132" y="298"/>
                  </a:lnTo>
                  <a:cubicBezTo>
                    <a:pt x="1215" y="298"/>
                    <a:pt x="1287" y="215"/>
                    <a:pt x="1287" y="143"/>
                  </a:cubicBezTo>
                  <a:cubicBezTo>
                    <a:pt x="1298" y="72"/>
                    <a:pt x="1227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8" name="Google Shape;12388;p82"/>
            <p:cNvSpPr/>
            <p:nvPr/>
          </p:nvSpPr>
          <p:spPr>
            <a:xfrm>
              <a:off x="7195727" y="2919170"/>
              <a:ext cx="9517" cy="40583"/>
            </a:xfrm>
            <a:custGeom>
              <a:avLst/>
              <a:gdLst/>
              <a:ahLst/>
              <a:cxnLst/>
              <a:rect l="l" t="t" r="r" b="b"/>
              <a:pathLst>
                <a:path w="299" h="127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32"/>
                  </a:lnTo>
                  <a:cubicBezTo>
                    <a:pt x="1" y="1215"/>
                    <a:pt x="84" y="1275"/>
                    <a:pt x="156" y="1275"/>
                  </a:cubicBezTo>
                  <a:cubicBezTo>
                    <a:pt x="227" y="1275"/>
                    <a:pt x="299" y="1204"/>
                    <a:pt x="299" y="1132"/>
                  </a:cubicBezTo>
                  <a:lnTo>
                    <a:pt x="299" y="144"/>
                  </a:lnTo>
                  <a:cubicBezTo>
                    <a:pt x="299" y="72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9" name="Google Shape;12389;p82"/>
            <p:cNvSpPr/>
            <p:nvPr/>
          </p:nvSpPr>
          <p:spPr>
            <a:xfrm>
              <a:off x="7185128" y="3007116"/>
              <a:ext cx="30334" cy="92880"/>
            </a:xfrm>
            <a:custGeom>
              <a:avLst/>
              <a:gdLst/>
              <a:ahLst/>
              <a:cxnLst/>
              <a:rect l="l" t="t" r="r" b="b"/>
              <a:pathLst>
                <a:path w="953" h="2918" extrusionOk="0">
                  <a:moveTo>
                    <a:pt x="477" y="310"/>
                  </a:moveTo>
                  <a:cubicBezTo>
                    <a:pt x="512" y="310"/>
                    <a:pt x="560" y="334"/>
                    <a:pt x="596" y="357"/>
                  </a:cubicBezTo>
                  <a:cubicBezTo>
                    <a:pt x="620" y="393"/>
                    <a:pt x="632" y="429"/>
                    <a:pt x="632" y="476"/>
                  </a:cubicBezTo>
                  <a:lnTo>
                    <a:pt x="548" y="2608"/>
                  </a:lnTo>
                  <a:lnTo>
                    <a:pt x="405" y="2620"/>
                  </a:lnTo>
                  <a:cubicBezTo>
                    <a:pt x="405" y="2620"/>
                    <a:pt x="393" y="2620"/>
                    <a:pt x="393" y="2608"/>
                  </a:cubicBezTo>
                  <a:lnTo>
                    <a:pt x="310" y="476"/>
                  </a:lnTo>
                  <a:cubicBezTo>
                    <a:pt x="310" y="429"/>
                    <a:pt x="322" y="393"/>
                    <a:pt x="358" y="357"/>
                  </a:cubicBezTo>
                  <a:cubicBezTo>
                    <a:pt x="381" y="334"/>
                    <a:pt x="429" y="310"/>
                    <a:pt x="477" y="310"/>
                  </a:cubicBezTo>
                  <a:close/>
                  <a:moveTo>
                    <a:pt x="477" y="0"/>
                  </a:moveTo>
                  <a:cubicBezTo>
                    <a:pt x="334" y="0"/>
                    <a:pt x="215" y="48"/>
                    <a:pt x="131" y="155"/>
                  </a:cubicBezTo>
                  <a:cubicBezTo>
                    <a:pt x="36" y="238"/>
                    <a:pt x="0" y="357"/>
                    <a:pt x="0" y="488"/>
                  </a:cubicBezTo>
                  <a:lnTo>
                    <a:pt x="84" y="2620"/>
                  </a:lnTo>
                  <a:cubicBezTo>
                    <a:pt x="84" y="2786"/>
                    <a:pt x="239" y="2917"/>
                    <a:pt x="393" y="2917"/>
                  </a:cubicBezTo>
                  <a:lnTo>
                    <a:pt x="512" y="2917"/>
                  </a:lnTo>
                  <a:cubicBezTo>
                    <a:pt x="679" y="2917"/>
                    <a:pt x="822" y="2786"/>
                    <a:pt x="822" y="2620"/>
                  </a:cubicBezTo>
                  <a:lnTo>
                    <a:pt x="917" y="488"/>
                  </a:lnTo>
                  <a:cubicBezTo>
                    <a:pt x="953" y="369"/>
                    <a:pt x="905" y="238"/>
                    <a:pt x="810" y="155"/>
                  </a:cubicBezTo>
                  <a:cubicBezTo>
                    <a:pt x="727" y="60"/>
                    <a:pt x="60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0" name="Google Shape;12390;p82"/>
            <p:cNvSpPr/>
            <p:nvPr/>
          </p:nvSpPr>
          <p:spPr>
            <a:xfrm>
              <a:off x="7187770" y="3111328"/>
              <a:ext cx="25814" cy="25814"/>
            </a:xfrm>
            <a:custGeom>
              <a:avLst/>
              <a:gdLst/>
              <a:ahLst/>
              <a:cxnLst/>
              <a:rect l="l" t="t" r="r" b="b"/>
              <a:pathLst>
                <a:path w="811" h="811" extrusionOk="0">
                  <a:moveTo>
                    <a:pt x="406" y="310"/>
                  </a:moveTo>
                  <a:cubicBezTo>
                    <a:pt x="453" y="310"/>
                    <a:pt x="489" y="358"/>
                    <a:pt x="489" y="405"/>
                  </a:cubicBezTo>
                  <a:cubicBezTo>
                    <a:pt x="489" y="453"/>
                    <a:pt x="453" y="489"/>
                    <a:pt x="406" y="489"/>
                  </a:cubicBezTo>
                  <a:cubicBezTo>
                    <a:pt x="358" y="489"/>
                    <a:pt x="310" y="453"/>
                    <a:pt x="310" y="405"/>
                  </a:cubicBezTo>
                  <a:cubicBezTo>
                    <a:pt x="310" y="358"/>
                    <a:pt x="358" y="310"/>
                    <a:pt x="406" y="310"/>
                  </a:cubicBezTo>
                  <a:close/>
                  <a:moveTo>
                    <a:pt x="406" y="0"/>
                  </a:moveTo>
                  <a:cubicBezTo>
                    <a:pt x="179" y="0"/>
                    <a:pt x="1" y="179"/>
                    <a:pt x="1" y="405"/>
                  </a:cubicBezTo>
                  <a:cubicBezTo>
                    <a:pt x="1" y="631"/>
                    <a:pt x="179" y="810"/>
                    <a:pt x="406" y="810"/>
                  </a:cubicBezTo>
                  <a:cubicBezTo>
                    <a:pt x="632" y="810"/>
                    <a:pt x="810" y="631"/>
                    <a:pt x="810" y="405"/>
                  </a:cubicBezTo>
                  <a:cubicBezTo>
                    <a:pt x="787" y="179"/>
                    <a:pt x="60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1" name="Google Shape;12391;p82"/>
            <p:cNvSpPr/>
            <p:nvPr/>
          </p:nvSpPr>
          <p:spPr>
            <a:xfrm>
              <a:off x="7249552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417" y="0"/>
                  </a:moveTo>
                  <a:cubicBezTo>
                    <a:pt x="362" y="0"/>
                    <a:pt x="307" y="32"/>
                    <a:pt x="274" y="81"/>
                  </a:cubicBezTo>
                  <a:lnTo>
                    <a:pt x="36" y="498"/>
                  </a:lnTo>
                  <a:cubicBezTo>
                    <a:pt x="1" y="570"/>
                    <a:pt x="24" y="665"/>
                    <a:pt x="96" y="700"/>
                  </a:cubicBezTo>
                  <a:cubicBezTo>
                    <a:pt x="132" y="724"/>
                    <a:pt x="143" y="724"/>
                    <a:pt x="179" y="724"/>
                  </a:cubicBezTo>
                  <a:cubicBezTo>
                    <a:pt x="239" y="724"/>
                    <a:pt x="274" y="689"/>
                    <a:pt x="310" y="641"/>
                  </a:cubicBezTo>
                  <a:lnTo>
                    <a:pt x="548" y="224"/>
                  </a:lnTo>
                  <a:cubicBezTo>
                    <a:pt x="596" y="153"/>
                    <a:pt x="560" y="69"/>
                    <a:pt x="489" y="22"/>
                  </a:cubicBezTo>
                  <a:cubicBezTo>
                    <a:pt x="466" y="7"/>
                    <a:pt x="44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2" name="Google Shape;12392;p82"/>
            <p:cNvSpPr/>
            <p:nvPr/>
          </p:nvSpPr>
          <p:spPr>
            <a:xfrm>
              <a:off x="7132831" y="3153852"/>
              <a:ext cx="18589" cy="22695"/>
            </a:xfrm>
            <a:custGeom>
              <a:avLst/>
              <a:gdLst/>
              <a:ahLst/>
              <a:cxnLst/>
              <a:rect l="l" t="t" r="r" b="b"/>
              <a:pathLst>
                <a:path w="584" h="713" extrusionOk="0">
                  <a:moveTo>
                    <a:pt x="419" y="0"/>
                  </a:moveTo>
                  <a:cubicBezTo>
                    <a:pt x="368" y="0"/>
                    <a:pt x="319" y="32"/>
                    <a:pt x="286" y="81"/>
                  </a:cubicBezTo>
                  <a:lnTo>
                    <a:pt x="48" y="498"/>
                  </a:lnTo>
                  <a:cubicBezTo>
                    <a:pt x="0" y="569"/>
                    <a:pt x="36" y="665"/>
                    <a:pt x="108" y="700"/>
                  </a:cubicBezTo>
                  <a:cubicBezTo>
                    <a:pt x="131" y="712"/>
                    <a:pt x="155" y="712"/>
                    <a:pt x="179" y="712"/>
                  </a:cubicBezTo>
                  <a:cubicBezTo>
                    <a:pt x="239" y="712"/>
                    <a:pt x="286" y="689"/>
                    <a:pt x="310" y="641"/>
                  </a:cubicBezTo>
                  <a:lnTo>
                    <a:pt x="548" y="224"/>
                  </a:lnTo>
                  <a:cubicBezTo>
                    <a:pt x="584" y="153"/>
                    <a:pt x="572" y="69"/>
                    <a:pt x="489" y="22"/>
                  </a:cubicBezTo>
                  <a:cubicBezTo>
                    <a:pt x="466" y="7"/>
                    <a:pt x="443" y="0"/>
                    <a:pt x="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3" name="Google Shape;12393;p82"/>
            <p:cNvSpPr/>
            <p:nvPr/>
          </p:nvSpPr>
          <p:spPr>
            <a:xfrm>
              <a:off x="7132449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177" y="0"/>
                  </a:moveTo>
                  <a:cubicBezTo>
                    <a:pt x="154" y="0"/>
                    <a:pt x="130" y="7"/>
                    <a:pt x="108" y="22"/>
                  </a:cubicBezTo>
                  <a:cubicBezTo>
                    <a:pt x="24" y="69"/>
                    <a:pt x="1" y="153"/>
                    <a:pt x="48" y="236"/>
                  </a:cubicBezTo>
                  <a:lnTo>
                    <a:pt x="274" y="653"/>
                  </a:lnTo>
                  <a:cubicBezTo>
                    <a:pt x="310" y="689"/>
                    <a:pt x="358" y="724"/>
                    <a:pt x="417" y="724"/>
                  </a:cubicBezTo>
                  <a:cubicBezTo>
                    <a:pt x="441" y="724"/>
                    <a:pt x="477" y="724"/>
                    <a:pt x="489" y="712"/>
                  </a:cubicBezTo>
                  <a:cubicBezTo>
                    <a:pt x="584" y="665"/>
                    <a:pt x="596" y="570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4" name="Google Shape;12394;p82"/>
            <p:cNvSpPr/>
            <p:nvPr/>
          </p:nvSpPr>
          <p:spPr>
            <a:xfrm>
              <a:off x="7249552" y="3153852"/>
              <a:ext cx="18971" cy="22695"/>
            </a:xfrm>
            <a:custGeom>
              <a:avLst/>
              <a:gdLst/>
              <a:ahLst/>
              <a:cxnLst/>
              <a:rect l="l" t="t" r="r" b="b"/>
              <a:pathLst>
                <a:path w="596" h="713" extrusionOk="0">
                  <a:moveTo>
                    <a:pt x="173" y="0"/>
                  </a:moveTo>
                  <a:cubicBezTo>
                    <a:pt x="148" y="0"/>
                    <a:pt x="122" y="7"/>
                    <a:pt x="96" y="22"/>
                  </a:cubicBezTo>
                  <a:cubicBezTo>
                    <a:pt x="24" y="69"/>
                    <a:pt x="1" y="153"/>
                    <a:pt x="36" y="224"/>
                  </a:cubicBezTo>
                  <a:lnTo>
                    <a:pt x="274" y="641"/>
                  </a:lnTo>
                  <a:cubicBezTo>
                    <a:pt x="310" y="689"/>
                    <a:pt x="358" y="712"/>
                    <a:pt x="417" y="712"/>
                  </a:cubicBezTo>
                  <a:cubicBezTo>
                    <a:pt x="441" y="712"/>
                    <a:pt x="477" y="712"/>
                    <a:pt x="489" y="700"/>
                  </a:cubicBezTo>
                  <a:cubicBezTo>
                    <a:pt x="560" y="665"/>
                    <a:pt x="596" y="569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5" name="Google Shape;12395;p82"/>
            <p:cNvSpPr/>
            <p:nvPr/>
          </p:nvSpPr>
          <p:spPr>
            <a:xfrm>
              <a:off x="7289721" y="3113969"/>
              <a:ext cx="24286" cy="17093"/>
            </a:xfrm>
            <a:custGeom>
              <a:avLst/>
              <a:gdLst/>
              <a:ahLst/>
              <a:cxnLst/>
              <a:rect l="l" t="t" r="r" b="b"/>
              <a:pathLst>
                <a:path w="763" h="537" extrusionOk="0"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4" y="239"/>
                    <a:pt x="108" y="287"/>
                  </a:cubicBezTo>
                  <a:lnTo>
                    <a:pt x="524" y="525"/>
                  </a:lnTo>
                  <a:cubicBezTo>
                    <a:pt x="548" y="537"/>
                    <a:pt x="560" y="537"/>
                    <a:pt x="596" y="537"/>
                  </a:cubicBezTo>
                  <a:cubicBezTo>
                    <a:pt x="655" y="537"/>
                    <a:pt x="703" y="513"/>
                    <a:pt x="727" y="465"/>
                  </a:cubicBezTo>
                  <a:cubicBezTo>
                    <a:pt x="763" y="394"/>
                    <a:pt x="739" y="310"/>
                    <a:pt x="667" y="263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6" name="Google Shape;12396;p82"/>
            <p:cNvSpPr/>
            <p:nvPr/>
          </p:nvSpPr>
          <p:spPr>
            <a:xfrm>
              <a:off x="7086964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179" y="1"/>
                  </a:moveTo>
                  <a:cubicBezTo>
                    <a:pt x="125" y="1"/>
                    <a:pt x="73" y="33"/>
                    <a:pt x="48" y="82"/>
                  </a:cubicBezTo>
                  <a:cubicBezTo>
                    <a:pt x="1" y="154"/>
                    <a:pt x="25" y="249"/>
                    <a:pt x="108" y="285"/>
                  </a:cubicBezTo>
                  <a:lnTo>
                    <a:pt x="525" y="535"/>
                  </a:lnTo>
                  <a:cubicBezTo>
                    <a:pt x="548" y="546"/>
                    <a:pt x="560" y="546"/>
                    <a:pt x="596" y="546"/>
                  </a:cubicBezTo>
                  <a:cubicBezTo>
                    <a:pt x="656" y="546"/>
                    <a:pt x="703" y="511"/>
                    <a:pt x="727" y="475"/>
                  </a:cubicBezTo>
                  <a:cubicBezTo>
                    <a:pt x="775" y="415"/>
                    <a:pt x="739" y="308"/>
                    <a:pt x="668" y="261"/>
                  </a:cubicBezTo>
                  <a:lnTo>
                    <a:pt x="251" y="23"/>
                  </a:lnTo>
                  <a:cubicBezTo>
                    <a:pt x="228" y="8"/>
                    <a:pt x="20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7" name="Google Shape;12397;p82"/>
            <p:cNvSpPr/>
            <p:nvPr/>
          </p:nvSpPr>
          <p:spPr>
            <a:xfrm>
              <a:off x="7289339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590" y="1"/>
                  </a:moveTo>
                  <a:cubicBezTo>
                    <a:pt x="565" y="1"/>
                    <a:pt x="539" y="8"/>
                    <a:pt x="513" y="23"/>
                  </a:cubicBezTo>
                  <a:lnTo>
                    <a:pt x="96" y="261"/>
                  </a:lnTo>
                  <a:cubicBezTo>
                    <a:pt x="25" y="308"/>
                    <a:pt x="1" y="392"/>
                    <a:pt x="36" y="475"/>
                  </a:cubicBezTo>
                  <a:cubicBezTo>
                    <a:pt x="72" y="511"/>
                    <a:pt x="108" y="546"/>
                    <a:pt x="179" y="546"/>
                  </a:cubicBezTo>
                  <a:cubicBezTo>
                    <a:pt x="203" y="546"/>
                    <a:pt x="239" y="546"/>
                    <a:pt x="251" y="535"/>
                  </a:cubicBezTo>
                  <a:lnTo>
                    <a:pt x="667" y="285"/>
                  </a:lnTo>
                  <a:cubicBezTo>
                    <a:pt x="751" y="249"/>
                    <a:pt x="775" y="154"/>
                    <a:pt x="727" y="82"/>
                  </a:cubicBezTo>
                  <a:cubicBezTo>
                    <a:pt x="694" y="33"/>
                    <a:pt x="645" y="1"/>
                    <a:pt x="5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8" name="Google Shape;12398;p82"/>
            <p:cNvSpPr/>
            <p:nvPr/>
          </p:nvSpPr>
          <p:spPr>
            <a:xfrm>
              <a:off x="7086964" y="3113587"/>
              <a:ext cx="24668" cy="17093"/>
            </a:xfrm>
            <a:custGeom>
              <a:avLst/>
              <a:gdLst/>
              <a:ahLst/>
              <a:cxnLst/>
              <a:rect l="l" t="t" r="r" b="b"/>
              <a:pathLst>
                <a:path w="775" h="537" extrusionOk="0">
                  <a:moveTo>
                    <a:pt x="597" y="0"/>
                  </a:moveTo>
                  <a:cubicBezTo>
                    <a:pt x="570" y="0"/>
                    <a:pt x="541" y="8"/>
                    <a:pt x="513" y="25"/>
                  </a:cubicBezTo>
                  <a:lnTo>
                    <a:pt x="108" y="263"/>
                  </a:lnTo>
                  <a:cubicBezTo>
                    <a:pt x="25" y="299"/>
                    <a:pt x="1" y="394"/>
                    <a:pt x="36" y="465"/>
                  </a:cubicBezTo>
                  <a:cubicBezTo>
                    <a:pt x="72" y="513"/>
                    <a:pt x="120" y="537"/>
                    <a:pt x="179" y="537"/>
                  </a:cubicBezTo>
                  <a:cubicBezTo>
                    <a:pt x="203" y="537"/>
                    <a:pt x="239" y="537"/>
                    <a:pt x="251" y="525"/>
                  </a:cubicBezTo>
                  <a:lnTo>
                    <a:pt x="668" y="287"/>
                  </a:lnTo>
                  <a:cubicBezTo>
                    <a:pt x="739" y="263"/>
                    <a:pt x="775" y="156"/>
                    <a:pt x="727" y="84"/>
                  </a:cubicBezTo>
                  <a:cubicBezTo>
                    <a:pt x="696" y="29"/>
                    <a:pt x="649" y="0"/>
                    <a:pt x="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99" name="Google Shape;12399;p82"/>
          <p:cNvGrpSpPr/>
          <p:nvPr/>
        </p:nvGrpSpPr>
        <p:grpSpPr>
          <a:xfrm>
            <a:off x="10613378" y="3969084"/>
            <a:ext cx="440145" cy="463403"/>
            <a:chOff x="7985143" y="2900613"/>
            <a:chExt cx="330109" cy="347552"/>
          </a:xfrm>
          <a:solidFill>
            <a:schemeClr val="tx1"/>
          </a:solidFill>
        </p:grpSpPr>
        <p:sp>
          <p:nvSpPr>
            <p:cNvPr id="12400" name="Google Shape;12400;p82"/>
            <p:cNvSpPr/>
            <p:nvPr/>
          </p:nvSpPr>
          <p:spPr>
            <a:xfrm>
              <a:off x="8143943" y="3145449"/>
              <a:ext cx="13273" cy="10631"/>
            </a:xfrm>
            <a:custGeom>
              <a:avLst/>
              <a:gdLst/>
              <a:ahLst/>
              <a:cxnLst/>
              <a:rect l="l" t="t" r="r" b="b"/>
              <a:pathLst>
                <a:path w="417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250" y="333"/>
                  </a:lnTo>
                  <a:cubicBezTo>
                    <a:pt x="334" y="333"/>
                    <a:pt x="417" y="250"/>
                    <a:pt x="417" y="167"/>
                  </a:cubicBezTo>
                  <a:cubicBezTo>
                    <a:pt x="393" y="60"/>
                    <a:pt x="334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1" name="Google Shape;12401;p82"/>
            <p:cNvSpPr/>
            <p:nvPr/>
          </p:nvSpPr>
          <p:spPr>
            <a:xfrm>
              <a:off x="8163264" y="300597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2" name="Google Shape;12402;p82"/>
            <p:cNvSpPr/>
            <p:nvPr/>
          </p:nvSpPr>
          <p:spPr>
            <a:xfrm>
              <a:off x="8163264" y="3005970"/>
              <a:ext cx="5347" cy="11013"/>
            </a:xfrm>
            <a:custGeom>
              <a:avLst/>
              <a:gdLst/>
              <a:ahLst/>
              <a:cxnLst/>
              <a:rect l="l" t="t" r="r" b="b"/>
              <a:pathLst>
                <a:path w="168" h="346" extrusionOk="0">
                  <a:moveTo>
                    <a:pt x="1" y="1"/>
                  </a:moveTo>
                  <a:cubicBezTo>
                    <a:pt x="20" y="70"/>
                    <a:pt x="97" y="228"/>
                    <a:pt x="143" y="308"/>
                  </a:cubicBezTo>
                  <a:lnTo>
                    <a:pt x="143" y="308"/>
                  </a:lnTo>
                  <a:cubicBezTo>
                    <a:pt x="118" y="259"/>
                    <a:pt x="78" y="164"/>
                    <a:pt x="1" y="1"/>
                  </a:cubicBezTo>
                  <a:close/>
                  <a:moveTo>
                    <a:pt x="143" y="308"/>
                  </a:moveTo>
                  <a:lnTo>
                    <a:pt x="143" y="308"/>
                  </a:lnTo>
                  <a:cubicBezTo>
                    <a:pt x="153" y="327"/>
                    <a:pt x="161" y="339"/>
                    <a:pt x="167" y="346"/>
                  </a:cubicBezTo>
                  <a:cubicBezTo>
                    <a:pt x="161" y="338"/>
                    <a:pt x="153" y="325"/>
                    <a:pt x="143" y="3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3" name="Google Shape;12403;p82"/>
            <p:cNvSpPr/>
            <p:nvPr/>
          </p:nvSpPr>
          <p:spPr>
            <a:xfrm>
              <a:off x="8163264" y="3005588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4" name="Google Shape;12404;p82"/>
            <p:cNvSpPr/>
            <p:nvPr/>
          </p:nvSpPr>
          <p:spPr>
            <a:xfrm>
              <a:off x="8168579" y="3016952"/>
              <a:ext cx="32" cy="796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25"/>
                    <a:pt x="0" y="25"/>
                    <a:pt x="0" y="1"/>
                  </a:cubicBezTo>
                  <a:cubicBezTo>
                    <a:pt x="0" y="25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5" name="Google Shape;12405;p82"/>
            <p:cNvSpPr/>
            <p:nvPr/>
          </p:nvSpPr>
          <p:spPr>
            <a:xfrm>
              <a:off x="7985143" y="2900613"/>
              <a:ext cx="330109" cy="347552"/>
            </a:xfrm>
            <a:custGeom>
              <a:avLst/>
              <a:gdLst/>
              <a:ahLst/>
              <a:cxnLst/>
              <a:rect l="l" t="t" r="r" b="b"/>
              <a:pathLst>
                <a:path w="10371" h="10919" extrusionOk="0">
                  <a:moveTo>
                    <a:pt x="5120" y="3060"/>
                  </a:moveTo>
                  <a:lnTo>
                    <a:pt x="5358" y="3572"/>
                  </a:lnTo>
                  <a:lnTo>
                    <a:pt x="4882" y="3572"/>
                  </a:lnTo>
                  <a:lnTo>
                    <a:pt x="5120" y="3060"/>
                  </a:lnTo>
                  <a:close/>
                  <a:moveTo>
                    <a:pt x="5501" y="3882"/>
                  </a:moveTo>
                  <a:lnTo>
                    <a:pt x="5644" y="4180"/>
                  </a:lnTo>
                  <a:lnTo>
                    <a:pt x="4596" y="4180"/>
                  </a:lnTo>
                  <a:lnTo>
                    <a:pt x="4727" y="3882"/>
                  </a:lnTo>
                  <a:close/>
                  <a:moveTo>
                    <a:pt x="3120" y="2799"/>
                  </a:moveTo>
                  <a:lnTo>
                    <a:pt x="3703" y="3644"/>
                  </a:lnTo>
                  <a:lnTo>
                    <a:pt x="3334" y="4037"/>
                  </a:lnTo>
                  <a:cubicBezTo>
                    <a:pt x="3239" y="4120"/>
                    <a:pt x="3239" y="4227"/>
                    <a:pt x="3239" y="4299"/>
                  </a:cubicBezTo>
                  <a:lnTo>
                    <a:pt x="2703" y="4299"/>
                  </a:lnTo>
                  <a:cubicBezTo>
                    <a:pt x="2703" y="4227"/>
                    <a:pt x="2727" y="4120"/>
                    <a:pt x="2620" y="4037"/>
                  </a:cubicBezTo>
                  <a:lnTo>
                    <a:pt x="2227" y="3644"/>
                  </a:lnTo>
                  <a:lnTo>
                    <a:pt x="2810" y="2799"/>
                  </a:lnTo>
                  <a:lnTo>
                    <a:pt x="2810" y="3465"/>
                  </a:lnTo>
                  <a:cubicBezTo>
                    <a:pt x="2739" y="3477"/>
                    <a:pt x="2668" y="3537"/>
                    <a:pt x="2668" y="3632"/>
                  </a:cubicBezTo>
                  <a:cubicBezTo>
                    <a:pt x="2668" y="3715"/>
                    <a:pt x="2739" y="3799"/>
                    <a:pt x="2822" y="3799"/>
                  </a:cubicBezTo>
                  <a:lnTo>
                    <a:pt x="3096" y="3799"/>
                  </a:lnTo>
                  <a:cubicBezTo>
                    <a:pt x="3180" y="3799"/>
                    <a:pt x="3263" y="3715"/>
                    <a:pt x="3263" y="3632"/>
                  </a:cubicBezTo>
                  <a:cubicBezTo>
                    <a:pt x="3263" y="3561"/>
                    <a:pt x="3203" y="3477"/>
                    <a:pt x="3120" y="3465"/>
                  </a:cubicBezTo>
                  <a:lnTo>
                    <a:pt x="3120" y="2799"/>
                  </a:lnTo>
                  <a:close/>
                  <a:moveTo>
                    <a:pt x="2414" y="4793"/>
                  </a:moveTo>
                  <a:cubicBezTo>
                    <a:pt x="2416" y="4793"/>
                    <a:pt x="2422" y="4795"/>
                    <a:pt x="2429" y="4799"/>
                  </a:cubicBezTo>
                  <a:cubicBezTo>
                    <a:pt x="2414" y="4799"/>
                    <a:pt x="2408" y="4793"/>
                    <a:pt x="2414" y="4793"/>
                  </a:cubicBezTo>
                  <a:close/>
                  <a:moveTo>
                    <a:pt x="3549" y="4620"/>
                  </a:moveTo>
                  <a:cubicBezTo>
                    <a:pt x="3549" y="4620"/>
                    <a:pt x="3572" y="4620"/>
                    <a:pt x="3572" y="4644"/>
                  </a:cubicBezTo>
                  <a:lnTo>
                    <a:pt x="3572" y="4787"/>
                  </a:lnTo>
                  <a:cubicBezTo>
                    <a:pt x="3572" y="4787"/>
                    <a:pt x="3572" y="4799"/>
                    <a:pt x="3549" y="4799"/>
                  </a:cubicBezTo>
                  <a:lnTo>
                    <a:pt x="2429" y="4799"/>
                  </a:lnTo>
                  <a:lnTo>
                    <a:pt x="2406" y="4644"/>
                  </a:lnTo>
                  <a:cubicBezTo>
                    <a:pt x="2406" y="4644"/>
                    <a:pt x="2406" y="4620"/>
                    <a:pt x="2429" y="4620"/>
                  </a:cubicBezTo>
                  <a:close/>
                  <a:moveTo>
                    <a:pt x="3251" y="5120"/>
                  </a:moveTo>
                  <a:lnTo>
                    <a:pt x="3251" y="5537"/>
                  </a:lnTo>
                  <a:lnTo>
                    <a:pt x="2727" y="5537"/>
                  </a:lnTo>
                  <a:lnTo>
                    <a:pt x="2727" y="5120"/>
                  </a:lnTo>
                  <a:close/>
                  <a:moveTo>
                    <a:pt x="3394" y="5858"/>
                  </a:moveTo>
                  <a:cubicBezTo>
                    <a:pt x="3418" y="5858"/>
                    <a:pt x="3441" y="5882"/>
                    <a:pt x="3441" y="5882"/>
                  </a:cubicBezTo>
                  <a:cubicBezTo>
                    <a:pt x="3453" y="5894"/>
                    <a:pt x="3453" y="5906"/>
                    <a:pt x="3453" y="5918"/>
                  </a:cubicBezTo>
                  <a:lnTo>
                    <a:pt x="3418" y="6811"/>
                  </a:lnTo>
                  <a:lnTo>
                    <a:pt x="2525" y="6811"/>
                  </a:lnTo>
                  <a:lnTo>
                    <a:pt x="2501" y="5918"/>
                  </a:lnTo>
                  <a:cubicBezTo>
                    <a:pt x="2501" y="5894"/>
                    <a:pt x="2513" y="5882"/>
                    <a:pt x="2513" y="5882"/>
                  </a:cubicBezTo>
                  <a:cubicBezTo>
                    <a:pt x="2513" y="5882"/>
                    <a:pt x="2537" y="5858"/>
                    <a:pt x="2560" y="5858"/>
                  </a:cubicBezTo>
                  <a:close/>
                  <a:moveTo>
                    <a:pt x="4954" y="4501"/>
                  </a:moveTo>
                  <a:lnTo>
                    <a:pt x="4954" y="6835"/>
                  </a:lnTo>
                  <a:lnTo>
                    <a:pt x="4489" y="6835"/>
                  </a:lnTo>
                  <a:lnTo>
                    <a:pt x="4489" y="4501"/>
                  </a:lnTo>
                  <a:close/>
                  <a:moveTo>
                    <a:pt x="5739" y="4501"/>
                  </a:moveTo>
                  <a:lnTo>
                    <a:pt x="5739" y="6835"/>
                  </a:lnTo>
                  <a:lnTo>
                    <a:pt x="5287" y="6835"/>
                  </a:lnTo>
                  <a:lnTo>
                    <a:pt x="5287" y="4501"/>
                  </a:lnTo>
                  <a:close/>
                  <a:moveTo>
                    <a:pt x="9252" y="1120"/>
                  </a:moveTo>
                  <a:cubicBezTo>
                    <a:pt x="9287" y="1120"/>
                    <a:pt x="9311" y="1144"/>
                    <a:pt x="9311" y="1179"/>
                  </a:cubicBezTo>
                  <a:lnTo>
                    <a:pt x="9311" y="6835"/>
                  </a:lnTo>
                  <a:lnTo>
                    <a:pt x="8335" y="6835"/>
                  </a:lnTo>
                  <a:lnTo>
                    <a:pt x="8335" y="1822"/>
                  </a:lnTo>
                  <a:cubicBezTo>
                    <a:pt x="8335" y="1691"/>
                    <a:pt x="8216" y="1572"/>
                    <a:pt x="8085" y="1572"/>
                  </a:cubicBezTo>
                  <a:lnTo>
                    <a:pt x="6692" y="1572"/>
                  </a:lnTo>
                  <a:cubicBezTo>
                    <a:pt x="6561" y="1572"/>
                    <a:pt x="6442" y="1691"/>
                    <a:pt x="6442" y="1822"/>
                  </a:cubicBezTo>
                  <a:lnTo>
                    <a:pt x="6442" y="6835"/>
                  </a:lnTo>
                  <a:lnTo>
                    <a:pt x="6061" y="6835"/>
                  </a:lnTo>
                  <a:lnTo>
                    <a:pt x="6061" y="4346"/>
                  </a:lnTo>
                  <a:cubicBezTo>
                    <a:pt x="6061" y="4311"/>
                    <a:pt x="6061" y="4299"/>
                    <a:pt x="6037" y="4263"/>
                  </a:cubicBezTo>
                  <a:cubicBezTo>
                    <a:pt x="5690" y="3506"/>
                    <a:pt x="5585" y="3288"/>
                    <a:pt x="5581" y="3288"/>
                  </a:cubicBezTo>
                  <a:lnTo>
                    <a:pt x="5581" y="3288"/>
                  </a:lnTo>
                  <a:cubicBezTo>
                    <a:pt x="5580" y="3288"/>
                    <a:pt x="5582" y="3292"/>
                    <a:pt x="5585" y="3299"/>
                  </a:cubicBezTo>
                  <a:cubicBezTo>
                    <a:pt x="5525" y="3168"/>
                    <a:pt x="5430" y="3001"/>
                    <a:pt x="5323" y="2775"/>
                  </a:cubicBezTo>
                  <a:cubicBezTo>
                    <a:pt x="5281" y="2679"/>
                    <a:pt x="5192" y="2632"/>
                    <a:pt x="5102" y="2632"/>
                  </a:cubicBezTo>
                  <a:cubicBezTo>
                    <a:pt x="5013" y="2632"/>
                    <a:pt x="4924" y="2679"/>
                    <a:pt x="4882" y="2775"/>
                  </a:cubicBezTo>
                  <a:cubicBezTo>
                    <a:pt x="4811" y="2941"/>
                    <a:pt x="4239" y="4132"/>
                    <a:pt x="4180" y="4263"/>
                  </a:cubicBezTo>
                  <a:cubicBezTo>
                    <a:pt x="4168" y="4287"/>
                    <a:pt x="4168" y="4311"/>
                    <a:pt x="4168" y="4346"/>
                  </a:cubicBezTo>
                  <a:lnTo>
                    <a:pt x="4168" y="6835"/>
                  </a:lnTo>
                  <a:lnTo>
                    <a:pt x="3739" y="6835"/>
                  </a:lnTo>
                  <a:lnTo>
                    <a:pt x="3763" y="5954"/>
                  </a:lnTo>
                  <a:cubicBezTo>
                    <a:pt x="3763" y="5847"/>
                    <a:pt x="3739" y="5739"/>
                    <a:pt x="3656" y="5668"/>
                  </a:cubicBezTo>
                  <a:cubicBezTo>
                    <a:pt x="3632" y="5644"/>
                    <a:pt x="3596" y="5608"/>
                    <a:pt x="3561" y="5597"/>
                  </a:cubicBezTo>
                  <a:lnTo>
                    <a:pt x="3561" y="5132"/>
                  </a:lnTo>
                  <a:cubicBezTo>
                    <a:pt x="3739" y="5120"/>
                    <a:pt x="3870" y="4965"/>
                    <a:pt x="3870" y="4799"/>
                  </a:cubicBezTo>
                  <a:lnTo>
                    <a:pt x="3870" y="4656"/>
                  </a:lnTo>
                  <a:cubicBezTo>
                    <a:pt x="3870" y="4477"/>
                    <a:pt x="3739" y="4323"/>
                    <a:pt x="3561" y="4323"/>
                  </a:cubicBezTo>
                  <a:lnTo>
                    <a:pt x="3561" y="4263"/>
                  </a:lnTo>
                  <a:lnTo>
                    <a:pt x="3942" y="3870"/>
                  </a:lnTo>
                  <a:cubicBezTo>
                    <a:pt x="4049" y="3763"/>
                    <a:pt x="4061" y="3608"/>
                    <a:pt x="3977" y="3489"/>
                  </a:cubicBezTo>
                  <a:lnTo>
                    <a:pt x="3120" y="2263"/>
                  </a:lnTo>
                  <a:cubicBezTo>
                    <a:pt x="3078" y="2203"/>
                    <a:pt x="3013" y="2173"/>
                    <a:pt x="2949" y="2173"/>
                  </a:cubicBezTo>
                  <a:cubicBezTo>
                    <a:pt x="2885" y="2173"/>
                    <a:pt x="2822" y="2203"/>
                    <a:pt x="2787" y="2263"/>
                  </a:cubicBezTo>
                  <a:lnTo>
                    <a:pt x="1929" y="3489"/>
                  </a:lnTo>
                  <a:cubicBezTo>
                    <a:pt x="1858" y="3608"/>
                    <a:pt x="1870" y="3775"/>
                    <a:pt x="1965" y="3870"/>
                  </a:cubicBezTo>
                  <a:lnTo>
                    <a:pt x="2346" y="4263"/>
                  </a:lnTo>
                  <a:lnTo>
                    <a:pt x="2346" y="4323"/>
                  </a:lnTo>
                  <a:cubicBezTo>
                    <a:pt x="2168" y="4346"/>
                    <a:pt x="2037" y="4489"/>
                    <a:pt x="2037" y="4656"/>
                  </a:cubicBezTo>
                  <a:lnTo>
                    <a:pt x="2037" y="4799"/>
                  </a:lnTo>
                  <a:cubicBezTo>
                    <a:pt x="2037" y="4989"/>
                    <a:pt x="2168" y="5132"/>
                    <a:pt x="2346" y="5132"/>
                  </a:cubicBezTo>
                  <a:lnTo>
                    <a:pt x="2346" y="5597"/>
                  </a:lnTo>
                  <a:cubicBezTo>
                    <a:pt x="2310" y="5608"/>
                    <a:pt x="2275" y="5644"/>
                    <a:pt x="2251" y="5668"/>
                  </a:cubicBezTo>
                  <a:cubicBezTo>
                    <a:pt x="2168" y="5739"/>
                    <a:pt x="2132" y="5847"/>
                    <a:pt x="2144" y="5954"/>
                  </a:cubicBezTo>
                  <a:lnTo>
                    <a:pt x="2168" y="6835"/>
                  </a:lnTo>
                  <a:lnTo>
                    <a:pt x="1013" y="6835"/>
                  </a:lnTo>
                  <a:lnTo>
                    <a:pt x="1013" y="1179"/>
                  </a:lnTo>
                  <a:lnTo>
                    <a:pt x="1060" y="1179"/>
                  </a:lnTo>
                  <a:cubicBezTo>
                    <a:pt x="1060" y="1144"/>
                    <a:pt x="1084" y="1120"/>
                    <a:pt x="1120" y="1120"/>
                  </a:cubicBezTo>
                  <a:close/>
                  <a:moveTo>
                    <a:pt x="8002" y="1917"/>
                  </a:moveTo>
                  <a:lnTo>
                    <a:pt x="8002" y="2644"/>
                  </a:lnTo>
                  <a:lnTo>
                    <a:pt x="7752" y="2644"/>
                  </a:lnTo>
                  <a:cubicBezTo>
                    <a:pt x="7668" y="2644"/>
                    <a:pt x="7585" y="2715"/>
                    <a:pt x="7585" y="2810"/>
                  </a:cubicBezTo>
                  <a:cubicBezTo>
                    <a:pt x="7585" y="2870"/>
                    <a:pt x="7668" y="2941"/>
                    <a:pt x="7752" y="2941"/>
                  </a:cubicBezTo>
                  <a:lnTo>
                    <a:pt x="8002" y="2941"/>
                  </a:lnTo>
                  <a:lnTo>
                    <a:pt x="8002" y="3668"/>
                  </a:lnTo>
                  <a:lnTo>
                    <a:pt x="7752" y="3668"/>
                  </a:lnTo>
                  <a:cubicBezTo>
                    <a:pt x="7668" y="3668"/>
                    <a:pt x="7585" y="3751"/>
                    <a:pt x="7585" y="3834"/>
                  </a:cubicBezTo>
                  <a:cubicBezTo>
                    <a:pt x="7585" y="3930"/>
                    <a:pt x="7668" y="4001"/>
                    <a:pt x="7752" y="4001"/>
                  </a:cubicBezTo>
                  <a:lnTo>
                    <a:pt x="8002" y="4001"/>
                  </a:lnTo>
                  <a:lnTo>
                    <a:pt x="8002" y="4727"/>
                  </a:lnTo>
                  <a:lnTo>
                    <a:pt x="7752" y="4727"/>
                  </a:lnTo>
                  <a:cubicBezTo>
                    <a:pt x="7668" y="4727"/>
                    <a:pt x="7585" y="4799"/>
                    <a:pt x="7585" y="4894"/>
                  </a:cubicBezTo>
                  <a:cubicBezTo>
                    <a:pt x="7585" y="4989"/>
                    <a:pt x="7668" y="5061"/>
                    <a:pt x="7752" y="5061"/>
                  </a:cubicBezTo>
                  <a:lnTo>
                    <a:pt x="8002" y="5061"/>
                  </a:lnTo>
                  <a:lnTo>
                    <a:pt x="8002" y="5787"/>
                  </a:lnTo>
                  <a:lnTo>
                    <a:pt x="7752" y="5787"/>
                  </a:lnTo>
                  <a:cubicBezTo>
                    <a:pt x="7668" y="5787"/>
                    <a:pt x="7585" y="5858"/>
                    <a:pt x="7585" y="5954"/>
                  </a:cubicBezTo>
                  <a:cubicBezTo>
                    <a:pt x="7585" y="6037"/>
                    <a:pt x="7668" y="6120"/>
                    <a:pt x="7752" y="6120"/>
                  </a:cubicBezTo>
                  <a:lnTo>
                    <a:pt x="8002" y="6120"/>
                  </a:lnTo>
                  <a:lnTo>
                    <a:pt x="8002" y="6847"/>
                  </a:lnTo>
                  <a:lnTo>
                    <a:pt x="6775" y="6847"/>
                  </a:lnTo>
                  <a:lnTo>
                    <a:pt x="6775" y="1917"/>
                  </a:lnTo>
                  <a:close/>
                  <a:moveTo>
                    <a:pt x="10049" y="7144"/>
                  </a:moveTo>
                  <a:lnTo>
                    <a:pt x="10049" y="8347"/>
                  </a:lnTo>
                  <a:cubicBezTo>
                    <a:pt x="10049" y="8454"/>
                    <a:pt x="9954" y="8561"/>
                    <a:pt x="9835" y="8561"/>
                  </a:cubicBezTo>
                  <a:lnTo>
                    <a:pt x="501" y="8561"/>
                  </a:lnTo>
                  <a:cubicBezTo>
                    <a:pt x="393" y="8561"/>
                    <a:pt x="298" y="8466"/>
                    <a:pt x="298" y="8347"/>
                  </a:cubicBezTo>
                  <a:lnTo>
                    <a:pt x="298" y="7144"/>
                  </a:lnTo>
                  <a:close/>
                  <a:moveTo>
                    <a:pt x="5966" y="8871"/>
                  </a:moveTo>
                  <a:lnTo>
                    <a:pt x="5966" y="9787"/>
                  </a:lnTo>
                  <a:lnTo>
                    <a:pt x="4299" y="9787"/>
                  </a:lnTo>
                  <a:lnTo>
                    <a:pt x="4299" y="8871"/>
                  </a:ln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lnTo>
                    <a:pt x="1" y="8347"/>
                  </a:lnTo>
                  <a:cubicBezTo>
                    <a:pt x="1" y="8633"/>
                    <a:pt x="239" y="8871"/>
                    <a:pt x="524" y="8871"/>
                  </a:cubicBezTo>
                  <a:lnTo>
                    <a:pt x="3989" y="8871"/>
                  </a:lnTo>
                  <a:lnTo>
                    <a:pt x="3989" y="9787"/>
                  </a:lnTo>
                  <a:lnTo>
                    <a:pt x="3465" y="9787"/>
                  </a:lnTo>
                  <a:cubicBezTo>
                    <a:pt x="3215" y="9787"/>
                    <a:pt x="3001" y="10002"/>
                    <a:pt x="3001" y="10252"/>
                  </a:cubicBezTo>
                  <a:lnTo>
                    <a:pt x="3001" y="10466"/>
                  </a:lnTo>
                  <a:cubicBezTo>
                    <a:pt x="3001" y="10716"/>
                    <a:pt x="3215" y="10919"/>
                    <a:pt x="3465" y="10919"/>
                  </a:cubicBezTo>
                  <a:lnTo>
                    <a:pt x="4739" y="10919"/>
                  </a:lnTo>
                  <a:cubicBezTo>
                    <a:pt x="4835" y="10919"/>
                    <a:pt x="4906" y="10847"/>
                    <a:pt x="4906" y="10764"/>
                  </a:cubicBezTo>
                  <a:cubicBezTo>
                    <a:pt x="4906" y="10669"/>
                    <a:pt x="4835" y="10597"/>
                    <a:pt x="4739" y="10597"/>
                  </a:cubicBezTo>
                  <a:lnTo>
                    <a:pt x="3465" y="10597"/>
                  </a:lnTo>
                  <a:cubicBezTo>
                    <a:pt x="3394" y="10597"/>
                    <a:pt x="3322" y="10538"/>
                    <a:pt x="3322" y="10442"/>
                  </a:cubicBezTo>
                  <a:lnTo>
                    <a:pt x="3322" y="10240"/>
                  </a:lnTo>
                  <a:cubicBezTo>
                    <a:pt x="3322" y="10168"/>
                    <a:pt x="3382" y="10085"/>
                    <a:pt x="3465" y="10085"/>
                  </a:cubicBezTo>
                  <a:lnTo>
                    <a:pt x="6811" y="10085"/>
                  </a:lnTo>
                  <a:cubicBezTo>
                    <a:pt x="6894" y="10085"/>
                    <a:pt x="6966" y="10145"/>
                    <a:pt x="6966" y="10240"/>
                  </a:cubicBezTo>
                  <a:lnTo>
                    <a:pt x="6966" y="10442"/>
                  </a:lnTo>
                  <a:cubicBezTo>
                    <a:pt x="6966" y="10526"/>
                    <a:pt x="6906" y="10597"/>
                    <a:pt x="6811" y="10597"/>
                  </a:cubicBezTo>
                  <a:lnTo>
                    <a:pt x="5489" y="10597"/>
                  </a:lnTo>
                  <a:cubicBezTo>
                    <a:pt x="5406" y="10597"/>
                    <a:pt x="5323" y="10669"/>
                    <a:pt x="5323" y="10764"/>
                  </a:cubicBezTo>
                  <a:cubicBezTo>
                    <a:pt x="5323" y="10847"/>
                    <a:pt x="5406" y="10919"/>
                    <a:pt x="5489" y="10919"/>
                  </a:cubicBezTo>
                  <a:lnTo>
                    <a:pt x="6811" y="10919"/>
                  </a:lnTo>
                  <a:cubicBezTo>
                    <a:pt x="7073" y="10919"/>
                    <a:pt x="7275" y="10716"/>
                    <a:pt x="7275" y="10466"/>
                  </a:cubicBezTo>
                  <a:lnTo>
                    <a:pt x="7275" y="10252"/>
                  </a:lnTo>
                  <a:cubicBezTo>
                    <a:pt x="7275" y="10002"/>
                    <a:pt x="7061" y="9787"/>
                    <a:pt x="6811" y="9787"/>
                  </a:cubicBezTo>
                  <a:lnTo>
                    <a:pt x="6299" y="9787"/>
                  </a:lnTo>
                  <a:lnTo>
                    <a:pt x="6299" y="8871"/>
                  </a:lnTo>
                  <a:lnTo>
                    <a:pt x="9847" y="8871"/>
                  </a:lnTo>
                  <a:cubicBezTo>
                    <a:pt x="10133" y="8871"/>
                    <a:pt x="10371" y="8633"/>
                    <a:pt x="10371" y="8347"/>
                  </a:cubicBezTo>
                  <a:lnTo>
                    <a:pt x="10371" y="4727"/>
                  </a:lnTo>
                  <a:cubicBezTo>
                    <a:pt x="10371" y="4644"/>
                    <a:pt x="10299" y="4573"/>
                    <a:pt x="10204" y="4573"/>
                  </a:cubicBezTo>
                  <a:cubicBezTo>
                    <a:pt x="10121" y="4573"/>
                    <a:pt x="10049" y="4644"/>
                    <a:pt x="10049" y="4727"/>
                  </a:cubicBezTo>
                  <a:lnTo>
                    <a:pt x="10049" y="6811"/>
                  </a:lnTo>
                  <a:lnTo>
                    <a:pt x="9633" y="6811"/>
                  </a:lnTo>
                  <a:lnTo>
                    <a:pt x="9633" y="1155"/>
                  </a:lnTo>
                  <a:cubicBezTo>
                    <a:pt x="9633" y="953"/>
                    <a:pt x="9466" y="786"/>
                    <a:pt x="9252" y="786"/>
                  </a:cubicBezTo>
                  <a:lnTo>
                    <a:pt x="1120" y="786"/>
                  </a:lnTo>
                  <a:cubicBezTo>
                    <a:pt x="905" y="786"/>
                    <a:pt x="739" y="953"/>
                    <a:pt x="739" y="1155"/>
                  </a:cubicBezTo>
                  <a:lnTo>
                    <a:pt x="739" y="6811"/>
                  </a:lnTo>
                  <a:lnTo>
                    <a:pt x="322" y="6811"/>
                  </a:lnTo>
                  <a:lnTo>
                    <a:pt x="322" y="524"/>
                  </a:lnTo>
                  <a:cubicBezTo>
                    <a:pt x="322" y="417"/>
                    <a:pt x="417" y="310"/>
                    <a:pt x="536" y="310"/>
                  </a:cubicBezTo>
                  <a:lnTo>
                    <a:pt x="9871" y="310"/>
                  </a:lnTo>
                  <a:cubicBezTo>
                    <a:pt x="9966" y="310"/>
                    <a:pt x="10073" y="405"/>
                    <a:pt x="10073" y="524"/>
                  </a:cubicBezTo>
                  <a:lnTo>
                    <a:pt x="10073" y="3977"/>
                  </a:lnTo>
                  <a:cubicBezTo>
                    <a:pt x="10049" y="4073"/>
                    <a:pt x="10121" y="4156"/>
                    <a:pt x="10204" y="4156"/>
                  </a:cubicBezTo>
                  <a:cubicBezTo>
                    <a:pt x="10299" y="4156"/>
                    <a:pt x="10371" y="4073"/>
                    <a:pt x="10371" y="3989"/>
                  </a:cubicBezTo>
                  <a:lnTo>
                    <a:pt x="10371" y="524"/>
                  </a:lnTo>
                  <a:cubicBezTo>
                    <a:pt x="10371" y="239"/>
                    <a:pt x="10133" y="1"/>
                    <a:pt x="98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6" name="Google Shape;12406;p82"/>
            <p:cNvSpPr/>
            <p:nvPr/>
          </p:nvSpPr>
          <p:spPr>
            <a:xfrm>
              <a:off x="8168579" y="301695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7" name="Google Shape;12407;p82"/>
            <p:cNvSpPr/>
            <p:nvPr/>
          </p:nvSpPr>
          <p:spPr>
            <a:xfrm>
              <a:off x="8168579" y="30177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08" name="Google Shape;12408;p82"/>
          <p:cNvGrpSpPr/>
          <p:nvPr/>
        </p:nvGrpSpPr>
        <p:grpSpPr>
          <a:xfrm>
            <a:off x="10620975" y="3348569"/>
            <a:ext cx="472484" cy="471508"/>
            <a:chOff x="7990840" y="2435226"/>
            <a:chExt cx="354363" cy="353631"/>
          </a:xfrm>
          <a:solidFill>
            <a:schemeClr val="tx1"/>
          </a:solidFill>
        </p:grpSpPr>
        <p:sp>
          <p:nvSpPr>
            <p:cNvPr id="12409" name="Google Shape;12409;p82"/>
            <p:cNvSpPr/>
            <p:nvPr/>
          </p:nvSpPr>
          <p:spPr>
            <a:xfrm>
              <a:off x="7990840" y="2435226"/>
              <a:ext cx="354363" cy="353631"/>
            </a:xfrm>
            <a:custGeom>
              <a:avLst/>
              <a:gdLst/>
              <a:ahLst/>
              <a:cxnLst/>
              <a:rect l="l" t="t" r="r" b="b"/>
              <a:pathLst>
                <a:path w="11133" h="11110" extrusionOk="0">
                  <a:moveTo>
                    <a:pt x="3477" y="1727"/>
                  </a:moveTo>
                  <a:cubicBezTo>
                    <a:pt x="3679" y="1727"/>
                    <a:pt x="3834" y="1894"/>
                    <a:pt x="3834" y="2084"/>
                  </a:cubicBezTo>
                  <a:lnTo>
                    <a:pt x="3834" y="2430"/>
                  </a:lnTo>
                  <a:cubicBezTo>
                    <a:pt x="3834" y="2727"/>
                    <a:pt x="3596" y="2965"/>
                    <a:pt x="3298" y="2965"/>
                  </a:cubicBezTo>
                  <a:cubicBezTo>
                    <a:pt x="3024" y="2965"/>
                    <a:pt x="2786" y="2727"/>
                    <a:pt x="2786" y="2430"/>
                  </a:cubicBezTo>
                  <a:lnTo>
                    <a:pt x="2786" y="2084"/>
                  </a:lnTo>
                  <a:cubicBezTo>
                    <a:pt x="2786" y="1894"/>
                    <a:pt x="2941" y="1727"/>
                    <a:pt x="3143" y="1727"/>
                  </a:cubicBezTo>
                  <a:close/>
                  <a:moveTo>
                    <a:pt x="3477" y="3299"/>
                  </a:moveTo>
                  <a:lnTo>
                    <a:pt x="3477" y="3311"/>
                  </a:lnTo>
                  <a:cubicBezTo>
                    <a:pt x="3501" y="3382"/>
                    <a:pt x="3513" y="3454"/>
                    <a:pt x="3536" y="3537"/>
                  </a:cubicBezTo>
                  <a:lnTo>
                    <a:pt x="3322" y="3751"/>
                  </a:lnTo>
                  <a:lnTo>
                    <a:pt x="3286" y="3751"/>
                  </a:lnTo>
                  <a:lnTo>
                    <a:pt x="3060" y="3537"/>
                  </a:lnTo>
                  <a:cubicBezTo>
                    <a:pt x="3096" y="3489"/>
                    <a:pt x="3108" y="3430"/>
                    <a:pt x="3108" y="3370"/>
                  </a:cubicBezTo>
                  <a:lnTo>
                    <a:pt x="3108" y="3299"/>
                  </a:lnTo>
                  <a:close/>
                  <a:moveTo>
                    <a:pt x="5418" y="4966"/>
                  </a:moveTo>
                  <a:lnTo>
                    <a:pt x="5418" y="7025"/>
                  </a:lnTo>
                  <a:lnTo>
                    <a:pt x="5406" y="7025"/>
                  </a:lnTo>
                  <a:lnTo>
                    <a:pt x="4346" y="7787"/>
                  </a:lnTo>
                  <a:lnTo>
                    <a:pt x="4346" y="5180"/>
                  </a:lnTo>
                  <a:cubicBezTo>
                    <a:pt x="4429" y="5239"/>
                    <a:pt x="4536" y="5287"/>
                    <a:pt x="4656" y="5299"/>
                  </a:cubicBezTo>
                  <a:lnTo>
                    <a:pt x="4786" y="5299"/>
                  </a:lnTo>
                  <a:cubicBezTo>
                    <a:pt x="4929" y="5287"/>
                    <a:pt x="5060" y="5239"/>
                    <a:pt x="5167" y="5156"/>
                  </a:cubicBezTo>
                  <a:lnTo>
                    <a:pt x="5418" y="4966"/>
                  </a:lnTo>
                  <a:close/>
                  <a:moveTo>
                    <a:pt x="2846" y="3739"/>
                  </a:moveTo>
                  <a:lnTo>
                    <a:pt x="3096" y="3989"/>
                  </a:lnTo>
                  <a:cubicBezTo>
                    <a:pt x="3155" y="4049"/>
                    <a:pt x="3239" y="4096"/>
                    <a:pt x="3334" y="4096"/>
                  </a:cubicBezTo>
                  <a:cubicBezTo>
                    <a:pt x="3417" y="4096"/>
                    <a:pt x="3513" y="4073"/>
                    <a:pt x="3572" y="3989"/>
                  </a:cubicBezTo>
                  <a:lnTo>
                    <a:pt x="3798" y="3775"/>
                  </a:lnTo>
                  <a:cubicBezTo>
                    <a:pt x="3870" y="3799"/>
                    <a:pt x="3941" y="3823"/>
                    <a:pt x="4013" y="3823"/>
                  </a:cubicBezTo>
                  <a:cubicBezTo>
                    <a:pt x="4072" y="3823"/>
                    <a:pt x="4120" y="3858"/>
                    <a:pt x="4167" y="3906"/>
                  </a:cubicBezTo>
                  <a:lnTo>
                    <a:pt x="4644" y="4501"/>
                  </a:lnTo>
                  <a:cubicBezTo>
                    <a:pt x="4676" y="4541"/>
                    <a:pt x="4724" y="4558"/>
                    <a:pt x="4769" y="4558"/>
                  </a:cubicBezTo>
                  <a:cubicBezTo>
                    <a:pt x="4807" y="4558"/>
                    <a:pt x="4843" y="4547"/>
                    <a:pt x="4870" y="4525"/>
                  </a:cubicBezTo>
                  <a:lnTo>
                    <a:pt x="5441" y="4061"/>
                  </a:lnTo>
                  <a:cubicBezTo>
                    <a:pt x="5483" y="4031"/>
                    <a:pt x="5534" y="4016"/>
                    <a:pt x="5581" y="4016"/>
                  </a:cubicBezTo>
                  <a:cubicBezTo>
                    <a:pt x="5629" y="4016"/>
                    <a:pt x="5674" y="4031"/>
                    <a:pt x="5703" y="4061"/>
                  </a:cubicBezTo>
                  <a:cubicBezTo>
                    <a:pt x="5739" y="4108"/>
                    <a:pt x="5763" y="4156"/>
                    <a:pt x="5763" y="4216"/>
                  </a:cubicBezTo>
                  <a:cubicBezTo>
                    <a:pt x="5739" y="4227"/>
                    <a:pt x="5727" y="4275"/>
                    <a:pt x="5679" y="4311"/>
                  </a:cubicBezTo>
                  <a:lnTo>
                    <a:pt x="4953" y="4882"/>
                  </a:lnTo>
                  <a:cubicBezTo>
                    <a:pt x="4894" y="4930"/>
                    <a:pt x="4834" y="4966"/>
                    <a:pt x="4763" y="4966"/>
                  </a:cubicBezTo>
                  <a:lnTo>
                    <a:pt x="4691" y="4966"/>
                  </a:lnTo>
                  <a:cubicBezTo>
                    <a:pt x="4596" y="4942"/>
                    <a:pt x="4513" y="4906"/>
                    <a:pt x="4453" y="4823"/>
                  </a:cubicBezTo>
                  <a:lnTo>
                    <a:pt x="4310" y="4644"/>
                  </a:lnTo>
                  <a:cubicBezTo>
                    <a:pt x="4288" y="4607"/>
                    <a:pt x="4247" y="4588"/>
                    <a:pt x="4205" y="4588"/>
                  </a:cubicBezTo>
                  <a:cubicBezTo>
                    <a:pt x="4180" y="4588"/>
                    <a:pt x="4154" y="4595"/>
                    <a:pt x="4132" y="4608"/>
                  </a:cubicBezTo>
                  <a:cubicBezTo>
                    <a:pt x="4072" y="4632"/>
                    <a:pt x="4036" y="4692"/>
                    <a:pt x="4036" y="4751"/>
                  </a:cubicBezTo>
                  <a:lnTo>
                    <a:pt x="4036" y="8014"/>
                  </a:lnTo>
                  <a:lnTo>
                    <a:pt x="3655" y="8276"/>
                  </a:lnTo>
                  <a:lnTo>
                    <a:pt x="3655" y="6763"/>
                  </a:lnTo>
                  <a:cubicBezTo>
                    <a:pt x="3655" y="6668"/>
                    <a:pt x="3584" y="6597"/>
                    <a:pt x="3501" y="6597"/>
                  </a:cubicBezTo>
                  <a:cubicBezTo>
                    <a:pt x="3405" y="6597"/>
                    <a:pt x="3334" y="6668"/>
                    <a:pt x="3334" y="6763"/>
                  </a:cubicBezTo>
                  <a:lnTo>
                    <a:pt x="3334" y="8502"/>
                  </a:lnTo>
                  <a:lnTo>
                    <a:pt x="2798" y="8895"/>
                  </a:lnTo>
                  <a:lnTo>
                    <a:pt x="2798" y="6811"/>
                  </a:lnTo>
                  <a:cubicBezTo>
                    <a:pt x="2798" y="6644"/>
                    <a:pt x="2751" y="6490"/>
                    <a:pt x="2691" y="6347"/>
                  </a:cubicBezTo>
                  <a:lnTo>
                    <a:pt x="2524" y="6013"/>
                  </a:lnTo>
                  <a:cubicBezTo>
                    <a:pt x="2489" y="5918"/>
                    <a:pt x="2453" y="5811"/>
                    <a:pt x="2453" y="5704"/>
                  </a:cubicBezTo>
                  <a:lnTo>
                    <a:pt x="2453" y="4037"/>
                  </a:lnTo>
                  <a:cubicBezTo>
                    <a:pt x="2453" y="3966"/>
                    <a:pt x="2500" y="3906"/>
                    <a:pt x="2560" y="3870"/>
                  </a:cubicBezTo>
                  <a:lnTo>
                    <a:pt x="2846" y="3739"/>
                  </a:lnTo>
                  <a:close/>
                  <a:moveTo>
                    <a:pt x="5560" y="1"/>
                  </a:moveTo>
                  <a:cubicBezTo>
                    <a:pt x="5477" y="1"/>
                    <a:pt x="5406" y="84"/>
                    <a:pt x="5406" y="167"/>
                  </a:cubicBezTo>
                  <a:lnTo>
                    <a:pt x="5406" y="3680"/>
                  </a:lnTo>
                  <a:cubicBezTo>
                    <a:pt x="5346" y="3692"/>
                    <a:pt x="5287" y="3727"/>
                    <a:pt x="5239" y="3775"/>
                  </a:cubicBezTo>
                  <a:lnTo>
                    <a:pt x="4775" y="4132"/>
                  </a:lnTo>
                  <a:lnTo>
                    <a:pt x="4405" y="3656"/>
                  </a:lnTo>
                  <a:cubicBezTo>
                    <a:pt x="4298" y="3537"/>
                    <a:pt x="4167" y="3454"/>
                    <a:pt x="4001" y="3454"/>
                  </a:cubicBezTo>
                  <a:cubicBezTo>
                    <a:pt x="3894" y="3454"/>
                    <a:pt x="3822" y="3370"/>
                    <a:pt x="3822" y="3275"/>
                  </a:cubicBezTo>
                  <a:lnTo>
                    <a:pt x="3822" y="3096"/>
                  </a:lnTo>
                  <a:cubicBezTo>
                    <a:pt x="4036" y="2953"/>
                    <a:pt x="4167" y="2703"/>
                    <a:pt x="4167" y="2418"/>
                  </a:cubicBezTo>
                  <a:lnTo>
                    <a:pt x="4167" y="2072"/>
                  </a:lnTo>
                  <a:cubicBezTo>
                    <a:pt x="4167" y="1703"/>
                    <a:pt x="3858" y="1394"/>
                    <a:pt x="3477" y="1394"/>
                  </a:cubicBezTo>
                  <a:lnTo>
                    <a:pt x="3143" y="1394"/>
                  </a:lnTo>
                  <a:cubicBezTo>
                    <a:pt x="2762" y="1394"/>
                    <a:pt x="2453" y="1703"/>
                    <a:pt x="2453" y="2072"/>
                  </a:cubicBezTo>
                  <a:lnTo>
                    <a:pt x="2453" y="2418"/>
                  </a:lnTo>
                  <a:cubicBezTo>
                    <a:pt x="2453" y="2703"/>
                    <a:pt x="2584" y="2953"/>
                    <a:pt x="2798" y="3096"/>
                  </a:cubicBezTo>
                  <a:lnTo>
                    <a:pt x="2798" y="3358"/>
                  </a:lnTo>
                  <a:lnTo>
                    <a:pt x="2798" y="3370"/>
                  </a:lnTo>
                  <a:lnTo>
                    <a:pt x="2393" y="3573"/>
                  </a:lnTo>
                  <a:cubicBezTo>
                    <a:pt x="2215" y="3668"/>
                    <a:pt x="2108" y="3846"/>
                    <a:pt x="2108" y="4037"/>
                  </a:cubicBezTo>
                  <a:lnTo>
                    <a:pt x="2108" y="5704"/>
                  </a:lnTo>
                  <a:cubicBezTo>
                    <a:pt x="2108" y="5871"/>
                    <a:pt x="2155" y="6013"/>
                    <a:pt x="2215" y="6168"/>
                  </a:cubicBezTo>
                  <a:lnTo>
                    <a:pt x="2381" y="6490"/>
                  </a:lnTo>
                  <a:cubicBezTo>
                    <a:pt x="2429" y="6597"/>
                    <a:pt x="2453" y="6704"/>
                    <a:pt x="2453" y="6811"/>
                  </a:cubicBezTo>
                  <a:lnTo>
                    <a:pt x="2453" y="9133"/>
                  </a:lnTo>
                  <a:lnTo>
                    <a:pt x="84" y="10812"/>
                  </a:lnTo>
                  <a:cubicBezTo>
                    <a:pt x="12" y="10859"/>
                    <a:pt x="0" y="10954"/>
                    <a:pt x="48" y="11038"/>
                  </a:cubicBezTo>
                  <a:cubicBezTo>
                    <a:pt x="69" y="11081"/>
                    <a:pt x="116" y="11102"/>
                    <a:pt x="166" y="11102"/>
                  </a:cubicBezTo>
                  <a:cubicBezTo>
                    <a:pt x="199" y="11102"/>
                    <a:pt x="234" y="11093"/>
                    <a:pt x="262" y="11074"/>
                  </a:cubicBezTo>
                  <a:lnTo>
                    <a:pt x="5548" y="7323"/>
                  </a:lnTo>
                  <a:lnTo>
                    <a:pt x="10835" y="11074"/>
                  </a:lnTo>
                  <a:cubicBezTo>
                    <a:pt x="10859" y="11097"/>
                    <a:pt x="10894" y="11109"/>
                    <a:pt x="10918" y="11109"/>
                  </a:cubicBezTo>
                  <a:cubicBezTo>
                    <a:pt x="10966" y="11109"/>
                    <a:pt x="11025" y="11074"/>
                    <a:pt x="11061" y="11038"/>
                  </a:cubicBezTo>
                  <a:cubicBezTo>
                    <a:pt x="11133" y="10954"/>
                    <a:pt x="11121" y="10859"/>
                    <a:pt x="11037" y="10812"/>
                  </a:cubicBezTo>
                  <a:lnTo>
                    <a:pt x="5727" y="7049"/>
                  </a:lnTo>
                  <a:lnTo>
                    <a:pt x="5727" y="4692"/>
                  </a:lnTo>
                  <a:lnTo>
                    <a:pt x="5882" y="4573"/>
                  </a:lnTo>
                  <a:cubicBezTo>
                    <a:pt x="6001" y="4477"/>
                    <a:pt x="6072" y="4335"/>
                    <a:pt x="6072" y="4180"/>
                  </a:cubicBezTo>
                  <a:cubicBezTo>
                    <a:pt x="6072" y="4037"/>
                    <a:pt x="6013" y="3882"/>
                    <a:pt x="5906" y="3787"/>
                  </a:cubicBezTo>
                  <a:cubicBezTo>
                    <a:pt x="5858" y="3739"/>
                    <a:pt x="5787" y="3704"/>
                    <a:pt x="5727" y="3680"/>
                  </a:cubicBezTo>
                  <a:lnTo>
                    <a:pt x="5727" y="667"/>
                  </a:lnTo>
                  <a:lnTo>
                    <a:pt x="7906" y="667"/>
                  </a:lnTo>
                  <a:lnTo>
                    <a:pt x="7680" y="1132"/>
                  </a:lnTo>
                  <a:cubicBezTo>
                    <a:pt x="7644" y="1179"/>
                    <a:pt x="7644" y="1239"/>
                    <a:pt x="7680" y="1287"/>
                  </a:cubicBezTo>
                  <a:lnTo>
                    <a:pt x="7906" y="1751"/>
                  </a:lnTo>
                  <a:lnTo>
                    <a:pt x="6251" y="1751"/>
                  </a:lnTo>
                  <a:cubicBezTo>
                    <a:pt x="6156" y="1751"/>
                    <a:pt x="6084" y="1822"/>
                    <a:pt x="6084" y="1906"/>
                  </a:cubicBezTo>
                  <a:cubicBezTo>
                    <a:pt x="6084" y="2001"/>
                    <a:pt x="6156" y="2072"/>
                    <a:pt x="6251" y="2072"/>
                  </a:cubicBezTo>
                  <a:lnTo>
                    <a:pt x="8156" y="2072"/>
                  </a:lnTo>
                  <a:cubicBezTo>
                    <a:pt x="8215" y="2072"/>
                    <a:pt x="8263" y="2049"/>
                    <a:pt x="8287" y="2001"/>
                  </a:cubicBezTo>
                  <a:cubicBezTo>
                    <a:pt x="8323" y="1953"/>
                    <a:pt x="8323" y="1894"/>
                    <a:pt x="8287" y="1834"/>
                  </a:cubicBezTo>
                  <a:lnTo>
                    <a:pt x="7977" y="1215"/>
                  </a:lnTo>
                  <a:lnTo>
                    <a:pt x="8287" y="584"/>
                  </a:lnTo>
                  <a:cubicBezTo>
                    <a:pt x="8323" y="537"/>
                    <a:pt x="8323" y="477"/>
                    <a:pt x="8287" y="417"/>
                  </a:cubicBezTo>
                  <a:cubicBezTo>
                    <a:pt x="8263" y="382"/>
                    <a:pt x="8204" y="346"/>
                    <a:pt x="8156" y="346"/>
                  </a:cubicBezTo>
                  <a:lnTo>
                    <a:pt x="5727" y="346"/>
                  </a:lnTo>
                  <a:lnTo>
                    <a:pt x="5727" y="167"/>
                  </a:lnTo>
                  <a:cubicBezTo>
                    <a:pt x="5727" y="84"/>
                    <a:pt x="5656" y="1"/>
                    <a:pt x="5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0" name="Google Shape;12410;p82"/>
            <p:cNvSpPr/>
            <p:nvPr/>
          </p:nvSpPr>
          <p:spPr>
            <a:xfrm>
              <a:off x="8190160" y="2704158"/>
              <a:ext cx="61814" cy="45644"/>
            </a:xfrm>
            <a:custGeom>
              <a:avLst/>
              <a:gdLst/>
              <a:ahLst/>
              <a:cxnLst/>
              <a:rect l="l" t="t" r="r" b="b"/>
              <a:pathLst>
                <a:path w="1942" h="1434" extrusionOk="0">
                  <a:moveTo>
                    <a:pt x="173" y="0"/>
                  </a:moveTo>
                  <a:cubicBezTo>
                    <a:pt x="123" y="0"/>
                    <a:pt x="77" y="22"/>
                    <a:pt x="48" y="65"/>
                  </a:cubicBezTo>
                  <a:cubicBezTo>
                    <a:pt x="1" y="148"/>
                    <a:pt x="13" y="243"/>
                    <a:pt x="96" y="291"/>
                  </a:cubicBezTo>
                  <a:lnTo>
                    <a:pt x="1668" y="1410"/>
                  </a:lnTo>
                  <a:cubicBezTo>
                    <a:pt x="1703" y="1422"/>
                    <a:pt x="1727" y="1434"/>
                    <a:pt x="1763" y="1434"/>
                  </a:cubicBezTo>
                  <a:cubicBezTo>
                    <a:pt x="1799" y="1434"/>
                    <a:pt x="1858" y="1410"/>
                    <a:pt x="1894" y="1362"/>
                  </a:cubicBezTo>
                  <a:cubicBezTo>
                    <a:pt x="1942" y="1291"/>
                    <a:pt x="1918" y="1196"/>
                    <a:pt x="1846" y="1136"/>
                  </a:cubicBezTo>
                  <a:lnTo>
                    <a:pt x="275" y="29"/>
                  </a:lnTo>
                  <a:cubicBezTo>
                    <a:pt x="241" y="10"/>
                    <a:pt x="206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1" name="Google Shape;12411;p82"/>
            <p:cNvSpPr/>
            <p:nvPr/>
          </p:nvSpPr>
          <p:spPr>
            <a:xfrm>
              <a:off x="8162882" y="2684201"/>
              <a:ext cx="22026" cy="18239"/>
            </a:xfrm>
            <a:custGeom>
              <a:avLst/>
              <a:gdLst/>
              <a:ahLst/>
              <a:cxnLst/>
              <a:rect l="l" t="t" r="r" b="b"/>
              <a:pathLst>
                <a:path w="692" h="573" extrusionOk="0">
                  <a:moveTo>
                    <a:pt x="177" y="0"/>
                  </a:moveTo>
                  <a:cubicBezTo>
                    <a:pt x="123" y="0"/>
                    <a:pt x="67" y="26"/>
                    <a:pt x="36" y="73"/>
                  </a:cubicBezTo>
                  <a:cubicBezTo>
                    <a:pt x="1" y="144"/>
                    <a:pt x="13" y="251"/>
                    <a:pt x="84" y="299"/>
                  </a:cubicBezTo>
                  <a:lnTo>
                    <a:pt x="429" y="549"/>
                  </a:lnTo>
                  <a:cubicBezTo>
                    <a:pt x="453" y="561"/>
                    <a:pt x="489" y="573"/>
                    <a:pt x="513" y="573"/>
                  </a:cubicBezTo>
                  <a:cubicBezTo>
                    <a:pt x="560" y="573"/>
                    <a:pt x="620" y="549"/>
                    <a:pt x="655" y="501"/>
                  </a:cubicBezTo>
                  <a:cubicBezTo>
                    <a:pt x="691" y="430"/>
                    <a:pt x="679" y="323"/>
                    <a:pt x="608" y="275"/>
                  </a:cubicBezTo>
                  <a:lnTo>
                    <a:pt x="263" y="25"/>
                  </a:lnTo>
                  <a:cubicBezTo>
                    <a:pt x="237" y="8"/>
                    <a:pt x="20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12" name="Google Shape;12412;p82"/>
          <p:cNvGrpSpPr/>
          <p:nvPr/>
        </p:nvGrpSpPr>
        <p:grpSpPr>
          <a:xfrm>
            <a:off x="2389609" y="3408707"/>
            <a:ext cx="467944" cy="350724"/>
            <a:chOff x="1817317" y="2480330"/>
            <a:chExt cx="350958" cy="263043"/>
          </a:xfrm>
          <a:solidFill>
            <a:schemeClr val="tx1"/>
          </a:solidFill>
        </p:grpSpPr>
        <p:sp>
          <p:nvSpPr>
            <p:cNvPr id="12413" name="Google Shape;12413;p82"/>
            <p:cNvSpPr/>
            <p:nvPr/>
          </p:nvSpPr>
          <p:spPr>
            <a:xfrm>
              <a:off x="1817317" y="2480330"/>
              <a:ext cx="350958" cy="191426"/>
            </a:xfrm>
            <a:custGeom>
              <a:avLst/>
              <a:gdLst/>
              <a:ahLst/>
              <a:cxnLst/>
              <a:rect l="l" t="t" r="r" b="b"/>
              <a:pathLst>
                <a:path w="11026" h="6014" extrusionOk="0">
                  <a:moveTo>
                    <a:pt x="4477" y="1"/>
                  </a:moveTo>
                  <a:cubicBezTo>
                    <a:pt x="3918" y="1"/>
                    <a:pt x="3382" y="179"/>
                    <a:pt x="2917" y="524"/>
                  </a:cubicBezTo>
                  <a:cubicBezTo>
                    <a:pt x="2513" y="834"/>
                    <a:pt x="2203" y="1251"/>
                    <a:pt x="2036" y="1727"/>
                  </a:cubicBezTo>
                  <a:cubicBezTo>
                    <a:pt x="905" y="1787"/>
                    <a:pt x="0" y="2727"/>
                    <a:pt x="0" y="3870"/>
                  </a:cubicBezTo>
                  <a:cubicBezTo>
                    <a:pt x="0" y="5061"/>
                    <a:pt x="965" y="6013"/>
                    <a:pt x="2143" y="6013"/>
                  </a:cubicBezTo>
                  <a:lnTo>
                    <a:pt x="2917" y="6013"/>
                  </a:lnTo>
                  <a:cubicBezTo>
                    <a:pt x="3001" y="6013"/>
                    <a:pt x="3084" y="5942"/>
                    <a:pt x="3084" y="5847"/>
                  </a:cubicBezTo>
                  <a:cubicBezTo>
                    <a:pt x="3084" y="5763"/>
                    <a:pt x="3001" y="5692"/>
                    <a:pt x="2917" y="5692"/>
                  </a:cubicBezTo>
                  <a:lnTo>
                    <a:pt x="2143" y="5692"/>
                  </a:lnTo>
                  <a:cubicBezTo>
                    <a:pt x="1131" y="5692"/>
                    <a:pt x="310" y="4870"/>
                    <a:pt x="310" y="3858"/>
                  </a:cubicBezTo>
                  <a:cubicBezTo>
                    <a:pt x="310" y="2846"/>
                    <a:pt x="1131" y="2025"/>
                    <a:pt x="2132" y="2025"/>
                  </a:cubicBezTo>
                  <a:lnTo>
                    <a:pt x="2143" y="2025"/>
                  </a:lnTo>
                  <a:cubicBezTo>
                    <a:pt x="2215" y="2025"/>
                    <a:pt x="2274" y="1977"/>
                    <a:pt x="2286" y="1906"/>
                  </a:cubicBezTo>
                  <a:cubicBezTo>
                    <a:pt x="2429" y="1441"/>
                    <a:pt x="2703" y="1036"/>
                    <a:pt x="3096" y="739"/>
                  </a:cubicBezTo>
                  <a:cubicBezTo>
                    <a:pt x="3477" y="441"/>
                    <a:pt x="3953" y="286"/>
                    <a:pt x="4453" y="286"/>
                  </a:cubicBezTo>
                  <a:cubicBezTo>
                    <a:pt x="5239" y="286"/>
                    <a:pt x="5953" y="679"/>
                    <a:pt x="6370" y="1334"/>
                  </a:cubicBezTo>
                  <a:cubicBezTo>
                    <a:pt x="6412" y="1386"/>
                    <a:pt x="6471" y="1420"/>
                    <a:pt x="6533" y="1420"/>
                  </a:cubicBezTo>
                  <a:cubicBezTo>
                    <a:pt x="6542" y="1420"/>
                    <a:pt x="6551" y="1419"/>
                    <a:pt x="6561" y="1417"/>
                  </a:cubicBezTo>
                  <a:cubicBezTo>
                    <a:pt x="6751" y="1358"/>
                    <a:pt x="6954" y="1322"/>
                    <a:pt x="7144" y="1322"/>
                  </a:cubicBezTo>
                  <a:cubicBezTo>
                    <a:pt x="7942" y="1322"/>
                    <a:pt x="8644" y="1846"/>
                    <a:pt x="8882" y="2608"/>
                  </a:cubicBezTo>
                  <a:cubicBezTo>
                    <a:pt x="8918" y="2679"/>
                    <a:pt x="8978" y="2727"/>
                    <a:pt x="9061" y="2727"/>
                  </a:cubicBezTo>
                  <a:cubicBezTo>
                    <a:pt x="9121" y="2727"/>
                    <a:pt x="9168" y="2703"/>
                    <a:pt x="9228" y="2703"/>
                  </a:cubicBezTo>
                  <a:cubicBezTo>
                    <a:pt x="10049" y="2703"/>
                    <a:pt x="10704" y="3382"/>
                    <a:pt x="10704" y="4180"/>
                  </a:cubicBezTo>
                  <a:cubicBezTo>
                    <a:pt x="10704" y="4989"/>
                    <a:pt x="10025" y="5656"/>
                    <a:pt x="9228" y="5656"/>
                  </a:cubicBezTo>
                  <a:lnTo>
                    <a:pt x="8109" y="5656"/>
                  </a:lnTo>
                  <a:cubicBezTo>
                    <a:pt x="8025" y="5656"/>
                    <a:pt x="7942" y="5727"/>
                    <a:pt x="7942" y="5823"/>
                  </a:cubicBezTo>
                  <a:cubicBezTo>
                    <a:pt x="7942" y="5906"/>
                    <a:pt x="8025" y="5978"/>
                    <a:pt x="8109" y="5978"/>
                  </a:cubicBezTo>
                  <a:lnTo>
                    <a:pt x="9228" y="5978"/>
                  </a:lnTo>
                  <a:cubicBezTo>
                    <a:pt x="10228" y="5978"/>
                    <a:pt x="11026" y="5180"/>
                    <a:pt x="11026" y="4180"/>
                  </a:cubicBezTo>
                  <a:cubicBezTo>
                    <a:pt x="11026" y="3180"/>
                    <a:pt x="10204" y="2429"/>
                    <a:pt x="9228" y="2429"/>
                  </a:cubicBezTo>
                  <a:lnTo>
                    <a:pt x="9168" y="2429"/>
                  </a:lnTo>
                  <a:cubicBezTo>
                    <a:pt x="9013" y="2060"/>
                    <a:pt x="8763" y="1715"/>
                    <a:pt x="8442" y="1477"/>
                  </a:cubicBezTo>
                  <a:cubicBezTo>
                    <a:pt x="8061" y="1191"/>
                    <a:pt x="7620" y="1048"/>
                    <a:pt x="7156" y="1048"/>
                  </a:cubicBezTo>
                  <a:cubicBezTo>
                    <a:pt x="6966" y="1048"/>
                    <a:pt x="6787" y="1072"/>
                    <a:pt x="6596" y="1120"/>
                  </a:cubicBezTo>
                  <a:cubicBezTo>
                    <a:pt x="6096" y="417"/>
                    <a:pt x="5322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4" name="Google Shape;12414;p82"/>
            <p:cNvSpPr/>
            <p:nvPr/>
          </p:nvSpPr>
          <p:spPr>
            <a:xfrm>
              <a:off x="1926844" y="2568626"/>
              <a:ext cx="131140" cy="174747"/>
            </a:xfrm>
            <a:custGeom>
              <a:avLst/>
              <a:gdLst/>
              <a:ahLst/>
              <a:cxnLst/>
              <a:rect l="l" t="t" r="r" b="b"/>
              <a:pathLst>
                <a:path w="4120" h="5490" extrusionOk="0">
                  <a:moveTo>
                    <a:pt x="2417" y="322"/>
                  </a:moveTo>
                  <a:lnTo>
                    <a:pt x="2417" y="1370"/>
                  </a:lnTo>
                  <a:cubicBezTo>
                    <a:pt x="2417" y="1537"/>
                    <a:pt x="2572" y="1691"/>
                    <a:pt x="2751" y="1691"/>
                  </a:cubicBezTo>
                  <a:lnTo>
                    <a:pt x="3274" y="1691"/>
                  </a:lnTo>
                  <a:cubicBezTo>
                    <a:pt x="3358" y="1691"/>
                    <a:pt x="3429" y="1620"/>
                    <a:pt x="3429" y="1525"/>
                  </a:cubicBezTo>
                  <a:cubicBezTo>
                    <a:pt x="3429" y="1441"/>
                    <a:pt x="3358" y="1358"/>
                    <a:pt x="3274" y="1358"/>
                  </a:cubicBezTo>
                  <a:lnTo>
                    <a:pt x="2751" y="1358"/>
                  </a:lnTo>
                  <a:cubicBezTo>
                    <a:pt x="2751" y="1358"/>
                    <a:pt x="2727" y="1358"/>
                    <a:pt x="2727" y="1346"/>
                  </a:cubicBezTo>
                  <a:lnTo>
                    <a:pt x="2727" y="346"/>
                  </a:lnTo>
                  <a:lnTo>
                    <a:pt x="3751" y="1358"/>
                  </a:lnTo>
                  <a:cubicBezTo>
                    <a:pt x="3775" y="1394"/>
                    <a:pt x="3798" y="1441"/>
                    <a:pt x="3798" y="1501"/>
                  </a:cubicBezTo>
                  <a:lnTo>
                    <a:pt x="3798" y="5180"/>
                  </a:lnTo>
                  <a:lnTo>
                    <a:pt x="3810" y="5180"/>
                  </a:lnTo>
                  <a:lnTo>
                    <a:pt x="334" y="5192"/>
                  </a:lnTo>
                  <a:cubicBezTo>
                    <a:pt x="334" y="5192"/>
                    <a:pt x="322" y="5192"/>
                    <a:pt x="322" y="5180"/>
                  </a:cubicBezTo>
                  <a:lnTo>
                    <a:pt x="322" y="334"/>
                  </a:lnTo>
                  <a:cubicBezTo>
                    <a:pt x="322" y="334"/>
                    <a:pt x="322" y="322"/>
                    <a:pt x="334" y="322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5156"/>
                  </a:lnTo>
                  <a:cubicBezTo>
                    <a:pt x="0" y="5335"/>
                    <a:pt x="143" y="5489"/>
                    <a:pt x="322" y="5489"/>
                  </a:cubicBezTo>
                  <a:lnTo>
                    <a:pt x="3775" y="5489"/>
                  </a:lnTo>
                  <a:cubicBezTo>
                    <a:pt x="3953" y="5489"/>
                    <a:pt x="4108" y="5335"/>
                    <a:pt x="4108" y="5156"/>
                  </a:cubicBezTo>
                  <a:lnTo>
                    <a:pt x="4108" y="1501"/>
                  </a:lnTo>
                  <a:cubicBezTo>
                    <a:pt x="4120" y="1382"/>
                    <a:pt x="4072" y="1251"/>
                    <a:pt x="3965" y="1156"/>
                  </a:cubicBezTo>
                  <a:lnTo>
                    <a:pt x="2953" y="144"/>
                  </a:lnTo>
                  <a:cubicBezTo>
                    <a:pt x="2870" y="48"/>
                    <a:pt x="2739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5" name="Google Shape;12415;p82"/>
            <p:cNvSpPr/>
            <p:nvPr/>
          </p:nvSpPr>
          <p:spPr>
            <a:xfrm>
              <a:off x="1965485" y="2639893"/>
              <a:ext cx="55002" cy="70885"/>
            </a:xfrm>
            <a:custGeom>
              <a:avLst/>
              <a:gdLst/>
              <a:ahLst/>
              <a:cxnLst/>
              <a:rect l="l" t="t" r="r" b="b"/>
              <a:pathLst>
                <a:path w="1728" h="2227" extrusionOk="0">
                  <a:moveTo>
                    <a:pt x="870" y="0"/>
                  </a:moveTo>
                  <a:cubicBezTo>
                    <a:pt x="822" y="0"/>
                    <a:pt x="775" y="36"/>
                    <a:pt x="751" y="60"/>
                  </a:cubicBezTo>
                  <a:lnTo>
                    <a:pt x="60" y="929"/>
                  </a:lnTo>
                  <a:cubicBezTo>
                    <a:pt x="1" y="1000"/>
                    <a:pt x="13" y="1107"/>
                    <a:pt x="84" y="1155"/>
                  </a:cubicBezTo>
                  <a:cubicBezTo>
                    <a:pt x="117" y="1178"/>
                    <a:pt x="151" y="1189"/>
                    <a:pt x="183" y="1189"/>
                  </a:cubicBezTo>
                  <a:cubicBezTo>
                    <a:pt x="234" y="1189"/>
                    <a:pt x="281" y="1163"/>
                    <a:pt x="310" y="1119"/>
                  </a:cubicBezTo>
                  <a:lnTo>
                    <a:pt x="715" y="619"/>
                  </a:lnTo>
                  <a:lnTo>
                    <a:pt x="715" y="2060"/>
                  </a:lnTo>
                  <a:cubicBezTo>
                    <a:pt x="715" y="2143"/>
                    <a:pt x="787" y="2227"/>
                    <a:pt x="882" y="2227"/>
                  </a:cubicBezTo>
                  <a:cubicBezTo>
                    <a:pt x="965" y="2227"/>
                    <a:pt x="1048" y="2143"/>
                    <a:pt x="1048" y="2060"/>
                  </a:cubicBezTo>
                  <a:lnTo>
                    <a:pt x="1048" y="619"/>
                  </a:lnTo>
                  <a:lnTo>
                    <a:pt x="1441" y="1119"/>
                  </a:lnTo>
                  <a:cubicBezTo>
                    <a:pt x="1477" y="1167"/>
                    <a:pt x="1513" y="1179"/>
                    <a:pt x="1560" y="1179"/>
                  </a:cubicBezTo>
                  <a:cubicBezTo>
                    <a:pt x="1596" y="1179"/>
                    <a:pt x="1644" y="1167"/>
                    <a:pt x="1668" y="1155"/>
                  </a:cubicBezTo>
                  <a:cubicBezTo>
                    <a:pt x="1715" y="1107"/>
                    <a:pt x="1727" y="1000"/>
                    <a:pt x="1668" y="929"/>
                  </a:cubicBezTo>
                  <a:lnTo>
                    <a:pt x="989" y="60"/>
                  </a:lnTo>
                  <a:cubicBezTo>
                    <a:pt x="953" y="24"/>
                    <a:pt x="90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6" name="Google Shape;12416;p82"/>
            <p:cNvSpPr/>
            <p:nvPr/>
          </p:nvSpPr>
          <p:spPr>
            <a:xfrm>
              <a:off x="1965103" y="2503406"/>
              <a:ext cx="43989" cy="31162"/>
            </a:xfrm>
            <a:custGeom>
              <a:avLst/>
              <a:gdLst/>
              <a:ahLst/>
              <a:cxnLst/>
              <a:rect l="l" t="t" r="r" b="b"/>
              <a:pathLst>
                <a:path w="1382" h="979" extrusionOk="0">
                  <a:moveTo>
                    <a:pt x="181" y="0"/>
                  </a:moveTo>
                  <a:cubicBezTo>
                    <a:pt x="104" y="0"/>
                    <a:pt x="24" y="56"/>
                    <a:pt x="13" y="121"/>
                  </a:cubicBezTo>
                  <a:cubicBezTo>
                    <a:pt x="1" y="216"/>
                    <a:pt x="60" y="300"/>
                    <a:pt x="132" y="323"/>
                  </a:cubicBezTo>
                  <a:cubicBezTo>
                    <a:pt x="501" y="395"/>
                    <a:pt x="846" y="597"/>
                    <a:pt x="1072" y="919"/>
                  </a:cubicBezTo>
                  <a:cubicBezTo>
                    <a:pt x="1096" y="954"/>
                    <a:pt x="1144" y="978"/>
                    <a:pt x="1203" y="978"/>
                  </a:cubicBezTo>
                  <a:cubicBezTo>
                    <a:pt x="1227" y="978"/>
                    <a:pt x="1275" y="954"/>
                    <a:pt x="1310" y="942"/>
                  </a:cubicBezTo>
                  <a:cubicBezTo>
                    <a:pt x="1370" y="895"/>
                    <a:pt x="1382" y="800"/>
                    <a:pt x="1334" y="716"/>
                  </a:cubicBezTo>
                  <a:cubicBezTo>
                    <a:pt x="1060" y="347"/>
                    <a:pt x="656" y="97"/>
                    <a:pt x="203" y="2"/>
                  </a:cubicBezTo>
                  <a:cubicBezTo>
                    <a:pt x="196" y="1"/>
                    <a:pt x="18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7" name="Google Shape;12417;p82"/>
            <p:cNvSpPr/>
            <p:nvPr/>
          </p:nvSpPr>
          <p:spPr>
            <a:xfrm>
              <a:off x="2052668" y="2537369"/>
              <a:ext cx="34504" cy="30175"/>
            </a:xfrm>
            <a:custGeom>
              <a:avLst/>
              <a:gdLst/>
              <a:ahLst/>
              <a:cxnLst/>
              <a:rect l="l" t="t" r="r" b="b"/>
              <a:pathLst>
                <a:path w="1084" h="948" extrusionOk="0">
                  <a:moveTo>
                    <a:pt x="194" y="0"/>
                  </a:moveTo>
                  <a:cubicBezTo>
                    <a:pt x="124" y="0"/>
                    <a:pt x="56" y="45"/>
                    <a:pt x="36" y="114"/>
                  </a:cubicBezTo>
                  <a:cubicBezTo>
                    <a:pt x="0" y="209"/>
                    <a:pt x="48" y="292"/>
                    <a:pt x="131" y="328"/>
                  </a:cubicBezTo>
                  <a:cubicBezTo>
                    <a:pt x="405" y="411"/>
                    <a:pt x="631" y="602"/>
                    <a:pt x="762" y="864"/>
                  </a:cubicBezTo>
                  <a:cubicBezTo>
                    <a:pt x="786" y="923"/>
                    <a:pt x="845" y="947"/>
                    <a:pt x="905" y="947"/>
                  </a:cubicBezTo>
                  <a:cubicBezTo>
                    <a:pt x="941" y="947"/>
                    <a:pt x="953" y="947"/>
                    <a:pt x="988" y="935"/>
                  </a:cubicBezTo>
                  <a:cubicBezTo>
                    <a:pt x="1060" y="887"/>
                    <a:pt x="1084" y="804"/>
                    <a:pt x="1048" y="709"/>
                  </a:cubicBezTo>
                  <a:cubicBezTo>
                    <a:pt x="869" y="387"/>
                    <a:pt x="584" y="149"/>
                    <a:pt x="238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18" name="Google Shape;12418;p82"/>
          <p:cNvGrpSpPr/>
          <p:nvPr/>
        </p:nvGrpSpPr>
        <p:grpSpPr>
          <a:xfrm>
            <a:off x="1755490" y="3412733"/>
            <a:ext cx="559884" cy="410812"/>
            <a:chOff x="1341727" y="2483349"/>
            <a:chExt cx="419913" cy="308109"/>
          </a:xfrm>
          <a:solidFill>
            <a:schemeClr val="tx1"/>
          </a:solidFill>
        </p:grpSpPr>
        <p:sp>
          <p:nvSpPr>
            <p:cNvPr id="12419" name="Google Shape;12419;p82"/>
            <p:cNvSpPr/>
            <p:nvPr/>
          </p:nvSpPr>
          <p:spPr>
            <a:xfrm>
              <a:off x="1623896" y="2522310"/>
              <a:ext cx="53488" cy="18605"/>
            </a:xfrm>
            <a:custGeom>
              <a:avLst/>
              <a:gdLst/>
              <a:ahLst/>
              <a:cxnLst/>
              <a:rect l="l" t="t" r="r" b="b"/>
              <a:pathLst>
                <a:path w="1406" h="489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22"/>
                    <a:pt x="167" y="322"/>
                  </a:cubicBezTo>
                  <a:cubicBezTo>
                    <a:pt x="346" y="322"/>
                    <a:pt x="882" y="358"/>
                    <a:pt x="1144" y="477"/>
                  </a:cubicBezTo>
                  <a:cubicBezTo>
                    <a:pt x="1167" y="489"/>
                    <a:pt x="1179" y="489"/>
                    <a:pt x="1215" y="489"/>
                  </a:cubicBezTo>
                  <a:cubicBezTo>
                    <a:pt x="1275" y="489"/>
                    <a:pt x="1334" y="465"/>
                    <a:pt x="1358" y="406"/>
                  </a:cubicBezTo>
                  <a:cubicBezTo>
                    <a:pt x="1406" y="346"/>
                    <a:pt x="1358" y="239"/>
                    <a:pt x="1286" y="191"/>
                  </a:cubicBezTo>
                  <a:cubicBezTo>
                    <a:pt x="917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0" name="Google Shape;12420;p82"/>
            <p:cNvSpPr/>
            <p:nvPr/>
          </p:nvSpPr>
          <p:spPr>
            <a:xfrm>
              <a:off x="1341727" y="2483349"/>
              <a:ext cx="419913" cy="308109"/>
            </a:xfrm>
            <a:custGeom>
              <a:avLst/>
              <a:gdLst/>
              <a:ahLst/>
              <a:cxnLst/>
              <a:rect l="l" t="t" r="r" b="b"/>
              <a:pathLst>
                <a:path w="11038" h="8098" extrusionOk="0">
                  <a:moveTo>
                    <a:pt x="9156" y="501"/>
                  </a:moveTo>
                  <a:lnTo>
                    <a:pt x="9156" y="1168"/>
                  </a:lnTo>
                  <a:cubicBezTo>
                    <a:pt x="9156" y="1275"/>
                    <a:pt x="9120" y="1394"/>
                    <a:pt x="9073" y="1489"/>
                  </a:cubicBezTo>
                  <a:lnTo>
                    <a:pt x="9001" y="1644"/>
                  </a:lnTo>
                  <a:cubicBezTo>
                    <a:pt x="8989" y="1680"/>
                    <a:pt x="8989" y="1692"/>
                    <a:pt x="8989" y="1727"/>
                  </a:cubicBezTo>
                  <a:lnTo>
                    <a:pt x="8989" y="2061"/>
                  </a:lnTo>
                  <a:cubicBezTo>
                    <a:pt x="8989" y="2299"/>
                    <a:pt x="8894" y="2525"/>
                    <a:pt x="8715" y="2692"/>
                  </a:cubicBezTo>
                  <a:cubicBezTo>
                    <a:pt x="8537" y="2858"/>
                    <a:pt x="8311" y="2942"/>
                    <a:pt x="8072" y="2942"/>
                  </a:cubicBezTo>
                  <a:cubicBezTo>
                    <a:pt x="7620" y="2918"/>
                    <a:pt x="7227" y="2513"/>
                    <a:pt x="7227" y="2025"/>
                  </a:cubicBezTo>
                  <a:lnTo>
                    <a:pt x="7227" y="1727"/>
                  </a:lnTo>
                  <a:cubicBezTo>
                    <a:pt x="7227" y="1692"/>
                    <a:pt x="7227" y="1680"/>
                    <a:pt x="7215" y="1644"/>
                  </a:cubicBezTo>
                  <a:lnTo>
                    <a:pt x="7108" y="1453"/>
                  </a:lnTo>
                  <a:cubicBezTo>
                    <a:pt x="7084" y="1382"/>
                    <a:pt x="7049" y="1311"/>
                    <a:pt x="7049" y="1215"/>
                  </a:cubicBezTo>
                  <a:lnTo>
                    <a:pt x="7049" y="1203"/>
                  </a:lnTo>
                  <a:cubicBezTo>
                    <a:pt x="7049" y="810"/>
                    <a:pt x="7370" y="501"/>
                    <a:pt x="7751" y="501"/>
                  </a:cubicBezTo>
                  <a:close/>
                  <a:moveTo>
                    <a:pt x="3274" y="322"/>
                  </a:moveTo>
                  <a:cubicBezTo>
                    <a:pt x="3548" y="322"/>
                    <a:pt x="3786" y="429"/>
                    <a:pt x="3989" y="632"/>
                  </a:cubicBezTo>
                  <a:cubicBezTo>
                    <a:pt x="4179" y="834"/>
                    <a:pt x="4298" y="1108"/>
                    <a:pt x="4310" y="1394"/>
                  </a:cubicBezTo>
                  <a:cubicBezTo>
                    <a:pt x="4346" y="1739"/>
                    <a:pt x="4441" y="2442"/>
                    <a:pt x="4608" y="2858"/>
                  </a:cubicBezTo>
                  <a:cubicBezTo>
                    <a:pt x="4358" y="2942"/>
                    <a:pt x="3870" y="3096"/>
                    <a:pt x="3274" y="3096"/>
                  </a:cubicBezTo>
                  <a:cubicBezTo>
                    <a:pt x="3253" y="3097"/>
                    <a:pt x="3232" y="3097"/>
                    <a:pt x="3210" y="3097"/>
                  </a:cubicBezTo>
                  <a:cubicBezTo>
                    <a:pt x="2654" y="3097"/>
                    <a:pt x="2182" y="2951"/>
                    <a:pt x="1953" y="2870"/>
                  </a:cubicBezTo>
                  <a:cubicBezTo>
                    <a:pt x="2096" y="2442"/>
                    <a:pt x="2215" y="1739"/>
                    <a:pt x="2226" y="1394"/>
                  </a:cubicBezTo>
                  <a:cubicBezTo>
                    <a:pt x="2250" y="1096"/>
                    <a:pt x="2357" y="834"/>
                    <a:pt x="2560" y="632"/>
                  </a:cubicBezTo>
                  <a:cubicBezTo>
                    <a:pt x="2750" y="429"/>
                    <a:pt x="3000" y="322"/>
                    <a:pt x="3274" y="322"/>
                  </a:cubicBezTo>
                  <a:close/>
                  <a:moveTo>
                    <a:pt x="7751" y="3192"/>
                  </a:moveTo>
                  <a:cubicBezTo>
                    <a:pt x="7858" y="3227"/>
                    <a:pt x="7965" y="3251"/>
                    <a:pt x="8084" y="3251"/>
                  </a:cubicBezTo>
                  <a:lnTo>
                    <a:pt x="8120" y="3251"/>
                  </a:lnTo>
                  <a:cubicBezTo>
                    <a:pt x="8239" y="3251"/>
                    <a:pt x="8358" y="3239"/>
                    <a:pt x="8477" y="3192"/>
                  </a:cubicBezTo>
                  <a:lnTo>
                    <a:pt x="8477" y="3192"/>
                  </a:lnTo>
                  <a:cubicBezTo>
                    <a:pt x="8465" y="3251"/>
                    <a:pt x="8477" y="3299"/>
                    <a:pt x="8501" y="3346"/>
                  </a:cubicBezTo>
                  <a:lnTo>
                    <a:pt x="8358" y="3477"/>
                  </a:lnTo>
                  <a:cubicBezTo>
                    <a:pt x="8287" y="3549"/>
                    <a:pt x="8203" y="3585"/>
                    <a:pt x="8108" y="3585"/>
                  </a:cubicBezTo>
                  <a:cubicBezTo>
                    <a:pt x="8025" y="3585"/>
                    <a:pt x="7930" y="3549"/>
                    <a:pt x="7858" y="3477"/>
                  </a:cubicBezTo>
                  <a:lnTo>
                    <a:pt x="7727" y="3346"/>
                  </a:lnTo>
                  <a:cubicBezTo>
                    <a:pt x="7739" y="3299"/>
                    <a:pt x="7751" y="3251"/>
                    <a:pt x="7751" y="3192"/>
                  </a:cubicBezTo>
                  <a:close/>
                  <a:moveTo>
                    <a:pt x="3691" y="3418"/>
                  </a:moveTo>
                  <a:cubicBezTo>
                    <a:pt x="3750" y="3537"/>
                    <a:pt x="3870" y="3644"/>
                    <a:pt x="4001" y="3668"/>
                  </a:cubicBezTo>
                  <a:lnTo>
                    <a:pt x="4584" y="3835"/>
                  </a:lnTo>
                  <a:cubicBezTo>
                    <a:pt x="4727" y="3882"/>
                    <a:pt x="4834" y="4013"/>
                    <a:pt x="4834" y="4180"/>
                  </a:cubicBezTo>
                  <a:lnTo>
                    <a:pt x="4834" y="5680"/>
                  </a:lnTo>
                  <a:cubicBezTo>
                    <a:pt x="4834" y="5871"/>
                    <a:pt x="4667" y="6037"/>
                    <a:pt x="4477" y="6037"/>
                  </a:cubicBezTo>
                  <a:lnTo>
                    <a:pt x="4477" y="4811"/>
                  </a:lnTo>
                  <a:cubicBezTo>
                    <a:pt x="4477" y="4549"/>
                    <a:pt x="4239" y="4311"/>
                    <a:pt x="3977" y="4311"/>
                  </a:cubicBezTo>
                  <a:lnTo>
                    <a:pt x="2584" y="4311"/>
                  </a:lnTo>
                  <a:cubicBezTo>
                    <a:pt x="2310" y="4311"/>
                    <a:pt x="2084" y="4537"/>
                    <a:pt x="2084" y="4811"/>
                  </a:cubicBezTo>
                  <a:lnTo>
                    <a:pt x="2084" y="6037"/>
                  </a:lnTo>
                  <a:lnTo>
                    <a:pt x="2072" y="6037"/>
                  </a:lnTo>
                  <a:cubicBezTo>
                    <a:pt x="1869" y="6037"/>
                    <a:pt x="1715" y="5871"/>
                    <a:pt x="1715" y="5680"/>
                  </a:cubicBezTo>
                  <a:lnTo>
                    <a:pt x="1715" y="4180"/>
                  </a:lnTo>
                  <a:cubicBezTo>
                    <a:pt x="1715" y="4013"/>
                    <a:pt x="1810" y="3882"/>
                    <a:pt x="1965" y="3835"/>
                  </a:cubicBezTo>
                  <a:lnTo>
                    <a:pt x="2548" y="3668"/>
                  </a:lnTo>
                  <a:cubicBezTo>
                    <a:pt x="2679" y="3620"/>
                    <a:pt x="2798" y="3537"/>
                    <a:pt x="2858" y="3418"/>
                  </a:cubicBezTo>
                  <a:cubicBezTo>
                    <a:pt x="2988" y="3430"/>
                    <a:pt x="3119" y="3430"/>
                    <a:pt x="3274" y="3430"/>
                  </a:cubicBezTo>
                  <a:cubicBezTo>
                    <a:pt x="3417" y="3430"/>
                    <a:pt x="3560" y="3418"/>
                    <a:pt x="3691" y="3418"/>
                  </a:cubicBezTo>
                  <a:close/>
                  <a:moveTo>
                    <a:pt x="8668" y="3608"/>
                  </a:moveTo>
                  <a:cubicBezTo>
                    <a:pt x="8715" y="3644"/>
                    <a:pt x="8763" y="3656"/>
                    <a:pt x="8811" y="3668"/>
                  </a:cubicBezTo>
                  <a:lnTo>
                    <a:pt x="9382" y="3835"/>
                  </a:lnTo>
                  <a:cubicBezTo>
                    <a:pt x="9537" y="3882"/>
                    <a:pt x="9644" y="4013"/>
                    <a:pt x="9644" y="4180"/>
                  </a:cubicBezTo>
                  <a:lnTo>
                    <a:pt x="9644" y="5680"/>
                  </a:lnTo>
                  <a:cubicBezTo>
                    <a:pt x="9644" y="5871"/>
                    <a:pt x="9477" y="6037"/>
                    <a:pt x="9287" y="6037"/>
                  </a:cubicBezTo>
                  <a:lnTo>
                    <a:pt x="8584" y="6037"/>
                  </a:lnTo>
                  <a:lnTo>
                    <a:pt x="8584" y="6025"/>
                  </a:lnTo>
                  <a:lnTo>
                    <a:pt x="8584" y="5668"/>
                  </a:lnTo>
                  <a:lnTo>
                    <a:pt x="9120" y="5668"/>
                  </a:lnTo>
                  <a:cubicBezTo>
                    <a:pt x="9204" y="5668"/>
                    <a:pt x="9287" y="5597"/>
                    <a:pt x="9287" y="5502"/>
                  </a:cubicBezTo>
                  <a:lnTo>
                    <a:pt x="9287" y="4466"/>
                  </a:lnTo>
                  <a:cubicBezTo>
                    <a:pt x="9287" y="4370"/>
                    <a:pt x="9204" y="4299"/>
                    <a:pt x="9120" y="4299"/>
                  </a:cubicBezTo>
                  <a:cubicBezTo>
                    <a:pt x="9025" y="4299"/>
                    <a:pt x="8954" y="4370"/>
                    <a:pt x="8954" y="4466"/>
                  </a:cubicBezTo>
                  <a:lnTo>
                    <a:pt x="8954" y="5335"/>
                  </a:lnTo>
                  <a:lnTo>
                    <a:pt x="8584" y="5335"/>
                  </a:lnTo>
                  <a:lnTo>
                    <a:pt x="8584" y="4644"/>
                  </a:lnTo>
                  <a:cubicBezTo>
                    <a:pt x="8584" y="4466"/>
                    <a:pt x="8430" y="4311"/>
                    <a:pt x="8251" y="4311"/>
                  </a:cubicBezTo>
                  <a:lnTo>
                    <a:pt x="6513" y="4311"/>
                  </a:lnTo>
                  <a:lnTo>
                    <a:pt x="6513" y="4180"/>
                  </a:lnTo>
                  <a:lnTo>
                    <a:pt x="6548" y="4180"/>
                  </a:lnTo>
                  <a:cubicBezTo>
                    <a:pt x="6548" y="4013"/>
                    <a:pt x="6644" y="3882"/>
                    <a:pt x="6798" y="3835"/>
                  </a:cubicBezTo>
                  <a:lnTo>
                    <a:pt x="7382" y="3668"/>
                  </a:lnTo>
                  <a:cubicBezTo>
                    <a:pt x="7418" y="3656"/>
                    <a:pt x="7477" y="3644"/>
                    <a:pt x="7513" y="3608"/>
                  </a:cubicBezTo>
                  <a:lnTo>
                    <a:pt x="7620" y="3716"/>
                  </a:lnTo>
                  <a:cubicBezTo>
                    <a:pt x="7751" y="3847"/>
                    <a:pt x="7918" y="3906"/>
                    <a:pt x="8096" y="3906"/>
                  </a:cubicBezTo>
                  <a:cubicBezTo>
                    <a:pt x="8275" y="3906"/>
                    <a:pt x="8453" y="3835"/>
                    <a:pt x="8573" y="3716"/>
                  </a:cubicBezTo>
                  <a:lnTo>
                    <a:pt x="8668" y="3608"/>
                  </a:lnTo>
                  <a:close/>
                  <a:moveTo>
                    <a:pt x="8287" y="4644"/>
                  </a:moveTo>
                  <a:cubicBezTo>
                    <a:pt x="8287" y="4644"/>
                    <a:pt x="8299" y="4644"/>
                    <a:pt x="8299" y="4656"/>
                  </a:cubicBezTo>
                  <a:lnTo>
                    <a:pt x="8299" y="6037"/>
                  </a:lnTo>
                  <a:cubicBezTo>
                    <a:pt x="8299" y="6037"/>
                    <a:pt x="8299" y="6049"/>
                    <a:pt x="8287" y="6049"/>
                  </a:cubicBezTo>
                  <a:lnTo>
                    <a:pt x="6215" y="6049"/>
                  </a:lnTo>
                  <a:cubicBezTo>
                    <a:pt x="6215" y="6049"/>
                    <a:pt x="6203" y="6049"/>
                    <a:pt x="6203" y="6037"/>
                  </a:cubicBezTo>
                  <a:lnTo>
                    <a:pt x="6203" y="4656"/>
                  </a:lnTo>
                  <a:lnTo>
                    <a:pt x="8287" y="4644"/>
                  </a:lnTo>
                  <a:close/>
                  <a:moveTo>
                    <a:pt x="2084" y="6371"/>
                  </a:moveTo>
                  <a:lnTo>
                    <a:pt x="2084" y="6740"/>
                  </a:lnTo>
                  <a:lnTo>
                    <a:pt x="679" y="6740"/>
                  </a:lnTo>
                  <a:lnTo>
                    <a:pt x="679" y="6371"/>
                  </a:lnTo>
                  <a:close/>
                  <a:moveTo>
                    <a:pt x="10382" y="6371"/>
                  </a:moveTo>
                  <a:lnTo>
                    <a:pt x="10382" y="6740"/>
                  </a:lnTo>
                  <a:lnTo>
                    <a:pt x="4477" y="6740"/>
                  </a:lnTo>
                  <a:lnTo>
                    <a:pt x="4477" y="6371"/>
                  </a:lnTo>
                  <a:close/>
                  <a:moveTo>
                    <a:pt x="3953" y="4644"/>
                  </a:moveTo>
                  <a:cubicBezTo>
                    <a:pt x="4060" y="4644"/>
                    <a:pt x="4131" y="4728"/>
                    <a:pt x="4131" y="4823"/>
                  </a:cubicBezTo>
                  <a:lnTo>
                    <a:pt x="4131" y="7085"/>
                  </a:lnTo>
                  <a:lnTo>
                    <a:pt x="2393" y="7085"/>
                  </a:lnTo>
                  <a:lnTo>
                    <a:pt x="2393" y="4823"/>
                  </a:lnTo>
                  <a:cubicBezTo>
                    <a:pt x="2393" y="4716"/>
                    <a:pt x="2488" y="4644"/>
                    <a:pt x="2572" y="4644"/>
                  </a:cubicBezTo>
                  <a:close/>
                  <a:moveTo>
                    <a:pt x="3274" y="1"/>
                  </a:moveTo>
                  <a:cubicBezTo>
                    <a:pt x="2548" y="1"/>
                    <a:pt x="1965" y="596"/>
                    <a:pt x="1905" y="1370"/>
                  </a:cubicBezTo>
                  <a:cubicBezTo>
                    <a:pt x="1869" y="1692"/>
                    <a:pt x="1774" y="2346"/>
                    <a:pt x="1631" y="2751"/>
                  </a:cubicBezTo>
                  <a:cubicBezTo>
                    <a:pt x="1607" y="2835"/>
                    <a:pt x="1607" y="2930"/>
                    <a:pt x="1655" y="3001"/>
                  </a:cubicBezTo>
                  <a:cubicBezTo>
                    <a:pt x="1691" y="3073"/>
                    <a:pt x="1750" y="3156"/>
                    <a:pt x="1845" y="3180"/>
                  </a:cubicBezTo>
                  <a:cubicBezTo>
                    <a:pt x="1988" y="3227"/>
                    <a:pt x="2215" y="3299"/>
                    <a:pt x="2488" y="3358"/>
                  </a:cubicBezTo>
                  <a:lnTo>
                    <a:pt x="2465" y="3358"/>
                  </a:lnTo>
                  <a:lnTo>
                    <a:pt x="1893" y="3525"/>
                  </a:lnTo>
                  <a:cubicBezTo>
                    <a:pt x="1595" y="3608"/>
                    <a:pt x="1393" y="3882"/>
                    <a:pt x="1393" y="4180"/>
                  </a:cubicBezTo>
                  <a:lnTo>
                    <a:pt x="1393" y="5680"/>
                  </a:lnTo>
                  <a:cubicBezTo>
                    <a:pt x="1393" y="5811"/>
                    <a:pt x="1429" y="5930"/>
                    <a:pt x="1500" y="6037"/>
                  </a:cubicBezTo>
                  <a:lnTo>
                    <a:pt x="167" y="6037"/>
                  </a:lnTo>
                  <a:cubicBezTo>
                    <a:pt x="71" y="6037"/>
                    <a:pt x="0" y="6109"/>
                    <a:pt x="0" y="6204"/>
                  </a:cubicBezTo>
                  <a:cubicBezTo>
                    <a:pt x="0" y="6287"/>
                    <a:pt x="71" y="6371"/>
                    <a:pt x="167" y="6371"/>
                  </a:cubicBezTo>
                  <a:lnTo>
                    <a:pt x="345" y="6371"/>
                  </a:lnTo>
                  <a:lnTo>
                    <a:pt x="345" y="7930"/>
                  </a:lnTo>
                  <a:cubicBezTo>
                    <a:pt x="345" y="8014"/>
                    <a:pt x="417" y="8097"/>
                    <a:pt x="500" y="8097"/>
                  </a:cubicBezTo>
                  <a:cubicBezTo>
                    <a:pt x="595" y="8097"/>
                    <a:pt x="667" y="8014"/>
                    <a:pt x="667" y="7930"/>
                  </a:cubicBezTo>
                  <a:lnTo>
                    <a:pt x="667" y="7049"/>
                  </a:lnTo>
                  <a:lnTo>
                    <a:pt x="2072" y="7049"/>
                  </a:lnTo>
                  <a:lnTo>
                    <a:pt x="2072" y="7930"/>
                  </a:lnTo>
                  <a:cubicBezTo>
                    <a:pt x="2072" y="8014"/>
                    <a:pt x="2143" y="8097"/>
                    <a:pt x="2226" y="8097"/>
                  </a:cubicBezTo>
                  <a:cubicBezTo>
                    <a:pt x="2322" y="8097"/>
                    <a:pt x="2393" y="8014"/>
                    <a:pt x="2393" y="7930"/>
                  </a:cubicBezTo>
                  <a:lnTo>
                    <a:pt x="2393" y="7395"/>
                  </a:lnTo>
                  <a:lnTo>
                    <a:pt x="4155" y="7395"/>
                  </a:lnTo>
                  <a:lnTo>
                    <a:pt x="4155" y="7930"/>
                  </a:lnTo>
                  <a:cubicBezTo>
                    <a:pt x="4155" y="8014"/>
                    <a:pt x="4227" y="8097"/>
                    <a:pt x="4310" y="8097"/>
                  </a:cubicBezTo>
                  <a:cubicBezTo>
                    <a:pt x="4405" y="8097"/>
                    <a:pt x="4477" y="8014"/>
                    <a:pt x="4477" y="7930"/>
                  </a:cubicBezTo>
                  <a:lnTo>
                    <a:pt x="4477" y="7049"/>
                  </a:lnTo>
                  <a:lnTo>
                    <a:pt x="10370" y="7049"/>
                  </a:lnTo>
                  <a:lnTo>
                    <a:pt x="10370" y="7930"/>
                  </a:lnTo>
                  <a:cubicBezTo>
                    <a:pt x="10370" y="8014"/>
                    <a:pt x="10442" y="8097"/>
                    <a:pt x="10537" y="8097"/>
                  </a:cubicBezTo>
                  <a:cubicBezTo>
                    <a:pt x="10620" y="8097"/>
                    <a:pt x="10704" y="8014"/>
                    <a:pt x="10704" y="7930"/>
                  </a:cubicBezTo>
                  <a:lnTo>
                    <a:pt x="10704" y="6371"/>
                  </a:lnTo>
                  <a:lnTo>
                    <a:pt x="10882" y="6371"/>
                  </a:lnTo>
                  <a:cubicBezTo>
                    <a:pt x="10966" y="6371"/>
                    <a:pt x="11037" y="6287"/>
                    <a:pt x="11037" y="6204"/>
                  </a:cubicBezTo>
                  <a:cubicBezTo>
                    <a:pt x="11037" y="6109"/>
                    <a:pt x="10966" y="6037"/>
                    <a:pt x="10882" y="6037"/>
                  </a:cubicBezTo>
                  <a:lnTo>
                    <a:pt x="9894" y="6037"/>
                  </a:lnTo>
                  <a:cubicBezTo>
                    <a:pt x="9954" y="5930"/>
                    <a:pt x="10001" y="5811"/>
                    <a:pt x="10001" y="5680"/>
                  </a:cubicBezTo>
                  <a:lnTo>
                    <a:pt x="10001" y="4180"/>
                  </a:lnTo>
                  <a:cubicBezTo>
                    <a:pt x="10001" y="3882"/>
                    <a:pt x="9787" y="3608"/>
                    <a:pt x="9501" y="3525"/>
                  </a:cubicBezTo>
                  <a:lnTo>
                    <a:pt x="8930" y="3358"/>
                  </a:lnTo>
                  <a:cubicBezTo>
                    <a:pt x="8858" y="3335"/>
                    <a:pt x="8799" y="3275"/>
                    <a:pt x="8799" y="3180"/>
                  </a:cubicBezTo>
                  <a:lnTo>
                    <a:pt x="8799" y="3049"/>
                  </a:lnTo>
                  <a:cubicBezTo>
                    <a:pt x="8858" y="3001"/>
                    <a:pt x="8894" y="2977"/>
                    <a:pt x="8942" y="2918"/>
                  </a:cubicBezTo>
                  <a:cubicBezTo>
                    <a:pt x="9180" y="2692"/>
                    <a:pt x="9299" y="2382"/>
                    <a:pt x="9299" y="2049"/>
                  </a:cubicBezTo>
                  <a:lnTo>
                    <a:pt x="9299" y="1739"/>
                  </a:lnTo>
                  <a:lnTo>
                    <a:pt x="9358" y="1608"/>
                  </a:lnTo>
                  <a:cubicBezTo>
                    <a:pt x="9430" y="1453"/>
                    <a:pt x="9465" y="1311"/>
                    <a:pt x="9465" y="1144"/>
                  </a:cubicBezTo>
                  <a:lnTo>
                    <a:pt x="9465" y="310"/>
                  </a:lnTo>
                  <a:cubicBezTo>
                    <a:pt x="9465" y="215"/>
                    <a:pt x="9382" y="144"/>
                    <a:pt x="9299" y="144"/>
                  </a:cubicBezTo>
                  <a:lnTo>
                    <a:pt x="7739" y="144"/>
                  </a:lnTo>
                  <a:cubicBezTo>
                    <a:pt x="7168" y="144"/>
                    <a:pt x="6703" y="608"/>
                    <a:pt x="6703" y="1168"/>
                  </a:cubicBezTo>
                  <a:lnTo>
                    <a:pt x="6703" y="1191"/>
                  </a:lnTo>
                  <a:cubicBezTo>
                    <a:pt x="6703" y="1322"/>
                    <a:pt x="6739" y="1453"/>
                    <a:pt x="6798" y="1572"/>
                  </a:cubicBezTo>
                  <a:lnTo>
                    <a:pt x="6894" y="1739"/>
                  </a:lnTo>
                  <a:lnTo>
                    <a:pt x="6894" y="2001"/>
                  </a:lnTo>
                  <a:cubicBezTo>
                    <a:pt x="6894" y="2418"/>
                    <a:pt x="7096" y="2799"/>
                    <a:pt x="7406" y="3037"/>
                  </a:cubicBezTo>
                  <a:lnTo>
                    <a:pt x="7406" y="3180"/>
                  </a:lnTo>
                  <a:cubicBezTo>
                    <a:pt x="7406" y="3251"/>
                    <a:pt x="7346" y="3335"/>
                    <a:pt x="7275" y="3358"/>
                  </a:cubicBezTo>
                  <a:lnTo>
                    <a:pt x="6691" y="3525"/>
                  </a:lnTo>
                  <a:cubicBezTo>
                    <a:pt x="6394" y="3608"/>
                    <a:pt x="6203" y="3882"/>
                    <a:pt x="6203" y="4180"/>
                  </a:cubicBezTo>
                  <a:lnTo>
                    <a:pt x="6203" y="4311"/>
                  </a:lnTo>
                  <a:lnTo>
                    <a:pt x="6191" y="4311"/>
                  </a:lnTo>
                  <a:cubicBezTo>
                    <a:pt x="6013" y="4311"/>
                    <a:pt x="5858" y="4466"/>
                    <a:pt x="5858" y="4644"/>
                  </a:cubicBezTo>
                  <a:lnTo>
                    <a:pt x="5858" y="6025"/>
                  </a:lnTo>
                  <a:lnTo>
                    <a:pt x="5858" y="6037"/>
                  </a:lnTo>
                  <a:lnTo>
                    <a:pt x="5048" y="6037"/>
                  </a:lnTo>
                  <a:cubicBezTo>
                    <a:pt x="5108" y="5930"/>
                    <a:pt x="5144" y="5811"/>
                    <a:pt x="5144" y="5680"/>
                  </a:cubicBezTo>
                  <a:lnTo>
                    <a:pt x="5144" y="4180"/>
                  </a:lnTo>
                  <a:cubicBezTo>
                    <a:pt x="5144" y="3882"/>
                    <a:pt x="4941" y="3608"/>
                    <a:pt x="4655" y="3525"/>
                  </a:cubicBezTo>
                  <a:lnTo>
                    <a:pt x="4072" y="3358"/>
                  </a:lnTo>
                  <a:lnTo>
                    <a:pt x="4060" y="3358"/>
                  </a:lnTo>
                  <a:cubicBezTo>
                    <a:pt x="4346" y="3299"/>
                    <a:pt x="4560" y="3239"/>
                    <a:pt x="4703" y="3180"/>
                  </a:cubicBezTo>
                  <a:cubicBezTo>
                    <a:pt x="4786" y="3156"/>
                    <a:pt x="4846" y="3096"/>
                    <a:pt x="4893" y="3001"/>
                  </a:cubicBezTo>
                  <a:cubicBezTo>
                    <a:pt x="4941" y="2930"/>
                    <a:pt x="4941" y="2835"/>
                    <a:pt x="4905" y="2751"/>
                  </a:cubicBezTo>
                  <a:cubicBezTo>
                    <a:pt x="4763" y="2358"/>
                    <a:pt x="4655" y="1692"/>
                    <a:pt x="4643" y="1370"/>
                  </a:cubicBezTo>
                  <a:cubicBezTo>
                    <a:pt x="4584" y="572"/>
                    <a:pt x="4001" y="1"/>
                    <a:pt x="3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1" name="Google Shape;12421;p82"/>
            <p:cNvSpPr/>
            <p:nvPr/>
          </p:nvSpPr>
          <p:spPr>
            <a:xfrm>
              <a:off x="1611228" y="2679979"/>
              <a:ext cx="12250" cy="1270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22" name="Google Shape;12422;p82"/>
          <p:cNvGrpSpPr/>
          <p:nvPr/>
        </p:nvGrpSpPr>
        <p:grpSpPr>
          <a:xfrm>
            <a:off x="1105629" y="3365249"/>
            <a:ext cx="501811" cy="440145"/>
            <a:chOff x="854332" y="2447736"/>
            <a:chExt cx="376358" cy="330109"/>
          </a:xfrm>
          <a:solidFill>
            <a:schemeClr val="tx1"/>
          </a:solidFill>
        </p:grpSpPr>
        <p:sp>
          <p:nvSpPr>
            <p:cNvPr id="12423" name="Google Shape;12423;p82"/>
            <p:cNvSpPr/>
            <p:nvPr/>
          </p:nvSpPr>
          <p:spPr>
            <a:xfrm>
              <a:off x="854332" y="2483353"/>
              <a:ext cx="376358" cy="294491"/>
            </a:xfrm>
            <a:custGeom>
              <a:avLst/>
              <a:gdLst/>
              <a:ahLst/>
              <a:cxnLst/>
              <a:rect l="l" t="t" r="r" b="b"/>
              <a:pathLst>
                <a:path w="11824" h="9252" extrusionOk="0">
                  <a:moveTo>
                    <a:pt x="3311" y="334"/>
                  </a:moveTo>
                  <a:cubicBezTo>
                    <a:pt x="3632" y="334"/>
                    <a:pt x="3882" y="549"/>
                    <a:pt x="3882" y="810"/>
                  </a:cubicBezTo>
                  <a:lnTo>
                    <a:pt x="3882" y="846"/>
                  </a:lnTo>
                  <a:cubicBezTo>
                    <a:pt x="3703" y="775"/>
                    <a:pt x="3513" y="727"/>
                    <a:pt x="3311" y="727"/>
                  </a:cubicBezTo>
                  <a:cubicBezTo>
                    <a:pt x="3120" y="727"/>
                    <a:pt x="2930" y="775"/>
                    <a:pt x="2751" y="846"/>
                  </a:cubicBezTo>
                  <a:lnTo>
                    <a:pt x="2751" y="810"/>
                  </a:lnTo>
                  <a:cubicBezTo>
                    <a:pt x="2751" y="549"/>
                    <a:pt x="3001" y="334"/>
                    <a:pt x="3311" y="334"/>
                  </a:cubicBezTo>
                  <a:close/>
                  <a:moveTo>
                    <a:pt x="3311" y="1084"/>
                  </a:moveTo>
                  <a:cubicBezTo>
                    <a:pt x="3942" y="1084"/>
                    <a:pt x="4430" y="1584"/>
                    <a:pt x="4430" y="2203"/>
                  </a:cubicBezTo>
                  <a:cubicBezTo>
                    <a:pt x="4430" y="2323"/>
                    <a:pt x="4418" y="2442"/>
                    <a:pt x="4370" y="2561"/>
                  </a:cubicBezTo>
                  <a:cubicBezTo>
                    <a:pt x="3882" y="2049"/>
                    <a:pt x="3013" y="1858"/>
                    <a:pt x="2977" y="1858"/>
                  </a:cubicBezTo>
                  <a:cubicBezTo>
                    <a:pt x="2961" y="1855"/>
                    <a:pt x="2946" y="1854"/>
                    <a:pt x="2932" y="1854"/>
                  </a:cubicBezTo>
                  <a:cubicBezTo>
                    <a:pt x="2892" y="1854"/>
                    <a:pt x="2857" y="1865"/>
                    <a:pt x="2822" y="1882"/>
                  </a:cubicBezTo>
                  <a:cubicBezTo>
                    <a:pt x="2775" y="1918"/>
                    <a:pt x="2763" y="1965"/>
                    <a:pt x="2763" y="2025"/>
                  </a:cubicBezTo>
                  <a:cubicBezTo>
                    <a:pt x="2763" y="2037"/>
                    <a:pt x="2751" y="2156"/>
                    <a:pt x="2632" y="2275"/>
                  </a:cubicBezTo>
                  <a:cubicBezTo>
                    <a:pt x="2560" y="2346"/>
                    <a:pt x="2560" y="2454"/>
                    <a:pt x="2632" y="2513"/>
                  </a:cubicBezTo>
                  <a:cubicBezTo>
                    <a:pt x="2668" y="2549"/>
                    <a:pt x="2712" y="2567"/>
                    <a:pt x="2755" y="2567"/>
                  </a:cubicBezTo>
                  <a:cubicBezTo>
                    <a:pt x="2799" y="2567"/>
                    <a:pt x="2840" y="2549"/>
                    <a:pt x="2870" y="2513"/>
                  </a:cubicBezTo>
                  <a:cubicBezTo>
                    <a:pt x="2965" y="2406"/>
                    <a:pt x="3013" y="2323"/>
                    <a:pt x="3060" y="2227"/>
                  </a:cubicBezTo>
                  <a:cubicBezTo>
                    <a:pt x="3358" y="2323"/>
                    <a:pt x="3953" y="2525"/>
                    <a:pt x="4227" y="2918"/>
                  </a:cubicBezTo>
                  <a:cubicBezTo>
                    <a:pt x="4144" y="3358"/>
                    <a:pt x="3763" y="3692"/>
                    <a:pt x="3299" y="3692"/>
                  </a:cubicBezTo>
                  <a:cubicBezTo>
                    <a:pt x="2834" y="3692"/>
                    <a:pt x="2441" y="3335"/>
                    <a:pt x="2394" y="2858"/>
                  </a:cubicBezTo>
                  <a:cubicBezTo>
                    <a:pt x="2394" y="2823"/>
                    <a:pt x="2382" y="2811"/>
                    <a:pt x="2358" y="2775"/>
                  </a:cubicBezTo>
                  <a:cubicBezTo>
                    <a:pt x="2263" y="2596"/>
                    <a:pt x="2203" y="2406"/>
                    <a:pt x="2203" y="2203"/>
                  </a:cubicBezTo>
                  <a:cubicBezTo>
                    <a:pt x="2203" y="1572"/>
                    <a:pt x="2703" y="1084"/>
                    <a:pt x="3311" y="1084"/>
                  </a:cubicBezTo>
                  <a:close/>
                  <a:moveTo>
                    <a:pt x="3715" y="3989"/>
                  </a:moveTo>
                  <a:lnTo>
                    <a:pt x="3715" y="4168"/>
                  </a:lnTo>
                  <a:cubicBezTo>
                    <a:pt x="3703" y="4228"/>
                    <a:pt x="3715" y="4287"/>
                    <a:pt x="3751" y="4323"/>
                  </a:cubicBezTo>
                  <a:lnTo>
                    <a:pt x="3584" y="4478"/>
                  </a:lnTo>
                  <a:cubicBezTo>
                    <a:pt x="3507" y="4543"/>
                    <a:pt x="3415" y="4576"/>
                    <a:pt x="3322" y="4576"/>
                  </a:cubicBezTo>
                  <a:cubicBezTo>
                    <a:pt x="3230" y="4576"/>
                    <a:pt x="3138" y="4543"/>
                    <a:pt x="3060" y="4478"/>
                  </a:cubicBezTo>
                  <a:lnTo>
                    <a:pt x="2894" y="4323"/>
                  </a:lnTo>
                  <a:cubicBezTo>
                    <a:pt x="2930" y="4287"/>
                    <a:pt x="2941" y="4228"/>
                    <a:pt x="2941" y="4168"/>
                  </a:cubicBezTo>
                  <a:lnTo>
                    <a:pt x="2941" y="3989"/>
                  </a:lnTo>
                  <a:cubicBezTo>
                    <a:pt x="3060" y="4025"/>
                    <a:pt x="3191" y="4049"/>
                    <a:pt x="3334" y="4049"/>
                  </a:cubicBezTo>
                  <a:cubicBezTo>
                    <a:pt x="3465" y="4049"/>
                    <a:pt x="3596" y="4025"/>
                    <a:pt x="3715" y="3989"/>
                  </a:cubicBezTo>
                  <a:close/>
                  <a:moveTo>
                    <a:pt x="4049" y="4549"/>
                  </a:moveTo>
                  <a:lnTo>
                    <a:pt x="4620" y="4835"/>
                  </a:lnTo>
                  <a:cubicBezTo>
                    <a:pt x="4763" y="4894"/>
                    <a:pt x="4835" y="5025"/>
                    <a:pt x="4835" y="5180"/>
                  </a:cubicBezTo>
                  <a:lnTo>
                    <a:pt x="3346" y="5180"/>
                  </a:lnTo>
                  <a:cubicBezTo>
                    <a:pt x="3156" y="5180"/>
                    <a:pt x="2989" y="5335"/>
                    <a:pt x="2989" y="5537"/>
                  </a:cubicBezTo>
                  <a:lnTo>
                    <a:pt x="2989" y="6275"/>
                  </a:lnTo>
                  <a:lnTo>
                    <a:pt x="2596" y="6275"/>
                  </a:lnTo>
                  <a:lnTo>
                    <a:pt x="2596" y="5561"/>
                  </a:lnTo>
                  <a:cubicBezTo>
                    <a:pt x="2596" y="5466"/>
                    <a:pt x="2525" y="5382"/>
                    <a:pt x="2418" y="5382"/>
                  </a:cubicBezTo>
                  <a:cubicBezTo>
                    <a:pt x="2322" y="5382"/>
                    <a:pt x="2239" y="5454"/>
                    <a:pt x="2239" y="5561"/>
                  </a:cubicBezTo>
                  <a:lnTo>
                    <a:pt x="2239" y="6442"/>
                  </a:lnTo>
                  <a:cubicBezTo>
                    <a:pt x="2239" y="6525"/>
                    <a:pt x="2322" y="6621"/>
                    <a:pt x="2418" y="6621"/>
                  </a:cubicBezTo>
                  <a:lnTo>
                    <a:pt x="2989" y="6621"/>
                  </a:lnTo>
                  <a:lnTo>
                    <a:pt x="2989" y="7002"/>
                  </a:lnTo>
                  <a:lnTo>
                    <a:pt x="2989" y="7026"/>
                  </a:lnTo>
                  <a:lnTo>
                    <a:pt x="2227" y="7026"/>
                  </a:lnTo>
                  <a:cubicBezTo>
                    <a:pt x="2025" y="7026"/>
                    <a:pt x="1846" y="6847"/>
                    <a:pt x="1846" y="6633"/>
                  </a:cubicBezTo>
                  <a:lnTo>
                    <a:pt x="1846" y="5180"/>
                  </a:lnTo>
                  <a:lnTo>
                    <a:pt x="1822" y="5180"/>
                  </a:lnTo>
                  <a:cubicBezTo>
                    <a:pt x="1822" y="5025"/>
                    <a:pt x="1906" y="4894"/>
                    <a:pt x="2037" y="4835"/>
                  </a:cubicBezTo>
                  <a:lnTo>
                    <a:pt x="2620" y="4549"/>
                  </a:lnTo>
                  <a:lnTo>
                    <a:pt x="2822" y="4740"/>
                  </a:lnTo>
                  <a:cubicBezTo>
                    <a:pt x="2953" y="4882"/>
                    <a:pt x="3156" y="4942"/>
                    <a:pt x="3334" y="4942"/>
                  </a:cubicBezTo>
                  <a:cubicBezTo>
                    <a:pt x="3513" y="4942"/>
                    <a:pt x="3692" y="4882"/>
                    <a:pt x="3834" y="4740"/>
                  </a:cubicBezTo>
                  <a:lnTo>
                    <a:pt x="4049" y="4549"/>
                  </a:lnTo>
                  <a:close/>
                  <a:moveTo>
                    <a:pt x="5537" y="5513"/>
                  </a:moveTo>
                  <a:lnTo>
                    <a:pt x="5549" y="7002"/>
                  </a:lnTo>
                  <a:cubicBezTo>
                    <a:pt x="5549" y="7002"/>
                    <a:pt x="5549" y="7026"/>
                    <a:pt x="5537" y="7026"/>
                  </a:cubicBezTo>
                  <a:lnTo>
                    <a:pt x="3311" y="7026"/>
                  </a:lnTo>
                  <a:cubicBezTo>
                    <a:pt x="3311" y="7026"/>
                    <a:pt x="3299" y="7026"/>
                    <a:pt x="3299" y="7002"/>
                  </a:cubicBezTo>
                  <a:lnTo>
                    <a:pt x="3299" y="5537"/>
                  </a:lnTo>
                  <a:cubicBezTo>
                    <a:pt x="3299" y="5537"/>
                    <a:pt x="3299" y="5513"/>
                    <a:pt x="3311" y="5513"/>
                  </a:cubicBezTo>
                  <a:close/>
                  <a:moveTo>
                    <a:pt x="11097" y="7359"/>
                  </a:moveTo>
                  <a:lnTo>
                    <a:pt x="11097" y="7752"/>
                  </a:lnTo>
                  <a:lnTo>
                    <a:pt x="727" y="7752"/>
                  </a:lnTo>
                  <a:lnTo>
                    <a:pt x="727" y="7359"/>
                  </a:lnTo>
                  <a:close/>
                  <a:moveTo>
                    <a:pt x="3311" y="1"/>
                  </a:moveTo>
                  <a:cubicBezTo>
                    <a:pt x="2810" y="1"/>
                    <a:pt x="2406" y="370"/>
                    <a:pt x="2406" y="810"/>
                  </a:cubicBezTo>
                  <a:cubicBezTo>
                    <a:pt x="2406" y="894"/>
                    <a:pt x="2418" y="965"/>
                    <a:pt x="2441" y="1025"/>
                  </a:cubicBezTo>
                  <a:cubicBezTo>
                    <a:pt x="2084" y="1287"/>
                    <a:pt x="1858" y="1727"/>
                    <a:pt x="1858" y="2203"/>
                  </a:cubicBezTo>
                  <a:cubicBezTo>
                    <a:pt x="1858" y="2454"/>
                    <a:pt x="1929" y="2704"/>
                    <a:pt x="2048" y="2930"/>
                  </a:cubicBezTo>
                  <a:cubicBezTo>
                    <a:pt x="2096" y="3299"/>
                    <a:pt x="2298" y="3608"/>
                    <a:pt x="2584" y="3811"/>
                  </a:cubicBezTo>
                  <a:lnTo>
                    <a:pt x="2584" y="4168"/>
                  </a:lnTo>
                  <a:lnTo>
                    <a:pt x="2584" y="4180"/>
                  </a:lnTo>
                  <a:lnTo>
                    <a:pt x="1882" y="4537"/>
                  </a:lnTo>
                  <a:cubicBezTo>
                    <a:pt x="1632" y="4656"/>
                    <a:pt x="1489" y="4906"/>
                    <a:pt x="1489" y="5192"/>
                  </a:cubicBezTo>
                  <a:lnTo>
                    <a:pt x="1489" y="6645"/>
                  </a:lnTo>
                  <a:cubicBezTo>
                    <a:pt x="1489" y="6787"/>
                    <a:pt x="1525" y="6918"/>
                    <a:pt x="1584" y="7037"/>
                  </a:cubicBezTo>
                  <a:lnTo>
                    <a:pt x="179" y="7037"/>
                  </a:lnTo>
                  <a:cubicBezTo>
                    <a:pt x="84" y="7037"/>
                    <a:pt x="1" y="7109"/>
                    <a:pt x="1" y="7216"/>
                  </a:cubicBezTo>
                  <a:cubicBezTo>
                    <a:pt x="1" y="7323"/>
                    <a:pt x="72" y="7395"/>
                    <a:pt x="179" y="7395"/>
                  </a:cubicBezTo>
                  <a:lnTo>
                    <a:pt x="370" y="7395"/>
                  </a:lnTo>
                  <a:lnTo>
                    <a:pt x="370" y="9073"/>
                  </a:lnTo>
                  <a:cubicBezTo>
                    <a:pt x="370" y="9169"/>
                    <a:pt x="441" y="9252"/>
                    <a:pt x="548" y="9252"/>
                  </a:cubicBezTo>
                  <a:cubicBezTo>
                    <a:pt x="655" y="9252"/>
                    <a:pt x="727" y="9181"/>
                    <a:pt x="727" y="9073"/>
                  </a:cubicBezTo>
                  <a:lnTo>
                    <a:pt x="727" y="8133"/>
                  </a:lnTo>
                  <a:lnTo>
                    <a:pt x="11097" y="8133"/>
                  </a:lnTo>
                  <a:lnTo>
                    <a:pt x="11097" y="9073"/>
                  </a:lnTo>
                  <a:cubicBezTo>
                    <a:pt x="11097" y="9169"/>
                    <a:pt x="11169" y="9252"/>
                    <a:pt x="11276" y="9252"/>
                  </a:cubicBezTo>
                  <a:cubicBezTo>
                    <a:pt x="11383" y="9252"/>
                    <a:pt x="11454" y="9181"/>
                    <a:pt x="11454" y="9073"/>
                  </a:cubicBezTo>
                  <a:lnTo>
                    <a:pt x="11454" y="7395"/>
                  </a:lnTo>
                  <a:lnTo>
                    <a:pt x="11645" y="7395"/>
                  </a:lnTo>
                  <a:cubicBezTo>
                    <a:pt x="11740" y="7395"/>
                    <a:pt x="11823" y="7323"/>
                    <a:pt x="11823" y="7216"/>
                  </a:cubicBezTo>
                  <a:cubicBezTo>
                    <a:pt x="11812" y="7097"/>
                    <a:pt x="11740" y="7026"/>
                    <a:pt x="11633" y="7026"/>
                  </a:cubicBezTo>
                  <a:lnTo>
                    <a:pt x="5894" y="7026"/>
                  </a:lnTo>
                  <a:lnTo>
                    <a:pt x="5894" y="7002"/>
                  </a:lnTo>
                  <a:lnTo>
                    <a:pt x="5894" y="5537"/>
                  </a:lnTo>
                  <a:cubicBezTo>
                    <a:pt x="5894" y="5335"/>
                    <a:pt x="5727" y="5180"/>
                    <a:pt x="5537" y="5180"/>
                  </a:cubicBezTo>
                  <a:lnTo>
                    <a:pt x="5144" y="5180"/>
                  </a:lnTo>
                  <a:cubicBezTo>
                    <a:pt x="5144" y="4894"/>
                    <a:pt x="5001" y="4656"/>
                    <a:pt x="4739" y="4537"/>
                  </a:cubicBezTo>
                  <a:lnTo>
                    <a:pt x="4049" y="4180"/>
                  </a:lnTo>
                  <a:lnTo>
                    <a:pt x="4049" y="4168"/>
                  </a:lnTo>
                  <a:lnTo>
                    <a:pt x="4049" y="3811"/>
                  </a:lnTo>
                  <a:cubicBezTo>
                    <a:pt x="4323" y="3608"/>
                    <a:pt x="4537" y="3299"/>
                    <a:pt x="4584" y="2930"/>
                  </a:cubicBezTo>
                  <a:cubicBezTo>
                    <a:pt x="4715" y="2704"/>
                    <a:pt x="4775" y="2454"/>
                    <a:pt x="4775" y="2203"/>
                  </a:cubicBezTo>
                  <a:cubicBezTo>
                    <a:pt x="4775" y="1727"/>
                    <a:pt x="4549" y="1287"/>
                    <a:pt x="4192" y="1025"/>
                  </a:cubicBezTo>
                  <a:cubicBezTo>
                    <a:pt x="4203" y="953"/>
                    <a:pt x="4227" y="894"/>
                    <a:pt x="4227" y="810"/>
                  </a:cubicBezTo>
                  <a:cubicBezTo>
                    <a:pt x="4227" y="370"/>
                    <a:pt x="3811" y="1"/>
                    <a:pt x="3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4" name="Google Shape;12424;p82"/>
            <p:cNvSpPr/>
            <p:nvPr/>
          </p:nvSpPr>
          <p:spPr>
            <a:xfrm>
              <a:off x="983561" y="2677389"/>
              <a:ext cx="23140" cy="11395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4" y="358"/>
                    <a:pt x="727" y="287"/>
                    <a:pt x="727" y="179"/>
                  </a:cubicBezTo>
                  <a:cubicBezTo>
                    <a:pt x="727" y="72"/>
                    <a:pt x="655" y="1"/>
                    <a:pt x="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5" name="Google Shape;12425;p82"/>
            <p:cNvSpPr/>
            <p:nvPr/>
          </p:nvSpPr>
          <p:spPr>
            <a:xfrm>
              <a:off x="1030925" y="2447736"/>
              <a:ext cx="187638" cy="183086"/>
            </a:xfrm>
            <a:custGeom>
              <a:avLst/>
              <a:gdLst/>
              <a:ahLst/>
              <a:cxnLst/>
              <a:rect l="l" t="t" r="r" b="b"/>
              <a:pathLst>
                <a:path w="5895" h="5752" extrusionOk="0">
                  <a:moveTo>
                    <a:pt x="5168" y="358"/>
                  </a:moveTo>
                  <a:cubicBezTo>
                    <a:pt x="5371" y="358"/>
                    <a:pt x="5549" y="536"/>
                    <a:pt x="5549" y="739"/>
                  </a:cubicBezTo>
                  <a:lnTo>
                    <a:pt x="5549" y="3692"/>
                  </a:lnTo>
                  <a:cubicBezTo>
                    <a:pt x="5549" y="3894"/>
                    <a:pt x="5371" y="4073"/>
                    <a:pt x="5168" y="4073"/>
                  </a:cubicBezTo>
                  <a:lnTo>
                    <a:pt x="2942" y="4073"/>
                  </a:lnTo>
                  <a:cubicBezTo>
                    <a:pt x="2918" y="4073"/>
                    <a:pt x="2870" y="4096"/>
                    <a:pt x="2846" y="4108"/>
                  </a:cubicBezTo>
                  <a:lnTo>
                    <a:pt x="1192" y="5311"/>
                  </a:lnTo>
                  <a:lnTo>
                    <a:pt x="1192" y="5311"/>
                  </a:lnTo>
                  <a:lnTo>
                    <a:pt x="1442" y="4299"/>
                  </a:lnTo>
                  <a:cubicBezTo>
                    <a:pt x="1453" y="4251"/>
                    <a:pt x="1442" y="4192"/>
                    <a:pt x="1418" y="4156"/>
                  </a:cubicBezTo>
                  <a:cubicBezTo>
                    <a:pt x="1382" y="4108"/>
                    <a:pt x="1322" y="4096"/>
                    <a:pt x="1275" y="4096"/>
                  </a:cubicBezTo>
                  <a:lnTo>
                    <a:pt x="727" y="4096"/>
                  </a:lnTo>
                  <a:cubicBezTo>
                    <a:pt x="525" y="4096"/>
                    <a:pt x="346" y="3918"/>
                    <a:pt x="346" y="3703"/>
                  </a:cubicBezTo>
                  <a:lnTo>
                    <a:pt x="346" y="739"/>
                  </a:lnTo>
                  <a:cubicBezTo>
                    <a:pt x="346" y="536"/>
                    <a:pt x="525" y="358"/>
                    <a:pt x="727" y="358"/>
                  </a:cubicBezTo>
                  <a:close/>
                  <a:moveTo>
                    <a:pt x="727" y="1"/>
                  </a:moveTo>
                  <a:cubicBezTo>
                    <a:pt x="322" y="1"/>
                    <a:pt x="1" y="322"/>
                    <a:pt x="1" y="727"/>
                  </a:cubicBezTo>
                  <a:lnTo>
                    <a:pt x="1" y="3692"/>
                  </a:lnTo>
                  <a:cubicBezTo>
                    <a:pt x="1" y="4084"/>
                    <a:pt x="322" y="4418"/>
                    <a:pt x="727" y="4418"/>
                  </a:cubicBezTo>
                  <a:lnTo>
                    <a:pt x="1049" y="4418"/>
                  </a:lnTo>
                  <a:lnTo>
                    <a:pt x="799" y="5430"/>
                  </a:lnTo>
                  <a:cubicBezTo>
                    <a:pt x="775" y="5537"/>
                    <a:pt x="822" y="5656"/>
                    <a:pt x="906" y="5716"/>
                  </a:cubicBezTo>
                  <a:cubicBezTo>
                    <a:pt x="953" y="5739"/>
                    <a:pt x="1013" y="5751"/>
                    <a:pt x="1049" y="5751"/>
                  </a:cubicBezTo>
                  <a:cubicBezTo>
                    <a:pt x="1120" y="5751"/>
                    <a:pt x="1156" y="5739"/>
                    <a:pt x="1203" y="5716"/>
                  </a:cubicBezTo>
                  <a:lnTo>
                    <a:pt x="2989" y="4418"/>
                  </a:lnTo>
                  <a:lnTo>
                    <a:pt x="5168" y="4418"/>
                  </a:lnTo>
                  <a:cubicBezTo>
                    <a:pt x="5561" y="4418"/>
                    <a:pt x="5894" y="4084"/>
                    <a:pt x="5894" y="3692"/>
                  </a:cubicBezTo>
                  <a:lnTo>
                    <a:pt x="5894" y="727"/>
                  </a:lnTo>
                  <a:cubicBezTo>
                    <a:pt x="5894" y="322"/>
                    <a:pt x="5561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6" name="Google Shape;12426;p82"/>
            <p:cNvSpPr/>
            <p:nvPr/>
          </p:nvSpPr>
          <p:spPr>
            <a:xfrm>
              <a:off x="1066574" y="2483353"/>
              <a:ext cx="28806" cy="11045"/>
            </a:xfrm>
            <a:custGeom>
              <a:avLst/>
              <a:gdLst/>
              <a:ahLst/>
              <a:cxnLst/>
              <a:rect l="l" t="t" r="r" b="b"/>
              <a:pathLst>
                <a:path w="905" h="347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63"/>
                    <a:pt x="72" y="346"/>
                    <a:pt x="179" y="346"/>
                  </a:cubicBezTo>
                  <a:lnTo>
                    <a:pt x="726" y="346"/>
                  </a:lnTo>
                  <a:cubicBezTo>
                    <a:pt x="810" y="346"/>
                    <a:pt x="905" y="275"/>
                    <a:pt x="905" y="179"/>
                  </a:cubicBezTo>
                  <a:cubicBezTo>
                    <a:pt x="893" y="72"/>
                    <a:pt x="810" y="1"/>
                    <a:pt x="7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7" name="Google Shape;12427;p82"/>
            <p:cNvSpPr/>
            <p:nvPr/>
          </p:nvSpPr>
          <p:spPr>
            <a:xfrm>
              <a:off x="1107126" y="2483353"/>
              <a:ext cx="76201" cy="11045"/>
            </a:xfrm>
            <a:custGeom>
              <a:avLst/>
              <a:gdLst/>
              <a:ahLst/>
              <a:cxnLst/>
              <a:rect l="l" t="t" r="r" b="b"/>
              <a:pathLst>
                <a:path w="2394" h="347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1" y="346"/>
                    <a:pt x="179" y="346"/>
                  </a:cubicBezTo>
                  <a:lnTo>
                    <a:pt x="2215" y="346"/>
                  </a:lnTo>
                  <a:cubicBezTo>
                    <a:pt x="2310" y="346"/>
                    <a:pt x="2393" y="275"/>
                    <a:pt x="2393" y="179"/>
                  </a:cubicBezTo>
                  <a:cubicBezTo>
                    <a:pt x="2393" y="72"/>
                    <a:pt x="2310" y="1"/>
                    <a:pt x="2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8" name="Google Shape;12428;p82"/>
            <p:cNvSpPr/>
            <p:nvPr/>
          </p:nvSpPr>
          <p:spPr>
            <a:xfrm>
              <a:off x="1065810" y="2512542"/>
              <a:ext cx="117516" cy="11395"/>
            </a:xfrm>
            <a:custGeom>
              <a:avLst/>
              <a:gdLst/>
              <a:ahLst/>
              <a:cxnLst/>
              <a:rect l="l" t="t" r="r" b="b"/>
              <a:pathLst>
                <a:path w="3692" h="358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74"/>
                    <a:pt x="84" y="358"/>
                    <a:pt x="179" y="358"/>
                  </a:cubicBezTo>
                  <a:lnTo>
                    <a:pt x="3513" y="358"/>
                  </a:lnTo>
                  <a:cubicBezTo>
                    <a:pt x="3608" y="358"/>
                    <a:pt x="3691" y="286"/>
                    <a:pt x="3691" y="179"/>
                  </a:cubicBezTo>
                  <a:cubicBezTo>
                    <a:pt x="3691" y="72"/>
                    <a:pt x="3608" y="1"/>
                    <a:pt x="3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9" name="Google Shape;12429;p82"/>
            <p:cNvSpPr/>
            <p:nvPr/>
          </p:nvSpPr>
          <p:spPr>
            <a:xfrm>
              <a:off x="1065810" y="2542112"/>
              <a:ext cx="76583" cy="11395"/>
            </a:xfrm>
            <a:custGeom>
              <a:avLst/>
              <a:gdLst/>
              <a:ahLst/>
              <a:cxnLst/>
              <a:rect l="l" t="t" r="r" b="b"/>
              <a:pathLst>
                <a:path w="24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lnTo>
                    <a:pt x="2227" y="357"/>
                  </a:lnTo>
                  <a:cubicBezTo>
                    <a:pt x="2310" y="357"/>
                    <a:pt x="2405" y="274"/>
                    <a:pt x="2405" y="179"/>
                  </a:cubicBezTo>
                  <a:cubicBezTo>
                    <a:pt x="2405" y="72"/>
                    <a:pt x="2310" y="0"/>
                    <a:pt x="2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0" name="Google Shape;12430;p82"/>
            <p:cNvSpPr/>
            <p:nvPr/>
          </p:nvSpPr>
          <p:spPr>
            <a:xfrm>
              <a:off x="1154489" y="2542112"/>
              <a:ext cx="28838" cy="11395"/>
            </a:xfrm>
            <a:custGeom>
              <a:avLst/>
              <a:gdLst/>
              <a:ahLst/>
              <a:cxnLst/>
              <a:rect l="l" t="t" r="r" b="b"/>
              <a:pathLst>
                <a:path w="9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72" y="357"/>
                    <a:pt x="179" y="357"/>
                  </a:cubicBezTo>
                  <a:lnTo>
                    <a:pt x="727" y="357"/>
                  </a:lnTo>
                  <a:cubicBezTo>
                    <a:pt x="822" y="357"/>
                    <a:pt x="905" y="274"/>
                    <a:pt x="905" y="179"/>
                  </a:cubicBezTo>
                  <a:cubicBezTo>
                    <a:pt x="905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31" name="Google Shape;12431;p82"/>
          <p:cNvGrpSpPr/>
          <p:nvPr/>
        </p:nvGrpSpPr>
        <p:grpSpPr>
          <a:xfrm>
            <a:off x="5575538" y="3369535"/>
            <a:ext cx="429535" cy="429832"/>
            <a:chOff x="4206763" y="2450951"/>
            <a:chExt cx="322151" cy="322374"/>
          </a:xfrm>
          <a:solidFill>
            <a:schemeClr val="tx1"/>
          </a:solidFill>
        </p:grpSpPr>
        <p:sp>
          <p:nvSpPr>
            <p:cNvPr id="12432" name="Google Shape;12432;p82"/>
            <p:cNvSpPr/>
            <p:nvPr/>
          </p:nvSpPr>
          <p:spPr>
            <a:xfrm>
              <a:off x="4206763" y="2571650"/>
              <a:ext cx="322151" cy="201675"/>
            </a:xfrm>
            <a:custGeom>
              <a:avLst/>
              <a:gdLst/>
              <a:ahLst/>
              <a:cxnLst/>
              <a:rect l="l" t="t" r="r" b="b"/>
              <a:pathLst>
                <a:path w="10121" h="6336" extrusionOk="0">
                  <a:moveTo>
                    <a:pt x="2691" y="2847"/>
                  </a:moveTo>
                  <a:lnTo>
                    <a:pt x="2691" y="6037"/>
                  </a:lnTo>
                  <a:lnTo>
                    <a:pt x="1393" y="6037"/>
                  </a:lnTo>
                  <a:lnTo>
                    <a:pt x="1393" y="2847"/>
                  </a:lnTo>
                  <a:close/>
                  <a:moveTo>
                    <a:pt x="5703" y="2049"/>
                  </a:moveTo>
                  <a:lnTo>
                    <a:pt x="5703" y="6037"/>
                  </a:lnTo>
                  <a:lnTo>
                    <a:pt x="4406" y="6037"/>
                  </a:lnTo>
                  <a:lnTo>
                    <a:pt x="4406" y="2049"/>
                  </a:lnTo>
                  <a:close/>
                  <a:moveTo>
                    <a:pt x="8704" y="299"/>
                  </a:moveTo>
                  <a:lnTo>
                    <a:pt x="8704" y="6037"/>
                  </a:lnTo>
                  <a:lnTo>
                    <a:pt x="7406" y="6037"/>
                  </a:lnTo>
                  <a:lnTo>
                    <a:pt x="7406" y="299"/>
                  </a:lnTo>
                  <a:close/>
                  <a:moveTo>
                    <a:pt x="7275" y="1"/>
                  </a:moveTo>
                  <a:cubicBezTo>
                    <a:pt x="7192" y="1"/>
                    <a:pt x="7132" y="61"/>
                    <a:pt x="7132" y="156"/>
                  </a:cubicBezTo>
                  <a:lnTo>
                    <a:pt x="7132" y="6037"/>
                  </a:lnTo>
                  <a:lnTo>
                    <a:pt x="6001" y="6037"/>
                  </a:lnTo>
                  <a:lnTo>
                    <a:pt x="6001" y="1894"/>
                  </a:lnTo>
                  <a:cubicBezTo>
                    <a:pt x="6001" y="1811"/>
                    <a:pt x="5941" y="1751"/>
                    <a:pt x="5846" y="1751"/>
                  </a:cubicBezTo>
                  <a:lnTo>
                    <a:pt x="4275" y="1751"/>
                  </a:lnTo>
                  <a:cubicBezTo>
                    <a:pt x="4179" y="1751"/>
                    <a:pt x="4120" y="1811"/>
                    <a:pt x="4120" y="1894"/>
                  </a:cubicBezTo>
                  <a:lnTo>
                    <a:pt x="4120" y="6037"/>
                  </a:lnTo>
                  <a:lnTo>
                    <a:pt x="2989" y="6037"/>
                  </a:lnTo>
                  <a:lnTo>
                    <a:pt x="2989" y="2704"/>
                  </a:lnTo>
                  <a:cubicBezTo>
                    <a:pt x="2989" y="2608"/>
                    <a:pt x="2929" y="2549"/>
                    <a:pt x="2846" y="2549"/>
                  </a:cubicBezTo>
                  <a:lnTo>
                    <a:pt x="1262" y="2549"/>
                  </a:lnTo>
                  <a:cubicBezTo>
                    <a:pt x="1167" y="2549"/>
                    <a:pt x="1119" y="2608"/>
                    <a:pt x="1119" y="2704"/>
                  </a:cubicBezTo>
                  <a:lnTo>
                    <a:pt x="1119" y="6037"/>
                  </a:lnTo>
                  <a:lnTo>
                    <a:pt x="143" y="6037"/>
                  </a:lnTo>
                  <a:cubicBezTo>
                    <a:pt x="60" y="6037"/>
                    <a:pt x="0" y="6097"/>
                    <a:pt x="0" y="6180"/>
                  </a:cubicBezTo>
                  <a:cubicBezTo>
                    <a:pt x="0" y="6276"/>
                    <a:pt x="60" y="6335"/>
                    <a:pt x="143" y="6335"/>
                  </a:cubicBezTo>
                  <a:lnTo>
                    <a:pt x="9966" y="6335"/>
                  </a:lnTo>
                  <a:cubicBezTo>
                    <a:pt x="10061" y="6335"/>
                    <a:pt x="10121" y="6276"/>
                    <a:pt x="10121" y="6180"/>
                  </a:cubicBezTo>
                  <a:cubicBezTo>
                    <a:pt x="10121" y="6109"/>
                    <a:pt x="10049" y="6037"/>
                    <a:pt x="9966" y="6037"/>
                  </a:cubicBezTo>
                  <a:lnTo>
                    <a:pt x="9001" y="6037"/>
                  </a:lnTo>
                  <a:lnTo>
                    <a:pt x="9001" y="156"/>
                  </a:lnTo>
                  <a:cubicBezTo>
                    <a:pt x="9001" y="61"/>
                    <a:pt x="8942" y="1"/>
                    <a:pt x="88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3" name="Google Shape;12433;p82"/>
            <p:cNvSpPr/>
            <p:nvPr/>
          </p:nvSpPr>
          <p:spPr>
            <a:xfrm>
              <a:off x="4210933" y="2450951"/>
              <a:ext cx="308878" cy="185537"/>
            </a:xfrm>
            <a:custGeom>
              <a:avLst/>
              <a:gdLst/>
              <a:ahLst/>
              <a:cxnLst/>
              <a:rect l="l" t="t" r="r" b="b"/>
              <a:pathLst>
                <a:path w="9704" h="5829" extrusionOk="0">
                  <a:moveTo>
                    <a:pt x="9212" y="1"/>
                  </a:moveTo>
                  <a:cubicBezTo>
                    <a:pt x="9189" y="1"/>
                    <a:pt x="9167" y="3"/>
                    <a:pt x="9144" y="7"/>
                  </a:cubicBezTo>
                  <a:lnTo>
                    <a:pt x="7870" y="162"/>
                  </a:lnTo>
                  <a:cubicBezTo>
                    <a:pt x="7620" y="197"/>
                    <a:pt x="7442" y="435"/>
                    <a:pt x="7477" y="685"/>
                  </a:cubicBezTo>
                  <a:cubicBezTo>
                    <a:pt x="7500" y="920"/>
                    <a:pt x="7711" y="1092"/>
                    <a:pt x="7944" y="1092"/>
                  </a:cubicBezTo>
                  <a:cubicBezTo>
                    <a:pt x="7959" y="1092"/>
                    <a:pt x="7974" y="1092"/>
                    <a:pt x="7989" y="1090"/>
                  </a:cubicBezTo>
                  <a:lnTo>
                    <a:pt x="8096" y="1066"/>
                  </a:lnTo>
                  <a:lnTo>
                    <a:pt x="8096" y="1066"/>
                  </a:lnTo>
                  <a:cubicBezTo>
                    <a:pt x="6537" y="2876"/>
                    <a:pt x="4691" y="3805"/>
                    <a:pt x="3382" y="4269"/>
                  </a:cubicBezTo>
                  <a:cubicBezTo>
                    <a:pt x="1739" y="4853"/>
                    <a:pt x="476" y="4912"/>
                    <a:pt x="465" y="4912"/>
                  </a:cubicBezTo>
                  <a:cubicBezTo>
                    <a:pt x="203" y="4924"/>
                    <a:pt x="0" y="5138"/>
                    <a:pt x="12" y="5388"/>
                  </a:cubicBezTo>
                  <a:cubicBezTo>
                    <a:pt x="36" y="5638"/>
                    <a:pt x="226" y="5829"/>
                    <a:pt x="476" y="5829"/>
                  </a:cubicBezTo>
                  <a:lnTo>
                    <a:pt x="488" y="5829"/>
                  </a:lnTo>
                  <a:cubicBezTo>
                    <a:pt x="548" y="5829"/>
                    <a:pt x="1893" y="5793"/>
                    <a:pt x="3667" y="5150"/>
                  </a:cubicBezTo>
                  <a:cubicBezTo>
                    <a:pt x="4656" y="4793"/>
                    <a:pt x="5596" y="4317"/>
                    <a:pt x="6442" y="3745"/>
                  </a:cubicBezTo>
                  <a:cubicBezTo>
                    <a:pt x="6525" y="3710"/>
                    <a:pt x="6537" y="3614"/>
                    <a:pt x="6489" y="3543"/>
                  </a:cubicBezTo>
                  <a:cubicBezTo>
                    <a:pt x="6458" y="3497"/>
                    <a:pt x="6413" y="3471"/>
                    <a:pt x="6365" y="3471"/>
                  </a:cubicBezTo>
                  <a:cubicBezTo>
                    <a:pt x="6339" y="3471"/>
                    <a:pt x="6312" y="3478"/>
                    <a:pt x="6287" y="3495"/>
                  </a:cubicBezTo>
                  <a:cubicBezTo>
                    <a:pt x="5453" y="4067"/>
                    <a:pt x="4537" y="4519"/>
                    <a:pt x="3560" y="4865"/>
                  </a:cubicBezTo>
                  <a:cubicBezTo>
                    <a:pt x="1834" y="5484"/>
                    <a:pt x="536" y="5519"/>
                    <a:pt x="476" y="5531"/>
                  </a:cubicBezTo>
                  <a:cubicBezTo>
                    <a:pt x="393" y="5531"/>
                    <a:pt x="310" y="5460"/>
                    <a:pt x="310" y="5377"/>
                  </a:cubicBezTo>
                  <a:cubicBezTo>
                    <a:pt x="310" y="5281"/>
                    <a:pt x="393" y="5210"/>
                    <a:pt x="476" y="5198"/>
                  </a:cubicBezTo>
                  <a:cubicBezTo>
                    <a:pt x="488" y="5198"/>
                    <a:pt x="1798" y="5150"/>
                    <a:pt x="3489" y="4543"/>
                  </a:cubicBezTo>
                  <a:cubicBezTo>
                    <a:pt x="4894" y="4031"/>
                    <a:pt x="6918" y="3007"/>
                    <a:pt x="8573" y="947"/>
                  </a:cubicBezTo>
                  <a:cubicBezTo>
                    <a:pt x="8664" y="856"/>
                    <a:pt x="8579" y="709"/>
                    <a:pt x="8456" y="709"/>
                  </a:cubicBezTo>
                  <a:cubicBezTo>
                    <a:pt x="8451" y="709"/>
                    <a:pt x="8447" y="709"/>
                    <a:pt x="8442" y="709"/>
                  </a:cubicBezTo>
                  <a:lnTo>
                    <a:pt x="7966" y="769"/>
                  </a:lnTo>
                  <a:cubicBezTo>
                    <a:pt x="7951" y="772"/>
                    <a:pt x="7937" y="774"/>
                    <a:pt x="7924" y="774"/>
                  </a:cubicBezTo>
                  <a:cubicBezTo>
                    <a:pt x="7850" y="774"/>
                    <a:pt x="7797" y="720"/>
                    <a:pt x="7787" y="650"/>
                  </a:cubicBezTo>
                  <a:cubicBezTo>
                    <a:pt x="7751" y="554"/>
                    <a:pt x="7835" y="459"/>
                    <a:pt x="7930" y="447"/>
                  </a:cubicBezTo>
                  <a:lnTo>
                    <a:pt x="9204" y="281"/>
                  </a:lnTo>
                  <a:cubicBezTo>
                    <a:pt x="9210" y="280"/>
                    <a:pt x="9216" y="280"/>
                    <a:pt x="9222" y="280"/>
                  </a:cubicBezTo>
                  <a:cubicBezTo>
                    <a:pt x="9311" y="280"/>
                    <a:pt x="9394" y="358"/>
                    <a:pt x="9394" y="447"/>
                  </a:cubicBezTo>
                  <a:lnTo>
                    <a:pt x="9394" y="1709"/>
                  </a:lnTo>
                  <a:cubicBezTo>
                    <a:pt x="9394" y="1805"/>
                    <a:pt x="9323" y="1876"/>
                    <a:pt x="9228" y="1876"/>
                  </a:cubicBezTo>
                  <a:cubicBezTo>
                    <a:pt x="9132" y="1876"/>
                    <a:pt x="9061" y="1805"/>
                    <a:pt x="9061" y="1709"/>
                  </a:cubicBezTo>
                  <a:lnTo>
                    <a:pt x="9061" y="1328"/>
                  </a:lnTo>
                  <a:cubicBezTo>
                    <a:pt x="9061" y="1269"/>
                    <a:pt x="9025" y="1209"/>
                    <a:pt x="8978" y="1186"/>
                  </a:cubicBezTo>
                  <a:cubicBezTo>
                    <a:pt x="8963" y="1183"/>
                    <a:pt x="8948" y="1181"/>
                    <a:pt x="8932" y="1181"/>
                  </a:cubicBezTo>
                  <a:cubicBezTo>
                    <a:pt x="8882" y="1181"/>
                    <a:pt x="8829" y="1197"/>
                    <a:pt x="8811" y="1233"/>
                  </a:cubicBezTo>
                  <a:cubicBezTo>
                    <a:pt x="8263" y="1924"/>
                    <a:pt x="7620" y="2531"/>
                    <a:pt x="6930" y="3067"/>
                  </a:cubicBezTo>
                  <a:cubicBezTo>
                    <a:pt x="6870" y="3114"/>
                    <a:pt x="6858" y="3210"/>
                    <a:pt x="6906" y="3269"/>
                  </a:cubicBezTo>
                  <a:cubicBezTo>
                    <a:pt x="6936" y="3307"/>
                    <a:pt x="6985" y="3330"/>
                    <a:pt x="7032" y="3330"/>
                  </a:cubicBezTo>
                  <a:cubicBezTo>
                    <a:pt x="7060" y="3330"/>
                    <a:pt x="7086" y="3322"/>
                    <a:pt x="7108" y="3305"/>
                  </a:cubicBezTo>
                  <a:cubicBezTo>
                    <a:pt x="7704" y="2840"/>
                    <a:pt x="8275" y="2305"/>
                    <a:pt x="8775" y="1745"/>
                  </a:cubicBezTo>
                  <a:cubicBezTo>
                    <a:pt x="8799" y="1995"/>
                    <a:pt x="8989" y="2186"/>
                    <a:pt x="9239" y="2186"/>
                  </a:cubicBezTo>
                  <a:cubicBezTo>
                    <a:pt x="9490" y="2186"/>
                    <a:pt x="9704" y="1983"/>
                    <a:pt x="9704" y="1721"/>
                  </a:cubicBezTo>
                  <a:lnTo>
                    <a:pt x="9704" y="459"/>
                  </a:lnTo>
                  <a:cubicBezTo>
                    <a:pt x="9680" y="328"/>
                    <a:pt x="9620" y="209"/>
                    <a:pt x="9513" y="126"/>
                  </a:cubicBezTo>
                  <a:cubicBezTo>
                    <a:pt x="9425" y="47"/>
                    <a:pt x="9319" y="1"/>
                    <a:pt x="92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34" name="Google Shape;12434;p82"/>
          <p:cNvGrpSpPr/>
          <p:nvPr/>
        </p:nvGrpSpPr>
        <p:grpSpPr>
          <a:xfrm>
            <a:off x="9988315" y="3368346"/>
            <a:ext cx="437301" cy="432421"/>
            <a:chOff x="7528096" y="2450059"/>
            <a:chExt cx="327976" cy="324316"/>
          </a:xfrm>
          <a:solidFill>
            <a:schemeClr val="tx1"/>
          </a:solidFill>
        </p:grpSpPr>
        <p:sp>
          <p:nvSpPr>
            <p:cNvPr id="12435" name="Google Shape;12435;p82"/>
            <p:cNvSpPr/>
            <p:nvPr/>
          </p:nvSpPr>
          <p:spPr>
            <a:xfrm>
              <a:off x="7569411" y="2697187"/>
              <a:ext cx="26928" cy="25623"/>
            </a:xfrm>
            <a:custGeom>
              <a:avLst/>
              <a:gdLst/>
              <a:ahLst/>
              <a:cxnLst/>
              <a:rect l="l" t="t" r="r" b="b"/>
              <a:pathLst>
                <a:path w="846" h="805" extrusionOk="0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6" name="Google Shape;12436;p82"/>
            <p:cNvSpPr/>
            <p:nvPr/>
          </p:nvSpPr>
          <p:spPr>
            <a:xfrm>
              <a:off x="7600859" y="2728667"/>
              <a:ext cx="26578" cy="25591"/>
            </a:xfrm>
            <a:custGeom>
              <a:avLst/>
              <a:gdLst/>
              <a:ahLst/>
              <a:cxnLst/>
              <a:rect l="l" t="t" r="r" b="b"/>
              <a:pathLst>
                <a:path w="835" h="804" extrusionOk="0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7" name="Google Shape;12437;p82"/>
            <p:cNvSpPr/>
            <p:nvPr/>
          </p:nvSpPr>
          <p:spPr>
            <a:xfrm>
              <a:off x="7585326" y="2713102"/>
              <a:ext cx="26546" cy="25241"/>
            </a:xfrm>
            <a:custGeom>
              <a:avLst/>
              <a:gdLst/>
              <a:ahLst/>
              <a:cxnLst/>
              <a:rect l="l" t="t" r="r" b="b"/>
              <a:pathLst>
                <a:path w="834" h="793" extrusionOk="0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8" name="Google Shape;12438;p82"/>
            <p:cNvSpPr/>
            <p:nvPr/>
          </p:nvSpPr>
          <p:spPr>
            <a:xfrm>
              <a:off x="7528096" y="2450059"/>
              <a:ext cx="327976" cy="324316"/>
            </a:xfrm>
            <a:custGeom>
              <a:avLst/>
              <a:gdLst/>
              <a:ahLst/>
              <a:cxnLst/>
              <a:rect l="l" t="t" r="r" b="b"/>
              <a:pathLst>
                <a:path w="10304" h="10189" extrusionOk="0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9" name="Google Shape;12439;p82"/>
            <p:cNvSpPr/>
            <p:nvPr/>
          </p:nvSpPr>
          <p:spPr>
            <a:xfrm>
              <a:off x="7712296" y="2525528"/>
              <a:ext cx="79989" cy="60954"/>
            </a:xfrm>
            <a:custGeom>
              <a:avLst/>
              <a:gdLst/>
              <a:ahLst/>
              <a:cxnLst/>
              <a:rect l="l" t="t" r="r" b="b"/>
              <a:pathLst>
                <a:path w="2513" h="1915" extrusionOk="0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40" name="Google Shape;12440;p82"/>
          <p:cNvGrpSpPr/>
          <p:nvPr/>
        </p:nvGrpSpPr>
        <p:grpSpPr>
          <a:xfrm>
            <a:off x="9402692" y="3451657"/>
            <a:ext cx="376485" cy="264825"/>
            <a:chOff x="7077129" y="2512542"/>
            <a:chExt cx="282364" cy="198619"/>
          </a:xfrm>
          <a:solidFill>
            <a:schemeClr val="tx1"/>
          </a:solidFill>
        </p:grpSpPr>
        <p:sp>
          <p:nvSpPr>
            <p:cNvPr id="12441" name="Google Shape;12441;p82"/>
            <p:cNvSpPr/>
            <p:nvPr/>
          </p:nvSpPr>
          <p:spPr>
            <a:xfrm>
              <a:off x="7304872" y="2551533"/>
              <a:ext cx="25050" cy="19416"/>
            </a:xfrm>
            <a:custGeom>
              <a:avLst/>
              <a:gdLst/>
              <a:ahLst/>
              <a:cxnLst/>
              <a:rect l="l" t="t" r="r" b="b"/>
              <a:pathLst>
                <a:path w="787" h="610" extrusionOk="0">
                  <a:moveTo>
                    <a:pt x="166" y="1"/>
                  </a:moveTo>
                  <a:cubicBezTo>
                    <a:pt x="119" y="1"/>
                    <a:pt x="72" y="27"/>
                    <a:pt x="48" y="73"/>
                  </a:cubicBezTo>
                  <a:cubicBezTo>
                    <a:pt x="1" y="133"/>
                    <a:pt x="13" y="216"/>
                    <a:pt x="84" y="264"/>
                  </a:cubicBezTo>
                  <a:cubicBezTo>
                    <a:pt x="239" y="371"/>
                    <a:pt x="382" y="478"/>
                    <a:pt x="549" y="573"/>
                  </a:cubicBezTo>
                  <a:cubicBezTo>
                    <a:pt x="584" y="597"/>
                    <a:pt x="608" y="609"/>
                    <a:pt x="620" y="609"/>
                  </a:cubicBezTo>
                  <a:cubicBezTo>
                    <a:pt x="668" y="609"/>
                    <a:pt x="715" y="597"/>
                    <a:pt x="739" y="550"/>
                  </a:cubicBezTo>
                  <a:cubicBezTo>
                    <a:pt x="787" y="490"/>
                    <a:pt x="775" y="395"/>
                    <a:pt x="703" y="359"/>
                  </a:cubicBezTo>
                  <a:cubicBezTo>
                    <a:pt x="537" y="240"/>
                    <a:pt x="382" y="133"/>
                    <a:pt x="239" y="26"/>
                  </a:cubicBezTo>
                  <a:cubicBezTo>
                    <a:pt x="218" y="9"/>
                    <a:pt x="192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2" name="Google Shape;12442;p82"/>
            <p:cNvSpPr/>
            <p:nvPr/>
          </p:nvSpPr>
          <p:spPr>
            <a:xfrm>
              <a:off x="7129043" y="2512542"/>
              <a:ext cx="164879" cy="42875"/>
            </a:xfrm>
            <a:custGeom>
              <a:avLst/>
              <a:gdLst/>
              <a:ahLst/>
              <a:cxnLst/>
              <a:rect l="l" t="t" r="r" b="b"/>
              <a:pathLst>
                <a:path w="5180" h="1347" extrusionOk="0">
                  <a:moveTo>
                    <a:pt x="2798" y="1"/>
                  </a:moveTo>
                  <a:cubicBezTo>
                    <a:pt x="2120" y="1"/>
                    <a:pt x="1227" y="358"/>
                    <a:pt x="96" y="1084"/>
                  </a:cubicBezTo>
                  <a:cubicBezTo>
                    <a:pt x="36" y="1132"/>
                    <a:pt x="0" y="1215"/>
                    <a:pt x="48" y="1286"/>
                  </a:cubicBezTo>
                  <a:cubicBezTo>
                    <a:pt x="72" y="1322"/>
                    <a:pt x="119" y="1346"/>
                    <a:pt x="167" y="1346"/>
                  </a:cubicBezTo>
                  <a:cubicBezTo>
                    <a:pt x="191" y="1346"/>
                    <a:pt x="215" y="1346"/>
                    <a:pt x="238" y="1322"/>
                  </a:cubicBezTo>
                  <a:cubicBezTo>
                    <a:pt x="1322" y="620"/>
                    <a:pt x="2179" y="286"/>
                    <a:pt x="2798" y="286"/>
                  </a:cubicBezTo>
                  <a:cubicBezTo>
                    <a:pt x="3346" y="286"/>
                    <a:pt x="4060" y="536"/>
                    <a:pt x="4953" y="1072"/>
                  </a:cubicBezTo>
                  <a:cubicBezTo>
                    <a:pt x="4973" y="1088"/>
                    <a:pt x="4996" y="1094"/>
                    <a:pt x="5019" y="1094"/>
                  </a:cubicBezTo>
                  <a:cubicBezTo>
                    <a:pt x="5069" y="1094"/>
                    <a:pt x="5124" y="1065"/>
                    <a:pt x="5156" y="1025"/>
                  </a:cubicBezTo>
                  <a:cubicBezTo>
                    <a:pt x="5180" y="965"/>
                    <a:pt x="5168" y="882"/>
                    <a:pt x="5108" y="834"/>
                  </a:cubicBezTo>
                  <a:cubicBezTo>
                    <a:pt x="4156" y="274"/>
                    <a:pt x="3406" y="1"/>
                    <a:pt x="2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3" name="Google Shape;12443;p82"/>
            <p:cNvSpPr/>
            <p:nvPr/>
          </p:nvSpPr>
          <p:spPr>
            <a:xfrm>
              <a:off x="7077129" y="2536796"/>
              <a:ext cx="282364" cy="174365"/>
            </a:xfrm>
            <a:custGeom>
              <a:avLst/>
              <a:gdLst/>
              <a:ahLst/>
              <a:cxnLst/>
              <a:rect l="l" t="t" r="r" b="b"/>
              <a:pathLst>
                <a:path w="8871" h="5478" extrusionOk="0">
                  <a:moveTo>
                    <a:pt x="4429" y="263"/>
                  </a:moveTo>
                  <a:cubicBezTo>
                    <a:pt x="5572" y="263"/>
                    <a:pt x="7858" y="2048"/>
                    <a:pt x="8525" y="2608"/>
                  </a:cubicBezTo>
                  <a:cubicBezTo>
                    <a:pt x="8573" y="2632"/>
                    <a:pt x="8585" y="2680"/>
                    <a:pt x="8585" y="2739"/>
                  </a:cubicBezTo>
                  <a:cubicBezTo>
                    <a:pt x="8585" y="2799"/>
                    <a:pt x="8549" y="2846"/>
                    <a:pt x="8525" y="2870"/>
                  </a:cubicBezTo>
                  <a:cubicBezTo>
                    <a:pt x="7858" y="3418"/>
                    <a:pt x="5572" y="5204"/>
                    <a:pt x="4429" y="5204"/>
                  </a:cubicBezTo>
                  <a:cubicBezTo>
                    <a:pt x="3286" y="5204"/>
                    <a:pt x="1012" y="3418"/>
                    <a:pt x="334" y="2870"/>
                  </a:cubicBezTo>
                  <a:cubicBezTo>
                    <a:pt x="298" y="2846"/>
                    <a:pt x="274" y="2799"/>
                    <a:pt x="274" y="2739"/>
                  </a:cubicBezTo>
                  <a:cubicBezTo>
                    <a:pt x="274" y="2691"/>
                    <a:pt x="310" y="2632"/>
                    <a:pt x="334" y="2608"/>
                  </a:cubicBezTo>
                  <a:cubicBezTo>
                    <a:pt x="1012" y="2048"/>
                    <a:pt x="3286" y="263"/>
                    <a:pt x="4429" y="263"/>
                  </a:cubicBezTo>
                  <a:close/>
                  <a:moveTo>
                    <a:pt x="4429" y="1"/>
                  </a:moveTo>
                  <a:cubicBezTo>
                    <a:pt x="3227" y="1"/>
                    <a:pt x="1036" y="1679"/>
                    <a:pt x="155" y="2394"/>
                  </a:cubicBezTo>
                  <a:cubicBezTo>
                    <a:pt x="48" y="2489"/>
                    <a:pt x="0" y="2608"/>
                    <a:pt x="0" y="2739"/>
                  </a:cubicBezTo>
                  <a:cubicBezTo>
                    <a:pt x="0" y="2870"/>
                    <a:pt x="60" y="3001"/>
                    <a:pt x="155" y="3084"/>
                  </a:cubicBezTo>
                  <a:cubicBezTo>
                    <a:pt x="1036" y="3811"/>
                    <a:pt x="3227" y="5477"/>
                    <a:pt x="4429" y="5477"/>
                  </a:cubicBezTo>
                  <a:cubicBezTo>
                    <a:pt x="5632" y="5477"/>
                    <a:pt x="7823" y="3799"/>
                    <a:pt x="8704" y="3084"/>
                  </a:cubicBezTo>
                  <a:cubicBezTo>
                    <a:pt x="8811" y="2989"/>
                    <a:pt x="8858" y="2870"/>
                    <a:pt x="8858" y="2739"/>
                  </a:cubicBezTo>
                  <a:cubicBezTo>
                    <a:pt x="8870" y="2608"/>
                    <a:pt x="8811" y="2489"/>
                    <a:pt x="8704" y="2394"/>
                  </a:cubicBezTo>
                  <a:cubicBezTo>
                    <a:pt x="7823" y="1667"/>
                    <a:pt x="5632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4" name="Google Shape;12444;p82"/>
            <p:cNvSpPr/>
            <p:nvPr/>
          </p:nvSpPr>
          <p:spPr>
            <a:xfrm>
              <a:off x="7153680" y="2560255"/>
              <a:ext cx="129230" cy="127129"/>
            </a:xfrm>
            <a:custGeom>
              <a:avLst/>
              <a:gdLst/>
              <a:ahLst/>
              <a:cxnLst/>
              <a:rect l="l" t="t" r="r" b="b"/>
              <a:pathLst>
                <a:path w="4060" h="3994" extrusionOk="0">
                  <a:moveTo>
                    <a:pt x="2016" y="1"/>
                  </a:moveTo>
                  <a:cubicBezTo>
                    <a:pt x="1995" y="1"/>
                    <a:pt x="1974" y="1"/>
                    <a:pt x="1953" y="2"/>
                  </a:cubicBezTo>
                  <a:cubicBezTo>
                    <a:pt x="905" y="38"/>
                    <a:pt x="48" y="883"/>
                    <a:pt x="12" y="1943"/>
                  </a:cubicBezTo>
                  <a:cubicBezTo>
                    <a:pt x="0" y="2466"/>
                    <a:pt x="179" y="2955"/>
                    <a:pt x="488" y="3312"/>
                  </a:cubicBezTo>
                  <a:cubicBezTo>
                    <a:pt x="518" y="3341"/>
                    <a:pt x="557" y="3356"/>
                    <a:pt x="596" y="3356"/>
                  </a:cubicBezTo>
                  <a:cubicBezTo>
                    <a:pt x="634" y="3356"/>
                    <a:pt x="673" y="3341"/>
                    <a:pt x="703" y="3312"/>
                  </a:cubicBezTo>
                  <a:cubicBezTo>
                    <a:pt x="750" y="3264"/>
                    <a:pt x="762" y="3181"/>
                    <a:pt x="703" y="3121"/>
                  </a:cubicBezTo>
                  <a:cubicBezTo>
                    <a:pt x="429" y="2788"/>
                    <a:pt x="274" y="2371"/>
                    <a:pt x="286" y="1907"/>
                  </a:cubicBezTo>
                  <a:cubicBezTo>
                    <a:pt x="334" y="1038"/>
                    <a:pt x="1048" y="311"/>
                    <a:pt x="1917" y="276"/>
                  </a:cubicBezTo>
                  <a:cubicBezTo>
                    <a:pt x="1945" y="274"/>
                    <a:pt x="1973" y="274"/>
                    <a:pt x="2001" y="274"/>
                  </a:cubicBezTo>
                  <a:cubicBezTo>
                    <a:pt x="2963" y="274"/>
                    <a:pt x="3750" y="1065"/>
                    <a:pt x="3727" y="2026"/>
                  </a:cubicBezTo>
                  <a:cubicBezTo>
                    <a:pt x="3703" y="2943"/>
                    <a:pt x="2965" y="3681"/>
                    <a:pt x="2060" y="3717"/>
                  </a:cubicBezTo>
                  <a:cubicBezTo>
                    <a:pt x="2037" y="3717"/>
                    <a:pt x="2014" y="3718"/>
                    <a:pt x="1991" y="3718"/>
                  </a:cubicBezTo>
                  <a:cubicBezTo>
                    <a:pt x="1695" y="3718"/>
                    <a:pt x="1411" y="3646"/>
                    <a:pt x="1179" y="3502"/>
                  </a:cubicBezTo>
                  <a:cubicBezTo>
                    <a:pt x="1159" y="3494"/>
                    <a:pt x="1139" y="3490"/>
                    <a:pt x="1120" y="3490"/>
                  </a:cubicBezTo>
                  <a:cubicBezTo>
                    <a:pt x="1081" y="3490"/>
                    <a:pt x="1044" y="3506"/>
                    <a:pt x="1012" y="3538"/>
                  </a:cubicBezTo>
                  <a:cubicBezTo>
                    <a:pt x="953" y="3586"/>
                    <a:pt x="965" y="3717"/>
                    <a:pt x="1048" y="3752"/>
                  </a:cubicBezTo>
                  <a:cubicBezTo>
                    <a:pt x="1315" y="3902"/>
                    <a:pt x="1611" y="3994"/>
                    <a:pt x="1928" y="3994"/>
                  </a:cubicBezTo>
                  <a:cubicBezTo>
                    <a:pt x="1964" y="3994"/>
                    <a:pt x="2000" y="3993"/>
                    <a:pt x="2036" y="3990"/>
                  </a:cubicBezTo>
                  <a:cubicBezTo>
                    <a:pt x="3096" y="3967"/>
                    <a:pt x="3965" y="3121"/>
                    <a:pt x="4001" y="2062"/>
                  </a:cubicBezTo>
                  <a:cubicBezTo>
                    <a:pt x="4059" y="939"/>
                    <a:pt x="3142" y="1"/>
                    <a:pt x="20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5" name="Google Shape;12445;p82"/>
            <p:cNvSpPr/>
            <p:nvPr/>
          </p:nvSpPr>
          <p:spPr>
            <a:xfrm>
              <a:off x="7183982" y="2590239"/>
              <a:ext cx="68244" cy="68244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0"/>
                  </a:moveTo>
                  <a:cubicBezTo>
                    <a:pt x="477" y="0"/>
                    <a:pt x="1" y="477"/>
                    <a:pt x="1" y="1072"/>
                  </a:cubicBezTo>
                  <a:cubicBezTo>
                    <a:pt x="1" y="1667"/>
                    <a:pt x="477" y="2144"/>
                    <a:pt x="1072" y="2144"/>
                  </a:cubicBezTo>
                  <a:cubicBezTo>
                    <a:pt x="1668" y="2144"/>
                    <a:pt x="2144" y="1667"/>
                    <a:pt x="2144" y="1072"/>
                  </a:cubicBezTo>
                  <a:cubicBezTo>
                    <a:pt x="2132" y="989"/>
                    <a:pt x="2072" y="929"/>
                    <a:pt x="2001" y="929"/>
                  </a:cubicBezTo>
                  <a:cubicBezTo>
                    <a:pt x="1918" y="929"/>
                    <a:pt x="1858" y="989"/>
                    <a:pt x="1858" y="1060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60"/>
                  </a:cubicBezTo>
                  <a:cubicBezTo>
                    <a:pt x="287" y="620"/>
                    <a:pt x="644" y="262"/>
                    <a:pt x="1072" y="262"/>
                  </a:cubicBezTo>
                  <a:cubicBezTo>
                    <a:pt x="1144" y="262"/>
                    <a:pt x="1203" y="215"/>
                    <a:pt x="1203" y="131"/>
                  </a:cubicBezTo>
                  <a:cubicBezTo>
                    <a:pt x="1203" y="60"/>
                    <a:pt x="1144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6" name="Google Shape;12446;p82"/>
            <p:cNvSpPr/>
            <p:nvPr/>
          </p:nvSpPr>
          <p:spPr>
            <a:xfrm>
              <a:off x="7225297" y="2595904"/>
              <a:ext cx="20880" cy="20880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cubicBezTo>
                    <a:pt x="1" y="513"/>
                    <a:pt x="143" y="656"/>
                    <a:pt x="322" y="656"/>
                  </a:cubicBezTo>
                  <a:cubicBezTo>
                    <a:pt x="501" y="656"/>
                    <a:pt x="655" y="513"/>
                    <a:pt x="655" y="334"/>
                  </a:cubicBezTo>
                  <a:cubicBezTo>
                    <a:pt x="655" y="132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47" name="Google Shape;12447;p82"/>
          <p:cNvGrpSpPr/>
          <p:nvPr/>
        </p:nvGrpSpPr>
        <p:grpSpPr>
          <a:xfrm>
            <a:off x="4933802" y="3361217"/>
            <a:ext cx="445705" cy="446215"/>
            <a:chOff x="3725461" y="2444712"/>
            <a:chExt cx="334279" cy="334661"/>
          </a:xfrm>
          <a:solidFill>
            <a:schemeClr val="tx1"/>
          </a:solidFill>
        </p:grpSpPr>
        <p:sp>
          <p:nvSpPr>
            <p:cNvPr id="12448" name="Google Shape;12448;p82"/>
            <p:cNvSpPr/>
            <p:nvPr/>
          </p:nvSpPr>
          <p:spPr>
            <a:xfrm>
              <a:off x="3939200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9" name="Google Shape;12449;p82"/>
            <p:cNvSpPr/>
            <p:nvPr/>
          </p:nvSpPr>
          <p:spPr>
            <a:xfrm>
              <a:off x="3941078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775" y="0"/>
                  </a:moveTo>
                  <a:cubicBezTo>
                    <a:pt x="549" y="0"/>
                    <a:pt x="311" y="60"/>
                    <a:pt x="120" y="167"/>
                  </a:cubicBezTo>
                  <a:cubicBezTo>
                    <a:pt x="37" y="203"/>
                    <a:pt x="1" y="310"/>
                    <a:pt x="37" y="381"/>
                  </a:cubicBezTo>
                  <a:cubicBezTo>
                    <a:pt x="72" y="443"/>
                    <a:pt x="140" y="479"/>
                    <a:pt x="201" y="479"/>
                  </a:cubicBezTo>
                  <a:cubicBezTo>
                    <a:pt x="223" y="479"/>
                    <a:pt x="244" y="474"/>
                    <a:pt x="263" y="465"/>
                  </a:cubicBezTo>
                  <a:cubicBezTo>
                    <a:pt x="418" y="381"/>
                    <a:pt x="596" y="346"/>
                    <a:pt x="751" y="346"/>
                  </a:cubicBezTo>
                  <a:cubicBezTo>
                    <a:pt x="1275" y="346"/>
                    <a:pt x="1704" y="727"/>
                    <a:pt x="1799" y="1215"/>
                  </a:cubicBezTo>
                  <a:lnTo>
                    <a:pt x="751" y="1215"/>
                  </a:lnTo>
                  <a:cubicBezTo>
                    <a:pt x="668" y="1215"/>
                    <a:pt x="584" y="1298"/>
                    <a:pt x="584" y="1382"/>
                  </a:cubicBezTo>
                  <a:cubicBezTo>
                    <a:pt x="584" y="1477"/>
                    <a:pt x="668" y="1548"/>
                    <a:pt x="751" y="1548"/>
                  </a:cubicBezTo>
                  <a:lnTo>
                    <a:pt x="1977" y="1548"/>
                  </a:lnTo>
                  <a:cubicBezTo>
                    <a:pt x="2061" y="1548"/>
                    <a:pt x="2144" y="1477"/>
                    <a:pt x="2144" y="1382"/>
                  </a:cubicBezTo>
                  <a:cubicBezTo>
                    <a:pt x="2156" y="620"/>
                    <a:pt x="1525" y="0"/>
                    <a:pt x="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0" name="Google Shape;12450;p82"/>
            <p:cNvSpPr/>
            <p:nvPr/>
          </p:nvSpPr>
          <p:spPr>
            <a:xfrm>
              <a:off x="3775116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81" y="0"/>
                  </a:moveTo>
                  <a:cubicBezTo>
                    <a:pt x="631" y="0"/>
                    <a:pt x="0" y="620"/>
                    <a:pt x="0" y="1382"/>
                  </a:cubicBezTo>
                  <a:cubicBezTo>
                    <a:pt x="0" y="1477"/>
                    <a:pt x="71" y="1548"/>
                    <a:pt x="167" y="1548"/>
                  </a:cubicBezTo>
                  <a:lnTo>
                    <a:pt x="1405" y="1548"/>
                  </a:lnTo>
                  <a:cubicBezTo>
                    <a:pt x="1488" y="1548"/>
                    <a:pt x="1560" y="1477"/>
                    <a:pt x="1560" y="1382"/>
                  </a:cubicBezTo>
                  <a:cubicBezTo>
                    <a:pt x="1560" y="1298"/>
                    <a:pt x="1500" y="1215"/>
                    <a:pt x="1417" y="1215"/>
                  </a:cubicBezTo>
                  <a:lnTo>
                    <a:pt x="357" y="1215"/>
                  </a:lnTo>
                  <a:cubicBezTo>
                    <a:pt x="429" y="715"/>
                    <a:pt x="881" y="346"/>
                    <a:pt x="1405" y="346"/>
                  </a:cubicBezTo>
                  <a:cubicBezTo>
                    <a:pt x="1584" y="346"/>
                    <a:pt x="1738" y="381"/>
                    <a:pt x="1893" y="465"/>
                  </a:cubicBezTo>
                  <a:cubicBezTo>
                    <a:pt x="1914" y="475"/>
                    <a:pt x="1938" y="481"/>
                    <a:pt x="1962" y="481"/>
                  </a:cubicBezTo>
                  <a:cubicBezTo>
                    <a:pt x="2022" y="481"/>
                    <a:pt x="2086" y="449"/>
                    <a:pt x="2119" y="381"/>
                  </a:cubicBezTo>
                  <a:cubicBezTo>
                    <a:pt x="2155" y="310"/>
                    <a:pt x="2131" y="203"/>
                    <a:pt x="2036" y="167"/>
                  </a:cubicBezTo>
                  <a:cubicBezTo>
                    <a:pt x="1846" y="60"/>
                    <a:pt x="1607" y="0"/>
                    <a:pt x="1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1" name="Google Shape;12451;p82"/>
            <p:cNvSpPr/>
            <p:nvPr/>
          </p:nvSpPr>
          <p:spPr>
            <a:xfrm>
              <a:off x="3793291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60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1" y="369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2" name="Google Shape;12452;p82"/>
            <p:cNvSpPr/>
            <p:nvPr/>
          </p:nvSpPr>
          <p:spPr>
            <a:xfrm>
              <a:off x="3858097" y="2540584"/>
              <a:ext cx="69007" cy="69007"/>
            </a:xfrm>
            <a:custGeom>
              <a:avLst/>
              <a:gdLst/>
              <a:ahLst/>
              <a:cxnLst/>
              <a:rect l="l" t="t" r="r" b="b"/>
              <a:pathLst>
                <a:path w="2168" h="2168" extrusionOk="0">
                  <a:moveTo>
                    <a:pt x="1084" y="346"/>
                  </a:moveTo>
                  <a:cubicBezTo>
                    <a:pt x="1501" y="346"/>
                    <a:pt x="1834" y="667"/>
                    <a:pt x="1834" y="1084"/>
                  </a:cubicBezTo>
                  <a:cubicBezTo>
                    <a:pt x="1834" y="1501"/>
                    <a:pt x="1501" y="1834"/>
                    <a:pt x="1084" y="1834"/>
                  </a:cubicBezTo>
                  <a:cubicBezTo>
                    <a:pt x="667" y="1834"/>
                    <a:pt x="346" y="1501"/>
                    <a:pt x="346" y="1084"/>
                  </a:cubicBezTo>
                  <a:cubicBezTo>
                    <a:pt x="346" y="667"/>
                    <a:pt x="667" y="346"/>
                    <a:pt x="1084" y="346"/>
                  </a:cubicBezTo>
                  <a:close/>
                  <a:moveTo>
                    <a:pt x="1084" y="1"/>
                  </a:moveTo>
                  <a:cubicBezTo>
                    <a:pt x="489" y="1"/>
                    <a:pt x="1" y="489"/>
                    <a:pt x="1" y="1084"/>
                  </a:cubicBezTo>
                  <a:cubicBezTo>
                    <a:pt x="1" y="1679"/>
                    <a:pt x="489" y="2168"/>
                    <a:pt x="1084" y="2168"/>
                  </a:cubicBezTo>
                  <a:cubicBezTo>
                    <a:pt x="1679" y="2168"/>
                    <a:pt x="2167" y="1679"/>
                    <a:pt x="2167" y="1084"/>
                  </a:cubicBezTo>
                  <a:cubicBezTo>
                    <a:pt x="2167" y="489"/>
                    <a:pt x="16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3" name="Google Shape;12453;p82"/>
            <p:cNvSpPr/>
            <p:nvPr/>
          </p:nvSpPr>
          <p:spPr>
            <a:xfrm>
              <a:off x="3834224" y="2620159"/>
              <a:ext cx="116752" cy="63342"/>
            </a:xfrm>
            <a:custGeom>
              <a:avLst/>
              <a:gdLst/>
              <a:ahLst/>
              <a:cxnLst/>
              <a:rect l="l" t="t" r="r" b="b"/>
              <a:pathLst>
                <a:path w="3668" h="1990" extrusionOk="0">
                  <a:moveTo>
                    <a:pt x="1834" y="322"/>
                  </a:moveTo>
                  <a:cubicBezTo>
                    <a:pt x="2596" y="322"/>
                    <a:pt x="3239" y="906"/>
                    <a:pt x="3310" y="1656"/>
                  </a:cubicBezTo>
                  <a:lnTo>
                    <a:pt x="358" y="1656"/>
                  </a:lnTo>
                  <a:cubicBezTo>
                    <a:pt x="453" y="906"/>
                    <a:pt x="1072" y="322"/>
                    <a:pt x="1834" y="322"/>
                  </a:cubicBezTo>
                  <a:close/>
                  <a:moveTo>
                    <a:pt x="1834" y="1"/>
                  </a:moveTo>
                  <a:cubicBezTo>
                    <a:pt x="822" y="1"/>
                    <a:pt x="0" y="823"/>
                    <a:pt x="0" y="1835"/>
                  </a:cubicBezTo>
                  <a:cubicBezTo>
                    <a:pt x="0" y="1918"/>
                    <a:pt x="84" y="1989"/>
                    <a:pt x="167" y="1989"/>
                  </a:cubicBezTo>
                  <a:lnTo>
                    <a:pt x="3489" y="1989"/>
                  </a:lnTo>
                  <a:cubicBezTo>
                    <a:pt x="3572" y="1989"/>
                    <a:pt x="3656" y="1918"/>
                    <a:pt x="3656" y="1835"/>
                  </a:cubicBezTo>
                  <a:cubicBezTo>
                    <a:pt x="3668" y="823"/>
                    <a:pt x="2846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4" name="Google Shape;12454;p82"/>
            <p:cNvSpPr/>
            <p:nvPr/>
          </p:nvSpPr>
          <p:spPr>
            <a:xfrm>
              <a:off x="3725461" y="2444712"/>
              <a:ext cx="334279" cy="334661"/>
            </a:xfrm>
            <a:custGeom>
              <a:avLst/>
              <a:gdLst/>
              <a:ahLst/>
              <a:cxnLst/>
              <a:rect l="l" t="t" r="r" b="b"/>
              <a:pathLst>
                <a:path w="10502" h="10514" extrusionOk="0">
                  <a:moveTo>
                    <a:pt x="5418" y="905"/>
                  </a:moveTo>
                  <a:cubicBezTo>
                    <a:pt x="7680" y="1001"/>
                    <a:pt x="9513" y="2834"/>
                    <a:pt x="9597" y="5096"/>
                  </a:cubicBezTo>
                  <a:lnTo>
                    <a:pt x="9192" y="5096"/>
                  </a:lnTo>
                  <a:cubicBezTo>
                    <a:pt x="9109" y="5096"/>
                    <a:pt x="9037" y="5168"/>
                    <a:pt x="9037" y="5263"/>
                  </a:cubicBezTo>
                  <a:cubicBezTo>
                    <a:pt x="9037" y="5346"/>
                    <a:pt x="9109" y="5418"/>
                    <a:pt x="9192" y="5418"/>
                  </a:cubicBezTo>
                  <a:lnTo>
                    <a:pt x="9597" y="5418"/>
                  </a:lnTo>
                  <a:cubicBezTo>
                    <a:pt x="9513" y="7704"/>
                    <a:pt x="7692" y="9525"/>
                    <a:pt x="5418" y="9609"/>
                  </a:cubicBezTo>
                  <a:lnTo>
                    <a:pt x="5418" y="9204"/>
                  </a:lnTo>
                  <a:cubicBezTo>
                    <a:pt x="5418" y="9109"/>
                    <a:pt x="5346" y="9037"/>
                    <a:pt x="5251" y="9037"/>
                  </a:cubicBezTo>
                  <a:cubicBezTo>
                    <a:pt x="5168" y="9037"/>
                    <a:pt x="5084" y="9109"/>
                    <a:pt x="5084" y="9204"/>
                  </a:cubicBezTo>
                  <a:lnTo>
                    <a:pt x="5084" y="9609"/>
                  </a:lnTo>
                  <a:cubicBezTo>
                    <a:pt x="2822" y="9513"/>
                    <a:pt x="1000" y="7680"/>
                    <a:pt x="905" y="5418"/>
                  </a:cubicBezTo>
                  <a:lnTo>
                    <a:pt x="1310" y="5418"/>
                  </a:lnTo>
                  <a:cubicBezTo>
                    <a:pt x="1393" y="5418"/>
                    <a:pt x="1477" y="5346"/>
                    <a:pt x="1477" y="5263"/>
                  </a:cubicBezTo>
                  <a:cubicBezTo>
                    <a:pt x="1477" y="5168"/>
                    <a:pt x="1393" y="5096"/>
                    <a:pt x="1310" y="5096"/>
                  </a:cubicBezTo>
                  <a:lnTo>
                    <a:pt x="905" y="5096"/>
                  </a:lnTo>
                  <a:cubicBezTo>
                    <a:pt x="1000" y="2834"/>
                    <a:pt x="2822" y="1001"/>
                    <a:pt x="5084" y="905"/>
                  </a:cubicBezTo>
                  <a:lnTo>
                    <a:pt x="5084" y="1310"/>
                  </a:lnTo>
                  <a:cubicBezTo>
                    <a:pt x="5084" y="1405"/>
                    <a:pt x="5168" y="1477"/>
                    <a:pt x="5251" y="1477"/>
                  </a:cubicBezTo>
                  <a:cubicBezTo>
                    <a:pt x="5346" y="1477"/>
                    <a:pt x="5418" y="1405"/>
                    <a:pt x="5418" y="1310"/>
                  </a:cubicBezTo>
                  <a:lnTo>
                    <a:pt x="5418" y="905"/>
                  </a:lnTo>
                  <a:close/>
                  <a:moveTo>
                    <a:pt x="5251" y="0"/>
                  </a:moveTo>
                  <a:cubicBezTo>
                    <a:pt x="5168" y="0"/>
                    <a:pt x="5084" y="84"/>
                    <a:pt x="5084" y="167"/>
                  </a:cubicBezTo>
                  <a:lnTo>
                    <a:pt x="5084" y="572"/>
                  </a:lnTo>
                  <a:cubicBezTo>
                    <a:pt x="2632" y="655"/>
                    <a:pt x="655" y="2644"/>
                    <a:pt x="560" y="5096"/>
                  </a:cubicBezTo>
                  <a:lnTo>
                    <a:pt x="167" y="5096"/>
                  </a:lnTo>
                  <a:cubicBezTo>
                    <a:pt x="72" y="5096"/>
                    <a:pt x="0" y="5168"/>
                    <a:pt x="0" y="5263"/>
                  </a:cubicBezTo>
                  <a:cubicBezTo>
                    <a:pt x="0" y="5346"/>
                    <a:pt x="72" y="5418"/>
                    <a:pt x="167" y="5418"/>
                  </a:cubicBezTo>
                  <a:lnTo>
                    <a:pt x="560" y="5418"/>
                  </a:lnTo>
                  <a:cubicBezTo>
                    <a:pt x="655" y="7882"/>
                    <a:pt x="2632" y="9859"/>
                    <a:pt x="5084" y="9942"/>
                  </a:cubicBezTo>
                  <a:lnTo>
                    <a:pt x="5084" y="10347"/>
                  </a:lnTo>
                  <a:cubicBezTo>
                    <a:pt x="5084" y="10442"/>
                    <a:pt x="5168" y="10514"/>
                    <a:pt x="5251" y="10514"/>
                  </a:cubicBezTo>
                  <a:cubicBezTo>
                    <a:pt x="5346" y="10514"/>
                    <a:pt x="5418" y="10442"/>
                    <a:pt x="5418" y="10347"/>
                  </a:cubicBezTo>
                  <a:lnTo>
                    <a:pt x="5418" y="9942"/>
                  </a:lnTo>
                  <a:cubicBezTo>
                    <a:pt x="7870" y="9859"/>
                    <a:pt x="9847" y="7882"/>
                    <a:pt x="9942" y="5418"/>
                  </a:cubicBezTo>
                  <a:lnTo>
                    <a:pt x="10347" y="5418"/>
                  </a:lnTo>
                  <a:cubicBezTo>
                    <a:pt x="10430" y="5418"/>
                    <a:pt x="10502" y="5346"/>
                    <a:pt x="10502" y="5263"/>
                  </a:cubicBezTo>
                  <a:cubicBezTo>
                    <a:pt x="10502" y="5168"/>
                    <a:pt x="10442" y="5096"/>
                    <a:pt x="10347" y="5096"/>
                  </a:cubicBezTo>
                  <a:lnTo>
                    <a:pt x="9942" y="5096"/>
                  </a:lnTo>
                  <a:cubicBezTo>
                    <a:pt x="9847" y="2644"/>
                    <a:pt x="7870" y="655"/>
                    <a:pt x="5418" y="572"/>
                  </a:cubicBezTo>
                  <a:lnTo>
                    <a:pt x="5418" y="167"/>
                  </a:lnTo>
                  <a:cubicBezTo>
                    <a:pt x="5418" y="84"/>
                    <a:pt x="5346" y="0"/>
                    <a:pt x="5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55" name="Google Shape;12455;p82"/>
          <p:cNvGrpSpPr/>
          <p:nvPr/>
        </p:nvGrpSpPr>
        <p:grpSpPr>
          <a:xfrm>
            <a:off x="8736171" y="3377895"/>
            <a:ext cx="442692" cy="414384"/>
            <a:chOff x="6577238" y="2457221"/>
            <a:chExt cx="332019" cy="310788"/>
          </a:xfrm>
          <a:solidFill>
            <a:schemeClr val="tx1"/>
          </a:solidFill>
        </p:grpSpPr>
        <p:sp>
          <p:nvSpPr>
            <p:cNvPr id="12456" name="Google Shape;12456;p82"/>
            <p:cNvSpPr/>
            <p:nvPr/>
          </p:nvSpPr>
          <p:spPr>
            <a:xfrm>
              <a:off x="6577238" y="2457221"/>
              <a:ext cx="332019" cy="310788"/>
            </a:xfrm>
            <a:custGeom>
              <a:avLst/>
              <a:gdLst/>
              <a:ahLst/>
              <a:cxnLst/>
              <a:rect l="l" t="t" r="r" b="b"/>
              <a:pathLst>
                <a:path w="10431" h="9764" extrusionOk="0">
                  <a:moveTo>
                    <a:pt x="5478" y="346"/>
                  </a:moveTo>
                  <a:cubicBezTo>
                    <a:pt x="5823" y="346"/>
                    <a:pt x="6097" y="619"/>
                    <a:pt x="6097" y="965"/>
                  </a:cubicBezTo>
                  <a:lnTo>
                    <a:pt x="6097" y="1334"/>
                  </a:lnTo>
                  <a:cubicBezTo>
                    <a:pt x="6097" y="1620"/>
                    <a:pt x="6335" y="1858"/>
                    <a:pt x="6621" y="1858"/>
                  </a:cubicBezTo>
                  <a:lnTo>
                    <a:pt x="6776" y="1858"/>
                  </a:lnTo>
                  <a:cubicBezTo>
                    <a:pt x="6871" y="1858"/>
                    <a:pt x="6966" y="1953"/>
                    <a:pt x="6966" y="2048"/>
                  </a:cubicBezTo>
                  <a:lnTo>
                    <a:pt x="6966" y="3084"/>
                  </a:lnTo>
                  <a:cubicBezTo>
                    <a:pt x="6966" y="3179"/>
                    <a:pt x="6871" y="3275"/>
                    <a:pt x="6776" y="3275"/>
                  </a:cubicBezTo>
                  <a:lnTo>
                    <a:pt x="3537" y="3275"/>
                  </a:lnTo>
                  <a:cubicBezTo>
                    <a:pt x="3442" y="3275"/>
                    <a:pt x="3347" y="3179"/>
                    <a:pt x="3347" y="3084"/>
                  </a:cubicBezTo>
                  <a:lnTo>
                    <a:pt x="3394" y="2048"/>
                  </a:lnTo>
                  <a:cubicBezTo>
                    <a:pt x="3394" y="1953"/>
                    <a:pt x="3477" y="1858"/>
                    <a:pt x="3585" y="1858"/>
                  </a:cubicBezTo>
                  <a:lnTo>
                    <a:pt x="3739" y="1858"/>
                  </a:lnTo>
                  <a:cubicBezTo>
                    <a:pt x="4013" y="1858"/>
                    <a:pt x="4251" y="1620"/>
                    <a:pt x="4251" y="1334"/>
                  </a:cubicBezTo>
                  <a:lnTo>
                    <a:pt x="4251" y="965"/>
                  </a:lnTo>
                  <a:cubicBezTo>
                    <a:pt x="4251" y="619"/>
                    <a:pt x="4537" y="346"/>
                    <a:pt x="4882" y="346"/>
                  </a:cubicBezTo>
                  <a:close/>
                  <a:moveTo>
                    <a:pt x="9538" y="2286"/>
                  </a:moveTo>
                  <a:cubicBezTo>
                    <a:pt x="9871" y="2286"/>
                    <a:pt x="10121" y="2560"/>
                    <a:pt x="10121" y="2870"/>
                  </a:cubicBezTo>
                  <a:lnTo>
                    <a:pt x="10121" y="8823"/>
                  </a:lnTo>
                  <a:lnTo>
                    <a:pt x="10085" y="8823"/>
                  </a:lnTo>
                  <a:cubicBezTo>
                    <a:pt x="10085" y="9156"/>
                    <a:pt x="9824" y="9406"/>
                    <a:pt x="9514" y="9406"/>
                  </a:cubicBezTo>
                  <a:lnTo>
                    <a:pt x="918" y="9406"/>
                  </a:lnTo>
                  <a:cubicBezTo>
                    <a:pt x="596" y="9406"/>
                    <a:pt x="346" y="9132"/>
                    <a:pt x="346" y="8823"/>
                  </a:cubicBezTo>
                  <a:lnTo>
                    <a:pt x="346" y="2870"/>
                  </a:lnTo>
                  <a:cubicBezTo>
                    <a:pt x="346" y="2548"/>
                    <a:pt x="608" y="2286"/>
                    <a:pt x="918" y="2286"/>
                  </a:cubicBezTo>
                  <a:lnTo>
                    <a:pt x="3085" y="2286"/>
                  </a:lnTo>
                  <a:lnTo>
                    <a:pt x="3085" y="2846"/>
                  </a:lnTo>
                  <a:lnTo>
                    <a:pt x="1061" y="2846"/>
                  </a:lnTo>
                  <a:cubicBezTo>
                    <a:pt x="965" y="2846"/>
                    <a:pt x="894" y="2917"/>
                    <a:pt x="894" y="3001"/>
                  </a:cubicBezTo>
                  <a:lnTo>
                    <a:pt x="894" y="8704"/>
                  </a:lnTo>
                  <a:cubicBezTo>
                    <a:pt x="894" y="8799"/>
                    <a:pt x="965" y="8870"/>
                    <a:pt x="1061" y="8870"/>
                  </a:cubicBezTo>
                  <a:lnTo>
                    <a:pt x="6609" y="8870"/>
                  </a:lnTo>
                  <a:cubicBezTo>
                    <a:pt x="6692" y="8870"/>
                    <a:pt x="6776" y="8799"/>
                    <a:pt x="6776" y="8704"/>
                  </a:cubicBezTo>
                  <a:cubicBezTo>
                    <a:pt x="6776" y="8620"/>
                    <a:pt x="6692" y="8537"/>
                    <a:pt x="6609" y="8537"/>
                  </a:cubicBezTo>
                  <a:lnTo>
                    <a:pt x="1215" y="8537"/>
                  </a:lnTo>
                  <a:lnTo>
                    <a:pt x="1215" y="3167"/>
                  </a:lnTo>
                  <a:lnTo>
                    <a:pt x="3096" y="3167"/>
                  </a:lnTo>
                  <a:cubicBezTo>
                    <a:pt x="3132" y="3417"/>
                    <a:pt x="3347" y="3596"/>
                    <a:pt x="3620" y="3596"/>
                  </a:cubicBezTo>
                  <a:lnTo>
                    <a:pt x="6847" y="3596"/>
                  </a:lnTo>
                  <a:cubicBezTo>
                    <a:pt x="7097" y="3596"/>
                    <a:pt x="7323" y="3405"/>
                    <a:pt x="7371" y="3167"/>
                  </a:cubicBezTo>
                  <a:lnTo>
                    <a:pt x="9240" y="3167"/>
                  </a:lnTo>
                  <a:lnTo>
                    <a:pt x="9240" y="8537"/>
                  </a:lnTo>
                  <a:lnTo>
                    <a:pt x="7418" y="8537"/>
                  </a:lnTo>
                  <a:cubicBezTo>
                    <a:pt x="7335" y="8537"/>
                    <a:pt x="7264" y="8620"/>
                    <a:pt x="7264" y="8704"/>
                  </a:cubicBezTo>
                  <a:cubicBezTo>
                    <a:pt x="7264" y="8799"/>
                    <a:pt x="7335" y="8870"/>
                    <a:pt x="7418" y="8870"/>
                  </a:cubicBezTo>
                  <a:lnTo>
                    <a:pt x="9407" y="8870"/>
                  </a:lnTo>
                  <a:cubicBezTo>
                    <a:pt x="9490" y="8870"/>
                    <a:pt x="9562" y="8799"/>
                    <a:pt x="9562" y="8704"/>
                  </a:cubicBezTo>
                  <a:lnTo>
                    <a:pt x="9562" y="3001"/>
                  </a:lnTo>
                  <a:cubicBezTo>
                    <a:pt x="9562" y="2917"/>
                    <a:pt x="9490" y="2846"/>
                    <a:pt x="9407" y="2846"/>
                  </a:cubicBezTo>
                  <a:lnTo>
                    <a:pt x="7383" y="2846"/>
                  </a:lnTo>
                  <a:lnTo>
                    <a:pt x="7383" y="2286"/>
                  </a:lnTo>
                  <a:close/>
                  <a:moveTo>
                    <a:pt x="4906" y="0"/>
                  </a:moveTo>
                  <a:cubicBezTo>
                    <a:pt x="4370" y="0"/>
                    <a:pt x="3942" y="429"/>
                    <a:pt x="3942" y="965"/>
                  </a:cubicBezTo>
                  <a:lnTo>
                    <a:pt x="3942" y="1334"/>
                  </a:lnTo>
                  <a:cubicBezTo>
                    <a:pt x="3942" y="1441"/>
                    <a:pt x="3858" y="1536"/>
                    <a:pt x="3751" y="1536"/>
                  </a:cubicBezTo>
                  <a:lnTo>
                    <a:pt x="3597" y="1536"/>
                  </a:lnTo>
                  <a:cubicBezTo>
                    <a:pt x="3347" y="1536"/>
                    <a:pt x="3120" y="1727"/>
                    <a:pt x="3085" y="1965"/>
                  </a:cubicBezTo>
                  <a:lnTo>
                    <a:pt x="918" y="1965"/>
                  </a:lnTo>
                  <a:cubicBezTo>
                    <a:pt x="418" y="1965"/>
                    <a:pt x="1" y="2382"/>
                    <a:pt x="1" y="2882"/>
                  </a:cubicBezTo>
                  <a:lnTo>
                    <a:pt x="1" y="8835"/>
                  </a:lnTo>
                  <a:cubicBezTo>
                    <a:pt x="1" y="9347"/>
                    <a:pt x="418" y="9763"/>
                    <a:pt x="918" y="9763"/>
                  </a:cubicBezTo>
                  <a:lnTo>
                    <a:pt x="9514" y="9763"/>
                  </a:lnTo>
                  <a:cubicBezTo>
                    <a:pt x="10014" y="9763"/>
                    <a:pt x="10431" y="9347"/>
                    <a:pt x="10431" y="8835"/>
                  </a:cubicBezTo>
                  <a:lnTo>
                    <a:pt x="10431" y="2882"/>
                  </a:lnTo>
                  <a:cubicBezTo>
                    <a:pt x="10419" y="2370"/>
                    <a:pt x="10002" y="1965"/>
                    <a:pt x="9490" y="1965"/>
                  </a:cubicBezTo>
                  <a:lnTo>
                    <a:pt x="7335" y="1965"/>
                  </a:lnTo>
                  <a:cubicBezTo>
                    <a:pt x="7287" y="1715"/>
                    <a:pt x="7085" y="1536"/>
                    <a:pt x="6811" y="1536"/>
                  </a:cubicBezTo>
                  <a:lnTo>
                    <a:pt x="6668" y="1536"/>
                  </a:lnTo>
                  <a:cubicBezTo>
                    <a:pt x="6561" y="1536"/>
                    <a:pt x="6478" y="1441"/>
                    <a:pt x="6478" y="1334"/>
                  </a:cubicBezTo>
                  <a:lnTo>
                    <a:pt x="6478" y="965"/>
                  </a:lnTo>
                  <a:cubicBezTo>
                    <a:pt x="6478" y="429"/>
                    <a:pt x="6037" y="0"/>
                    <a:pt x="5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7" name="Google Shape;12457;p82"/>
            <p:cNvSpPr/>
            <p:nvPr/>
          </p:nvSpPr>
          <p:spPr>
            <a:xfrm>
              <a:off x="6723529" y="2512542"/>
              <a:ext cx="38705" cy="39055"/>
            </a:xfrm>
            <a:custGeom>
              <a:avLst/>
              <a:gdLst/>
              <a:ahLst/>
              <a:cxnLst/>
              <a:rect l="l" t="t" r="r" b="b"/>
              <a:pathLst>
                <a:path w="1216" h="1227" extrusionOk="0">
                  <a:moveTo>
                    <a:pt x="608" y="346"/>
                  </a:moveTo>
                  <a:cubicBezTo>
                    <a:pt x="763" y="346"/>
                    <a:pt x="882" y="465"/>
                    <a:pt x="882" y="608"/>
                  </a:cubicBezTo>
                  <a:cubicBezTo>
                    <a:pt x="882" y="763"/>
                    <a:pt x="763" y="882"/>
                    <a:pt x="608" y="882"/>
                  </a:cubicBezTo>
                  <a:cubicBezTo>
                    <a:pt x="465" y="882"/>
                    <a:pt x="346" y="763"/>
                    <a:pt x="346" y="608"/>
                  </a:cubicBezTo>
                  <a:cubicBezTo>
                    <a:pt x="346" y="465"/>
                    <a:pt x="465" y="346"/>
                    <a:pt x="608" y="346"/>
                  </a:cubicBezTo>
                  <a:close/>
                  <a:moveTo>
                    <a:pt x="608" y="1"/>
                  </a:moveTo>
                  <a:cubicBezTo>
                    <a:pt x="286" y="1"/>
                    <a:pt x="1" y="274"/>
                    <a:pt x="1" y="608"/>
                  </a:cubicBezTo>
                  <a:cubicBezTo>
                    <a:pt x="1" y="941"/>
                    <a:pt x="275" y="1227"/>
                    <a:pt x="608" y="1227"/>
                  </a:cubicBezTo>
                  <a:cubicBezTo>
                    <a:pt x="941" y="1227"/>
                    <a:pt x="1215" y="953"/>
                    <a:pt x="1215" y="608"/>
                  </a:cubicBezTo>
                  <a:cubicBezTo>
                    <a:pt x="1203" y="274"/>
                    <a:pt x="941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8" name="Google Shape;12458;p82"/>
            <p:cNvSpPr/>
            <p:nvPr/>
          </p:nvSpPr>
          <p:spPr>
            <a:xfrm>
              <a:off x="6662893" y="2597050"/>
              <a:ext cx="169813" cy="108031"/>
            </a:xfrm>
            <a:custGeom>
              <a:avLst/>
              <a:gdLst/>
              <a:ahLst/>
              <a:cxnLst/>
              <a:rect l="l" t="t" r="r" b="b"/>
              <a:pathLst>
                <a:path w="5335" h="3394" extrusionOk="0">
                  <a:moveTo>
                    <a:pt x="763" y="2060"/>
                  </a:moveTo>
                  <a:cubicBezTo>
                    <a:pt x="1025" y="2060"/>
                    <a:pt x="1251" y="2287"/>
                    <a:pt x="1251" y="2561"/>
                  </a:cubicBezTo>
                  <a:cubicBezTo>
                    <a:pt x="1251" y="2822"/>
                    <a:pt x="1025" y="3049"/>
                    <a:pt x="763" y="3049"/>
                  </a:cubicBezTo>
                  <a:cubicBezTo>
                    <a:pt x="489" y="3049"/>
                    <a:pt x="275" y="2822"/>
                    <a:pt x="275" y="2561"/>
                  </a:cubicBezTo>
                  <a:cubicBezTo>
                    <a:pt x="275" y="2287"/>
                    <a:pt x="489" y="2060"/>
                    <a:pt x="763" y="2060"/>
                  </a:cubicBezTo>
                  <a:close/>
                  <a:moveTo>
                    <a:pt x="4918" y="1"/>
                  </a:moveTo>
                  <a:cubicBezTo>
                    <a:pt x="4918" y="1"/>
                    <a:pt x="4894" y="1"/>
                    <a:pt x="4894" y="13"/>
                  </a:cubicBezTo>
                  <a:lnTo>
                    <a:pt x="4466" y="239"/>
                  </a:lnTo>
                  <a:cubicBezTo>
                    <a:pt x="4394" y="275"/>
                    <a:pt x="4346" y="370"/>
                    <a:pt x="4394" y="453"/>
                  </a:cubicBezTo>
                  <a:cubicBezTo>
                    <a:pt x="4429" y="515"/>
                    <a:pt x="4484" y="550"/>
                    <a:pt x="4548" y="550"/>
                  </a:cubicBezTo>
                  <a:cubicBezTo>
                    <a:pt x="4571" y="550"/>
                    <a:pt x="4595" y="546"/>
                    <a:pt x="4620" y="536"/>
                  </a:cubicBezTo>
                  <a:lnTo>
                    <a:pt x="4739" y="477"/>
                  </a:lnTo>
                  <a:lnTo>
                    <a:pt x="4739" y="477"/>
                  </a:lnTo>
                  <a:cubicBezTo>
                    <a:pt x="4525" y="1191"/>
                    <a:pt x="4144" y="1727"/>
                    <a:pt x="3620" y="2060"/>
                  </a:cubicBezTo>
                  <a:cubicBezTo>
                    <a:pt x="3098" y="2398"/>
                    <a:pt x="2516" y="2470"/>
                    <a:pt x="2094" y="2470"/>
                  </a:cubicBezTo>
                  <a:cubicBezTo>
                    <a:pt x="1891" y="2470"/>
                    <a:pt x="1724" y="2453"/>
                    <a:pt x="1620" y="2441"/>
                  </a:cubicBezTo>
                  <a:cubicBezTo>
                    <a:pt x="1560" y="2049"/>
                    <a:pt x="1227" y="1751"/>
                    <a:pt x="822" y="1751"/>
                  </a:cubicBezTo>
                  <a:cubicBezTo>
                    <a:pt x="370" y="1751"/>
                    <a:pt x="1" y="2120"/>
                    <a:pt x="1" y="2572"/>
                  </a:cubicBezTo>
                  <a:cubicBezTo>
                    <a:pt x="1" y="3013"/>
                    <a:pt x="370" y="3394"/>
                    <a:pt x="822" y="3394"/>
                  </a:cubicBezTo>
                  <a:cubicBezTo>
                    <a:pt x="1203" y="3394"/>
                    <a:pt x="1537" y="3120"/>
                    <a:pt x="1620" y="2763"/>
                  </a:cubicBezTo>
                  <a:cubicBezTo>
                    <a:pt x="1739" y="2775"/>
                    <a:pt x="1906" y="2799"/>
                    <a:pt x="2120" y="2799"/>
                  </a:cubicBezTo>
                  <a:cubicBezTo>
                    <a:pt x="2572" y="2799"/>
                    <a:pt x="3215" y="2703"/>
                    <a:pt x="3799" y="2334"/>
                  </a:cubicBezTo>
                  <a:cubicBezTo>
                    <a:pt x="4382" y="1965"/>
                    <a:pt x="4799" y="1394"/>
                    <a:pt x="5037" y="620"/>
                  </a:cubicBezTo>
                  <a:lnTo>
                    <a:pt x="5061" y="667"/>
                  </a:lnTo>
                  <a:cubicBezTo>
                    <a:pt x="5097" y="727"/>
                    <a:pt x="5156" y="751"/>
                    <a:pt x="5216" y="751"/>
                  </a:cubicBezTo>
                  <a:cubicBezTo>
                    <a:pt x="5239" y="751"/>
                    <a:pt x="5251" y="751"/>
                    <a:pt x="5287" y="739"/>
                  </a:cubicBezTo>
                  <a:cubicBezTo>
                    <a:pt x="5299" y="691"/>
                    <a:pt x="5335" y="596"/>
                    <a:pt x="5287" y="501"/>
                  </a:cubicBezTo>
                  <a:lnTo>
                    <a:pt x="5061" y="72"/>
                  </a:lnTo>
                  <a:cubicBezTo>
                    <a:pt x="5061" y="72"/>
                    <a:pt x="5061" y="60"/>
                    <a:pt x="5049" y="60"/>
                  </a:cubicBezTo>
                  <a:lnTo>
                    <a:pt x="5013" y="25"/>
                  </a:lnTo>
                  <a:lnTo>
                    <a:pt x="5001" y="13"/>
                  </a:lnTo>
                  <a:cubicBezTo>
                    <a:pt x="5001" y="13"/>
                    <a:pt x="4989" y="13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9" name="Google Shape;12459;p82"/>
            <p:cNvSpPr/>
            <p:nvPr/>
          </p:nvSpPr>
          <p:spPr>
            <a:xfrm>
              <a:off x="6639402" y="2589188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262" y="498"/>
                  </a:lnTo>
                  <a:lnTo>
                    <a:pt x="60" y="700"/>
                  </a:lnTo>
                  <a:cubicBezTo>
                    <a:pt x="0" y="760"/>
                    <a:pt x="0" y="867"/>
                    <a:pt x="60" y="938"/>
                  </a:cubicBezTo>
                  <a:cubicBezTo>
                    <a:pt x="84" y="974"/>
                    <a:pt x="131" y="986"/>
                    <a:pt x="179" y="986"/>
                  </a:cubicBezTo>
                  <a:cubicBezTo>
                    <a:pt x="215" y="986"/>
                    <a:pt x="262" y="974"/>
                    <a:pt x="298" y="938"/>
                  </a:cubicBezTo>
                  <a:lnTo>
                    <a:pt x="501" y="736"/>
                  </a:lnTo>
                  <a:lnTo>
                    <a:pt x="715" y="938"/>
                  </a:lnTo>
                  <a:cubicBezTo>
                    <a:pt x="739" y="974"/>
                    <a:pt x="786" y="986"/>
                    <a:pt x="834" y="986"/>
                  </a:cubicBezTo>
                  <a:cubicBezTo>
                    <a:pt x="870" y="986"/>
                    <a:pt x="917" y="974"/>
                    <a:pt x="953" y="938"/>
                  </a:cubicBezTo>
                  <a:cubicBezTo>
                    <a:pt x="1013" y="879"/>
                    <a:pt x="1013" y="783"/>
                    <a:pt x="953" y="700"/>
                  </a:cubicBezTo>
                  <a:lnTo>
                    <a:pt x="739" y="498"/>
                  </a:lnTo>
                  <a:lnTo>
                    <a:pt x="953" y="283"/>
                  </a:lnTo>
                  <a:cubicBezTo>
                    <a:pt x="1013" y="224"/>
                    <a:pt x="1013" y="129"/>
                    <a:pt x="953" y="45"/>
                  </a:cubicBezTo>
                  <a:cubicBezTo>
                    <a:pt x="923" y="16"/>
                    <a:pt x="882" y="1"/>
                    <a:pt x="838" y="1"/>
                  </a:cubicBezTo>
                  <a:cubicBezTo>
                    <a:pt x="795" y="1"/>
                    <a:pt x="751" y="16"/>
                    <a:pt x="715" y="45"/>
                  </a:cubicBezTo>
                  <a:lnTo>
                    <a:pt x="501" y="260"/>
                  </a:lnTo>
                  <a:lnTo>
                    <a:pt x="298" y="45"/>
                  </a:ln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0" name="Google Shape;12460;p82"/>
            <p:cNvSpPr/>
            <p:nvPr/>
          </p:nvSpPr>
          <p:spPr>
            <a:xfrm>
              <a:off x="6820547" y="2673315"/>
              <a:ext cx="32244" cy="31034"/>
            </a:xfrm>
            <a:custGeom>
              <a:avLst/>
              <a:gdLst/>
              <a:ahLst/>
              <a:cxnLst/>
              <a:rect l="l" t="t" r="r" b="b"/>
              <a:pathLst>
                <a:path w="1013" h="975" extrusionOk="0">
                  <a:moveTo>
                    <a:pt x="188" y="1"/>
                  </a:moveTo>
                  <a:cubicBezTo>
                    <a:pt x="147" y="1"/>
                    <a:pt x="102" y="16"/>
                    <a:pt x="60" y="45"/>
                  </a:cubicBezTo>
                  <a:cubicBezTo>
                    <a:pt x="1" y="105"/>
                    <a:pt x="1" y="200"/>
                    <a:pt x="60" y="284"/>
                  </a:cubicBezTo>
                  <a:lnTo>
                    <a:pt x="275" y="486"/>
                  </a:lnTo>
                  <a:lnTo>
                    <a:pt x="60" y="700"/>
                  </a:lnTo>
                  <a:cubicBezTo>
                    <a:pt x="1" y="760"/>
                    <a:pt x="1" y="855"/>
                    <a:pt x="60" y="938"/>
                  </a:cubicBezTo>
                  <a:cubicBezTo>
                    <a:pt x="96" y="962"/>
                    <a:pt x="144" y="974"/>
                    <a:pt x="179" y="974"/>
                  </a:cubicBezTo>
                  <a:cubicBezTo>
                    <a:pt x="227" y="974"/>
                    <a:pt x="275" y="962"/>
                    <a:pt x="298" y="938"/>
                  </a:cubicBezTo>
                  <a:lnTo>
                    <a:pt x="513" y="724"/>
                  </a:lnTo>
                  <a:lnTo>
                    <a:pt x="715" y="938"/>
                  </a:lnTo>
                  <a:cubicBezTo>
                    <a:pt x="751" y="962"/>
                    <a:pt x="798" y="974"/>
                    <a:pt x="834" y="974"/>
                  </a:cubicBezTo>
                  <a:cubicBezTo>
                    <a:pt x="882" y="974"/>
                    <a:pt x="929" y="962"/>
                    <a:pt x="953" y="938"/>
                  </a:cubicBezTo>
                  <a:cubicBezTo>
                    <a:pt x="1013" y="879"/>
                    <a:pt x="1013" y="772"/>
                    <a:pt x="953" y="700"/>
                  </a:cubicBezTo>
                  <a:lnTo>
                    <a:pt x="751" y="486"/>
                  </a:lnTo>
                  <a:lnTo>
                    <a:pt x="953" y="284"/>
                  </a:lnTo>
                  <a:cubicBezTo>
                    <a:pt x="1013" y="224"/>
                    <a:pt x="1013" y="117"/>
                    <a:pt x="953" y="45"/>
                  </a:cubicBezTo>
                  <a:cubicBezTo>
                    <a:pt x="923" y="16"/>
                    <a:pt x="885" y="1"/>
                    <a:pt x="843" y="1"/>
                  </a:cubicBezTo>
                  <a:cubicBezTo>
                    <a:pt x="801" y="1"/>
                    <a:pt x="757" y="16"/>
                    <a:pt x="715" y="45"/>
                  </a:cubicBezTo>
                  <a:lnTo>
                    <a:pt x="513" y="248"/>
                  </a:lnTo>
                  <a:lnTo>
                    <a:pt x="298" y="45"/>
                  </a:lnTo>
                  <a:cubicBezTo>
                    <a:pt x="269" y="16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1" name="Google Shape;12461;p82"/>
            <p:cNvSpPr/>
            <p:nvPr/>
          </p:nvSpPr>
          <p:spPr>
            <a:xfrm>
              <a:off x="6730341" y="2603607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0"/>
                  </a:moveTo>
                  <a:cubicBezTo>
                    <a:pt x="141" y="0"/>
                    <a:pt x="96" y="15"/>
                    <a:pt x="61" y="45"/>
                  </a:cubicBezTo>
                  <a:cubicBezTo>
                    <a:pt x="1" y="104"/>
                    <a:pt x="1" y="211"/>
                    <a:pt x="61" y="283"/>
                  </a:cubicBezTo>
                  <a:lnTo>
                    <a:pt x="263" y="485"/>
                  </a:lnTo>
                  <a:lnTo>
                    <a:pt x="61" y="700"/>
                  </a:lnTo>
                  <a:cubicBezTo>
                    <a:pt x="1" y="759"/>
                    <a:pt x="1" y="866"/>
                    <a:pt x="61" y="938"/>
                  </a:cubicBezTo>
                  <a:cubicBezTo>
                    <a:pt x="84" y="962"/>
                    <a:pt x="132" y="985"/>
                    <a:pt x="180" y="985"/>
                  </a:cubicBezTo>
                  <a:cubicBezTo>
                    <a:pt x="215" y="985"/>
                    <a:pt x="263" y="962"/>
                    <a:pt x="299" y="938"/>
                  </a:cubicBezTo>
                  <a:lnTo>
                    <a:pt x="501" y="723"/>
                  </a:lnTo>
                  <a:lnTo>
                    <a:pt x="715" y="938"/>
                  </a:lnTo>
                  <a:cubicBezTo>
                    <a:pt x="739" y="962"/>
                    <a:pt x="787" y="985"/>
                    <a:pt x="834" y="985"/>
                  </a:cubicBezTo>
                  <a:cubicBezTo>
                    <a:pt x="870" y="985"/>
                    <a:pt x="918" y="962"/>
                    <a:pt x="953" y="938"/>
                  </a:cubicBezTo>
                  <a:cubicBezTo>
                    <a:pt x="1013" y="878"/>
                    <a:pt x="1013" y="771"/>
                    <a:pt x="953" y="700"/>
                  </a:cubicBezTo>
                  <a:lnTo>
                    <a:pt x="739" y="485"/>
                  </a:lnTo>
                  <a:lnTo>
                    <a:pt x="953" y="283"/>
                  </a:lnTo>
                  <a:cubicBezTo>
                    <a:pt x="1013" y="223"/>
                    <a:pt x="1013" y="116"/>
                    <a:pt x="953" y="45"/>
                  </a:cubicBezTo>
                  <a:cubicBezTo>
                    <a:pt x="924" y="15"/>
                    <a:pt x="882" y="0"/>
                    <a:pt x="839" y="0"/>
                  </a:cubicBezTo>
                  <a:cubicBezTo>
                    <a:pt x="796" y="0"/>
                    <a:pt x="751" y="15"/>
                    <a:pt x="715" y="45"/>
                  </a:cubicBezTo>
                  <a:lnTo>
                    <a:pt x="501" y="247"/>
                  </a:ln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62" name="Google Shape;12462;p82"/>
          <p:cNvGrpSpPr/>
          <p:nvPr/>
        </p:nvGrpSpPr>
        <p:grpSpPr>
          <a:xfrm>
            <a:off x="3724601" y="3354638"/>
            <a:ext cx="330523" cy="461365"/>
            <a:chOff x="2818561" y="2439778"/>
            <a:chExt cx="247892" cy="346024"/>
          </a:xfrm>
          <a:solidFill>
            <a:schemeClr val="tx1"/>
          </a:solidFill>
        </p:grpSpPr>
        <p:sp>
          <p:nvSpPr>
            <p:cNvPr id="12463" name="Google Shape;12463;p82"/>
            <p:cNvSpPr/>
            <p:nvPr/>
          </p:nvSpPr>
          <p:spPr>
            <a:xfrm>
              <a:off x="2818561" y="2439778"/>
              <a:ext cx="247892" cy="346024"/>
            </a:xfrm>
            <a:custGeom>
              <a:avLst/>
              <a:gdLst/>
              <a:ahLst/>
              <a:cxnLst/>
              <a:rect l="l" t="t" r="r" b="b"/>
              <a:pathLst>
                <a:path w="7788" h="10871" extrusionOk="0">
                  <a:moveTo>
                    <a:pt x="5882" y="9716"/>
                  </a:moveTo>
                  <a:lnTo>
                    <a:pt x="5882" y="9966"/>
                  </a:lnTo>
                  <a:lnTo>
                    <a:pt x="5894" y="9966"/>
                  </a:lnTo>
                  <a:cubicBezTo>
                    <a:pt x="5894" y="10276"/>
                    <a:pt x="5644" y="10550"/>
                    <a:pt x="5323" y="10550"/>
                  </a:cubicBezTo>
                  <a:lnTo>
                    <a:pt x="894" y="10550"/>
                  </a:lnTo>
                  <a:cubicBezTo>
                    <a:pt x="584" y="10550"/>
                    <a:pt x="310" y="10299"/>
                    <a:pt x="310" y="9966"/>
                  </a:cubicBezTo>
                  <a:lnTo>
                    <a:pt x="310" y="9716"/>
                  </a:lnTo>
                  <a:close/>
                  <a:moveTo>
                    <a:pt x="894" y="1"/>
                  </a:moveTo>
                  <a:cubicBezTo>
                    <a:pt x="405" y="1"/>
                    <a:pt x="1" y="394"/>
                    <a:pt x="1" y="894"/>
                  </a:cubicBezTo>
                  <a:lnTo>
                    <a:pt x="1" y="7835"/>
                  </a:lnTo>
                  <a:cubicBezTo>
                    <a:pt x="1" y="7930"/>
                    <a:pt x="72" y="8002"/>
                    <a:pt x="167" y="8002"/>
                  </a:cubicBezTo>
                  <a:cubicBezTo>
                    <a:pt x="263" y="8002"/>
                    <a:pt x="334" y="7930"/>
                    <a:pt x="334" y="7835"/>
                  </a:cubicBezTo>
                  <a:lnTo>
                    <a:pt x="334" y="1346"/>
                  </a:lnTo>
                  <a:lnTo>
                    <a:pt x="3382" y="1346"/>
                  </a:lnTo>
                  <a:cubicBezTo>
                    <a:pt x="3477" y="1346"/>
                    <a:pt x="3549" y="1275"/>
                    <a:pt x="3549" y="1179"/>
                  </a:cubicBezTo>
                  <a:cubicBezTo>
                    <a:pt x="3549" y="1096"/>
                    <a:pt x="3477" y="1025"/>
                    <a:pt x="3382" y="1025"/>
                  </a:cubicBezTo>
                  <a:lnTo>
                    <a:pt x="334" y="1025"/>
                  </a:lnTo>
                  <a:lnTo>
                    <a:pt x="334" y="882"/>
                  </a:lnTo>
                  <a:cubicBezTo>
                    <a:pt x="334" y="572"/>
                    <a:pt x="584" y="310"/>
                    <a:pt x="906" y="310"/>
                  </a:cubicBezTo>
                  <a:lnTo>
                    <a:pt x="5335" y="310"/>
                  </a:lnTo>
                  <a:cubicBezTo>
                    <a:pt x="5644" y="310"/>
                    <a:pt x="5918" y="560"/>
                    <a:pt x="5918" y="882"/>
                  </a:cubicBezTo>
                  <a:lnTo>
                    <a:pt x="5918" y="1025"/>
                  </a:lnTo>
                  <a:lnTo>
                    <a:pt x="4073" y="1025"/>
                  </a:lnTo>
                  <a:cubicBezTo>
                    <a:pt x="3977" y="1025"/>
                    <a:pt x="3906" y="1096"/>
                    <a:pt x="3906" y="1179"/>
                  </a:cubicBezTo>
                  <a:cubicBezTo>
                    <a:pt x="3906" y="1275"/>
                    <a:pt x="3977" y="1346"/>
                    <a:pt x="4073" y="1346"/>
                  </a:cubicBezTo>
                  <a:lnTo>
                    <a:pt x="5894" y="1346"/>
                  </a:lnTo>
                  <a:lnTo>
                    <a:pt x="5894" y="3287"/>
                  </a:lnTo>
                  <a:cubicBezTo>
                    <a:pt x="5751" y="3251"/>
                    <a:pt x="5597" y="3239"/>
                    <a:pt x="5454" y="3239"/>
                  </a:cubicBezTo>
                  <a:cubicBezTo>
                    <a:pt x="4811" y="3239"/>
                    <a:pt x="4215" y="3501"/>
                    <a:pt x="3799" y="3930"/>
                  </a:cubicBezTo>
                  <a:lnTo>
                    <a:pt x="989" y="3930"/>
                  </a:lnTo>
                  <a:cubicBezTo>
                    <a:pt x="894" y="3930"/>
                    <a:pt x="822" y="4001"/>
                    <a:pt x="822" y="4084"/>
                  </a:cubicBezTo>
                  <a:cubicBezTo>
                    <a:pt x="822" y="4180"/>
                    <a:pt x="894" y="4251"/>
                    <a:pt x="989" y="4251"/>
                  </a:cubicBezTo>
                  <a:lnTo>
                    <a:pt x="3537" y="4251"/>
                  </a:lnTo>
                  <a:cubicBezTo>
                    <a:pt x="3477" y="4346"/>
                    <a:pt x="3418" y="4430"/>
                    <a:pt x="3370" y="4537"/>
                  </a:cubicBezTo>
                  <a:lnTo>
                    <a:pt x="1787" y="4537"/>
                  </a:lnTo>
                  <a:cubicBezTo>
                    <a:pt x="1703" y="4537"/>
                    <a:pt x="1620" y="4608"/>
                    <a:pt x="1620" y="4704"/>
                  </a:cubicBezTo>
                  <a:cubicBezTo>
                    <a:pt x="1620" y="4787"/>
                    <a:pt x="1703" y="4858"/>
                    <a:pt x="1787" y="4858"/>
                  </a:cubicBezTo>
                  <a:lnTo>
                    <a:pt x="3239" y="4858"/>
                  </a:lnTo>
                  <a:cubicBezTo>
                    <a:pt x="3156" y="5085"/>
                    <a:pt x="3132" y="5323"/>
                    <a:pt x="3132" y="5573"/>
                  </a:cubicBezTo>
                  <a:lnTo>
                    <a:pt x="3132" y="5739"/>
                  </a:lnTo>
                  <a:lnTo>
                    <a:pt x="1418" y="5739"/>
                  </a:lnTo>
                  <a:cubicBezTo>
                    <a:pt x="1322" y="5739"/>
                    <a:pt x="1251" y="5811"/>
                    <a:pt x="1251" y="5906"/>
                  </a:cubicBezTo>
                  <a:cubicBezTo>
                    <a:pt x="1251" y="5989"/>
                    <a:pt x="1322" y="6073"/>
                    <a:pt x="1418" y="6073"/>
                  </a:cubicBezTo>
                  <a:lnTo>
                    <a:pt x="3180" y="6073"/>
                  </a:lnTo>
                  <a:cubicBezTo>
                    <a:pt x="3192" y="6132"/>
                    <a:pt x="3203" y="6168"/>
                    <a:pt x="3215" y="6216"/>
                  </a:cubicBezTo>
                  <a:lnTo>
                    <a:pt x="2382" y="6216"/>
                  </a:lnTo>
                  <a:cubicBezTo>
                    <a:pt x="2299" y="6216"/>
                    <a:pt x="2215" y="6287"/>
                    <a:pt x="2215" y="6382"/>
                  </a:cubicBezTo>
                  <a:cubicBezTo>
                    <a:pt x="2215" y="6466"/>
                    <a:pt x="2299" y="6549"/>
                    <a:pt x="2382" y="6549"/>
                  </a:cubicBezTo>
                  <a:lnTo>
                    <a:pt x="3334" y="6549"/>
                  </a:lnTo>
                  <a:cubicBezTo>
                    <a:pt x="3704" y="7347"/>
                    <a:pt x="4513" y="7894"/>
                    <a:pt x="5454" y="7894"/>
                  </a:cubicBezTo>
                  <a:cubicBezTo>
                    <a:pt x="5597" y="7894"/>
                    <a:pt x="5751" y="7883"/>
                    <a:pt x="5894" y="7859"/>
                  </a:cubicBezTo>
                  <a:lnTo>
                    <a:pt x="5894" y="9407"/>
                  </a:lnTo>
                  <a:lnTo>
                    <a:pt x="334" y="9407"/>
                  </a:lnTo>
                  <a:lnTo>
                    <a:pt x="334" y="8514"/>
                  </a:lnTo>
                  <a:cubicBezTo>
                    <a:pt x="334" y="8418"/>
                    <a:pt x="263" y="8347"/>
                    <a:pt x="167" y="8347"/>
                  </a:cubicBezTo>
                  <a:cubicBezTo>
                    <a:pt x="72" y="8347"/>
                    <a:pt x="1" y="8418"/>
                    <a:pt x="1" y="8514"/>
                  </a:cubicBezTo>
                  <a:lnTo>
                    <a:pt x="1" y="9978"/>
                  </a:lnTo>
                  <a:cubicBezTo>
                    <a:pt x="1" y="10478"/>
                    <a:pt x="405" y="10871"/>
                    <a:pt x="894" y="10871"/>
                  </a:cubicBezTo>
                  <a:lnTo>
                    <a:pt x="5323" y="10871"/>
                  </a:lnTo>
                  <a:cubicBezTo>
                    <a:pt x="5811" y="10871"/>
                    <a:pt x="6216" y="10478"/>
                    <a:pt x="6216" y="9978"/>
                  </a:cubicBezTo>
                  <a:lnTo>
                    <a:pt x="6216" y="9561"/>
                  </a:lnTo>
                  <a:lnTo>
                    <a:pt x="6216" y="7763"/>
                  </a:lnTo>
                  <a:cubicBezTo>
                    <a:pt x="7121" y="7454"/>
                    <a:pt x="7775" y="6573"/>
                    <a:pt x="7775" y="5561"/>
                  </a:cubicBezTo>
                  <a:cubicBezTo>
                    <a:pt x="7787" y="5204"/>
                    <a:pt x="7716" y="4858"/>
                    <a:pt x="7549" y="4537"/>
                  </a:cubicBezTo>
                  <a:cubicBezTo>
                    <a:pt x="7515" y="4485"/>
                    <a:pt x="7462" y="4446"/>
                    <a:pt x="7399" y="4446"/>
                  </a:cubicBezTo>
                  <a:cubicBezTo>
                    <a:pt x="7375" y="4446"/>
                    <a:pt x="7350" y="4452"/>
                    <a:pt x="7323" y="4465"/>
                  </a:cubicBezTo>
                  <a:cubicBezTo>
                    <a:pt x="7252" y="4501"/>
                    <a:pt x="7204" y="4596"/>
                    <a:pt x="7252" y="4680"/>
                  </a:cubicBezTo>
                  <a:cubicBezTo>
                    <a:pt x="7383" y="4954"/>
                    <a:pt x="7442" y="5251"/>
                    <a:pt x="7442" y="5561"/>
                  </a:cubicBezTo>
                  <a:cubicBezTo>
                    <a:pt x="7442" y="6656"/>
                    <a:pt x="6549" y="7573"/>
                    <a:pt x="5430" y="7573"/>
                  </a:cubicBezTo>
                  <a:cubicBezTo>
                    <a:pt x="4335" y="7573"/>
                    <a:pt x="3430" y="6680"/>
                    <a:pt x="3430" y="5561"/>
                  </a:cubicBezTo>
                  <a:cubicBezTo>
                    <a:pt x="3430" y="4442"/>
                    <a:pt x="4323" y="3549"/>
                    <a:pt x="5430" y="3549"/>
                  </a:cubicBezTo>
                  <a:cubicBezTo>
                    <a:pt x="5990" y="3549"/>
                    <a:pt x="6525" y="3787"/>
                    <a:pt x="6906" y="4192"/>
                  </a:cubicBezTo>
                  <a:cubicBezTo>
                    <a:pt x="6939" y="4224"/>
                    <a:pt x="6986" y="4243"/>
                    <a:pt x="7032" y="4243"/>
                  </a:cubicBezTo>
                  <a:cubicBezTo>
                    <a:pt x="7069" y="4243"/>
                    <a:pt x="7106" y="4230"/>
                    <a:pt x="7133" y="4204"/>
                  </a:cubicBezTo>
                  <a:cubicBezTo>
                    <a:pt x="7192" y="4144"/>
                    <a:pt x="7204" y="4049"/>
                    <a:pt x="7144" y="3989"/>
                  </a:cubicBezTo>
                  <a:cubicBezTo>
                    <a:pt x="6882" y="3703"/>
                    <a:pt x="6561" y="3489"/>
                    <a:pt x="6216" y="3370"/>
                  </a:cubicBezTo>
                  <a:lnTo>
                    <a:pt x="6216" y="1191"/>
                  </a:lnTo>
                  <a:lnTo>
                    <a:pt x="6216" y="894"/>
                  </a:lnTo>
                  <a:cubicBezTo>
                    <a:pt x="6216" y="394"/>
                    <a:pt x="5811" y="1"/>
                    <a:pt x="5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4" name="Google Shape;12464;p82"/>
            <p:cNvSpPr/>
            <p:nvPr/>
          </p:nvSpPr>
          <p:spPr>
            <a:xfrm>
              <a:off x="2939833" y="2603066"/>
              <a:ext cx="11395" cy="18652"/>
            </a:xfrm>
            <a:custGeom>
              <a:avLst/>
              <a:gdLst/>
              <a:ahLst/>
              <a:cxnLst/>
              <a:rect l="l" t="t" r="r" b="b"/>
              <a:pathLst>
                <a:path w="358" h="586" extrusionOk="0">
                  <a:moveTo>
                    <a:pt x="203" y="1"/>
                  </a:moveTo>
                  <a:cubicBezTo>
                    <a:pt x="118" y="1"/>
                    <a:pt x="47" y="57"/>
                    <a:pt x="36" y="133"/>
                  </a:cubicBezTo>
                  <a:cubicBezTo>
                    <a:pt x="24" y="228"/>
                    <a:pt x="1" y="324"/>
                    <a:pt x="1" y="419"/>
                  </a:cubicBezTo>
                  <a:cubicBezTo>
                    <a:pt x="1" y="502"/>
                    <a:pt x="72" y="586"/>
                    <a:pt x="167" y="586"/>
                  </a:cubicBezTo>
                  <a:cubicBezTo>
                    <a:pt x="263" y="586"/>
                    <a:pt x="334" y="502"/>
                    <a:pt x="334" y="419"/>
                  </a:cubicBezTo>
                  <a:cubicBezTo>
                    <a:pt x="334" y="336"/>
                    <a:pt x="334" y="252"/>
                    <a:pt x="346" y="181"/>
                  </a:cubicBezTo>
                  <a:cubicBezTo>
                    <a:pt x="358" y="109"/>
                    <a:pt x="322" y="14"/>
                    <a:pt x="227" y="2"/>
                  </a:cubicBezTo>
                  <a:cubicBezTo>
                    <a:pt x="219" y="1"/>
                    <a:pt x="211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5" name="Google Shape;12465;p82"/>
            <p:cNvSpPr/>
            <p:nvPr/>
          </p:nvSpPr>
          <p:spPr>
            <a:xfrm>
              <a:off x="2963706" y="2653103"/>
              <a:ext cx="19735" cy="14101"/>
            </a:xfrm>
            <a:custGeom>
              <a:avLst/>
              <a:gdLst/>
              <a:ahLst/>
              <a:cxnLst/>
              <a:rect l="l" t="t" r="r" b="b"/>
              <a:pathLst>
                <a:path w="620" h="443" extrusionOk="0">
                  <a:moveTo>
                    <a:pt x="178" y="1"/>
                  </a:moveTo>
                  <a:cubicBezTo>
                    <a:pt x="124" y="1"/>
                    <a:pt x="71" y="27"/>
                    <a:pt x="48" y="73"/>
                  </a:cubicBezTo>
                  <a:cubicBezTo>
                    <a:pt x="1" y="157"/>
                    <a:pt x="25" y="252"/>
                    <a:pt x="108" y="299"/>
                  </a:cubicBezTo>
                  <a:cubicBezTo>
                    <a:pt x="191" y="347"/>
                    <a:pt x="287" y="395"/>
                    <a:pt x="370" y="419"/>
                  </a:cubicBezTo>
                  <a:cubicBezTo>
                    <a:pt x="382" y="419"/>
                    <a:pt x="406" y="442"/>
                    <a:pt x="417" y="442"/>
                  </a:cubicBezTo>
                  <a:cubicBezTo>
                    <a:pt x="489" y="442"/>
                    <a:pt x="548" y="395"/>
                    <a:pt x="560" y="323"/>
                  </a:cubicBezTo>
                  <a:cubicBezTo>
                    <a:pt x="620" y="228"/>
                    <a:pt x="584" y="121"/>
                    <a:pt x="489" y="109"/>
                  </a:cubicBezTo>
                  <a:lnTo>
                    <a:pt x="263" y="26"/>
                  </a:lnTo>
                  <a:cubicBezTo>
                    <a:pt x="237" y="9"/>
                    <a:pt x="208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6" name="Google Shape;12466;p82"/>
            <p:cNvSpPr/>
            <p:nvPr/>
          </p:nvSpPr>
          <p:spPr>
            <a:xfrm>
              <a:off x="2948555" y="2577443"/>
              <a:ext cx="17093" cy="16615"/>
            </a:xfrm>
            <a:custGeom>
              <a:avLst/>
              <a:gdLst/>
              <a:ahLst/>
              <a:cxnLst/>
              <a:rect l="l" t="t" r="r" b="b"/>
              <a:pathLst>
                <a:path w="537" h="522" extrusionOk="0">
                  <a:moveTo>
                    <a:pt x="364" y="1"/>
                  </a:moveTo>
                  <a:cubicBezTo>
                    <a:pt x="322" y="1"/>
                    <a:pt x="280" y="15"/>
                    <a:pt x="251" y="45"/>
                  </a:cubicBezTo>
                  <a:cubicBezTo>
                    <a:pt x="179" y="117"/>
                    <a:pt x="120" y="200"/>
                    <a:pt x="60" y="271"/>
                  </a:cubicBezTo>
                  <a:cubicBezTo>
                    <a:pt x="1" y="343"/>
                    <a:pt x="24" y="450"/>
                    <a:pt x="84" y="498"/>
                  </a:cubicBezTo>
                  <a:cubicBezTo>
                    <a:pt x="120" y="510"/>
                    <a:pt x="143" y="521"/>
                    <a:pt x="179" y="521"/>
                  </a:cubicBezTo>
                  <a:cubicBezTo>
                    <a:pt x="227" y="521"/>
                    <a:pt x="286" y="498"/>
                    <a:pt x="310" y="462"/>
                  </a:cubicBezTo>
                  <a:cubicBezTo>
                    <a:pt x="358" y="402"/>
                    <a:pt x="417" y="343"/>
                    <a:pt x="465" y="283"/>
                  </a:cubicBezTo>
                  <a:cubicBezTo>
                    <a:pt x="536" y="224"/>
                    <a:pt x="536" y="117"/>
                    <a:pt x="477" y="45"/>
                  </a:cubicBezTo>
                  <a:cubicBezTo>
                    <a:pt x="447" y="15"/>
                    <a:pt x="405" y="1"/>
                    <a:pt x="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7" name="Google Shape;12467;p82"/>
            <p:cNvSpPr/>
            <p:nvPr/>
          </p:nvSpPr>
          <p:spPr>
            <a:xfrm>
              <a:off x="2943621" y="2631299"/>
              <a:ext cx="16329" cy="17697"/>
            </a:xfrm>
            <a:custGeom>
              <a:avLst/>
              <a:gdLst/>
              <a:ahLst/>
              <a:cxnLst/>
              <a:rect l="l" t="t" r="r" b="b"/>
              <a:pathLst>
                <a:path w="513" h="556" extrusionOk="0">
                  <a:moveTo>
                    <a:pt x="196" y="1"/>
                  </a:moveTo>
                  <a:cubicBezTo>
                    <a:pt x="172" y="1"/>
                    <a:pt x="146" y="7"/>
                    <a:pt x="120" y="20"/>
                  </a:cubicBezTo>
                  <a:cubicBezTo>
                    <a:pt x="48" y="68"/>
                    <a:pt x="1" y="151"/>
                    <a:pt x="48" y="246"/>
                  </a:cubicBezTo>
                  <a:cubicBezTo>
                    <a:pt x="96" y="330"/>
                    <a:pt x="144" y="425"/>
                    <a:pt x="203" y="496"/>
                  </a:cubicBezTo>
                  <a:cubicBezTo>
                    <a:pt x="227" y="544"/>
                    <a:pt x="275" y="556"/>
                    <a:pt x="334" y="556"/>
                  </a:cubicBezTo>
                  <a:cubicBezTo>
                    <a:pt x="358" y="556"/>
                    <a:pt x="394" y="544"/>
                    <a:pt x="417" y="532"/>
                  </a:cubicBezTo>
                  <a:cubicBezTo>
                    <a:pt x="501" y="484"/>
                    <a:pt x="513" y="377"/>
                    <a:pt x="465" y="306"/>
                  </a:cubicBezTo>
                  <a:cubicBezTo>
                    <a:pt x="417" y="246"/>
                    <a:pt x="382" y="175"/>
                    <a:pt x="346" y="92"/>
                  </a:cubicBezTo>
                  <a:cubicBezTo>
                    <a:pt x="312" y="40"/>
                    <a:pt x="259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8" name="Google Shape;12468;p82"/>
            <p:cNvSpPr/>
            <p:nvPr/>
          </p:nvSpPr>
          <p:spPr>
            <a:xfrm>
              <a:off x="3019408" y="2638907"/>
              <a:ext cx="16711" cy="16170"/>
            </a:xfrm>
            <a:custGeom>
              <a:avLst/>
              <a:gdLst/>
              <a:ahLst/>
              <a:cxnLst/>
              <a:rect l="l" t="t" r="r" b="b"/>
              <a:pathLst>
                <a:path w="525" h="508" extrusionOk="0">
                  <a:moveTo>
                    <a:pt x="346" y="1"/>
                  </a:moveTo>
                  <a:cubicBezTo>
                    <a:pt x="290" y="1"/>
                    <a:pt x="238" y="29"/>
                    <a:pt x="215" y="67"/>
                  </a:cubicBezTo>
                  <a:cubicBezTo>
                    <a:pt x="168" y="126"/>
                    <a:pt x="108" y="186"/>
                    <a:pt x="61" y="245"/>
                  </a:cubicBezTo>
                  <a:cubicBezTo>
                    <a:pt x="1" y="305"/>
                    <a:pt x="1" y="412"/>
                    <a:pt x="61" y="472"/>
                  </a:cubicBezTo>
                  <a:cubicBezTo>
                    <a:pt x="96" y="495"/>
                    <a:pt x="144" y="507"/>
                    <a:pt x="180" y="507"/>
                  </a:cubicBezTo>
                  <a:cubicBezTo>
                    <a:pt x="227" y="507"/>
                    <a:pt x="251" y="495"/>
                    <a:pt x="299" y="472"/>
                  </a:cubicBezTo>
                  <a:cubicBezTo>
                    <a:pt x="370" y="388"/>
                    <a:pt x="430" y="317"/>
                    <a:pt x="489" y="245"/>
                  </a:cubicBezTo>
                  <a:cubicBezTo>
                    <a:pt x="525" y="186"/>
                    <a:pt x="513" y="79"/>
                    <a:pt x="442" y="31"/>
                  </a:cubicBezTo>
                  <a:cubicBezTo>
                    <a:pt x="411" y="10"/>
                    <a:pt x="378" y="1"/>
                    <a:pt x="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9" name="Google Shape;12469;p82"/>
            <p:cNvSpPr/>
            <p:nvPr/>
          </p:nvSpPr>
          <p:spPr>
            <a:xfrm>
              <a:off x="3033063" y="2611087"/>
              <a:ext cx="12159" cy="18971"/>
            </a:xfrm>
            <a:custGeom>
              <a:avLst/>
              <a:gdLst/>
              <a:ahLst/>
              <a:cxnLst/>
              <a:rect l="l" t="t" r="r" b="b"/>
              <a:pathLst>
                <a:path w="382" h="596" extrusionOk="0">
                  <a:moveTo>
                    <a:pt x="203" y="0"/>
                  </a:moveTo>
                  <a:cubicBezTo>
                    <a:pt x="108" y="0"/>
                    <a:pt x="36" y="72"/>
                    <a:pt x="36" y="167"/>
                  </a:cubicBezTo>
                  <a:cubicBezTo>
                    <a:pt x="36" y="238"/>
                    <a:pt x="36" y="334"/>
                    <a:pt x="24" y="405"/>
                  </a:cubicBezTo>
                  <a:cubicBezTo>
                    <a:pt x="1" y="488"/>
                    <a:pt x="60" y="584"/>
                    <a:pt x="155" y="596"/>
                  </a:cubicBezTo>
                  <a:lnTo>
                    <a:pt x="179" y="596"/>
                  </a:lnTo>
                  <a:cubicBezTo>
                    <a:pt x="263" y="596"/>
                    <a:pt x="334" y="536"/>
                    <a:pt x="346" y="465"/>
                  </a:cubicBezTo>
                  <a:cubicBezTo>
                    <a:pt x="370" y="369"/>
                    <a:pt x="382" y="274"/>
                    <a:pt x="382" y="167"/>
                  </a:cubicBezTo>
                  <a:cubicBezTo>
                    <a:pt x="346" y="72"/>
                    <a:pt x="286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0" name="Google Shape;12470;p82"/>
            <p:cNvSpPr/>
            <p:nvPr/>
          </p:nvSpPr>
          <p:spPr>
            <a:xfrm>
              <a:off x="3024342" y="2583363"/>
              <a:ext cx="15947" cy="17888"/>
            </a:xfrm>
            <a:custGeom>
              <a:avLst/>
              <a:gdLst/>
              <a:ahLst/>
              <a:cxnLst/>
              <a:rect l="l" t="t" r="r" b="b"/>
              <a:pathLst>
                <a:path w="501" h="562" extrusionOk="0">
                  <a:moveTo>
                    <a:pt x="187" y="1"/>
                  </a:moveTo>
                  <a:cubicBezTo>
                    <a:pt x="154" y="1"/>
                    <a:pt x="119" y="13"/>
                    <a:pt x="84" y="38"/>
                  </a:cubicBezTo>
                  <a:cubicBezTo>
                    <a:pt x="13" y="97"/>
                    <a:pt x="1" y="193"/>
                    <a:pt x="60" y="264"/>
                  </a:cubicBezTo>
                  <a:cubicBezTo>
                    <a:pt x="96" y="324"/>
                    <a:pt x="144" y="395"/>
                    <a:pt x="179" y="466"/>
                  </a:cubicBezTo>
                  <a:cubicBezTo>
                    <a:pt x="203" y="526"/>
                    <a:pt x="263" y="562"/>
                    <a:pt x="322" y="562"/>
                  </a:cubicBezTo>
                  <a:cubicBezTo>
                    <a:pt x="358" y="562"/>
                    <a:pt x="370" y="562"/>
                    <a:pt x="394" y="550"/>
                  </a:cubicBezTo>
                  <a:cubicBezTo>
                    <a:pt x="477" y="502"/>
                    <a:pt x="501" y="407"/>
                    <a:pt x="465" y="324"/>
                  </a:cubicBezTo>
                  <a:cubicBezTo>
                    <a:pt x="417" y="228"/>
                    <a:pt x="370" y="145"/>
                    <a:pt x="310" y="74"/>
                  </a:cubicBezTo>
                  <a:cubicBezTo>
                    <a:pt x="276" y="25"/>
                    <a:pt x="233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1" name="Google Shape;12471;p82"/>
            <p:cNvSpPr/>
            <p:nvPr/>
          </p:nvSpPr>
          <p:spPr>
            <a:xfrm>
              <a:off x="2992894" y="2655808"/>
              <a:ext cx="19735" cy="12159"/>
            </a:xfrm>
            <a:custGeom>
              <a:avLst/>
              <a:gdLst/>
              <a:ahLst/>
              <a:cxnLst/>
              <a:rect l="l" t="t" r="r" b="b"/>
              <a:pathLst>
                <a:path w="620" h="382" extrusionOk="0">
                  <a:moveTo>
                    <a:pt x="437" y="0"/>
                  </a:moveTo>
                  <a:cubicBezTo>
                    <a:pt x="419" y="0"/>
                    <a:pt x="400" y="4"/>
                    <a:pt x="382" y="12"/>
                  </a:cubicBezTo>
                  <a:cubicBezTo>
                    <a:pt x="298" y="36"/>
                    <a:pt x="227" y="60"/>
                    <a:pt x="155" y="72"/>
                  </a:cubicBezTo>
                  <a:cubicBezTo>
                    <a:pt x="60" y="84"/>
                    <a:pt x="1" y="155"/>
                    <a:pt x="24" y="250"/>
                  </a:cubicBezTo>
                  <a:cubicBezTo>
                    <a:pt x="36" y="322"/>
                    <a:pt x="96" y="381"/>
                    <a:pt x="179" y="381"/>
                  </a:cubicBezTo>
                  <a:lnTo>
                    <a:pt x="203" y="381"/>
                  </a:lnTo>
                  <a:cubicBezTo>
                    <a:pt x="298" y="369"/>
                    <a:pt x="393" y="357"/>
                    <a:pt x="477" y="322"/>
                  </a:cubicBezTo>
                  <a:cubicBezTo>
                    <a:pt x="572" y="298"/>
                    <a:pt x="620" y="203"/>
                    <a:pt x="584" y="119"/>
                  </a:cubicBezTo>
                  <a:cubicBezTo>
                    <a:pt x="556" y="45"/>
                    <a:pt x="500" y="0"/>
                    <a:pt x="4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2" name="Google Shape;12472;p82"/>
            <p:cNvSpPr/>
            <p:nvPr/>
          </p:nvSpPr>
          <p:spPr>
            <a:xfrm>
              <a:off x="3000469" y="2566366"/>
              <a:ext cx="20117" cy="13655"/>
            </a:xfrm>
            <a:custGeom>
              <a:avLst/>
              <a:gdLst/>
              <a:ahLst/>
              <a:cxnLst/>
              <a:rect l="l" t="t" r="r" b="b"/>
              <a:pathLst>
                <a:path w="632" h="429" extrusionOk="0">
                  <a:moveTo>
                    <a:pt x="181" y="0"/>
                  </a:moveTo>
                  <a:cubicBezTo>
                    <a:pt x="116" y="0"/>
                    <a:pt x="55" y="43"/>
                    <a:pt x="36" y="107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358" y="405"/>
                  </a:lnTo>
                  <a:cubicBezTo>
                    <a:pt x="394" y="429"/>
                    <a:pt x="405" y="429"/>
                    <a:pt x="441" y="429"/>
                  </a:cubicBezTo>
                  <a:cubicBezTo>
                    <a:pt x="501" y="429"/>
                    <a:pt x="560" y="393"/>
                    <a:pt x="584" y="334"/>
                  </a:cubicBezTo>
                  <a:cubicBezTo>
                    <a:pt x="632" y="274"/>
                    <a:pt x="596" y="167"/>
                    <a:pt x="513" y="131"/>
                  </a:cubicBezTo>
                  <a:cubicBezTo>
                    <a:pt x="417" y="84"/>
                    <a:pt x="334" y="36"/>
                    <a:pt x="239" y="12"/>
                  </a:cubicBez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3" name="Google Shape;12473;p82"/>
            <p:cNvSpPr/>
            <p:nvPr/>
          </p:nvSpPr>
          <p:spPr>
            <a:xfrm>
              <a:off x="2972045" y="2565188"/>
              <a:ext cx="18971" cy="12191"/>
            </a:xfrm>
            <a:custGeom>
              <a:avLst/>
              <a:gdLst/>
              <a:ahLst/>
              <a:cxnLst/>
              <a:rect l="l" t="t" r="r" b="b"/>
              <a:pathLst>
                <a:path w="596" h="383" extrusionOk="0">
                  <a:moveTo>
                    <a:pt x="441" y="0"/>
                  </a:moveTo>
                  <a:cubicBezTo>
                    <a:pt x="434" y="0"/>
                    <a:pt x="426" y="1"/>
                    <a:pt x="417" y="2"/>
                  </a:cubicBezTo>
                  <a:cubicBezTo>
                    <a:pt x="310" y="13"/>
                    <a:pt x="227" y="25"/>
                    <a:pt x="144" y="61"/>
                  </a:cubicBezTo>
                  <a:cubicBezTo>
                    <a:pt x="48" y="85"/>
                    <a:pt x="1" y="180"/>
                    <a:pt x="36" y="264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203" y="383"/>
                    <a:pt x="215" y="383"/>
                    <a:pt x="227" y="371"/>
                  </a:cubicBezTo>
                  <a:cubicBezTo>
                    <a:pt x="298" y="347"/>
                    <a:pt x="370" y="323"/>
                    <a:pt x="453" y="311"/>
                  </a:cubicBezTo>
                  <a:cubicBezTo>
                    <a:pt x="536" y="299"/>
                    <a:pt x="596" y="228"/>
                    <a:pt x="596" y="133"/>
                  </a:cubicBezTo>
                  <a:cubicBezTo>
                    <a:pt x="585" y="56"/>
                    <a:pt x="524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4" name="Google Shape;12474;p82"/>
            <p:cNvSpPr/>
            <p:nvPr/>
          </p:nvSpPr>
          <p:spPr>
            <a:xfrm>
              <a:off x="2976597" y="2586451"/>
              <a:ext cx="32244" cy="61814"/>
            </a:xfrm>
            <a:custGeom>
              <a:avLst/>
              <a:gdLst/>
              <a:ahLst/>
              <a:cxnLst/>
              <a:rect l="l" t="t" r="r" b="b"/>
              <a:pathLst>
                <a:path w="1013" h="1942" extrusionOk="0">
                  <a:moveTo>
                    <a:pt x="501" y="0"/>
                  </a:moveTo>
                  <a:cubicBezTo>
                    <a:pt x="417" y="0"/>
                    <a:pt x="334" y="72"/>
                    <a:pt x="334" y="167"/>
                  </a:cubicBezTo>
                  <a:lnTo>
                    <a:pt x="334" y="310"/>
                  </a:lnTo>
                  <a:cubicBezTo>
                    <a:pt x="143" y="346"/>
                    <a:pt x="1" y="524"/>
                    <a:pt x="1" y="715"/>
                  </a:cubicBezTo>
                  <a:cubicBezTo>
                    <a:pt x="1" y="941"/>
                    <a:pt x="179" y="1131"/>
                    <a:pt x="417" y="1131"/>
                  </a:cubicBezTo>
                  <a:lnTo>
                    <a:pt x="608" y="1131"/>
                  </a:lnTo>
                  <a:cubicBezTo>
                    <a:pt x="655" y="1131"/>
                    <a:pt x="691" y="1179"/>
                    <a:pt x="691" y="1227"/>
                  </a:cubicBezTo>
                  <a:cubicBezTo>
                    <a:pt x="691" y="1262"/>
                    <a:pt x="655" y="1310"/>
                    <a:pt x="608" y="1310"/>
                  </a:cubicBezTo>
                  <a:lnTo>
                    <a:pt x="322" y="1310"/>
                  </a:lnTo>
                  <a:cubicBezTo>
                    <a:pt x="310" y="1239"/>
                    <a:pt x="251" y="1179"/>
                    <a:pt x="155" y="1179"/>
                  </a:cubicBezTo>
                  <a:cubicBezTo>
                    <a:pt x="72" y="1179"/>
                    <a:pt x="1" y="1250"/>
                    <a:pt x="1" y="1346"/>
                  </a:cubicBezTo>
                  <a:cubicBezTo>
                    <a:pt x="1" y="1501"/>
                    <a:pt x="132" y="1643"/>
                    <a:pt x="298" y="1643"/>
                  </a:cubicBezTo>
                  <a:lnTo>
                    <a:pt x="334" y="1643"/>
                  </a:lnTo>
                  <a:lnTo>
                    <a:pt x="334" y="1774"/>
                  </a:lnTo>
                  <a:cubicBezTo>
                    <a:pt x="334" y="1858"/>
                    <a:pt x="405" y="1941"/>
                    <a:pt x="501" y="1941"/>
                  </a:cubicBezTo>
                  <a:cubicBezTo>
                    <a:pt x="596" y="1941"/>
                    <a:pt x="667" y="1858"/>
                    <a:pt x="667" y="1774"/>
                  </a:cubicBezTo>
                  <a:lnTo>
                    <a:pt x="667" y="1620"/>
                  </a:lnTo>
                  <a:cubicBezTo>
                    <a:pt x="858" y="1596"/>
                    <a:pt x="1001" y="1417"/>
                    <a:pt x="1001" y="1227"/>
                  </a:cubicBezTo>
                  <a:cubicBezTo>
                    <a:pt x="1001" y="1000"/>
                    <a:pt x="834" y="810"/>
                    <a:pt x="596" y="810"/>
                  </a:cubicBezTo>
                  <a:lnTo>
                    <a:pt x="393" y="810"/>
                  </a:lnTo>
                  <a:cubicBezTo>
                    <a:pt x="358" y="810"/>
                    <a:pt x="310" y="762"/>
                    <a:pt x="310" y="715"/>
                  </a:cubicBezTo>
                  <a:cubicBezTo>
                    <a:pt x="310" y="667"/>
                    <a:pt x="358" y="631"/>
                    <a:pt x="393" y="631"/>
                  </a:cubicBezTo>
                  <a:lnTo>
                    <a:pt x="679" y="631"/>
                  </a:lnTo>
                  <a:cubicBezTo>
                    <a:pt x="691" y="703"/>
                    <a:pt x="751" y="762"/>
                    <a:pt x="846" y="762"/>
                  </a:cubicBezTo>
                  <a:cubicBezTo>
                    <a:pt x="929" y="762"/>
                    <a:pt x="1013" y="679"/>
                    <a:pt x="1013" y="596"/>
                  </a:cubicBezTo>
                  <a:cubicBezTo>
                    <a:pt x="1013" y="429"/>
                    <a:pt x="870" y="298"/>
                    <a:pt x="715" y="298"/>
                  </a:cubicBezTo>
                  <a:lnTo>
                    <a:pt x="667" y="298"/>
                  </a:lnTo>
                  <a:lnTo>
                    <a:pt x="667" y="167"/>
                  </a:lnTo>
                  <a:cubicBezTo>
                    <a:pt x="667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75" name="Google Shape;12475;p82"/>
          <p:cNvGrpSpPr/>
          <p:nvPr/>
        </p:nvGrpSpPr>
        <p:grpSpPr>
          <a:xfrm>
            <a:off x="4243558" y="3401110"/>
            <a:ext cx="559911" cy="366893"/>
            <a:chOff x="3207778" y="2474632"/>
            <a:chExt cx="419933" cy="275170"/>
          </a:xfrm>
          <a:solidFill>
            <a:schemeClr val="tx1"/>
          </a:solidFill>
        </p:grpSpPr>
        <p:sp>
          <p:nvSpPr>
            <p:cNvPr id="12476" name="Google Shape;12476;p82"/>
            <p:cNvSpPr/>
            <p:nvPr/>
          </p:nvSpPr>
          <p:spPr>
            <a:xfrm>
              <a:off x="3207778" y="2474632"/>
              <a:ext cx="419933" cy="275170"/>
            </a:xfrm>
            <a:custGeom>
              <a:avLst/>
              <a:gdLst/>
              <a:ahLst/>
              <a:cxnLst/>
              <a:rect l="l" t="t" r="r" b="b"/>
              <a:pathLst>
                <a:path w="13193" h="8645" extrusionOk="0">
                  <a:moveTo>
                    <a:pt x="9906" y="370"/>
                  </a:moveTo>
                  <a:lnTo>
                    <a:pt x="9906" y="3918"/>
                  </a:lnTo>
                  <a:lnTo>
                    <a:pt x="381" y="3918"/>
                  </a:lnTo>
                  <a:lnTo>
                    <a:pt x="381" y="370"/>
                  </a:lnTo>
                  <a:close/>
                  <a:moveTo>
                    <a:pt x="9906" y="4323"/>
                  </a:moveTo>
                  <a:lnTo>
                    <a:pt x="9906" y="7014"/>
                  </a:lnTo>
                  <a:cubicBezTo>
                    <a:pt x="9906" y="7514"/>
                    <a:pt x="10133" y="7966"/>
                    <a:pt x="10490" y="8264"/>
                  </a:cubicBezTo>
                  <a:lnTo>
                    <a:pt x="1632" y="8264"/>
                  </a:lnTo>
                  <a:cubicBezTo>
                    <a:pt x="953" y="8264"/>
                    <a:pt x="381" y="7692"/>
                    <a:pt x="381" y="7014"/>
                  </a:cubicBezTo>
                  <a:lnTo>
                    <a:pt x="381" y="4323"/>
                  </a:lnTo>
                  <a:close/>
                  <a:moveTo>
                    <a:pt x="12169" y="1620"/>
                  </a:moveTo>
                  <a:cubicBezTo>
                    <a:pt x="12514" y="1620"/>
                    <a:pt x="12812" y="1906"/>
                    <a:pt x="12812" y="2263"/>
                  </a:cubicBezTo>
                  <a:lnTo>
                    <a:pt x="12812" y="7014"/>
                  </a:lnTo>
                  <a:cubicBezTo>
                    <a:pt x="12812" y="7692"/>
                    <a:pt x="12240" y="8264"/>
                    <a:pt x="11561" y="8264"/>
                  </a:cubicBezTo>
                  <a:cubicBezTo>
                    <a:pt x="10871" y="8264"/>
                    <a:pt x="10311" y="7692"/>
                    <a:pt x="10311" y="7014"/>
                  </a:cubicBezTo>
                  <a:lnTo>
                    <a:pt x="10311" y="6371"/>
                  </a:lnTo>
                  <a:lnTo>
                    <a:pt x="11347" y="6371"/>
                  </a:lnTo>
                  <a:cubicBezTo>
                    <a:pt x="11454" y="6371"/>
                    <a:pt x="11549" y="6276"/>
                    <a:pt x="11549" y="6180"/>
                  </a:cubicBezTo>
                  <a:lnTo>
                    <a:pt x="11549" y="3799"/>
                  </a:lnTo>
                  <a:cubicBezTo>
                    <a:pt x="11549" y="3692"/>
                    <a:pt x="11454" y="3597"/>
                    <a:pt x="11347" y="3597"/>
                  </a:cubicBezTo>
                  <a:cubicBezTo>
                    <a:pt x="11252" y="3597"/>
                    <a:pt x="11157" y="3692"/>
                    <a:pt x="11157" y="3799"/>
                  </a:cubicBezTo>
                  <a:lnTo>
                    <a:pt x="11157" y="5978"/>
                  </a:lnTo>
                  <a:lnTo>
                    <a:pt x="10299" y="5978"/>
                  </a:lnTo>
                  <a:lnTo>
                    <a:pt x="10299" y="1620"/>
                  </a:lnTo>
                  <a:lnTo>
                    <a:pt x="11371" y="1620"/>
                  </a:lnTo>
                  <a:cubicBezTo>
                    <a:pt x="11228" y="1799"/>
                    <a:pt x="11145" y="2013"/>
                    <a:pt x="11145" y="2263"/>
                  </a:cubicBezTo>
                  <a:lnTo>
                    <a:pt x="11145" y="2906"/>
                  </a:lnTo>
                  <a:cubicBezTo>
                    <a:pt x="11145" y="3001"/>
                    <a:pt x="11228" y="3097"/>
                    <a:pt x="11335" y="3097"/>
                  </a:cubicBezTo>
                  <a:cubicBezTo>
                    <a:pt x="11442" y="3097"/>
                    <a:pt x="11526" y="3001"/>
                    <a:pt x="11526" y="2906"/>
                  </a:cubicBezTo>
                  <a:lnTo>
                    <a:pt x="11526" y="2263"/>
                  </a:lnTo>
                  <a:cubicBezTo>
                    <a:pt x="11526" y="1918"/>
                    <a:pt x="11811" y="1620"/>
                    <a:pt x="12169" y="1620"/>
                  </a:cubicBezTo>
                  <a:close/>
                  <a:moveTo>
                    <a:pt x="191" y="1"/>
                  </a:moveTo>
                  <a:cubicBezTo>
                    <a:pt x="84" y="1"/>
                    <a:pt x="0" y="96"/>
                    <a:pt x="0" y="191"/>
                  </a:cubicBezTo>
                  <a:lnTo>
                    <a:pt x="0" y="7014"/>
                  </a:lnTo>
                  <a:cubicBezTo>
                    <a:pt x="0" y="7919"/>
                    <a:pt x="727" y="8645"/>
                    <a:pt x="1632" y="8645"/>
                  </a:cubicBezTo>
                  <a:lnTo>
                    <a:pt x="11549" y="8645"/>
                  </a:lnTo>
                  <a:cubicBezTo>
                    <a:pt x="12454" y="8645"/>
                    <a:pt x="13181" y="7919"/>
                    <a:pt x="13181" y="7014"/>
                  </a:cubicBezTo>
                  <a:lnTo>
                    <a:pt x="13181" y="2263"/>
                  </a:lnTo>
                  <a:cubicBezTo>
                    <a:pt x="13193" y="1680"/>
                    <a:pt x="12740" y="1239"/>
                    <a:pt x="12169" y="1239"/>
                  </a:cubicBezTo>
                  <a:lnTo>
                    <a:pt x="10299" y="1239"/>
                  </a:lnTo>
                  <a:lnTo>
                    <a:pt x="10299" y="191"/>
                  </a:lnTo>
                  <a:cubicBezTo>
                    <a:pt x="10299" y="96"/>
                    <a:pt x="10204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7" name="Google Shape;12477;p82"/>
            <p:cNvSpPr/>
            <p:nvPr/>
          </p:nvSpPr>
          <p:spPr>
            <a:xfrm>
              <a:off x="3449559" y="2493985"/>
              <a:ext cx="46663" cy="98546"/>
            </a:xfrm>
            <a:custGeom>
              <a:avLst/>
              <a:gdLst/>
              <a:ahLst/>
              <a:cxnLst/>
              <a:rect l="l" t="t" r="r" b="b"/>
              <a:pathLst>
                <a:path w="1466" h="3096" extrusionOk="0">
                  <a:moveTo>
                    <a:pt x="739" y="0"/>
                  </a:moveTo>
                  <a:cubicBezTo>
                    <a:pt x="632" y="0"/>
                    <a:pt x="536" y="95"/>
                    <a:pt x="536" y="203"/>
                  </a:cubicBezTo>
                  <a:lnTo>
                    <a:pt x="536" y="417"/>
                  </a:lnTo>
                  <a:cubicBezTo>
                    <a:pt x="227" y="476"/>
                    <a:pt x="1" y="750"/>
                    <a:pt x="1" y="1072"/>
                  </a:cubicBezTo>
                  <a:cubicBezTo>
                    <a:pt x="1" y="1453"/>
                    <a:pt x="298" y="1750"/>
                    <a:pt x="679" y="1750"/>
                  </a:cubicBezTo>
                  <a:lnTo>
                    <a:pt x="810" y="1750"/>
                  </a:lnTo>
                  <a:cubicBezTo>
                    <a:pt x="953" y="1750"/>
                    <a:pt x="1096" y="1869"/>
                    <a:pt x="1096" y="2024"/>
                  </a:cubicBezTo>
                  <a:cubicBezTo>
                    <a:pt x="1096" y="2191"/>
                    <a:pt x="977" y="2310"/>
                    <a:pt x="810" y="2310"/>
                  </a:cubicBezTo>
                  <a:lnTo>
                    <a:pt x="596" y="2310"/>
                  </a:lnTo>
                  <a:cubicBezTo>
                    <a:pt x="477" y="2310"/>
                    <a:pt x="393" y="2215"/>
                    <a:pt x="393" y="2096"/>
                  </a:cubicBezTo>
                  <a:cubicBezTo>
                    <a:pt x="393" y="2000"/>
                    <a:pt x="298" y="1905"/>
                    <a:pt x="203" y="1905"/>
                  </a:cubicBezTo>
                  <a:cubicBezTo>
                    <a:pt x="96" y="1905"/>
                    <a:pt x="1" y="2000"/>
                    <a:pt x="1" y="2096"/>
                  </a:cubicBezTo>
                  <a:cubicBezTo>
                    <a:pt x="1" y="2417"/>
                    <a:pt x="239" y="2667"/>
                    <a:pt x="536" y="2691"/>
                  </a:cubicBezTo>
                  <a:lnTo>
                    <a:pt x="536" y="2905"/>
                  </a:lnTo>
                  <a:cubicBezTo>
                    <a:pt x="536" y="3012"/>
                    <a:pt x="632" y="3096"/>
                    <a:pt x="739" y="3096"/>
                  </a:cubicBezTo>
                  <a:cubicBezTo>
                    <a:pt x="834" y="3096"/>
                    <a:pt x="929" y="3012"/>
                    <a:pt x="929" y="2905"/>
                  </a:cubicBezTo>
                  <a:lnTo>
                    <a:pt x="929" y="2679"/>
                  </a:lnTo>
                  <a:cubicBezTo>
                    <a:pt x="1239" y="2620"/>
                    <a:pt x="1465" y="2358"/>
                    <a:pt x="1465" y="2024"/>
                  </a:cubicBezTo>
                  <a:cubicBezTo>
                    <a:pt x="1465" y="1655"/>
                    <a:pt x="1167" y="1358"/>
                    <a:pt x="798" y="1358"/>
                  </a:cubicBezTo>
                  <a:lnTo>
                    <a:pt x="655" y="1358"/>
                  </a:lnTo>
                  <a:cubicBezTo>
                    <a:pt x="513" y="1358"/>
                    <a:pt x="382" y="1238"/>
                    <a:pt x="382" y="1072"/>
                  </a:cubicBezTo>
                  <a:cubicBezTo>
                    <a:pt x="382" y="929"/>
                    <a:pt x="501" y="798"/>
                    <a:pt x="655" y="798"/>
                  </a:cubicBezTo>
                  <a:lnTo>
                    <a:pt x="870" y="798"/>
                  </a:lnTo>
                  <a:cubicBezTo>
                    <a:pt x="989" y="798"/>
                    <a:pt x="1072" y="881"/>
                    <a:pt x="1072" y="1000"/>
                  </a:cubicBezTo>
                  <a:lnTo>
                    <a:pt x="1072" y="1131"/>
                  </a:lnTo>
                  <a:cubicBezTo>
                    <a:pt x="1072" y="1238"/>
                    <a:pt x="1167" y="1334"/>
                    <a:pt x="1275" y="1334"/>
                  </a:cubicBezTo>
                  <a:cubicBezTo>
                    <a:pt x="1370" y="1334"/>
                    <a:pt x="1465" y="1238"/>
                    <a:pt x="1465" y="1131"/>
                  </a:cubicBezTo>
                  <a:lnTo>
                    <a:pt x="1465" y="1000"/>
                  </a:lnTo>
                  <a:cubicBezTo>
                    <a:pt x="1465" y="691"/>
                    <a:pt x="1227" y="441"/>
                    <a:pt x="929" y="405"/>
                  </a:cubicBezTo>
                  <a:lnTo>
                    <a:pt x="929" y="203"/>
                  </a:lnTo>
                  <a:cubicBezTo>
                    <a:pt x="929" y="95"/>
                    <a:pt x="834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8" name="Google Shape;12478;p82"/>
            <p:cNvSpPr/>
            <p:nvPr/>
          </p:nvSpPr>
          <p:spPr>
            <a:xfrm>
              <a:off x="3247566" y="2507226"/>
              <a:ext cx="51565" cy="71681"/>
            </a:xfrm>
            <a:custGeom>
              <a:avLst/>
              <a:gdLst/>
              <a:ahLst/>
              <a:cxnLst/>
              <a:rect l="l" t="t" r="r" b="b"/>
              <a:pathLst>
                <a:path w="1620" h="2252" extrusionOk="0">
                  <a:moveTo>
                    <a:pt x="1429" y="1"/>
                  </a:moveTo>
                  <a:cubicBezTo>
                    <a:pt x="1322" y="1"/>
                    <a:pt x="1227" y="96"/>
                    <a:pt x="1227" y="203"/>
                  </a:cubicBezTo>
                  <a:lnTo>
                    <a:pt x="1227" y="1418"/>
                  </a:lnTo>
                  <a:lnTo>
                    <a:pt x="358" y="96"/>
                  </a:lnTo>
                  <a:cubicBezTo>
                    <a:pt x="323" y="44"/>
                    <a:pt x="256" y="11"/>
                    <a:pt x="195" y="11"/>
                  </a:cubicBezTo>
                  <a:cubicBezTo>
                    <a:pt x="172" y="11"/>
                    <a:pt x="151" y="15"/>
                    <a:pt x="132" y="25"/>
                  </a:cubicBezTo>
                  <a:cubicBezTo>
                    <a:pt x="60" y="49"/>
                    <a:pt x="1" y="120"/>
                    <a:pt x="1" y="203"/>
                  </a:cubicBezTo>
                  <a:lnTo>
                    <a:pt x="1" y="2061"/>
                  </a:lnTo>
                  <a:cubicBezTo>
                    <a:pt x="1" y="2168"/>
                    <a:pt x="84" y="2251"/>
                    <a:pt x="191" y="2251"/>
                  </a:cubicBezTo>
                  <a:cubicBezTo>
                    <a:pt x="298" y="2251"/>
                    <a:pt x="382" y="2168"/>
                    <a:pt x="382" y="2061"/>
                  </a:cubicBezTo>
                  <a:lnTo>
                    <a:pt x="382" y="834"/>
                  </a:lnTo>
                  <a:lnTo>
                    <a:pt x="1263" y="2168"/>
                  </a:lnTo>
                  <a:cubicBezTo>
                    <a:pt x="1289" y="2221"/>
                    <a:pt x="1356" y="2248"/>
                    <a:pt x="1428" y="2248"/>
                  </a:cubicBezTo>
                  <a:cubicBezTo>
                    <a:pt x="1452" y="2248"/>
                    <a:pt x="1477" y="2245"/>
                    <a:pt x="1501" y="2239"/>
                  </a:cubicBezTo>
                  <a:cubicBezTo>
                    <a:pt x="1572" y="2204"/>
                    <a:pt x="1620" y="2132"/>
                    <a:pt x="1620" y="2061"/>
                  </a:cubicBezTo>
                  <a:lnTo>
                    <a:pt x="1620" y="203"/>
                  </a:lnTo>
                  <a:cubicBezTo>
                    <a:pt x="1620" y="96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9" name="Google Shape;12479;p82"/>
            <p:cNvSpPr/>
            <p:nvPr/>
          </p:nvSpPr>
          <p:spPr>
            <a:xfrm>
              <a:off x="3312754" y="2507990"/>
              <a:ext cx="45135" cy="71299"/>
            </a:xfrm>
            <a:custGeom>
              <a:avLst/>
              <a:gdLst/>
              <a:ahLst/>
              <a:cxnLst/>
              <a:rect l="l" t="t" r="r" b="b"/>
              <a:pathLst>
                <a:path w="1418" h="2240" extrusionOk="0">
                  <a:moveTo>
                    <a:pt x="191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049"/>
                  </a:lnTo>
                  <a:cubicBezTo>
                    <a:pt x="0" y="2156"/>
                    <a:pt x="96" y="2239"/>
                    <a:pt x="191" y="2239"/>
                  </a:cubicBezTo>
                  <a:lnTo>
                    <a:pt x="1227" y="2239"/>
                  </a:lnTo>
                  <a:cubicBezTo>
                    <a:pt x="1322" y="2239"/>
                    <a:pt x="1417" y="2156"/>
                    <a:pt x="1417" y="2049"/>
                  </a:cubicBezTo>
                  <a:cubicBezTo>
                    <a:pt x="1417" y="1930"/>
                    <a:pt x="1346" y="1846"/>
                    <a:pt x="1227" y="1846"/>
                  </a:cubicBezTo>
                  <a:lnTo>
                    <a:pt x="393" y="1846"/>
                  </a:lnTo>
                  <a:lnTo>
                    <a:pt x="393" y="1203"/>
                  </a:lnTo>
                  <a:lnTo>
                    <a:pt x="1024" y="1203"/>
                  </a:lnTo>
                  <a:cubicBezTo>
                    <a:pt x="1132" y="1203"/>
                    <a:pt x="1227" y="1108"/>
                    <a:pt x="1227" y="1013"/>
                  </a:cubicBezTo>
                  <a:cubicBezTo>
                    <a:pt x="1227" y="906"/>
                    <a:pt x="1132" y="810"/>
                    <a:pt x="1024" y="810"/>
                  </a:cubicBezTo>
                  <a:lnTo>
                    <a:pt x="393" y="810"/>
                  </a:lnTo>
                  <a:lnTo>
                    <a:pt x="393" y="382"/>
                  </a:lnTo>
                  <a:lnTo>
                    <a:pt x="1227" y="382"/>
                  </a:lnTo>
                  <a:cubicBezTo>
                    <a:pt x="1322" y="382"/>
                    <a:pt x="1417" y="298"/>
                    <a:pt x="1417" y="191"/>
                  </a:cubicBezTo>
                  <a:cubicBezTo>
                    <a:pt x="1417" y="84"/>
                    <a:pt x="132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0" name="Google Shape;12480;p82"/>
            <p:cNvSpPr/>
            <p:nvPr/>
          </p:nvSpPr>
          <p:spPr>
            <a:xfrm>
              <a:off x="3372626" y="2507194"/>
              <a:ext cx="65602" cy="71395"/>
            </a:xfrm>
            <a:custGeom>
              <a:avLst/>
              <a:gdLst/>
              <a:ahLst/>
              <a:cxnLst/>
              <a:rect l="l" t="t" r="r" b="b"/>
              <a:pathLst>
                <a:path w="2061" h="2243" extrusionOk="0">
                  <a:moveTo>
                    <a:pt x="200" y="1"/>
                  </a:moveTo>
                  <a:cubicBezTo>
                    <a:pt x="193" y="1"/>
                    <a:pt x="186" y="1"/>
                    <a:pt x="179" y="2"/>
                  </a:cubicBezTo>
                  <a:cubicBezTo>
                    <a:pt x="72" y="26"/>
                    <a:pt x="1" y="109"/>
                    <a:pt x="13" y="216"/>
                  </a:cubicBezTo>
                  <a:lnTo>
                    <a:pt x="215" y="2074"/>
                  </a:lnTo>
                  <a:cubicBezTo>
                    <a:pt x="239" y="2169"/>
                    <a:pt x="298" y="2228"/>
                    <a:pt x="382" y="2240"/>
                  </a:cubicBezTo>
                  <a:cubicBezTo>
                    <a:pt x="391" y="2242"/>
                    <a:pt x="401" y="2242"/>
                    <a:pt x="410" y="2242"/>
                  </a:cubicBezTo>
                  <a:cubicBezTo>
                    <a:pt x="493" y="2242"/>
                    <a:pt x="564" y="2196"/>
                    <a:pt x="596" y="2121"/>
                  </a:cubicBezTo>
                  <a:lnTo>
                    <a:pt x="1036" y="1097"/>
                  </a:lnTo>
                  <a:lnTo>
                    <a:pt x="1489" y="2121"/>
                  </a:lnTo>
                  <a:cubicBezTo>
                    <a:pt x="1510" y="2196"/>
                    <a:pt x="1589" y="2242"/>
                    <a:pt x="1665" y="2242"/>
                  </a:cubicBezTo>
                  <a:cubicBezTo>
                    <a:pt x="1674" y="2242"/>
                    <a:pt x="1683" y="2242"/>
                    <a:pt x="1691" y="2240"/>
                  </a:cubicBezTo>
                  <a:cubicBezTo>
                    <a:pt x="1787" y="2228"/>
                    <a:pt x="1846" y="2145"/>
                    <a:pt x="1858" y="2074"/>
                  </a:cubicBezTo>
                  <a:lnTo>
                    <a:pt x="2060" y="216"/>
                  </a:lnTo>
                  <a:cubicBezTo>
                    <a:pt x="2037" y="109"/>
                    <a:pt x="1965" y="26"/>
                    <a:pt x="1846" y="2"/>
                  </a:cubicBezTo>
                  <a:cubicBezTo>
                    <a:pt x="1838" y="1"/>
                    <a:pt x="1830" y="1"/>
                    <a:pt x="1823" y="1"/>
                  </a:cubicBezTo>
                  <a:cubicBezTo>
                    <a:pt x="1724" y="1"/>
                    <a:pt x="1632" y="69"/>
                    <a:pt x="1632" y="169"/>
                  </a:cubicBezTo>
                  <a:lnTo>
                    <a:pt x="1513" y="1300"/>
                  </a:lnTo>
                  <a:lnTo>
                    <a:pt x="1191" y="526"/>
                  </a:lnTo>
                  <a:cubicBezTo>
                    <a:pt x="1161" y="454"/>
                    <a:pt x="1087" y="419"/>
                    <a:pt x="1013" y="419"/>
                  </a:cubicBezTo>
                  <a:cubicBezTo>
                    <a:pt x="938" y="419"/>
                    <a:pt x="864" y="454"/>
                    <a:pt x="834" y="526"/>
                  </a:cubicBezTo>
                  <a:lnTo>
                    <a:pt x="501" y="1300"/>
                  </a:lnTo>
                  <a:lnTo>
                    <a:pt x="382" y="169"/>
                  </a:lnTo>
                  <a:cubicBezTo>
                    <a:pt x="371" y="69"/>
                    <a:pt x="288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1" name="Google Shape;12481;p82"/>
            <p:cNvSpPr/>
            <p:nvPr/>
          </p:nvSpPr>
          <p:spPr>
            <a:xfrm>
              <a:off x="3247566" y="2632286"/>
              <a:ext cx="97432" cy="12541"/>
            </a:xfrm>
            <a:custGeom>
              <a:avLst/>
              <a:gdLst/>
              <a:ahLst/>
              <a:cxnLst/>
              <a:rect l="l" t="t" r="r" b="b"/>
              <a:pathLst>
                <a:path w="3061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870" y="394"/>
                  </a:lnTo>
                  <a:cubicBezTo>
                    <a:pt x="2977" y="394"/>
                    <a:pt x="3060" y="299"/>
                    <a:pt x="3060" y="203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2" name="Google Shape;12482;p82"/>
            <p:cNvSpPr/>
            <p:nvPr/>
          </p:nvSpPr>
          <p:spPr>
            <a:xfrm>
              <a:off x="3371862" y="2632286"/>
              <a:ext cx="124360" cy="12541"/>
            </a:xfrm>
            <a:custGeom>
              <a:avLst/>
              <a:gdLst/>
              <a:ahLst/>
              <a:cxnLst/>
              <a:rect l="l" t="t" r="r" b="b"/>
              <a:pathLst>
                <a:path w="3907" h="394" extrusionOk="0">
                  <a:moveTo>
                    <a:pt x="203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9"/>
                    <a:pt x="96" y="394"/>
                    <a:pt x="203" y="394"/>
                  </a:cubicBezTo>
                  <a:lnTo>
                    <a:pt x="3716" y="394"/>
                  </a:lnTo>
                  <a:cubicBezTo>
                    <a:pt x="3811" y="394"/>
                    <a:pt x="3906" y="299"/>
                    <a:pt x="3906" y="203"/>
                  </a:cubicBezTo>
                  <a:cubicBezTo>
                    <a:pt x="3906" y="84"/>
                    <a:pt x="3811" y="1"/>
                    <a:pt x="3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3" name="Google Shape;12483;p82"/>
            <p:cNvSpPr/>
            <p:nvPr/>
          </p:nvSpPr>
          <p:spPr>
            <a:xfrm>
              <a:off x="3247566" y="2665262"/>
              <a:ext cx="51565" cy="12159"/>
            </a:xfrm>
            <a:custGeom>
              <a:avLst/>
              <a:gdLst/>
              <a:ahLst/>
              <a:cxnLst/>
              <a:rect l="l" t="t" r="r" b="b"/>
              <a:pathLst>
                <a:path w="1620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29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4" name="Google Shape;12484;p82"/>
            <p:cNvSpPr/>
            <p:nvPr/>
          </p:nvSpPr>
          <p:spPr>
            <a:xfrm>
              <a:off x="3247566" y="2697856"/>
              <a:ext cx="97432" cy="12159"/>
            </a:xfrm>
            <a:custGeom>
              <a:avLst/>
              <a:gdLst/>
              <a:ahLst/>
              <a:cxnLst/>
              <a:rect l="l" t="t" r="r" b="b"/>
              <a:pathLst>
                <a:path w="306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2870" y="382"/>
                  </a:lnTo>
                  <a:cubicBezTo>
                    <a:pt x="2977" y="382"/>
                    <a:pt x="3060" y="298"/>
                    <a:pt x="3060" y="191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5" name="Google Shape;12485;p82"/>
            <p:cNvSpPr/>
            <p:nvPr/>
          </p:nvSpPr>
          <p:spPr>
            <a:xfrm>
              <a:off x="3312754" y="2665262"/>
              <a:ext cx="32244" cy="12159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98"/>
                    <a:pt x="96" y="382"/>
                    <a:pt x="191" y="382"/>
                  </a:cubicBezTo>
                  <a:lnTo>
                    <a:pt x="822" y="382"/>
                  </a:lnTo>
                  <a:cubicBezTo>
                    <a:pt x="929" y="382"/>
                    <a:pt x="1012" y="298"/>
                    <a:pt x="1012" y="191"/>
                  </a:cubicBezTo>
                  <a:cubicBezTo>
                    <a:pt x="1012" y="84"/>
                    <a:pt x="929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6" name="Google Shape;12486;p82"/>
            <p:cNvSpPr/>
            <p:nvPr/>
          </p:nvSpPr>
          <p:spPr>
            <a:xfrm>
              <a:off x="3371862" y="2665262"/>
              <a:ext cx="58408" cy="12159"/>
            </a:xfrm>
            <a:custGeom>
              <a:avLst/>
              <a:gdLst/>
              <a:ahLst/>
              <a:cxnLst/>
              <a:rect l="l" t="t" r="r" b="b"/>
              <a:pathLst>
                <a:path w="1835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644" y="382"/>
                  </a:lnTo>
                  <a:cubicBezTo>
                    <a:pt x="1751" y="382"/>
                    <a:pt x="1834" y="298"/>
                    <a:pt x="1834" y="191"/>
                  </a:cubicBezTo>
                  <a:cubicBezTo>
                    <a:pt x="1834" y="84"/>
                    <a:pt x="1751" y="1"/>
                    <a:pt x="1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7" name="Google Shape;12487;p82"/>
            <p:cNvSpPr/>
            <p:nvPr/>
          </p:nvSpPr>
          <p:spPr>
            <a:xfrm>
              <a:off x="3444625" y="2665262"/>
              <a:ext cx="51596" cy="12159"/>
            </a:xfrm>
            <a:custGeom>
              <a:avLst/>
              <a:gdLst/>
              <a:ahLst/>
              <a:cxnLst/>
              <a:rect l="l" t="t" r="r" b="b"/>
              <a:pathLst>
                <a:path w="162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30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8" name="Google Shape;12488;p82"/>
            <p:cNvSpPr/>
            <p:nvPr/>
          </p:nvSpPr>
          <p:spPr>
            <a:xfrm>
              <a:off x="3371862" y="2697856"/>
              <a:ext cx="84922" cy="12159"/>
            </a:xfrm>
            <a:custGeom>
              <a:avLst/>
              <a:gdLst/>
              <a:ahLst/>
              <a:cxnLst/>
              <a:rect l="l" t="t" r="r" b="b"/>
              <a:pathLst>
                <a:path w="2668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2477" y="382"/>
                  </a:lnTo>
                  <a:cubicBezTo>
                    <a:pt x="2584" y="382"/>
                    <a:pt x="2668" y="298"/>
                    <a:pt x="2668" y="191"/>
                  </a:cubicBezTo>
                  <a:cubicBezTo>
                    <a:pt x="2668" y="84"/>
                    <a:pt x="2584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9" name="Google Shape;12489;p82"/>
            <p:cNvSpPr/>
            <p:nvPr/>
          </p:nvSpPr>
          <p:spPr>
            <a:xfrm>
              <a:off x="3470408" y="2697856"/>
              <a:ext cx="25814" cy="12159"/>
            </a:xfrm>
            <a:custGeom>
              <a:avLst/>
              <a:gdLst/>
              <a:ahLst/>
              <a:cxnLst/>
              <a:rect l="l" t="t" r="r" b="b"/>
              <a:pathLst>
                <a:path w="811" h="382" extrusionOk="0"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cubicBezTo>
                    <a:pt x="0" y="298"/>
                    <a:pt x="96" y="382"/>
                    <a:pt x="203" y="382"/>
                  </a:cubicBezTo>
                  <a:lnTo>
                    <a:pt x="620" y="382"/>
                  </a:lnTo>
                  <a:cubicBezTo>
                    <a:pt x="715" y="382"/>
                    <a:pt x="810" y="298"/>
                    <a:pt x="810" y="191"/>
                  </a:cubicBezTo>
                  <a:cubicBezTo>
                    <a:pt x="810" y="84"/>
                    <a:pt x="715" y="1"/>
                    <a:pt x="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90" name="Google Shape;12490;p82"/>
          <p:cNvGrpSpPr/>
          <p:nvPr/>
        </p:nvGrpSpPr>
        <p:grpSpPr>
          <a:xfrm>
            <a:off x="8099020" y="3376367"/>
            <a:ext cx="450245" cy="418925"/>
            <a:chOff x="6099375" y="2456075"/>
            <a:chExt cx="337684" cy="314194"/>
          </a:xfrm>
          <a:solidFill>
            <a:schemeClr val="tx1"/>
          </a:solidFill>
        </p:grpSpPr>
        <p:sp>
          <p:nvSpPr>
            <p:cNvPr id="12491" name="Google Shape;12491;p82"/>
            <p:cNvSpPr/>
            <p:nvPr/>
          </p:nvSpPr>
          <p:spPr>
            <a:xfrm>
              <a:off x="6099375" y="2456075"/>
              <a:ext cx="337684" cy="314194"/>
            </a:xfrm>
            <a:custGeom>
              <a:avLst/>
              <a:gdLst/>
              <a:ahLst/>
              <a:cxnLst/>
              <a:rect l="l" t="t" r="r" b="b"/>
              <a:pathLst>
                <a:path w="10609" h="9871" extrusionOk="0">
                  <a:moveTo>
                    <a:pt x="322" y="5025"/>
                  </a:moveTo>
                  <a:cubicBezTo>
                    <a:pt x="536" y="5227"/>
                    <a:pt x="857" y="5418"/>
                    <a:pt x="1274" y="5585"/>
                  </a:cubicBezTo>
                  <a:cubicBezTo>
                    <a:pt x="2048" y="5882"/>
                    <a:pt x="3060" y="6049"/>
                    <a:pt x="4143" y="6049"/>
                  </a:cubicBezTo>
                  <a:lnTo>
                    <a:pt x="4417" y="6049"/>
                  </a:lnTo>
                  <a:cubicBezTo>
                    <a:pt x="4429" y="6061"/>
                    <a:pt x="4465" y="6073"/>
                    <a:pt x="4477" y="6097"/>
                  </a:cubicBezTo>
                  <a:lnTo>
                    <a:pt x="4905" y="6347"/>
                  </a:lnTo>
                  <a:cubicBezTo>
                    <a:pt x="4894" y="6466"/>
                    <a:pt x="4882" y="6585"/>
                    <a:pt x="4882" y="6692"/>
                  </a:cubicBezTo>
                  <a:cubicBezTo>
                    <a:pt x="4882" y="6811"/>
                    <a:pt x="4894" y="6930"/>
                    <a:pt x="4905" y="7025"/>
                  </a:cubicBezTo>
                  <a:lnTo>
                    <a:pt x="4477" y="7287"/>
                  </a:lnTo>
                  <a:cubicBezTo>
                    <a:pt x="4405" y="7323"/>
                    <a:pt x="4358" y="7382"/>
                    <a:pt x="4346" y="7466"/>
                  </a:cubicBezTo>
                  <a:cubicBezTo>
                    <a:pt x="4322" y="7537"/>
                    <a:pt x="4322" y="7609"/>
                    <a:pt x="4370" y="7680"/>
                  </a:cubicBezTo>
                  <a:lnTo>
                    <a:pt x="4608" y="8085"/>
                  </a:lnTo>
                  <a:cubicBezTo>
                    <a:pt x="4564" y="8081"/>
                    <a:pt x="4517" y="8080"/>
                    <a:pt x="4467" y="8080"/>
                  </a:cubicBezTo>
                  <a:cubicBezTo>
                    <a:pt x="4368" y="8080"/>
                    <a:pt x="4263" y="8085"/>
                    <a:pt x="4167" y="8085"/>
                  </a:cubicBezTo>
                  <a:cubicBezTo>
                    <a:pt x="3120" y="8085"/>
                    <a:pt x="2143" y="7942"/>
                    <a:pt x="1393" y="7656"/>
                  </a:cubicBezTo>
                  <a:cubicBezTo>
                    <a:pt x="714" y="7406"/>
                    <a:pt x="322" y="7061"/>
                    <a:pt x="322" y="6728"/>
                  </a:cubicBezTo>
                  <a:lnTo>
                    <a:pt x="322" y="5025"/>
                  </a:lnTo>
                  <a:close/>
                  <a:moveTo>
                    <a:pt x="4132" y="1"/>
                  </a:moveTo>
                  <a:cubicBezTo>
                    <a:pt x="3048" y="1"/>
                    <a:pt x="2036" y="167"/>
                    <a:pt x="1262" y="465"/>
                  </a:cubicBezTo>
                  <a:cubicBezTo>
                    <a:pt x="441" y="774"/>
                    <a:pt x="0" y="1215"/>
                    <a:pt x="0" y="1691"/>
                  </a:cubicBezTo>
                  <a:lnTo>
                    <a:pt x="0" y="6751"/>
                  </a:lnTo>
                  <a:cubicBezTo>
                    <a:pt x="0" y="7228"/>
                    <a:pt x="441" y="7656"/>
                    <a:pt x="1262" y="7966"/>
                  </a:cubicBezTo>
                  <a:cubicBezTo>
                    <a:pt x="2036" y="8264"/>
                    <a:pt x="3048" y="8430"/>
                    <a:pt x="4132" y="8430"/>
                  </a:cubicBezTo>
                  <a:cubicBezTo>
                    <a:pt x="4346" y="8430"/>
                    <a:pt x="4548" y="8430"/>
                    <a:pt x="4763" y="8418"/>
                  </a:cubicBezTo>
                  <a:lnTo>
                    <a:pt x="5025" y="8871"/>
                  </a:lnTo>
                  <a:cubicBezTo>
                    <a:pt x="5072" y="8954"/>
                    <a:pt x="5132" y="8990"/>
                    <a:pt x="5203" y="9014"/>
                  </a:cubicBezTo>
                  <a:cubicBezTo>
                    <a:pt x="5227" y="9018"/>
                    <a:pt x="5252" y="9020"/>
                    <a:pt x="5278" y="9020"/>
                  </a:cubicBezTo>
                  <a:cubicBezTo>
                    <a:pt x="5329" y="9020"/>
                    <a:pt x="5382" y="9010"/>
                    <a:pt x="5429" y="8978"/>
                  </a:cubicBezTo>
                  <a:lnTo>
                    <a:pt x="5858" y="8728"/>
                  </a:lnTo>
                  <a:cubicBezTo>
                    <a:pt x="6037" y="8871"/>
                    <a:pt x="6251" y="8990"/>
                    <a:pt x="6465" y="9085"/>
                  </a:cubicBezTo>
                  <a:lnTo>
                    <a:pt x="6465" y="9573"/>
                  </a:lnTo>
                  <a:cubicBezTo>
                    <a:pt x="6465" y="9740"/>
                    <a:pt x="6608" y="9871"/>
                    <a:pt x="6763" y="9871"/>
                  </a:cubicBezTo>
                  <a:lnTo>
                    <a:pt x="8108" y="9871"/>
                  </a:lnTo>
                  <a:cubicBezTo>
                    <a:pt x="8275" y="9871"/>
                    <a:pt x="8406" y="9740"/>
                    <a:pt x="8406" y="9573"/>
                  </a:cubicBezTo>
                  <a:lnTo>
                    <a:pt x="8406" y="9085"/>
                  </a:lnTo>
                  <a:cubicBezTo>
                    <a:pt x="8632" y="8990"/>
                    <a:pt x="8823" y="8871"/>
                    <a:pt x="9013" y="8728"/>
                  </a:cubicBezTo>
                  <a:lnTo>
                    <a:pt x="9442" y="8978"/>
                  </a:lnTo>
                  <a:cubicBezTo>
                    <a:pt x="9497" y="9010"/>
                    <a:pt x="9548" y="9020"/>
                    <a:pt x="9596" y="9020"/>
                  </a:cubicBezTo>
                  <a:cubicBezTo>
                    <a:pt x="9620" y="9020"/>
                    <a:pt x="9644" y="9018"/>
                    <a:pt x="9668" y="9014"/>
                  </a:cubicBezTo>
                  <a:cubicBezTo>
                    <a:pt x="9739" y="8990"/>
                    <a:pt x="9799" y="8930"/>
                    <a:pt x="9847" y="8871"/>
                  </a:cubicBezTo>
                  <a:lnTo>
                    <a:pt x="10513" y="7716"/>
                  </a:lnTo>
                  <a:cubicBezTo>
                    <a:pt x="10561" y="7597"/>
                    <a:pt x="10561" y="7525"/>
                    <a:pt x="10549" y="7442"/>
                  </a:cubicBezTo>
                  <a:cubicBezTo>
                    <a:pt x="10537" y="7371"/>
                    <a:pt x="10478" y="7311"/>
                    <a:pt x="10406" y="7263"/>
                  </a:cubicBezTo>
                  <a:lnTo>
                    <a:pt x="9978" y="7013"/>
                  </a:lnTo>
                  <a:cubicBezTo>
                    <a:pt x="9989" y="6894"/>
                    <a:pt x="10013" y="6775"/>
                    <a:pt x="10013" y="6668"/>
                  </a:cubicBezTo>
                  <a:cubicBezTo>
                    <a:pt x="10013" y="6549"/>
                    <a:pt x="10001" y="6430"/>
                    <a:pt x="9978" y="6335"/>
                  </a:cubicBezTo>
                  <a:lnTo>
                    <a:pt x="10406" y="6073"/>
                  </a:lnTo>
                  <a:cubicBezTo>
                    <a:pt x="10549" y="6001"/>
                    <a:pt x="10609" y="5823"/>
                    <a:pt x="10513" y="5680"/>
                  </a:cubicBezTo>
                  <a:lnTo>
                    <a:pt x="10311" y="5323"/>
                  </a:lnTo>
                  <a:cubicBezTo>
                    <a:pt x="10280" y="5268"/>
                    <a:pt x="10228" y="5239"/>
                    <a:pt x="10176" y="5239"/>
                  </a:cubicBezTo>
                  <a:cubicBezTo>
                    <a:pt x="10148" y="5239"/>
                    <a:pt x="10121" y="5247"/>
                    <a:pt x="10097" y="5263"/>
                  </a:cubicBezTo>
                  <a:cubicBezTo>
                    <a:pt x="10025" y="5299"/>
                    <a:pt x="9989" y="5394"/>
                    <a:pt x="10037" y="5466"/>
                  </a:cubicBezTo>
                  <a:lnTo>
                    <a:pt x="10228" y="5811"/>
                  </a:lnTo>
                  <a:lnTo>
                    <a:pt x="9727" y="6108"/>
                  </a:lnTo>
                  <a:cubicBezTo>
                    <a:pt x="9668" y="6132"/>
                    <a:pt x="9632" y="6216"/>
                    <a:pt x="9656" y="6275"/>
                  </a:cubicBezTo>
                  <a:cubicBezTo>
                    <a:pt x="9680" y="6406"/>
                    <a:pt x="9680" y="6537"/>
                    <a:pt x="9680" y="6668"/>
                  </a:cubicBezTo>
                  <a:cubicBezTo>
                    <a:pt x="9680" y="6811"/>
                    <a:pt x="9668" y="6942"/>
                    <a:pt x="9656" y="7073"/>
                  </a:cubicBezTo>
                  <a:cubicBezTo>
                    <a:pt x="9632" y="7132"/>
                    <a:pt x="9668" y="7204"/>
                    <a:pt x="9727" y="7240"/>
                  </a:cubicBezTo>
                  <a:lnTo>
                    <a:pt x="10228" y="7537"/>
                  </a:lnTo>
                  <a:lnTo>
                    <a:pt x="9573" y="8668"/>
                  </a:lnTo>
                  <a:lnTo>
                    <a:pt x="9073" y="8371"/>
                  </a:lnTo>
                  <a:cubicBezTo>
                    <a:pt x="9045" y="8354"/>
                    <a:pt x="9015" y="8345"/>
                    <a:pt x="8986" y="8345"/>
                  </a:cubicBezTo>
                  <a:cubicBezTo>
                    <a:pt x="8952" y="8345"/>
                    <a:pt x="8920" y="8357"/>
                    <a:pt x="8894" y="8383"/>
                  </a:cubicBezTo>
                  <a:cubicBezTo>
                    <a:pt x="8680" y="8561"/>
                    <a:pt x="8442" y="8692"/>
                    <a:pt x="8192" y="8787"/>
                  </a:cubicBezTo>
                  <a:cubicBezTo>
                    <a:pt x="8132" y="8799"/>
                    <a:pt x="8084" y="8859"/>
                    <a:pt x="8084" y="8930"/>
                  </a:cubicBezTo>
                  <a:lnTo>
                    <a:pt x="8084" y="9514"/>
                  </a:lnTo>
                  <a:lnTo>
                    <a:pt x="6775" y="9514"/>
                  </a:lnTo>
                  <a:lnTo>
                    <a:pt x="6775" y="8930"/>
                  </a:lnTo>
                  <a:cubicBezTo>
                    <a:pt x="6775" y="8871"/>
                    <a:pt x="6739" y="8811"/>
                    <a:pt x="6679" y="8787"/>
                  </a:cubicBezTo>
                  <a:cubicBezTo>
                    <a:pt x="6418" y="8692"/>
                    <a:pt x="6179" y="8561"/>
                    <a:pt x="5977" y="8383"/>
                  </a:cubicBezTo>
                  <a:cubicBezTo>
                    <a:pt x="5951" y="8357"/>
                    <a:pt x="5919" y="8345"/>
                    <a:pt x="5885" y="8345"/>
                  </a:cubicBezTo>
                  <a:cubicBezTo>
                    <a:pt x="5856" y="8345"/>
                    <a:pt x="5826" y="8354"/>
                    <a:pt x="5798" y="8371"/>
                  </a:cubicBezTo>
                  <a:lnTo>
                    <a:pt x="5286" y="8668"/>
                  </a:lnTo>
                  <a:lnTo>
                    <a:pt x="4632" y="7537"/>
                  </a:lnTo>
                  <a:lnTo>
                    <a:pt x="5144" y="7240"/>
                  </a:lnTo>
                  <a:cubicBezTo>
                    <a:pt x="5203" y="7204"/>
                    <a:pt x="5227" y="7132"/>
                    <a:pt x="5215" y="7073"/>
                  </a:cubicBezTo>
                  <a:cubicBezTo>
                    <a:pt x="5191" y="6942"/>
                    <a:pt x="5191" y="6811"/>
                    <a:pt x="5191" y="6668"/>
                  </a:cubicBezTo>
                  <a:cubicBezTo>
                    <a:pt x="5191" y="6537"/>
                    <a:pt x="5203" y="6406"/>
                    <a:pt x="5215" y="6275"/>
                  </a:cubicBezTo>
                  <a:cubicBezTo>
                    <a:pt x="5227" y="6216"/>
                    <a:pt x="5203" y="6132"/>
                    <a:pt x="5144" y="6108"/>
                  </a:cubicBezTo>
                  <a:lnTo>
                    <a:pt x="4632" y="5811"/>
                  </a:lnTo>
                  <a:lnTo>
                    <a:pt x="5286" y="4680"/>
                  </a:lnTo>
                  <a:lnTo>
                    <a:pt x="5798" y="4977"/>
                  </a:lnTo>
                  <a:cubicBezTo>
                    <a:pt x="5825" y="4988"/>
                    <a:pt x="5854" y="4994"/>
                    <a:pt x="5883" y="4994"/>
                  </a:cubicBezTo>
                  <a:cubicBezTo>
                    <a:pt x="5917" y="4994"/>
                    <a:pt x="5951" y="4985"/>
                    <a:pt x="5977" y="4965"/>
                  </a:cubicBezTo>
                  <a:cubicBezTo>
                    <a:pt x="6179" y="4787"/>
                    <a:pt x="6418" y="4644"/>
                    <a:pt x="6679" y="4561"/>
                  </a:cubicBezTo>
                  <a:cubicBezTo>
                    <a:pt x="6739" y="4549"/>
                    <a:pt x="6775" y="4489"/>
                    <a:pt x="6775" y="4406"/>
                  </a:cubicBezTo>
                  <a:lnTo>
                    <a:pt x="6775" y="3834"/>
                  </a:lnTo>
                  <a:lnTo>
                    <a:pt x="8084" y="3834"/>
                  </a:lnTo>
                  <a:lnTo>
                    <a:pt x="8084" y="4406"/>
                  </a:lnTo>
                  <a:cubicBezTo>
                    <a:pt x="8084" y="4465"/>
                    <a:pt x="8132" y="4525"/>
                    <a:pt x="8192" y="4561"/>
                  </a:cubicBezTo>
                  <a:cubicBezTo>
                    <a:pt x="8442" y="4644"/>
                    <a:pt x="8680" y="4787"/>
                    <a:pt x="8894" y="4965"/>
                  </a:cubicBezTo>
                  <a:cubicBezTo>
                    <a:pt x="8920" y="4985"/>
                    <a:pt x="8954" y="4994"/>
                    <a:pt x="8988" y="4994"/>
                  </a:cubicBezTo>
                  <a:cubicBezTo>
                    <a:pt x="9017" y="4994"/>
                    <a:pt x="9046" y="4988"/>
                    <a:pt x="9073" y="4977"/>
                  </a:cubicBezTo>
                  <a:lnTo>
                    <a:pt x="9573" y="4680"/>
                  </a:lnTo>
                  <a:lnTo>
                    <a:pt x="9716" y="4906"/>
                  </a:lnTo>
                  <a:cubicBezTo>
                    <a:pt x="9740" y="4955"/>
                    <a:pt x="9793" y="4982"/>
                    <a:pt x="9847" y="4982"/>
                  </a:cubicBezTo>
                  <a:cubicBezTo>
                    <a:pt x="9871" y="4982"/>
                    <a:pt x="9896" y="4977"/>
                    <a:pt x="9918" y="4965"/>
                  </a:cubicBezTo>
                  <a:cubicBezTo>
                    <a:pt x="9989" y="4918"/>
                    <a:pt x="10025" y="4823"/>
                    <a:pt x="9978" y="4751"/>
                  </a:cubicBezTo>
                  <a:lnTo>
                    <a:pt x="9847" y="4513"/>
                  </a:lnTo>
                  <a:cubicBezTo>
                    <a:pt x="9798" y="4424"/>
                    <a:pt x="9699" y="4367"/>
                    <a:pt x="9592" y="4367"/>
                  </a:cubicBezTo>
                  <a:cubicBezTo>
                    <a:pt x="9542" y="4367"/>
                    <a:pt x="9491" y="4379"/>
                    <a:pt x="9442" y="4406"/>
                  </a:cubicBezTo>
                  <a:lnTo>
                    <a:pt x="9013" y="4668"/>
                  </a:lnTo>
                  <a:cubicBezTo>
                    <a:pt x="8835" y="4513"/>
                    <a:pt x="8620" y="4394"/>
                    <a:pt x="8406" y="4311"/>
                  </a:cubicBezTo>
                  <a:lnTo>
                    <a:pt x="8406" y="3811"/>
                  </a:lnTo>
                  <a:cubicBezTo>
                    <a:pt x="8406" y="3727"/>
                    <a:pt x="8358" y="3632"/>
                    <a:pt x="8299" y="3596"/>
                  </a:cubicBezTo>
                  <a:lnTo>
                    <a:pt x="8299" y="1656"/>
                  </a:lnTo>
                  <a:cubicBezTo>
                    <a:pt x="8299" y="1060"/>
                    <a:pt x="7596" y="536"/>
                    <a:pt x="6394" y="239"/>
                  </a:cubicBezTo>
                  <a:cubicBezTo>
                    <a:pt x="6384" y="237"/>
                    <a:pt x="6375" y="237"/>
                    <a:pt x="6365" y="237"/>
                  </a:cubicBezTo>
                  <a:cubicBezTo>
                    <a:pt x="6284" y="237"/>
                    <a:pt x="6225" y="283"/>
                    <a:pt x="6203" y="358"/>
                  </a:cubicBezTo>
                  <a:cubicBezTo>
                    <a:pt x="6179" y="453"/>
                    <a:pt x="6227" y="524"/>
                    <a:pt x="6322" y="560"/>
                  </a:cubicBezTo>
                  <a:cubicBezTo>
                    <a:pt x="7346" y="810"/>
                    <a:pt x="7989" y="1239"/>
                    <a:pt x="7989" y="1667"/>
                  </a:cubicBezTo>
                  <a:cubicBezTo>
                    <a:pt x="7989" y="2001"/>
                    <a:pt x="7596" y="2346"/>
                    <a:pt x="6918" y="2596"/>
                  </a:cubicBezTo>
                  <a:cubicBezTo>
                    <a:pt x="6179" y="2882"/>
                    <a:pt x="5203" y="3025"/>
                    <a:pt x="4143" y="3025"/>
                  </a:cubicBezTo>
                  <a:cubicBezTo>
                    <a:pt x="3703" y="3025"/>
                    <a:pt x="3262" y="3001"/>
                    <a:pt x="2846" y="2941"/>
                  </a:cubicBezTo>
                  <a:cubicBezTo>
                    <a:pt x="2833" y="2938"/>
                    <a:pt x="2821" y="2936"/>
                    <a:pt x="2809" y="2936"/>
                  </a:cubicBezTo>
                  <a:cubicBezTo>
                    <a:pt x="2742" y="2936"/>
                    <a:pt x="2687" y="2991"/>
                    <a:pt x="2667" y="3072"/>
                  </a:cubicBezTo>
                  <a:cubicBezTo>
                    <a:pt x="2655" y="3156"/>
                    <a:pt x="2715" y="3239"/>
                    <a:pt x="2810" y="3251"/>
                  </a:cubicBezTo>
                  <a:cubicBezTo>
                    <a:pt x="3239" y="3311"/>
                    <a:pt x="3679" y="3334"/>
                    <a:pt x="4143" y="3334"/>
                  </a:cubicBezTo>
                  <a:cubicBezTo>
                    <a:pt x="5227" y="3334"/>
                    <a:pt x="6239" y="3168"/>
                    <a:pt x="7013" y="2870"/>
                  </a:cubicBezTo>
                  <a:cubicBezTo>
                    <a:pt x="7430" y="2715"/>
                    <a:pt x="7763" y="2525"/>
                    <a:pt x="7965" y="2310"/>
                  </a:cubicBezTo>
                  <a:lnTo>
                    <a:pt x="7965" y="3525"/>
                  </a:lnTo>
                  <a:lnTo>
                    <a:pt x="6751" y="3525"/>
                  </a:lnTo>
                  <a:cubicBezTo>
                    <a:pt x="6584" y="3525"/>
                    <a:pt x="6453" y="3668"/>
                    <a:pt x="6453" y="3822"/>
                  </a:cubicBezTo>
                  <a:lnTo>
                    <a:pt x="6453" y="4323"/>
                  </a:lnTo>
                  <a:cubicBezTo>
                    <a:pt x="6227" y="4406"/>
                    <a:pt x="6037" y="4525"/>
                    <a:pt x="5846" y="4680"/>
                  </a:cubicBezTo>
                  <a:lnTo>
                    <a:pt x="5406" y="4418"/>
                  </a:lnTo>
                  <a:cubicBezTo>
                    <a:pt x="5360" y="4395"/>
                    <a:pt x="5315" y="4387"/>
                    <a:pt x="5270" y="4387"/>
                  </a:cubicBezTo>
                  <a:cubicBezTo>
                    <a:pt x="5243" y="4387"/>
                    <a:pt x="5217" y="4390"/>
                    <a:pt x="5191" y="4394"/>
                  </a:cubicBezTo>
                  <a:cubicBezTo>
                    <a:pt x="5108" y="4406"/>
                    <a:pt x="5048" y="4465"/>
                    <a:pt x="5013" y="4525"/>
                  </a:cubicBezTo>
                  <a:lnTo>
                    <a:pt x="4334" y="5692"/>
                  </a:lnTo>
                  <a:cubicBezTo>
                    <a:pt x="4322" y="5704"/>
                    <a:pt x="4322" y="5716"/>
                    <a:pt x="4322" y="5727"/>
                  </a:cubicBezTo>
                  <a:lnTo>
                    <a:pt x="4132" y="5727"/>
                  </a:lnTo>
                  <a:cubicBezTo>
                    <a:pt x="3084" y="5727"/>
                    <a:pt x="2107" y="5585"/>
                    <a:pt x="1357" y="5299"/>
                  </a:cubicBezTo>
                  <a:cubicBezTo>
                    <a:pt x="679" y="5049"/>
                    <a:pt x="286" y="4704"/>
                    <a:pt x="286" y="4382"/>
                  </a:cubicBezTo>
                  <a:lnTo>
                    <a:pt x="286" y="2322"/>
                  </a:lnTo>
                  <a:cubicBezTo>
                    <a:pt x="643" y="2668"/>
                    <a:pt x="1274" y="2965"/>
                    <a:pt x="2131" y="3144"/>
                  </a:cubicBezTo>
                  <a:lnTo>
                    <a:pt x="2167" y="3144"/>
                  </a:lnTo>
                  <a:cubicBezTo>
                    <a:pt x="2238" y="3144"/>
                    <a:pt x="2298" y="3096"/>
                    <a:pt x="2322" y="3025"/>
                  </a:cubicBezTo>
                  <a:cubicBezTo>
                    <a:pt x="2334" y="2930"/>
                    <a:pt x="2286" y="2858"/>
                    <a:pt x="2203" y="2846"/>
                  </a:cubicBezTo>
                  <a:cubicBezTo>
                    <a:pt x="1036" y="2596"/>
                    <a:pt x="298" y="2132"/>
                    <a:pt x="298" y="1667"/>
                  </a:cubicBezTo>
                  <a:cubicBezTo>
                    <a:pt x="298" y="1346"/>
                    <a:pt x="679" y="1001"/>
                    <a:pt x="1369" y="751"/>
                  </a:cubicBezTo>
                  <a:cubicBezTo>
                    <a:pt x="2096" y="465"/>
                    <a:pt x="3072" y="322"/>
                    <a:pt x="4132" y="322"/>
                  </a:cubicBezTo>
                  <a:cubicBezTo>
                    <a:pt x="4667" y="322"/>
                    <a:pt x="5191" y="358"/>
                    <a:pt x="5679" y="441"/>
                  </a:cubicBezTo>
                  <a:cubicBezTo>
                    <a:pt x="5687" y="442"/>
                    <a:pt x="5695" y="443"/>
                    <a:pt x="5703" y="443"/>
                  </a:cubicBezTo>
                  <a:cubicBezTo>
                    <a:pt x="5786" y="443"/>
                    <a:pt x="5847" y="385"/>
                    <a:pt x="5858" y="298"/>
                  </a:cubicBezTo>
                  <a:cubicBezTo>
                    <a:pt x="5870" y="215"/>
                    <a:pt x="5810" y="143"/>
                    <a:pt x="5727" y="120"/>
                  </a:cubicBezTo>
                  <a:cubicBezTo>
                    <a:pt x="5215" y="36"/>
                    <a:pt x="4679" y="1"/>
                    <a:pt x="4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92" name="Google Shape;12492;p82"/>
            <p:cNvSpPr/>
            <p:nvPr/>
          </p:nvSpPr>
          <p:spPr>
            <a:xfrm>
              <a:off x="6306652" y="2638748"/>
              <a:ext cx="59904" cy="59522"/>
            </a:xfrm>
            <a:custGeom>
              <a:avLst/>
              <a:gdLst/>
              <a:ahLst/>
              <a:cxnLst/>
              <a:rect l="l" t="t" r="r" b="b"/>
              <a:pathLst>
                <a:path w="1882" h="1870" extrusionOk="0">
                  <a:moveTo>
                    <a:pt x="941" y="310"/>
                  </a:moveTo>
                  <a:cubicBezTo>
                    <a:pt x="1287" y="310"/>
                    <a:pt x="1561" y="596"/>
                    <a:pt x="1561" y="929"/>
                  </a:cubicBezTo>
                  <a:cubicBezTo>
                    <a:pt x="1561" y="1274"/>
                    <a:pt x="1287" y="1560"/>
                    <a:pt x="941" y="1560"/>
                  </a:cubicBezTo>
                  <a:cubicBezTo>
                    <a:pt x="596" y="1560"/>
                    <a:pt x="310" y="1274"/>
                    <a:pt x="310" y="929"/>
                  </a:cubicBezTo>
                  <a:cubicBezTo>
                    <a:pt x="310" y="596"/>
                    <a:pt x="596" y="310"/>
                    <a:pt x="941" y="310"/>
                  </a:cubicBezTo>
                  <a:close/>
                  <a:moveTo>
                    <a:pt x="941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53"/>
                    <a:pt x="418" y="1870"/>
                    <a:pt x="941" y="1870"/>
                  </a:cubicBezTo>
                  <a:cubicBezTo>
                    <a:pt x="1465" y="1870"/>
                    <a:pt x="1882" y="1453"/>
                    <a:pt x="1882" y="929"/>
                  </a:cubicBezTo>
                  <a:cubicBezTo>
                    <a:pt x="1882" y="417"/>
                    <a:pt x="1465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93" name="Google Shape;12493;p82"/>
          <p:cNvGrpSpPr/>
          <p:nvPr/>
        </p:nvGrpSpPr>
        <p:grpSpPr>
          <a:xfrm>
            <a:off x="3050017" y="3393046"/>
            <a:ext cx="416931" cy="382045"/>
            <a:chOff x="2312623" y="2468584"/>
            <a:chExt cx="312698" cy="286534"/>
          </a:xfrm>
          <a:solidFill>
            <a:schemeClr val="tx1"/>
          </a:solidFill>
        </p:grpSpPr>
        <p:sp>
          <p:nvSpPr>
            <p:cNvPr id="12494" name="Google Shape;12494;p82"/>
            <p:cNvSpPr/>
            <p:nvPr/>
          </p:nvSpPr>
          <p:spPr>
            <a:xfrm>
              <a:off x="2416866" y="2706195"/>
              <a:ext cx="34122" cy="34154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6" y="775"/>
                  </a:cubicBezTo>
                  <a:cubicBezTo>
                    <a:pt x="405" y="775"/>
                    <a:pt x="286" y="656"/>
                    <a:pt x="286" y="525"/>
                  </a:cubicBezTo>
                  <a:cubicBezTo>
                    <a:pt x="286" y="394"/>
                    <a:pt x="393" y="275"/>
                    <a:pt x="53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3" y="1072"/>
                    <a:pt x="1072" y="834"/>
                    <a:pt x="1072" y="536"/>
                  </a:cubicBezTo>
                  <a:cubicBezTo>
                    <a:pt x="1072" y="239"/>
                    <a:pt x="833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95" name="Google Shape;12495;p82"/>
            <p:cNvSpPr/>
            <p:nvPr/>
          </p:nvSpPr>
          <p:spPr>
            <a:xfrm>
              <a:off x="2527126" y="2706195"/>
              <a:ext cx="34536" cy="34154"/>
            </a:xfrm>
            <a:custGeom>
              <a:avLst/>
              <a:gdLst/>
              <a:ahLst/>
              <a:cxnLst/>
              <a:rect l="l" t="t" r="r" b="b"/>
              <a:pathLst>
                <a:path w="1085" h="1073" extrusionOk="0">
                  <a:moveTo>
                    <a:pt x="537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7" y="775"/>
                  </a:cubicBezTo>
                  <a:cubicBezTo>
                    <a:pt x="406" y="775"/>
                    <a:pt x="287" y="656"/>
                    <a:pt x="287" y="525"/>
                  </a:cubicBezTo>
                  <a:cubicBezTo>
                    <a:pt x="287" y="394"/>
                    <a:pt x="406" y="275"/>
                    <a:pt x="537" y="275"/>
                  </a:cubicBezTo>
                  <a:close/>
                  <a:moveTo>
                    <a:pt x="537" y="1"/>
                  </a:moveTo>
                  <a:cubicBezTo>
                    <a:pt x="239" y="1"/>
                    <a:pt x="1" y="239"/>
                    <a:pt x="1" y="536"/>
                  </a:cubicBezTo>
                  <a:cubicBezTo>
                    <a:pt x="1" y="834"/>
                    <a:pt x="239" y="1072"/>
                    <a:pt x="537" y="1072"/>
                  </a:cubicBezTo>
                  <a:cubicBezTo>
                    <a:pt x="834" y="1072"/>
                    <a:pt x="1084" y="834"/>
                    <a:pt x="1084" y="536"/>
                  </a:cubicBezTo>
                  <a:cubicBezTo>
                    <a:pt x="1084" y="239"/>
                    <a:pt x="834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96" name="Google Shape;12496;p82"/>
            <p:cNvSpPr/>
            <p:nvPr/>
          </p:nvSpPr>
          <p:spPr>
            <a:xfrm>
              <a:off x="2312623" y="2468584"/>
              <a:ext cx="312698" cy="286534"/>
            </a:xfrm>
            <a:custGeom>
              <a:avLst/>
              <a:gdLst/>
              <a:ahLst/>
              <a:cxnLst/>
              <a:rect l="l" t="t" r="r" b="b"/>
              <a:pathLst>
                <a:path w="9824" h="9002" extrusionOk="0">
                  <a:moveTo>
                    <a:pt x="3370" y="1679"/>
                  </a:moveTo>
                  <a:lnTo>
                    <a:pt x="3370" y="2513"/>
                  </a:lnTo>
                  <a:lnTo>
                    <a:pt x="2799" y="2513"/>
                  </a:lnTo>
                  <a:lnTo>
                    <a:pt x="2501" y="1679"/>
                  </a:lnTo>
                  <a:close/>
                  <a:moveTo>
                    <a:pt x="4513" y="1679"/>
                  </a:moveTo>
                  <a:lnTo>
                    <a:pt x="4513" y="2513"/>
                  </a:lnTo>
                  <a:lnTo>
                    <a:pt x="3656" y="2513"/>
                  </a:lnTo>
                  <a:lnTo>
                    <a:pt x="3656" y="1679"/>
                  </a:lnTo>
                  <a:close/>
                  <a:moveTo>
                    <a:pt x="5656" y="1679"/>
                  </a:moveTo>
                  <a:lnTo>
                    <a:pt x="5656" y="2513"/>
                  </a:lnTo>
                  <a:lnTo>
                    <a:pt x="4799" y="2513"/>
                  </a:lnTo>
                  <a:lnTo>
                    <a:pt x="4799" y="1679"/>
                  </a:lnTo>
                  <a:close/>
                  <a:moveTo>
                    <a:pt x="6811" y="1679"/>
                  </a:moveTo>
                  <a:lnTo>
                    <a:pt x="6811" y="2513"/>
                  </a:lnTo>
                  <a:lnTo>
                    <a:pt x="5942" y="2513"/>
                  </a:lnTo>
                  <a:lnTo>
                    <a:pt x="5942" y="1679"/>
                  </a:lnTo>
                  <a:close/>
                  <a:moveTo>
                    <a:pt x="7954" y="1679"/>
                  </a:moveTo>
                  <a:lnTo>
                    <a:pt x="7954" y="2513"/>
                  </a:lnTo>
                  <a:lnTo>
                    <a:pt x="7085" y="2513"/>
                  </a:lnTo>
                  <a:lnTo>
                    <a:pt x="7085" y="1679"/>
                  </a:lnTo>
                  <a:close/>
                  <a:moveTo>
                    <a:pt x="8633" y="1679"/>
                  </a:moveTo>
                  <a:lnTo>
                    <a:pt x="8442" y="2513"/>
                  </a:lnTo>
                  <a:lnTo>
                    <a:pt x="8240" y="2513"/>
                  </a:lnTo>
                  <a:lnTo>
                    <a:pt x="8240" y="1679"/>
                  </a:lnTo>
                  <a:close/>
                  <a:moveTo>
                    <a:pt x="8383" y="2810"/>
                  </a:moveTo>
                  <a:lnTo>
                    <a:pt x="8252" y="3406"/>
                  </a:lnTo>
                  <a:lnTo>
                    <a:pt x="8252" y="2810"/>
                  </a:lnTo>
                  <a:close/>
                  <a:moveTo>
                    <a:pt x="3370" y="2810"/>
                  </a:moveTo>
                  <a:lnTo>
                    <a:pt x="3370" y="3680"/>
                  </a:lnTo>
                  <a:lnTo>
                    <a:pt x="3204" y="3680"/>
                  </a:lnTo>
                  <a:lnTo>
                    <a:pt x="2894" y="2810"/>
                  </a:lnTo>
                  <a:close/>
                  <a:moveTo>
                    <a:pt x="4513" y="2810"/>
                  </a:moveTo>
                  <a:lnTo>
                    <a:pt x="4513" y="3680"/>
                  </a:lnTo>
                  <a:lnTo>
                    <a:pt x="3656" y="3680"/>
                  </a:lnTo>
                  <a:lnTo>
                    <a:pt x="3656" y="2810"/>
                  </a:lnTo>
                  <a:close/>
                  <a:moveTo>
                    <a:pt x="5656" y="2810"/>
                  </a:moveTo>
                  <a:lnTo>
                    <a:pt x="5656" y="3680"/>
                  </a:lnTo>
                  <a:lnTo>
                    <a:pt x="4799" y="3680"/>
                  </a:lnTo>
                  <a:lnTo>
                    <a:pt x="4799" y="2810"/>
                  </a:lnTo>
                  <a:close/>
                  <a:moveTo>
                    <a:pt x="6811" y="2810"/>
                  </a:moveTo>
                  <a:lnTo>
                    <a:pt x="6811" y="3680"/>
                  </a:lnTo>
                  <a:lnTo>
                    <a:pt x="5942" y="3680"/>
                  </a:lnTo>
                  <a:lnTo>
                    <a:pt x="5942" y="2810"/>
                  </a:lnTo>
                  <a:close/>
                  <a:moveTo>
                    <a:pt x="7954" y="2810"/>
                  </a:moveTo>
                  <a:lnTo>
                    <a:pt x="7954" y="3680"/>
                  </a:lnTo>
                  <a:lnTo>
                    <a:pt x="7085" y="3680"/>
                  </a:lnTo>
                  <a:lnTo>
                    <a:pt x="7085" y="2810"/>
                  </a:lnTo>
                  <a:close/>
                  <a:moveTo>
                    <a:pt x="3370" y="3953"/>
                  </a:moveTo>
                  <a:lnTo>
                    <a:pt x="3370" y="4132"/>
                  </a:lnTo>
                  <a:lnTo>
                    <a:pt x="3311" y="3953"/>
                  </a:lnTo>
                  <a:close/>
                  <a:moveTo>
                    <a:pt x="4513" y="3941"/>
                  </a:moveTo>
                  <a:lnTo>
                    <a:pt x="4513" y="4608"/>
                  </a:lnTo>
                  <a:cubicBezTo>
                    <a:pt x="4305" y="4608"/>
                    <a:pt x="4153" y="4629"/>
                    <a:pt x="4022" y="4629"/>
                  </a:cubicBezTo>
                  <a:cubicBezTo>
                    <a:pt x="3891" y="4629"/>
                    <a:pt x="3781" y="4608"/>
                    <a:pt x="3656" y="4525"/>
                  </a:cubicBezTo>
                  <a:lnTo>
                    <a:pt x="3656" y="3941"/>
                  </a:lnTo>
                  <a:close/>
                  <a:moveTo>
                    <a:pt x="5656" y="3953"/>
                  </a:moveTo>
                  <a:lnTo>
                    <a:pt x="5656" y="4632"/>
                  </a:lnTo>
                  <a:lnTo>
                    <a:pt x="4799" y="4632"/>
                  </a:lnTo>
                  <a:lnTo>
                    <a:pt x="4799" y="3953"/>
                  </a:lnTo>
                  <a:close/>
                  <a:moveTo>
                    <a:pt x="6799" y="3953"/>
                  </a:moveTo>
                  <a:lnTo>
                    <a:pt x="6799" y="4632"/>
                  </a:lnTo>
                  <a:lnTo>
                    <a:pt x="5942" y="4632"/>
                  </a:lnTo>
                  <a:lnTo>
                    <a:pt x="5942" y="3953"/>
                  </a:lnTo>
                  <a:close/>
                  <a:moveTo>
                    <a:pt x="7954" y="3953"/>
                  </a:moveTo>
                  <a:lnTo>
                    <a:pt x="7954" y="4632"/>
                  </a:lnTo>
                  <a:lnTo>
                    <a:pt x="7085" y="4632"/>
                  </a:lnTo>
                  <a:lnTo>
                    <a:pt x="7085" y="3953"/>
                  </a:lnTo>
                  <a:close/>
                  <a:moveTo>
                    <a:pt x="3811" y="7263"/>
                  </a:moveTo>
                  <a:cubicBezTo>
                    <a:pt x="4216" y="7263"/>
                    <a:pt x="4549" y="7585"/>
                    <a:pt x="4549" y="7990"/>
                  </a:cubicBezTo>
                  <a:cubicBezTo>
                    <a:pt x="4549" y="8394"/>
                    <a:pt x="4216" y="8716"/>
                    <a:pt x="3811" y="8716"/>
                  </a:cubicBezTo>
                  <a:cubicBezTo>
                    <a:pt x="3418" y="8716"/>
                    <a:pt x="3085" y="8394"/>
                    <a:pt x="3085" y="7990"/>
                  </a:cubicBezTo>
                  <a:cubicBezTo>
                    <a:pt x="3085" y="7585"/>
                    <a:pt x="3418" y="7263"/>
                    <a:pt x="3811" y="7263"/>
                  </a:cubicBezTo>
                  <a:close/>
                  <a:moveTo>
                    <a:pt x="7287" y="7263"/>
                  </a:moveTo>
                  <a:cubicBezTo>
                    <a:pt x="7680" y="7263"/>
                    <a:pt x="8014" y="7585"/>
                    <a:pt x="8014" y="7990"/>
                  </a:cubicBezTo>
                  <a:cubicBezTo>
                    <a:pt x="8014" y="8394"/>
                    <a:pt x="7680" y="8716"/>
                    <a:pt x="7287" y="8716"/>
                  </a:cubicBezTo>
                  <a:cubicBezTo>
                    <a:pt x="6883" y="8716"/>
                    <a:pt x="6549" y="8394"/>
                    <a:pt x="6549" y="7990"/>
                  </a:cubicBezTo>
                  <a:cubicBezTo>
                    <a:pt x="6549" y="7585"/>
                    <a:pt x="6883" y="7263"/>
                    <a:pt x="7287" y="7263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lnTo>
                    <a:pt x="1168" y="1036"/>
                  </a:lnTo>
                  <a:lnTo>
                    <a:pt x="1965" y="3299"/>
                  </a:lnTo>
                  <a:cubicBezTo>
                    <a:pt x="1995" y="3357"/>
                    <a:pt x="2048" y="3400"/>
                    <a:pt x="2106" y="3400"/>
                  </a:cubicBezTo>
                  <a:cubicBezTo>
                    <a:pt x="2119" y="3400"/>
                    <a:pt x="2131" y="3398"/>
                    <a:pt x="2144" y="3394"/>
                  </a:cubicBezTo>
                  <a:cubicBezTo>
                    <a:pt x="2227" y="3358"/>
                    <a:pt x="2263" y="3287"/>
                    <a:pt x="2239" y="3215"/>
                  </a:cubicBezTo>
                  <a:cubicBezTo>
                    <a:pt x="1453" y="1001"/>
                    <a:pt x="1418" y="905"/>
                    <a:pt x="1418" y="893"/>
                  </a:cubicBezTo>
                  <a:cubicBezTo>
                    <a:pt x="1394" y="798"/>
                    <a:pt x="1299" y="762"/>
                    <a:pt x="1215" y="762"/>
                  </a:cubicBezTo>
                  <a:lnTo>
                    <a:pt x="525" y="762"/>
                  </a:lnTo>
                  <a:cubicBezTo>
                    <a:pt x="394" y="762"/>
                    <a:pt x="287" y="655"/>
                    <a:pt x="287" y="512"/>
                  </a:cubicBezTo>
                  <a:cubicBezTo>
                    <a:pt x="287" y="381"/>
                    <a:pt x="394" y="274"/>
                    <a:pt x="525" y="274"/>
                  </a:cubicBezTo>
                  <a:lnTo>
                    <a:pt x="1215" y="274"/>
                  </a:lnTo>
                  <a:cubicBezTo>
                    <a:pt x="1489" y="274"/>
                    <a:pt x="1751" y="441"/>
                    <a:pt x="1846" y="691"/>
                  </a:cubicBezTo>
                  <a:cubicBezTo>
                    <a:pt x="2013" y="1167"/>
                    <a:pt x="3001" y="3918"/>
                    <a:pt x="3132" y="4322"/>
                  </a:cubicBezTo>
                  <a:cubicBezTo>
                    <a:pt x="3239" y="4620"/>
                    <a:pt x="3573" y="4906"/>
                    <a:pt x="3989" y="4906"/>
                  </a:cubicBezTo>
                  <a:lnTo>
                    <a:pt x="9192" y="4906"/>
                  </a:lnTo>
                  <a:cubicBezTo>
                    <a:pt x="9323" y="4906"/>
                    <a:pt x="9431" y="5013"/>
                    <a:pt x="9431" y="5144"/>
                  </a:cubicBezTo>
                  <a:cubicBezTo>
                    <a:pt x="9431" y="5275"/>
                    <a:pt x="9323" y="5382"/>
                    <a:pt x="9192" y="5382"/>
                  </a:cubicBezTo>
                  <a:lnTo>
                    <a:pt x="3989" y="5382"/>
                  </a:lnTo>
                  <a:cubicBezTo>
                    <a:pt x="3430" y="5382"/>
                    <a:pt x="2918" y="5061"/>
                    <a:pt x="2704" y="4537"/>
                  </a:cubicBezTo>
                  <a:lnTo>
                    <a:pt x="2418" y="3715"/>
                  </a:lnTo>
                  <a:cubicBezTo>
                    <a:pt x="2390" y="3660"/>
                    <a:pt x="2342" y="3620"/>
                    <a:pt x="2289" y="3620"/>
                  </a:cubicBezTo>
                  <a:cubicBezTo>
                    <a:pt x="2273" y="3620"/>
                    <a:pt x="2256" y="3624"/>
                    <a:pt x="2239" y="3632"/>
                  </a:cubicBezTo>
                  <a:cubicBezTo>
                    <a:pt x="2168" y="3656"/>
                    <a:pt x="2120" y="3727"/>
                    <a:pt x="2144" y="3810"/>
                  </a:cubicBezTo>
                  <a:cubicBezTo>
                    <a:pt x="2370" y="4406"/>
                    <a:pt x="2382" y="4656"/>
                    <a:pt x="2668" y="5013"/>
                  </a:cubicBezTo>
                  <a:lnTo>
                    <a:pt x="2346" y="5477"/>
                  </a:lnTo>
                  <a:cubicBezTo>
                    <a:pt x="1870" y="6168"/>
                    <a:pt x="2287" y="7132"/>
                    <a:pt x="3120" y="7239"/>
                  </a:cubicBezTo>
                  <a:cubicBezTo>
                    <a:pt x="2442" y="7871"/>
                    <a:pt x="2882" y="9002"/>
                    <a:pt x="3811" y="9002"/>
                  </a:cubicBezTo>
                  <a:cubicBezTo>
                    <a:pt x="4740" y="9002"/>
                    <a:pt x="5168" y="7882"/>
                    <a:pt x="4513" y="7263"/>
                  </a:cubicBezTo>
                  <a:lnTo>
                    <a:pt x="6585" y="7263"/>
                  </a:lnTo>
                  <a:cubicBezTo>
                    <a:pt x="5930" y="7882"/>
                    <a:pt x="6371" y="9002"/>
                    <a:pt x="7287" y="9002"/>
                  </a:cubicBezTo>
                  <a:cubicBezTo>
                    <a:pt x="8204" y="9002"/>
                    <a:pt x="8633" y="7882"/>
                    <a:pt x="7978" y="7263"/>
                  </a:cubicBezTo>
                  <a:lnTo>
                    <a:pt x="8180" y="7263"/>
                  </a:lnTo>
                  <a:cubicBezTo>
                    <a:pt x="8454" y="7263"/>
                    <a:pt x="8692" y="7025"/>
                    <a:pt x="8692" y="6739"/>
                  </a:cubicBezTo>
                  <a:cubicBezTo>
                    <a:pt x="8692" y="6454"/>
                    <a:pt x="8454" y="6216"/>
                    <a:pt x="8180" y="6216"/>
                  </a:cubicBezTo>
                  <a:lnTo>
                    <a:pt x="6883" y="6216"/>
                  </a:lnTo>
                  <a:cubicBezTo>
                    <a:pt x="6811" y="6216"/>
                    <a:pt x="6728" y="6275"/>
                    <a:pt x="6728" y="6370"/>
                  </a:cubicBezTo>
                  <a:cubicBezTo>
                    <a:pt x="6728" y="6442"/>
                    <a:pt x="6787" y="6513"/>
                    <a:pt x="6883" y="6513"/>
                  </a:cubicBezTo>
                  <a:lnTo>
                    <a:pt x="8180" y="6513"/>
                  </a:lnTo>
                  <a:cubicBezTo>
                    <a:pt x="8311" y="6513"/>
                    <a:pt x="8419" y="6620"/>
                    <a:pt x="8419" y="6751"/>
                  </a:cubicBezTo>
                  <a:cubicBezTo>
                    <a:pt x="8419" y="6894"/>
                    <a:pt x="8311" y="6989"/>
                    <a:pt x="8180" y="6989"/>
                  </a:cubicBezTo>
                  <a:lnTo>
                    <a:pt x="3275" y="6989"/>
                  </a:lnTo>
                  <a:cubicBezTo>
                    <a:pt x="2596" y="6989"/>
                    <a:pt x="2192" y="6216"/>
                    <a:pt x="2584" y="5656"/>
                  </a:cubicBezTo>
                  <a:lnTo>
                    <a:pt x="2858" y="5239"/>
                  </a:lnTo>
                  <a:cubicBezTo>
                    <a:pt x="2977" y="5346"/>
                    <a:pt x="3120" y="5430"/>
                    <a:pt x="3251" y="5501"/>
                  </a:cubicBezTo>
                  <a:lnTo>
                    <a:pt x="2965" y="5918"/>
                  </a:lnTo>
                  <a:cubicBezTo>
                    <a:pt x="2787" y="6180"/>
                    <a:pt x="2965" y="6513"/>
                    <a:pt x="3275" y="6513"/>
                  </a:cubicBezTo>
                  <a:lnTo>
                    <a:pt x="6347" y="6513"/>
                  </a:lnTo>
                  <a:cubicBezTo>
                    <a:pt x="6418" y="6513"/>
                    <a:pt x="6490" y="6454"/>
                    <a:pt x="6490" y="6370"/>
                  </a:cubicBezTo>
                  <a:cubicBezTo>
                    <a:pt x="6490" y="6299"/>
                    <a:pt x="6430" y="6216"/>
                    <a:pt x="6347" y="6216"/>
                  </a:cubicBezTo>
                  <a:lnTo>
                    <a:pt x="3275" y="6216"/>
                  </a:lnTo>
                  <a:cubicBezTo>
                    <a:pt x="3204" y="6216"/>
                    <a:pt x="3156" y="6132"/>
                    <a:pt x="3204" y="6073"/>
                  </a:cubicBezTo>
                  <a:lnTo>
                    <a:pt x="3537" y="5596"/>
                  </a:lnTo>
                  <a:cubicBezTo>
                    <a:pt x="3723" y="5653"/>
                    <a:pt x="3776" y="5666"/>
                    <a:pt x="4361" y="5666"/>
                  </a:cubicBezTo>
                  <a:cubicBezTo>
                    <a:pt x="4909" y="5666"/>
                    <a:pt x="5923" y="5655"/>
                    <a:pt x="7950" y="5655"/>
                  </a:cubicBezTo>
                  <a:cubicBezTo>
                    <a:pt x="8328" y="5655"/>
                    <a:pt x="8741" y="5655"/>
                    <a:pt x="9192" y="5656"/>
                  </a:cubicBezTo>
                  <a:cubicBezTo>
                    <a:pt x="9466" y="5656"/>
                    <a:pt x="9704" y="5418"/>
                    <a:pt x="9704" y="5132"/>
                  </a:cubicBezTo>
                  <a:cubicBezTo>
                    <a:pt x="9704" y="4870"/>
                    <a:pt x="9466" y="4632"/>
                    <a:pt x="9192" y="4632"/>
                  </a:cubicBezTo>
                  <a:lnTo>
                    <a:pt x="9038" y="4632"/>
                  </a:lnTo>
                  <a:lnTo>
                    <a:pt x="9704" y="1703"/>
                  </a:lnTo>
                  <a:cubicBezTo>
                    <a:pt x="9823" y="1155"/>
                    <a:pt x="9407" y="643"/>
                    <a:pt x="8859" y="643"/>
                  </a:cubicBezTo>
                  <a:lnTo>
                    <a:pt x="6085" y="643"/>
                  </a:lnTo>
                  <a:cubicBezTo>
                    <a:pt x="6013" y="643"/>
                    <a:pt x="5942" y="691"/>
                    <a:pt x="5942" y="786"/>
                  </a:cubicBezTo>
                  <a:cubicBezTo>
                    <a:pt x="5942" y="858"/>
                    <a:pt x="6002" y="941"/>
                    <a:pt x="6085" y="941"/>
                  </a:cubicBezTo>
                  <a:lnTo>
                    <a:pt x="8859" y="941"/>
                  </a:lnTo>
                  <a:cubicBezTo>
                    <a:pt x="9252" y="941"/>
                    <a:pt x="9526" y="1286"/>
                    <a:pt x="9442" y="1667"/>
                  </a:cubicBezTo>
                  <a:lnTo>
                    <a:pt x="8752" y="4644"/>
                  </a:lnTo>
                  <a:lnTo>
                    <a:pt x="8264" y="4644"/>
                  </a:lnTo>
                  <a:cubicBezTo>
                    <a:pt x="8335" y="4322"/>
                    <a:pt x="8871" y="2001"/>
                    <a:pt x="8966" y="1584"/>
                  </a:cubicBezTo>
                  <a:cubicBezTo>
                    <a:pt x="8978" y="1501"/>
                    <a:pt x="8919" y="1405"/>
                    <a:pt x="8835" y="1405"/>
                  </a:cubicBezTo>
                  <a:lnTo>
                    <a:pt x="2406" y="1405"/>
                  </a:lnTo>
                  <a:lnTo>
                    <a:pt x="2239" y="941"/>
                  </a:lnTo>
                  <a:lnTo>
                    <a:pt x="5537" y="941"/>
                  </a:lnTo>
                  <a:cubicBezTo>
                    <a:pt x="5621" y="941"/>
                    <a:pt x="5692" y="882"/>
                    <a:pt x="5692" y="786"/>
                  </a:cubicBezTo>
                  <a:cubicBezTo>
                    <a:pt x="5692" y="715"/>
                    <a:pt x="5632" y="643"/>
                    <a:pt x="5537" y="643"/>
                  </a:cubicBezTo>
                  <a:lnTo>
                    <a:pt x="2132" y="643"/>
                  </a:lnTo>
                  <a:cubicBezTo>
                    <a:pt x="2001" y="286"/>
                    <a:pt x="164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97" name="Google Shape;12497;p82"/>
          <p:cNvGrpSpPr/>
          <p:nvPr/>
        </p:nvGrpSpPr>
        <p:grpSpPr>
          <a:xfrm>
            <a:off x="7458260" y="3356165"/>
            <a:ext cx="460389" cy="456824"/>
            <a:chOff x="5618805" y="2440924"/>
            <a:chExt cx="345292" cy="342618"/>
          </a:xfrm>
          <a:solidFill>
            <a:schemeClr val="tx1"/>
          </a:solidFill>
        </p:grpSpPr>
        <p:sp>
          <p:nvSpPr>
            <p:cNvPr id="12498" name="Google Shape;12498;p82"/>
            <p:cNvSpPr/>
            <p:nvPr/>
          </p:nvSpPr>
          <p:spPr>
            <a:xfrm>
              <a:off x="5742751" y="2440924"/>
              <a:ext cx="221346" cy="222110"/>
            </a:xfrm>
            <a:custGeom>
              <a:avLst/>
              <a:gdLst/>
              <a:ahLst/>
              <a:cxnLst/>
              <a:rect l="l" t="t" r="r" b="b"/>
              <a:pathLst>
                <a:path w="6954" h="6978" extrusionOk="0">
                  <a:moveTo>
                    <a:pt x="3477" y="346"/>
                  </a:moveTo>
                  <a:cubicBezTo>
                    <a:pt x="5203" y="346"/>
                    <a:pt x="6596" y="1453"/>
                    <a:pt x="6596" y="2798"/>
                  </a:cubicBezTo>
                  <a:cubicBezTo>
                    <a:pt x="6596" y="3989"/>
                    <a:pt x="5513" y="5001"/>
                    <a:pt x="4025" y="5215"/>
                  </a:cubicBezTo>
                  <a:cubicBezTo>
                    <a:pt x="3941" y="5227"/>
                    <a:pt x="3882" y="5299"/>
                    <a:pt x="3882" y="5394"/>
                  </a:cubicBezTo>
                  <a:cubicBezTo>
                    <a:pt x="3786" y="5953"/>
                    <a:pt x="3370" y="6418"/>
                    <a:pt x="2846" y="6573"/>
                  </a:cubicBezTo>
                  <a:cubicBezTo>
                    <a:pt x="3060" y="6227"/>
                    <a:pt x="3144" y="5811"/>
                    <a:pt x="3084" y="5394"/>
                  </a:cubicBezTo>
                  <a:cubicBezTo>
                    <a:pt x="3084" y="5299"/>
                    <a:pt x="3024" y="5215"/>
                    <a:pt x="2941" y="5215"/>
                  </a:cubicBezTo>
                  <a:cubicBezTo>
                    <a:pt x="1429" y="5001"/>
                    <a:pt x="346" y="3989"/>
                    <a:pt x="346" y="2798"/>
                  </a:cubicBezTo>
                  <a:cubicBezTo>
                    <a:pt x="346" y="1453"/>
                    <a:pt x="1751" y="346"/>
                    <a:pt x="3477" y="346"/>
                  </a:cubicBezTo>
                  <a:close/>
                  <a:moveTo>
                    <a:pt x="3477" y="0"/>
                  </a:moveTo>
                  <a:cubicBezTo>
                    <a:pt x="2548" y="0"/>
                    <a:pt x="1691" y="286"/>
                    <a:pt x="1036" y="810"/>
                  </a:cubicBezTo>
                  <a:cubicBezTo>
                    <a:pt x="357" y="1346"/>
                    <a:pt x="0" y="2048"/>
                    <a:pt x="0" y="2798"/>
                  </a:cubicBezTo>
                  <a:cubicBezTo>
                    <a:pt x="0" y="4120"/>
                    <a:pt x="1155" y="5251"/>
                    <a:pt x="2739" y="5537"/>
                  </a:cubicBezTo>
                  <a:cubicBezTo>
                    <a:pt x="2774" y="5953"/>
                    <a:pt x="2620" y="6382"/>
                    <a:pt x="2322" y="6680"/>
                  </a:cubicBezTo>
                  <a:cubicBezTo>
                    <a:pt x="2286" y="6727"/>
                    <a:pt x="2262" y="6799"/>
                    <a:pt x="2298" y="6882"/>
                  </a:cubicBezTo>
                  <a:cubicBezTo>
                    <a:pt x="2322" y="6942"/>
                    <a:pt x="2382" y="6977"/>
                    <a:pt x="2465" y="6977"/>
                  </a:cubicBezTo>
                  <a:cubicBezTo>
                    <a:pt x="3310" y="6977"/>
                    <a:pt x="4037" y="6370"/>
                    <a:pt x="4215" y="5537"/>
                  </a:cubicBezTo>
                  <a:cubicBezTo>
                    <a:pt x="4965" y="5418"/>
                    <a:pt x="5632" y="5096"/>
                    <a:pt x="6120" y="4632"/>
                  </a:cubicBezTo>
                  <a:cubicBezTo>
                    <a:pt x="6656" y="4120"/>
                    <a:pt x="6954" y="3465"/>
                    <a:pt x="6954" y="2798"/>
                  </a:cubicBezTo>
                  <a:cubicBezTo>
                    <a:pt x="6942" y="2048"/>
                    <a:pt x="6584" y="1334"/>
                    <a:pt x="5918" y="810"/>
                  </a:cubicBezTo>
                  <a:cubicBezTo>
                    <a:pt x="5263" y="286"/>
                    <a:pt x="4394" y="0"/>
                    <a:pt x="3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99" name="Google Shape;12499;p82"/>
            <p:cNvSpPr/>
            <p:nvPr/>
          </p:nvSpPr>
          <p:spPr>
            <a:xfrm>
              <a:off x="5810581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84" y="1"/>
                    <a:pt x="1" y="96"/>
                    <a:pt x="1" y="179"/>
                  </a:cubicBezTo>
                  <a:cubicBezTo>
                    <a:pt x="1" y="263"/>
                    <a:pt x="96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0" name="Google Shape;12500;p82"/>
            <p:cNvSpPr/>
            <p:nvPr/>
          </p:nvSpPr>
          <p:spPr>
            <a:xfrm>
              <a:off x="5884490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95" y="358"/>
                    <a:pt x="179" y="358"/>
                  </a:cubicBezTo>
                  <a:cubicBezTo>
                    <a:pt x="286" y="358"/>
                    <a:pt x="357" y="263"/>
                    <a:pt x="357" y="179"/>
                  </a:cubicBezTo>
                  <a:cubicBezTo>
                    <a:pt x="357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1" name="Google Shape;12501;p82"/>
            <p:cNvSpPr/>
            <p:nvPr/>
          </p:nvSpPr>
          <p:spPr>
            <a:xfrm>
              <a:off x="5847727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2" name="Google Shape;12502;p82"/>
            <p:cNvSpPr/>
            <p:nvPr/>
          </p:nvSpPr>
          <p:spPr>
            <a:xfrm>
              <a:off x="5618805" y="2516616"/>
              <a:ext cx="270269" cy="266926"/>
            </a:xfrm>
            <a:custGeom>
              <a:avLst/>
              <a:gdLst/>
              <a:ahLst/>
              <a:cxnLst/>
              <a:rect l="l" t="t" r="r" b="b"/>
              <a:pathLst>
                <a:path w="8491" h="8386" extrusionOk="0">
                  <a:moveTo>
                    <a:pt x="1269" y="0"/>
                  </a:moveTo>
                  <a:cubicBezTo>
                    <a:pt x="1224" y="0"/>
                    <a:pt x="1177" y="18"/>
                    <a:pt x="1144" y="51"/>
                  </a:cubicBezTo>
                  <a:cubicBezTo>
                    <a:pt x="1108" y="87"/>
                    <a:pt x="168" y="956"/>
                    <a:pt x="96" y="1706"/>
                  </a:cubicBezTo>
                  <a:cubicBezTo>
                    <a:pt x="1" y="2671"/>
                    <a:pt x="989" y="4385"/>
                    <a:pt x="2549" y="5933"/>
                  </a:cubicBezTo>
                  <a:cubicBezTo>
                    <a:pt x="4037" y="7421"/>
                    <a:pt x="5656" y="8386"/>
                    <a:pt x="6645" y="8386"/>
                  </a:cubicBezTo>
                  <a:lnTo>
                    <a:pt x="6776" y="8386"/>
                  </a:lnTo>
                  <a:cubicBezTo>
                    <a:pt x="7514" y="8314"/>
                    <a:pt x="8395" y="7374"/>
                    <a:pt x="8431" y="7326"/>
                  </a:cubicBezTo>
                  <a:cubicBezTo>
                    <a:pt x="8490" y="7266"/>
                    <a:pt x="8490" y="7159"/>
                    <a:pt x="8442" y="7100"/>
                  </a:cubicBezTo>
                  <a:cubicBezTo>
                    <a:pt x="8407" y="7076"/>
                    <a:pt x="7990" y="6540"/>
                    <a:pt x="7502" y="6052"/>
                  </a:cubicBezTo>
                  <a:cubicBezTo>
                    <a:pt x="7002" y="5540"/>
                    <a:pt x="6478" y="5123"/>
                    <a:pt x="6442" y="5111"/>
                  </a:cubicBezTo>
                  <a:cubicBezTo>
                    <a:pt x="6410" y="5085"/>
                    <a:pt x="6375" y="5072"/>
                    <a:pt x="6342" y="5072"/>
                  </a:cubicBezTo>
                  <a:cubicBezTo>
                    <a:pt x="6301" y="5072"/>
                    <a:pt x="6261" y="5091"/>
                    <a:pt x="6228" y="5123"/>
                  </a:cubicBezTo>
                  <a:lnTo>
                    <a:pt x="5573" y="5778"/>
                  </a:lnTo>
                  <a:lnTo>
                    <a:pt x="3442" y="3659"/>
                  </a:lnTo>
                  <a:cubicBezTo>
                    <a:pt x="3406" y="3617"/>
                    <a:pt x="3361" y="3596"/>
                    <a:pt x="3318" y="3596"/>
                  </a:cubicBezTo>
                  <a:cubicBezTo>
                    <a:pt x="3275" y="3596"/>
                    <a:pt x="3233" y="3617"/>
                    <a:pt x="3204" y="3659"/>
                  </a:cubicBezTo>
                  <a:cubicBezTo>
                    <a:pt x="3132" y="3730"/>
                    <a:pt x="3132" y="3837"/>
                    <a:pt x="3204" y="3897"/>
                  </a:cubicBezTo>
                  <a:lnTo>
                    <a:pt x="5466" y="6159"/>
                  </a:lnTo>
                  <a:cubicBezTo>
                    <a:pt x="5490" y="6183"/>
                    <a:pt x="5537" y="6195"/>
                    <a:pt x="5585" y="6195"/>
                  </a:cubicBezTo>
                  <a:cubicBezTo>
                    <a:pt x="5633" y="6195"/>
                    <a:pt x="5668" y="6183"/>
                    <a:pt x="5704" y="6159"/>
                  </a:cubicBezTo>
                  <a:lnTo>
                    <a:pt x="6371" y="5480"/>
                  </a:lnTo>
                  <a:cubicBezTo>
                    <a:pt x="6549" y="5635"/>
                    <a:pt x="6918" y="5945"/>
                    <a:pt x="7264" y="6290"/>
                  </a:cubicBezTo>
                  <a:cubicBezTo>
                    <a:pt x="7609" y="6635"/>
                    <a:pt x="7919" y="7004"/>
                    <a:pt x="8085" y="7195"/>
                  </a:cubicBezTo>
                  <a:cubicBezTo>
                    <a:pt x="7788" y="7481"/>
                    <a:pt x="7204" y="7981"/>
                    <a:pt x="6764" y="8028"/>
                  </a:cubicBezTo>
                  <a:cubicBezTo>
                    <a:pt x="6733" y="8031"/>
                    <a:pt x="6702" y="8032"/>
                    <a:pt x="6670" y="8032"/>
                  </a:cubicBezTo>
                  <a:cubicBezTo>
                    <a:pt x="5782" y="8032"/>
                    <a:pt x="4224" y="7085"/>
                    <a:pt x="2811" y="5683"/>
                  </a:cubicBezTo>
                  <a:cubicBezTo>
                    <a:pt x="1358" y="4218"/>
                    <a:pt x="394" y="2599"/>
                    <a:pt x="465" y="1730"/>
                  </a:cubicBezTo>
                  <a:cubicBezTo>
                    <a:pt x="513" y="1289"/>
                    <a:pt x="1013" y="706"/>
                    <a:pt x="1299" y="408"/>
                  </a:cubicBezTo>
                  <a:cubicBezTo>
                    <a:pt x="1477" y="563"/>
                    <a:pt x="1846" y="873"/>
                    <a:pt x="2204" y="1230"/>
                  </a:cubicBezTo>
                  <a:cubicBezTo>
                    <a:pt x="2549" y="1575"/>
                    <a:pt x="2858" y="1944"/>
                    <a:pt x="3013" y="2123"/>
                  </a:cubicBezTo>
                  <a:lnTo>
                    <a:pt x="2335" y="2790"/>
                  </a:lnTo>
                  <a:cubicBezTo>
                    <a:pt x="2263" y="2861"/>
                    <a:pt x="2263" y="2968"/>
                    <a:pt x="2335" y="3028"/>
                  </a:cubicBezTo>
                  <a:lnTo>
                    <a:pt x="2716" y="3397"/>
                  </a:lnTo>
                  <a:cubicBezTo>
                    <a:pt x="2751" y="3439"/>
                    <a:pt x="2796" y="3459"/>
                    <a:pt x="2838" y="3459"/>
                  </a:cubicBezTo>
                  <a:cubicBezTo>
                    <a:pt x="2879" y="3459"/>
                    <a:pt x="2918" y="3439"/>
                    <a:pt x="2942" y="3397"/>
                  </a:cubicBezTo>
                  <a:cubicBezTo>
                    <a:pt x="3025" y="3325"/>
                    <a:pt x="3025" y="3218"/>
                    <a:pt x="2942" y="3159"/>
                  </a:cubicBezTo>
                  <a:lnTo>
                    <a:pt x="2692" y="2909"/>
                  </a:lnTo>
                  <a:lnTo>
                    <a:pt x="3347" y="2254"/>
                  </a:lnTo>
                  <a:cubicBezTo>
                    <a:pt x="3406" y="2194"/>
                    <a:pt x="3430" y="2087"/>
                    <a:pt x="3359" y="2028"/>
                  </a:cubicBezTo>
                  <a:cubicBezTo>
                    <a:pt x="3347" y="2016"/>
                    <a:pt x="2930" y="1480"/>
                    <a:pt x="2430" y="980"/>
                  </a:cubicBezTo>
                  <a:cubicBezTo>
                    <a:pt x="1918" y="468"/>
                    <a:pt x="1394" y="51"/>
                    <a:pt x="1370" y="39"/>
                  </a:cubicBezTo>
                  <a:cubicBezTo>
                    <a:pt x="1343" y="12"/>
                    <a:pt x="1307" y="0"/>
                    <a:pt x="12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03" name="Google Shape;12503;p82"/>
          <p:cNvGrpSpPr/>
          <p:nvPr/>
        </p:nvGrpSpPr>
        <p:grpSpPr>
          <a:xfrm>
            <a:off x="6170759" y="3363721"/>
            <a:ext cx="503848" cy="441673"/>
            <a:chOff x="4653179" y="2446590"/>
            <a:chExt cx="377886" cy="331255"/>
          </a:xfrm>
          <a:solidFill>
            <a:schemeClr val="tx1"/>
          </a:solidFill>
        </p:grpSpPr>
        <p:sp>
          <p:nvSpPr>
            <p:cNvPr id="12504" name="Google Shape;12504;p82"/>
            <p:cNvSpPr/>
            <p:nvPr/>
          </p:nvSpPr>
          <p:spPr>
            <a:xfrm>
              <a:off x="4767639" y="2584541"/>
              <a:ext cx="145941" cy="109177"/>
            </a:xfrm>
            <a:custGeom>
              <a:avLst/>
              <a:gdLst/>
              <a:ahLst/>
              <a:cxnLst/>
              <a:rect l="l" t="t" r="r" b="b"/>
              <a:pathLst>
                <a:path w="4585" h="3430" extrusionOk="0">
                  <a:moveTo>
                    <a:pt x="2370" y="310"/>
                  </a:moveTo>
                  <a:cubicBezTo>
                    <a:pt x="2560" y="310"/>
                    <a:pt x="2739" y="429"/>
                    <a:pt x="2810" y="608"/>
                  </a:cubicBezTo>
                  <a:lnTo>
                    <a:pt x="1929" y="608"/>
                  </a:lnTo>
                  <a:cubicBezTo>
                    <a:pt x="1989" y="453"/>
                    <a:pt x="2156" y="310"/>
                    <a:pt x="2370" y="310"/>
                  </a:cubicBezTo>
                  <a:close/>
                  <a:moveTo>
                    <a:pt x="3049" y="965"/>
                  </a:moveTo>
                  <a:cubicBezTo>
                    <a:pt x="3168" y="965"/>
                    <a:pt x="3275" y="1072"/>
                    <a:pt x="3275" y="1191"/>
                  </a:cubicBezTo>
                  <a:lnTo>
                    <a:pt x="3275" y="2192"/>
                  </a:lnTo>
                  <a:cubicBezTo>
                    <a:pt x="3275" y="2323"/>
                    <a:pt x="3239" y="2442"/>
                    <a:pt x="3203" y="2561"/>
                  </a:cubicBezTo>
                  <a:cubicBezTo>
                    <a:pt x="3203" y="2561"/>
                    <a:pt x="3203" y="2573"/>
                    <a:pt x="3179" y="2573"/>
                  </a:cubicBezTo>
                  <a:cubicBezTo>
                    <a:pt x="3037" y="2870"/>
                    <a:pt x="2727" y="3085"/>
                    <a:pt x="2382" y="3085"/>
                  </a:cubicBezTo>
                  <a:cubicBezTo>
                    <a:pt x="1894" y="3085"/>
                    <a:pt x="1489" y="2680"/>
                    <a:pt x="1489" y="2192"/>
                  </a:cubicBezTo>
                  <a:lnTo>
                    <a:pt x="1453" y="1191"/>
                  </a:lnTo>
                  <a:cubicBezTo>
                    <a:pt x="1453" y="1072"/>
                    <a:pt x="1560" y="965"/>
                    <a:pt x="1679" y="965"/>
                  </a:cubicBezTo>
                  <a:close/>
                  <a:moveTo>
                    <a:pt x="2275" y="1"/>
                  </a:moveTo>
                  <a:cubicBezTo>
                    <a:pt x="1870" y="1"/>
                    <a:pt x="1548" y="298"/>
                    <a:pt x="1465" y="668"/>
                  </a:cubicBezTo>
                  <a:cubicBezTo>
                    <a:pt x="1286" y="715"/>
                    <a:pt x="1144" y="834"/>
                    <a:pt x="1072" y="1013"/>
                  </a:cubicBezTo>
                  <a:lnTo>
                    <a:pt x="751" y="1013"/>
                  </a:lnTo>
                  <a:cubicBezTo>
                    <a:pt x="715" y="1013"/>
                    <a:pt x="667" y="1025"/>
                    <a:pt x="620" y="1072"/>
                  </a:cubicBezTo>
                  <a:lnTo>
                    <a:pt x="72" y="1632"/>
                  </a:lnTo>
                  <a:cubicBezTo>
                    <a:pt x="12" y="1715"/>
                    <a:pt x="12" y="1811"/>
                    <a:pt x="72" y="1870"/>
                  </a:cubicBezTo>
                  <a:cubicBezTo>
                    <a:pt x="96" y="1906"/>
                    <a:pt x="143" y="1918"/>
                    <a:pt x="191" y="1918"/>
                  </a:cubicBezTo>
                  <a:cubicBezTo>
                    <a:pt x="239" y="1918"/>
                    <a:pt x="274" y="1906"/>
                    <a:pt x="310" y="1858"/>
                  </a:cubicBezTo>
                  <a:lnTo>
                    <a:pt x="798" y="1334"/>
                  </a:lnTo>
                  <a:lnTo>
                    <a:pt x="1013" y="1334"/>
                  </a:lnTo>
                  <a:lnTo>
                    <a:pt x="1013" y="1739"/>
                  </a:lnTo>
                  <a:lnTo>
                    <a:pt x="739" y="1739"/>
                  </a:lnTo>
                  <a:cubicBezTo>
                    <a:pt x="691" y="1739"/>
                    <a:pt x="655" y="1763"/>
                    <a:pt x="608" y="1799"/>
                  </a:cubicBezTo>
                  <a:lnTo>
                    <a:pt x="60" y="2370"/>
                  </a:lnTo>
                  <a:cubicBezTo>
                    <a:pt x="1" y="2442"/>
                    <a:pt x="1" y="2549"/>
                    <a:pt x="60" y="2608"/>
                  </a:cubicBezTo>
                  <a:cubicBezTo>
                    <a:pt x="84" y="2632"/>
                    <a:pt x="131" y="2656"/>
                    <a:pt x="179" y="2656"/>
                  </a:cubicBezTo>
                  <a:cubicBezTo>
                    <a:pt x="215" y="2656"/>
                    <a:pt x="262" y="2632"/>
                    <a:pt x="298" y="2596"/>
                  </a:cubicBezTo>
                  <a:lnTo>
                    <a:pt x="786" y="2072"/>
                  </a:lnTo>
                  <a:lnTo>
                    <a:pt x="989" y="2072"/>
                  </a:lnTo>
                  <a:lnTo>
                    <a:pt x="989" y="2192"/>
                  </a:lnTo>
                  <a:cubicBezTo>
                    <a:pt x="989" y="2275"/>
                    <a:pt x="1013" y="2382"/>
                    <a:pt x="1024" y="2477"/>
                  </a:cubicBezTo>
                  <a:lnTo>
                    <a:pt x="846" y="2477"/>
                  </a:lnTo>
                  <a:cubicBezTo>
                    <a:pt x="798" y="2477"/>
                    <a:pt x="763" y="2489"/>
                    <a:pt x="727" y="2525"/>
                  </a:cubicBezTo>
                  <a:lnTo>
                    <a:pt x="179" y="3096"/>
                  </a:lnTo>
                  <a:cubicBezTo>
                    <a:pt x="120" y="3168"/>
                    <a:pt x="120" y="3275"/>
                    <a:pt x="179" y="3335"/>
                  </a:cubicBezTo>
                  <a:cubicBezTo>
                    <a:pt x="203" y="3370"/>
                    <a:pt x="251" y="3382"/>
                    <a:pt x="298" y="3382"/>
                  </a:cubicBezTo>
                  <a:cubicBezTo>
                    <a:pt x="334" y="3382"/>
                    <a:pt x="382" y="3370"/>
                    <a:pt x="417" y="3323"/>
                  </a:cubicBezTo>
                  <a:lnTo>
                    <a:pt x="905" y="2799"/>
                  </a:lnTo>
                  <a:lnTo>
                    <a:pt x="1274" y="2799"/>
                  </a:lnTo>
                  <a:cubicBezTo>
                    <a:pt x="1501" y="3168"/>
                    <a:pt x="1906" y="3430"/>
                    <a:pt x="2346" y="3430"/>
                  </a:cubicBezTo>
                  <a:cubicBezTo>
                    <a:pt x="2810" y="3430"/>
                    <a:pt x="3215" y="3168"/>
                    <a:pt x="3418" y="2799"/>
                  </a:cubicBezTo>
                  <a:lnTo>
                    <a:pt x="3775" y="2799"/>
                  </a:lnTo>
                  <a:lnTo>
                    <a:pt x="4275" y="3323"/>
                  </a:lnTo>
                  <a:cubicBezTo>
                    <a:pt x="4299" y="3346"/>
                    <a:pt x="4346" y="3382"/>
                    <a:pt x="4382" y="3382"/>
                  </a:cubicBezTo>
                  <a:cubicBezTo>
                    <a:pt x="4430" y="3382"/>
                    <a:pt x="4477" y="3370"/>
                    <a:pt x="4501" y="3335"/>
                  </a:cubicBezTo>
                  <a:cubicBezTo>
                    <a:pt x="4584" y="3275"/>
                    <a:pt x="4584" y="3156"/>
                    <a:pt x="4501" y="3096"/>
                  </a:cubicBezTo>
                  <a:lnTo>
                    <a:pt x="3953" y="2525"/>
                  </a:lnTo>
                  <a:cubicBezTo>
                    <a:pt x="3930" y="2501"/>
                    <a:pt x="3882" y="2477"/>
                    <a:pt x="3834" y="2477"/>
                  </a:cubicBezTo>
                  <a:lnTo>
                    <a:pt x="3537" y="2477"/>
                  </a:lnTo>
                  <a:cubicBezTo>
                    <a:pt x="3549" y="2382"/>
                    <a:pt x="3572" y="2299"/>
                    <a:pt x="3572" y="2192"/>
                  </a:cubicBezTo>
                  <a:lnTo>
                    <a:pt x="3572" y="2072"/>
                  </a:lnTo>
                  <a:lnTo>
                    <a:pt x="3763" y="2072"/>
                  </a:lnTo>
                  <a:lnTo>
                    <a:pt x="4251" y="2596"/>
                  </a:lnTo>
                  <a:cubicBezTo>
                    <a:pt x="4287" y="2620"/>
                    <a:pt x="4322" y="2656"/>
                    <a:pt x="4370" y="2656"/>
                  </a:cubicBezTo>
                  <a:cubicBezTo>
                    <a:pt x="4418" y="2656"/>
                    <a:pt x="4465" y="2632"/>
                    <a:pt x="4489" y="2608"/>
                  </a:cubicBezTo>
                  <a:cubicBezTo>
                    <a:pt x="4561" y="2549"/>
                    <a:pt x="4561" y="2430"/>
                    <a:pt x="4489" y="2370"/>
                  </a:cubicBezTo>
                  <a:lnTo>
                    <a:pt x="3941" y="1799"/>
                  </a:lnTo>
                  <a:cubicBezTo>
                    <a:pt x="3906" y="1775"/>
                    <a:pt x="3870" y="1739"/>
                    <a:pt x="3822" y="1739"/>
                  </a:cubicBezTo>
                  <a:lnTo>
                    <a:pt x="3549" y="1739"/>
                  </a:lnTo>
                  <a:lnTo>
                    <a:pt x="3549" y="1334"/>
                  </a:lnTo>
                  <a:lnTo>
                    <a:pt x="3751" y="1334"/>
                  </a:lnTo>
                  <a:lnTo>
                    <a:pt x="4239" y="1858"/>
                  </a:lnTo>
                  <a:cubicBezTo>
                    <a:pt x="4263" y="1894"/>
                    <a:pt x="4311" y="1918"/>
                    <a:pt x="4358" y="1918"/>
                  </a:cubicBezTo>
                  <a:cubicBezTo>
                    <a:pt x="4406" y="1918"/>
                    <a:pt x="4442" y="1906"/>
                    <a:pt x="4477" y="1870"/>
                  </a:cubicBezTo>
                  <a:cubicBezTo>
                    <a:pt x="4549" y="1811"/>
                    <a:pt x="4549" y="1691"/>
                    <a:pt x="4477" y="1632"/>
                  </a:cubicBezTo>
                  <a:lnTo>
                    <a:pt x="3930" y="1072"/>
                  </a:lnTo>
                  <a:cubicBezTo>
                    <a:pt x="3894" y="1037"/>
                    <a:pt x="3846" y="1013"/>
                    <a:pt x="3787" y="1013"/>
                  </a:cubicBezTo>
                  <a:lnTo>
                    <a:pt x="3477" y="1013"/>
                  </a:lnTo>
                  <a:cubicBezTo>
                    <a:pt x="3406" y="846"/>
                    <a:pt x="3251" y="715"/>
                    <a:pt x="3072" y="668"/>
                  </a:cubicBezTo>
                  <a:cubicBezTo>
                    <a:pt x="3001" y="287"/>
                    <a:pt x="2679" y="1"/>
                    <a:pt x="2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5" name="Google Shape;12505;p82"/>
            <p:cNvSpPr/>
            <p:nvPr/>
          </p:nvSpPr>
          <p:spPr>
            <a:xfrm>
              <a:off x="4794918" y="2446590"/>
              <a:ext cx="96286" cy="53856"/>
            </a:xfrm>
            <a:custGeom>
              <a:avLst/>
              <a:gdLst/>
              <a:ahLst/>
              <a:cxnLst/>
              <a:rect l="l" t="t" r="r" b="b"/>
              <a:pathLst>
                <a:path w="3025" h="1692" extrusionOk="0">
                  <a:moveTo>
                    <a:pt x="1525" y="1"/>
                  </a:moveTo>
                  <a:cubicBezTo>
                    <a:pt x="691" y="1"/>
                    <a:pt x="25" y="680"/>
                    <a:pt x="25" y="1513"/>
                  </a:cubicBezTo>
                  <a:cubicBezTo>
                    <a:pt x="1" y="1596"/>
                    <a:pt x="84" y="1692"/>
                    <a:pt x="167" y="1692"/>
                  </a:cubicBezTo>
                  <a:cubicBezTo>
                    <a:pt x="263" y="1692"/>
                    <a:pt x="346" y="1608"/>
                    <a:pt x="346" y="1513"/>
                  </a:cubicBezTo>
                  <a:cubicBezTo>
                    <a:pt x="346" y="870"/>
                    <a:pt x="870" y="346"/>
                    <a:pt x="1513" y="346"/>
                  </a:cubicBezTo>
                  <a:cubicBezTo>
                    <a:pt x="2144" y="346"/>
                    <a:pt x="2668" y="870"/>
                    <a:pt x="2668" y="1513"/>
                  </a:cubicBezTo>
                  <a:cubicBezTo>
                    <a:pt x="2668" y="1596"/>
                    <a:pt x="2739" y="1692"/>
                    <a:pt x="2846" y="1692"/>
                  </a:cubicBezTo>
                  <a:cubicBezTo>
                    <a:pt x="2954" y="1692"/>
                    <a:pt x="3025" y="1608"/>
                    <a:pt x="3025" y="1513"/>
                  </a:cubicBezTo>
                  <a:cubicBezTo>
                    <a:pt x="3025" y="680"/>
                    <a:pt x="2358" y="1"/>
                    <a:pt x="1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6" name="Google Shape;12506;p82"/>
            <p:cNvSpPr/>
            <p:nvPr/>
          </p:nvSpPr>
          <p:spPr>
            <a:xfrm>
              <a:off x="4816530" y="2465179"/>
              <a:ext cx="53856" cy="32244"/>
            </a:xfrm>
            <a:custGeom>
              <a:avLst/>
              <a:gdLst/>
              <a:ahLst/>
              <a:cxnLst/>
              <a:rect l="l" t="t" r="r" b="b"/>
              <a:pathLst>
                <a:path w="1692" h="1013" extrusionOk="0"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929"/>
                    <a:pt x="72" y="1012"/>
                    <a:pt x="179" y="1012"/>
                  </a:cubicBezTo>
                  <a:cubicBezTo>
                    <a:pt x="274" y="1012"/>
                    <a:pt x="358" y="941"/>
                    <a:pt x="358" y="834"/>
                  </a:cubicBezTo>
                  <a:cubicBezTo>
                    <a:pt x="358" y="572"/>
                    <a:pt x="572" y="346"/>
                    <a:pt x="846" y="346"/>
                  </a:cubicBezTo>
                  <a:cubicBezTo>
                    <a:pt x="1108" y="346"/>
                    <a:pt x="1334" y="572"/>
                    <a:pt x="1334" y="834"/>
                  </a:cubicBezTo>
                  <a:cubicBezTo>
                    <a:pt x="1334" y="929"/>
                    <a:pt x="1405" y="1012"/>
                    <a:pt x="1513" y="1012"/>
                  </a:cubicBezTo>
                  <a:cubicBezTo>
                    <a:pt x="1620" y="1012"/>
                    <a:pt x="1691" y="941"/>
                    <a:pt x="1691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7" name="Google Shape;12507;p82"/>
            <p:cNvSpPr/>
            <p:nvPr/>
          </p:nvSpPr>
          <p:spPr>
            <a:xfrm>
              <a:off x="4653179" y="2522409"/>
              <a:ext cx="377886" cy="255436"/>
            </a:xfrm>
            <a:custGeom>
              <a:avLst/>
              <a:gdLst/>
              <a:ahLst/>
              <a:cxnLst/>
              <a:rect l="l" t="t" r="r" b="b"/>
              <a:pathLst>
                <a:path w="11872" h="8025" extrusionOk="0">
                  <a:moveTo>
                    <a:pt x="11526" y="6822"/>
                  </a:moveTo>
                  <a:lnTo>
                    <a:pt x="11526" y="7025"/>
                  </a:lnTo>
                  <a:cubicBezTo>
                    <a:pt x="11526" y="7382"/>
                    <a:pt x="11228" y="7680"/>
                    <a:pt x="10871" y="7680"/>
                  </a:cubicBezTo>
                  <a:lnTo>
                    <a:pt x="1025" y="7680"/>
                  </a:lnTo>
                  <a:cubicBezTo>
                    <a:pt x="668" y="7680"/>
                    <a:pt x="370" y="7382"/>
                    <a:pt x="370" y="7025"/>
                  </a:cubicBezTo>
                  <a:lnTo>
                    <a:pt x="370" y="6822"/>
                  </a:lnTo>
                  <a:lnTo>
                    <a:pt x="4537" y="6822"/>
                  </a:lnTo>
                  <a:lnTo>
                    <a:pt x="4728" y="6953"/>
                  </a:lnTo>
                  <a:cubicBezTo>
                    <a:pt x="4751" y="6965"/>
                    <a:pt x="4787" y="6989"/>
                    <a:pt x="4835" y="6989"/>
                  </a:cubicBezTo>
                  <a:lnTo>
                    <a:pt x="7073" y="6989"/>
                  </a:lnTo>
                  <a:cubicBezTo>
                    <a:pt x="7109" y="6989"/>
                    <a:pt x="7156" y="6965"/>
                    <a:pt x="7180" y="6953"/>
                  </a:cubicBezTo>
                  <a:lnTo>
                    <a:pt x="7371" y="6822"/>
                  </a:lnTo>
                  <a:close/>
                  <a:moveTo>
                    <a:pt x="1537" y="0"/>
                  </a:moveTo>
                  <a:cubicBezTo>
                    <a:pt x="977" y="0"/>
                    <a:pt x="513" y="465"/>
                    <a:pt x="513" y="1036"/>
                  </a:cubicBezTo>
                  <a:lnTo>
                    <a:pt x="513" y="6477"/>
                  </a:lnTo>
                  <a:lnTo>
                    <a:pt x="179" y="6477"/>
                  </a:lnTo>
                  <a:cubicBezTo>
                    <a:pt x="96" y="6477"/>
                    <a:pt x="1" y="6549"/>
                    <a:pt x="1" y="6656"/>
                  </a:cubicBezTo>
                  <a:lnTo>
                    <a:pt x="1" y="7025"/>
                  </a:lnTo>
                  <a:cubicBezTo>
                    <a:pt x="1" y="7584"/>
                    <a:pt x="453" y="8025"/>
                    <a:pt x="1001" y="8025"/>
                  </a:cubicBezTo>
                  <a:lnTo>
                    <a:pt x="10859" y="8025"/>
                  </a:lnTo>
                  <a:cubicBezTo>
                    <a:pt x="11407" y="8025"/>
                    <a:pt x="11848" y="7584"/>
                    <a:pt x="11848" y="7025"/>
                  </a:cubicBezTo>
                  <a:lnTo>
                    <a:pt x="11848" y="6656"/>
                  </a:lnTo>
                  <a:cubicBezTo>
                    <a:pt x="11871" y="6549"/>
                    <a:pt x="11800" y="6477"/>
                    <a:pt x="11705" y="6477"/>
                  </a:cubicBezTo>
                  <a:lnTo>
                    <a:pt x="11371" y="6477"/>
                  </a:lnTo>
                  <a:lnTo>
                    <a:pt x="11371" y="1036"/>
                  </a:lnTo>
                  <a:cubicBezTo>
                    <a:pt x="11371" y="465"/>
                    <a:pt x="10919" y="0"/>
                    <a:pt x="10347" y="0"/>
                  </a:cubicBezTo>
                  <a:lnTo>
                    <a:pt x="9609" y="0"/>
                  </a:lnTo>
                  <a:cubicBezTo>
                    <a:pt x="9514" y="0"/>
                    <a:pt x="9431" y="84"/>
                    <a:pt x="9431" y="179"/>
                  </a:cubicBezTo>
                  <a:cubicBezTo>
                    <a:pt x="9431" y="274"/>
                    <a:pt x="9502" y="357"/>
                    <a:pt x="9609" y="357"/>
                  </a:cubicBezTo>
                  <a:lnTo>
                    <a:pt x="10347" y="357"/>
                  </a:lnTo>
                  <a:cubicBezTo>
                    <a:pt x="10716" y="357"/>
                    <a:pt x="11038" y="679"/>
                    <a:pt x="11038" y="1048"/>
                  </a:cubicBezTo>
                  <a:lnTo>
                    <a:pt x="11038" y="6489"/>
                  </a:lnTo>
                  <a:lnTo>
                    <a:pt x="10645" y="6489"/>
                  </a:lnTo>
                  <a:lnTo>
                    <a:pt x="10645" y="1048"/>
                  </a:lnTo>
                  <a:cubicBezTo>
                    <a:pt x="10645" y="881"/>
                    <a:pt x="10514" y="750"/>
                    <a:pt x="10347" y="750"/>
                  </a:cubicBezTo>
                  <a:lnTo>
                    <a:pt x="1572" y="750"/>
                  </a:lnTo>
                  <a:cubicBezTo>
                    <a:pt x="1406" y="750"/>
                    <a:pt x="1275" y="881"/>
                    <a:pt x="1275" y="1048"/>
                  </a:cubicBezTo>
                  <a:lnTo>
                    <a:pt x="1275" y="3298"/>
                  </a:lnTo>
                  <a:cubicBezTo>
                    <a:pt x="1275" y="3382"/>
                    <a:pt x="1346" y="3477"/>
                    <a:pt x="1453" y="3477"/>
                  </a:cubicBezTo>
                  <a:cubicBezTo>
                    <a:pt x="1537" y="3477"/>
                    <a:pt x="1632" y="3393"/>
                    <a:pt x="1632" y="3298"/>
                  </a:cubicBezTo>
                  <a:lnTo>
                    <a:pt x="1632" y="1096"/>
                  </a:lnTo>
                  <a:lnTo>
                    <a:pt x="10300" y="1096"/>
                  </a:lnTo>
                  <a:lnTo>
                    <a:pt x="10300" y="6489"/>
                  </a:lnTo>
                  <a:lnTo>
                    <a:pt x="7323" y="6489"/>
                  </a:lnTo>
                  <a:cubicBezTo>
                    <a:pt x="7299" y="6489"/>
                    <a:pt x="7252" y="6513"/>
                    <a:pt x="7228" y="6525"/>
                  </a:cubicBezTo>
                  <a:lnTo>
                    <a:pt x="7026" y="6656"/>
                  </a:lnTo>
                  <a:lnTo>
                    <a:pt x="4882" y="6656"/>
                  </a:lnTo>
                  <a:lnTo>
                    <a:pt x="4692" y="6525"/>
                  </a:lnTo>
                  <a:cubicBezTo>
                    <a:pt x="4668" y="6513"/>
                    <a:pt x="4632" y="6489"/>
                    <a:pt x="4585" y="6489"/>
                  </a:cubicBezTo>
                  <a:lnTo>
                    <a:pt x="1596" y="6489"/>
                  </a:lnTo>
                  <a:lnTo>
                    <a:pt x="1596" y="4155"/>
                  </a:lnTo>
                  <a:cubicBezTo>
                    <a:pt x="1596" y="4072"/>
                    <a:pt x="1525" y="3977"/>
                    <a:pt x="1418" y="3977"/>
                  </a:cubicBezTo>
                  <a:cubicBezTo>
                    <a:pt x="1311" y="3977"/>
                    <a:pt x="1239" y="4048"/>
                    <a:pt x="1239" y="4155"/>
                  </a:cubicBezTo>
                  <a:lnTo>
                    <a:pt x="1239" y="6489"/>
                  </a:lnTo>
                  <a:lnTo>
                    <a:pt x="858" y="6489"/>
                  </a:lnTo>
                  <a:lnTo>
                    <a:pt x="858" y="1048"/>
                  </a:lnTo>
                  <a:cubicBezTo>
                    <a:pt x="858" y="679"/>
                    <a:pt x="1168" y="357"/>
                    <a:pt x="1537" y="357"/>
                  </a:cubicBezTo>
                  <a:lnTo>
                    <a:pt x="8871" y="357"/>
                  </a:lnTo>
                  <a:cubicBezTo>
                    <a:pt x="8966" y="357"/>
                    <a:pt x="9050" y="286"/>
                    <a:pt x="9050" y="179"/>
                  </a:cubicBezTo>
                  <a:cubicBezTo>
                    <a:pt x="9050" y="95"/>
                    <a:pt x="8978" y="0"/>
                    <a:pt x="8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08" name="Google Shape;12508;p82"/>
          <p:cNvGrpSpPr/>
          <p:nvPr/>
        </p:nvGrpSpPr>
        <p:grpSpPr>
          <a:xfrm>
            <a:off x="6879209" y="3380908"/>
            <a:ext cx="336083" cy="406829"/>
            <a:chOff x="5184517" y="2459481"/>
            <a:chExt cx="252062" cy="305122"/>
          </a:xfrm>
          <a:solidFill>
            <a:schemeClr val="tx1"/>
          </a:solidFill>
        </p:grpSpPr>
        <p:sp>
          <p:nvSpPr>
            <p:cNvPr id="12509" name="Google Shape;12509;p82"/>
            <p:cNvSpPr/>
            <p:nvPr/>
          </p:nvSpPr>
          <p:spPr>
            <a:xfrm>
              <a:off x="5383486" y="2674747"/>
              <a:ext cx="13273" cy="1330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03" y="0"/>
                  </a:moveTo>
                  <a:cubicBezTo>
                    <a:pt x="107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0" name="Google Shape;12510;p82"/>
            <p:cNvSpPr/>
            <p:nvPr/>
          </p:nvSpPr>
          <p:spPr>
            <a:xfrm>
              <a:off x="5350128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62"/>
                    <a:pt x="96" y="357"/>
                    <a:pt x="179" y="357"/>
                  </a:cubicBezTo>
                  <a:cubicBezTo>
                    <a:pt x="274" y="357"/>
                    <a:pt x="358" y="286"/>
                    <a:pt x="358" y="179"/>
                  </a:cubicBezTo>
                  <a:cubicBezTo>
                    <a:pt x="358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1" name="Google Shape;12511;p82"/>
            <p:cNvSpPr/>
            <p:nvPr/>
          </p:nvSpPr>
          <p:spPr>
            <a:xfrm>
              <a:off x="5254638" y="2666376"/>
              <a:ext cx="11395" cy="11427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93" y="1"/>
                  </a:moveTo>
                  <a:cubicBezTo>
                    <a:pt x="188" y="1"/>
                    <a:pt x="183" y="1"/>
                    <a:pt x="179" y="2"/>
                  </a:cubicBezTo>
                  <a:cubicBezTo>
                    <a:pt x="83" y="2"/>
                    <a:pt x="0" y="97"/>
                    <a:pt x="0" y="180"/>
                  </a:cubicBezTo>
                  <a:cubicBezTo>
                    <a:pt x="0" y="275"/>
                    <a:pt x="71" y="359"/>
                    <a:pt x="179" y="359"/>
                  </a:cubicBezTo>
                  <a:cubicBezTo>
                    <a:pt x="262" y="359"/>
                    <a:pt x="357" y="287"/>
                    <a:pt x="357" y="180"/>
                  </a:cubicBezTo>
                  <a:cubicBezTo>
                    <a:pt x="357" y="90"/>
                    <a:pt x="273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2" name="Google Shape;12512;p82"/>
            <p:cNvSpPr/>
            <p:nvPr/>
          </p:nvSpPr>
          <p:spPr>
            <a:xfrm>
              <a:off x="5273959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cubicBezTo>
                    <a:pt x="274" y="357"/>
                    <a:pt x="357" y="286"/>
                    <a:pt x="357" y="179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3" name="Google Shape;12513;p82"/>
            <p:cNvSpPr/>
            <p:nvPr/>
          </p:nvSpPr>
          <p:spPr>
            <a:xfrm>
              <a:off x="5308049" y="2678917"/>
              <a:ext cx="14451" cy="14037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108" y="0"/>
                    <a:pt x="1" y="108"/>
                    <a:pt x="1" y="227"/>
                  </a:cubicBezTo>
                  <a:cubicBezTo>
                    <a:pt x="1" y="346"/>
                    <a:pt x="108" y="441"/>
                    <a:pt x="227" y="441"/>
                  </a:cubicBezTo>
                  <a:cubicBezTo>
                    <a:pt x="346" y="441"/>
                    <a:pt x="453" y="346"/>
                    <a:pt x="453" y="227"/>
                  </a:cubicBezTo>
                  <a:cubicBezTo>
                    <a:pt x="453" y="84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4" name="Google Shape;12514;p82"/>
            <p:cNvSpPr/>
            <p:nvPr/>
          </p:nvSpPr>
          <p:spPr>
            <a:xfrm>
              <a:off x="5184517" y="2459481"/>
              <a:ext cx="252062" cy="305122"/>
            </a:xfrm>
            <a:custGeom>
              <a:avLst/>
              <a:gdLst/>
              <a:ahLst/>
              <a:cxnLst/>
              <a:rect l="l" t="t" r="r" b="b"/>
              <a:pathLst>
                <a:path w="7919" h="9586" extrusionOk="0">
                  <a:moveTo>
                    <a:pt x="2597" y="5657"/>
                  </a:moveTo>
                  <a:cubicBezTo>
                    <a:pt x="3126" y="5657"/>
                    <a:pt x="3630" y="5793"/>
                    <a:pt x="4096" y="6061"/>
                  </a:cubicBezTo>
                  <a:cubicBezTo>
                    <a:pt x="4607" y="6347"/>
                    <a:pt x="5099" y="6442"/>
                    <a:pt x="5531" y="6442"/>
                  </a:cubicBezTo>
                  <a:cubicBezTo>
                    <a:pt x="5853" y="6442"/>
                    <a:pt x="6143" y="6389"/>
                    <a:pt x="6382" y="6323"/>
                  </a:cubicBezTo>
                  <a:cubicBezTo>
                    <a:pt x="6751" y="6228"/>
                    <a:pt x="7037" y="6061"/>
                    <a:pt x="7204" y="5954"/>
                  </a:cubicBezTo>
                  <a:lnTo>
                    <a:pt x="7204" y="5954"/>
                  </a:lnTo>
                  <a:cubicBezTo>
                    <a:pt x="7525" y="7037"/>
                    <a:pt x="7263" y="8204"/>
                    <a:pt x="6442" y="9038"/>
                  </a:cubicBezTo>
                  <a:cubicBezTo>
                    <a:pt x="6275" y="9204"/>
                    <a:pt x="6037" y="9299"/>
                    <a:pt x="5799" y="9299"/>
                  </a:cubicBezTo>
                  <a:lnTo>
                    <a:pt x="2560" y="9299"/>
                  </a:lnTo>
                  <a:cubicBezTo>
                    <a:pt x="2322" y="9299"/>
                    <a:pt x="2084" y="9204"/>
                    <a:pt x="1917" y="9038"/>
                  </a:cubicBezTo>
                  <a:cubicBezTo>
                    <a:pt x="1179" y="8276"/>
                    <a:pt x="834" y="7180"/>
                    <a:pt x="1120" y="6025"/>
                  </a:cubicBezTo>
                  <a:cubicBezTo>
                    <a:pt x="1239" y="5966"/>
                    <a:pt x="1560" y="5811"/>
                    <a:pt x="1989" y="5716"/>
                  </a:cubicBezTo>
                  <a:cubicBezTo>
                    <a:pt x="2195" y="5677"/>
                    <a:pt x="2398" y="5657"/>
                    <a:pt x="2597" y="5657"/>
                  </a:cubicBezTo>
                  <a:close/>
                  <a:moveTo>
                    <a:pt x="2834" y="1"/>
                  </a:moveTo>
                  <a:cubicBezTo>
                    <a:pt x="2632" y="1"/>
                    <a:pt x="2465" y="167"/>
                    <a:pt x="2465" y="370"/>
                  </a:cubicBezTo>
                  <a:lnTo>
                    <a:pt x="2465" y="703"/>
                  </a:lnTo>
                  <a:cubicBezTo>
                    <a:pt x="2465" y="906"/>
                    <a:pt x="2632" y="1072"/>
                    <a:pt x="2834" y="1072"/>
                  </a:cubicBezTo>
                  <a:lnTo>
                    <a:pt x="3036" y="1072"/>
                  </a:lnTo>
                  <a:lnTo>
                    <a:pt x="3036" y="2239"/>
                  </a:lnTo>
                  <a:cubicBezTo>
                    <a:pt x="3036" y="2311"/>
                    <a:pt x="3096" y="2370"/>
                    <a:pt x="3167" y="2370"/>
                  </a:cubicBezTo>
                  <a:cubicBezTo>
                    <a:pt x="3239" y="2370"/>
                    <a:pt x="3298" y="2311"/>
                    <a:pt x="3298" y="2239"/>
                  </a:cubicBezTo>
                  <a:lnTo>
                    <a:pt x="3298" y="1072"/>
                  </a:lnTo>
                  <a:lnTo>
                    <a:pt x="4977" y="1072"/>
                  </a:lnTo>
                  <a:lnTo>
                    <a:pt x="4977" y="3406"/>
                  </a:lnTo>
                  <a:cubicBezTo>
                    <a:pt x="4977" y="3620"/>
                    <a:pt x="5096" y="3799"/>
                    <a:pt x="5311" y="3882"/>
                  </a:cubicBezTo>
                  <a:cubicBezTo>
                    <a:pt x="6144" y="4216"/>
                    <a:pt x="6763" y="4882"/>
                    <a:pt x="7097" y="5692"/>
                  </a:cubicBezTo>
                  <a:cubicBezTo>
                    <a:pt x="6966" y="5775"/>
                    <a:pt x="6668" y="5954"/>
                    <a:pt x="6275" y="6061"/>
                  </a:cubicBezTo>
                  <a:cubicBezTo>
                    <a:pt x="6015" y="6135"/>
                    <a:pt x="5758" y="6172"/>
                    <a:pt x="5506" y="6172"/>
                  </a:cubicBezTo>
                  <a:cubicBezTo>
                    <a:pt x="5064" y="6172"/>
                    <a:pt x="4636" y="6058"/>
                    <a:pt x="4227" y="5823"/>
                  </a:cubicBezTo>
                  <a:cubicBezTo>
                    <a:pt x="3710" y="5528"/>
                    <a:pt x="3145" y="5385"/>
                    <a:pt x="2580" y="5385"/>
                  </a:cubicBezTo>
                  <a:cubicBezTo>
                    <a:pt x="2117" y="5385"/>
                    <a:pt x="1654" y="5481"/>
                    <a:pt x="1215" y="5668"/>
                  </a:cubicBezTo>
                  <a:cubicBezTo>
                    <a:pt x="1524" y="4870"/>
                    <a:pt x="2155" y="4216"/>
                    <a:pt x="2989" y="3882"/>
                  </a:cubicBezTo>
                  <a:cubicBezTo>
                    <a:pt x="3179" y="3811"/>
                    <a:pt x="3322" y="3620"/>
                    <a:pt x="3322" y="3406"/>
                  </a:cubicBezTo>
                  <a:lnTo>
                    <a:pt x="3322" y="2930"/>
                  </a:lnTo>
                  <a:cubicBezTo>
                    <a:pt x="3322" y="2858"/>
                    <a:pt x="3263" y="2799"/>
                    <a:pt x="3179" y="2799"/>
                  </a:cubicBezTo>
                  <a:cubicBezTo>
                    <a:pt x="3108" y="2799"/>
                    <a:pt x="3048" y="2858"/>
                    <a:pt x="3048" y="2930"/>
                  </a:cubicBezTo>
                  <a:lnTo>
                    <a:pt x="3048" y="3406"/>
                  </a:lnTo>
                  <a:cubicBezTo>
                    <a:pt x="3048" y="3501"/>
                    <a:pt x="2989" y="3585"/>
                    <a:pt x="2894" y="3620"/>
                  </a:cubicBezTo>
                  <a:cubicBezTo>
                    <a:pt x="608" y="4525"/>
                    <a:pt x="0" y="7490"/>
                    <a:pt x="1703" y="9228"/>
                  </a:cubicBezTo>
                  <a:cubicBezTo>
                    <a:pt x="1929" y="9454"/>
                    <a:pt x="2227" y="9585"/>
                    <a:pt x="2560" y="9585"/>
                  </a:cubicBezTo>
                  <a:lnTo>
                    <a:pt x="5799" y="9585"/>
                  </a:lnTo>
                  <a:cubicBezTo>
                    <a:pt x="6108" y="9585"/>
                    <a:pt x="6430" y="9454"/>
                    <a:pt x="6656" y="9228"/>
                  </a:cubicBezTo>
                  <a:cubicBezTo>
                    <a:pt x="7870" y="7990"/>
                    <a:pt x="7918" y="6132"/>
                    <a:pt x="6989" y="4835"/>
                  </a:cubicBezTo>
                  <a:cubicBezTo>
                    <a:pt x="6608" y="4287"/>
                    <a:pt x="6073" y="3870"/>
                    <a:pt x="5442" y="3620"/>
                  </a:cubicBezTo>
                  <a:cubicBezTo>
                    <a:pt x="5358" y="3585"/>
                    <a:pt x="5299" y="3501"/>
                    <a:pt x="5299" y="3406"/>
                  </a:cubicBezTo>
                  <a:lnTo>
                    <a:pt x="5299" y="1072"/>
                  </a:lnTo>
                  <a:lnTo>
                    <a:pt x="5489" y="1072"/>
                  </a:lnTo>
                  <a:cubicBezTo>
                    <a:pt x="5692" y="1072"/>
                    <a:pt x="5858" y="906"/>
                    <a:pt x="5858" y="703"/>
                  </a:cubicBezTo>
                  <a:lnTo>
                    <a:pt x="5858" y="370"/>
                  </a:lnTo>
                  <a:cubicBezTo>
                    <a:pt x="5858" y="167"/>
                    <a:pt x="5692" y="1"/>
                    <a:pt x="5489" y="1"/>
                  </a:cubicBezTo>
                  <a:lnTo>
                    <a:pt x="4739" y="1"/>
                  </a:lnTo>
                  <a:cubicBezTo>
                    <a:pt x="4668" y="1"/>
                    <a:pt x="4608" y="60"/>
                    <a:pt x="4608" y="132"/>
                  </a:cubicBezTo>
                  <a:cubicBezTo>
                    <a:pt x="4608" y="215"/>
                    <a:pt x="4668" y="275"/>
                    <a:pt x="4739" y="275"/>
                  </a:cubicBezTo>
                  <a:lnTo>
                    <a:pt x="5489" y="275"/>
                  </a:lnTo>
                  <a:cubicBezTo>
                    <a:pt x="5537" y="275"/>
                    <a:pt x="5573" y="310"/>
                    <a:pt x="5573" y="358"/>
                  </a:cubicBezTo>
                  <a:lnTo>
                    <a:pt x="5573" y="691"/>
                  </a:lnTo>
                  <a:cubicBezTo>
                    <a:pt x="5573" y="727"/>
                    <a:pt x="5537" y="775"/>
                    <a:pt x="5489" y="775"/>
                  </a:cubicBezTo>
                  <a:lnTo>
                    <a:pt x="2834" y="775"/>
                  </a:lnTo>
                  <a:cubicBezTo>
                    <a:pt x="2798" y="775"/>
                    <a:pt x="2751" y="727"/>
                    <a:pt x="2751" y="691"/>
                  </a:cubicBezTo>
                  <a:lnTo>
                    <a:pt x="2751" y="358"/>
                  </a:lnTo>
                  <a:cubicBezTo>
                    <a:pt x="2751" y="310"/>
                    <a:pt x="2798" y="275"/>
                    <a:pt x="2834" y="275"/>
                  </a:cubicBezTo>
                  <a:lnTo>
                    <a:pt x="4060" y="275"/>
                  </a:lnTo>
                  <a:cubicBezTo>
                    <a:pt x="4132" y="275"/>
                    <a:pt x="4191" y="215"/>
                    <a:pt x="4191" y="132"/>
                  </a:cubicBezTo>
                  <a:cubicBezTo>
                    <a:pt x="4191" y="60"/>
                    <a:pt x="4132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515" name="Google Shape;12515;p82"/>
          <p:cNvSpPr/>
          <p:nvPr/>
        </p:nvSpPr>
        <p:spPr>
          <a:xfrm>
            <a:off x="2367881" y="2729073"/>
            <a:ext cx="472484" cy="472527"/>
          </a:xfrm>
          <a:custGeom>
            <a:avLst/>
            <a:gdLst/>
            <a:ahLst/>
            <a:cxnLst/>
            <a:rect l="l" t="t" r="r" b="b"/>
            <a:pathLst>
              <a:path w="11133" h="11134" extrusionOk="0">
                <a:moveTo>
                  <a:pt x="2876" y="2961"/>
                </a:moveTo>
                <a:cubicBezTo>
                  <a:pt x="2929" y="2961"/>
                  <a:pt x="2983" y="2967"/>
                  <a:pt x="3036" y="2977"/>
                </a:cubicBezTo>
                <a:cubicBezTo>
                  <a:pt x="3358" y="3037"/>
                  <a:pt x="3584" y="3287"/>
                  <a:pt x="3656" y="3596"/>
                </a:cubicBezTo>
                <a:cubicBezTo>
                  <a:pt x="3703" y="3882"/>
                  <a:pt x="3608" y="4180"/>
                  <a:pt x="3382" y="4358"/>
                </a:cubicBezTo>
                <a:cubicBezTo>
                  <a:pt x="3239" y="4489"/>
                  <a:pt x="3144" y="4680"/>
                  <a:pt x="3144" y="4882"/>
                </a:cubicBezTo>
                <a:lnTo>
                  <a:pt x="3144" y="5239"/>
                </a:lnTo>
                <a:cubicBezTo>
                  <a:pt x="3144" y="5525"/>
                  <a:pt x="3370" y="5740"/>
                  <a:pt x="3644" y="5740"/>
                </a:cubicBezTo>
                <a:lnTo>
                  <a:pt x="5406" y="5740"/>
                </a:lnTo>
                <a:lnTo>
                  <a:pt x="5406" y="7502"/>
                </a:lnTo>
                <a:cubicBezTo>
                  <a:pt x="5406" y="7609"/>
                  <a:pt x="5311" y="7680"/>
                  <a:pt x="5227" y="7680"/>
                </a:cubicBezTo>
                <a:lnTo>
                  <a:pt x="4870" y="7680"/>
                </a:lnTo>
                <a:cubicBezTo>
                  <a:pt x="4763" y="7680"/>
                  <a:pt x="4668" y="7633"/>
                  <a:pt x="4596" y="7561"/>
                </a:cubicBezTo>
                <a:cubicBezTo>
                  <a:pt x="4386" y="7313"/>
                  <a:pt x="4084" y="7164"/>
                  <a:pt x="3770" y="7164"/>
                </a:cubicBezTo>
                <a:cubicBezTo>
                  <a:pt x="3693" y="7164"/>
                  <a:pt x="3614" y="7173"/>
                  <a:pt x="3537" y="7192"/>
                </a:cubicBezTo>
                <a:cubicBezTo>
                  <a:pt x="3096" y="7264"/>
                  <a:pt x="2739" y="7621"/>
                  <a:pt x="2655" y="8049"/>
                </a:cubicBezTo>
                <a:cubicBezTo>
                  <a:pt x="2584" y="8395"/>
                  <a:pt x="2667" y="8740"/>
                  <a:pt x="2882" y="9002"/>
                </a:cubicBezTo>
                <a:cubicBezTo>
                  <a:pt x="3084" y="9276"/>
                  <a:pt x="3417" y="9419"/>
                  <a:pt x="3739" y="9419"/>
                </a:cubicBezTo>
                <a:cubicBezTo>
                  <a:pt x="4084" y="9419"/>
                  <a:pt x="4394" y="9276"/>
                  <a:pt x="4608" y="9014"/>
                </a:cubicBezTo>
                <a:cubicBezTo>
                  <a:pt x="4668" y="8942"/>
                  <a:pt x="4763" y="8895"/>
                  <a:pt x="4870" y="8895"/>
                </a:cubicBezTo>
                <a:lnTo>
                  <a:pt x="5215" y="8895"/>
                </a:lnTo>
                <a:cubicBezTo>
                  <a:pt x="5322" y="8895"/>
                  <a:pt x="5394" y="8990"/>
                  <a:pt x="5394" y="9073"/>
                </a:cubicBezTo>
                <a:lnTo>
                  <a:pt x="5394" y="10812"/>
                </a:lnTo>
                <a:lnTo>
                  <a:pt x="870" y="10812"/>
                </a:lnTo>
                <a:cubicBezTo>
                  <a:pt x="572" y="10812"/>
                  <a:pt x="334" y="10573"/>
                  <a:pt x="334" y="10276"/>
                </a:cubicBezTo>
                <a:lnTo>
                  <a:pt x="334" y="5728"/>
                </a:lnTo>
                <a:lnTo>
                  <a:pt x="2084" y="5728"/>
                </a:lnTo>
                <a:cubicBezTo>
                  <a:pt x="2370" y="5728"/>
                  <a:pt x="2596" y="5513"/>
                  <a:pt x="2596" y="5228"/>
                </a:cubicBezTo>
                <a:lnTo>
                  <a:pt x="2596" y="4882"/>
                </a:lnTo>
                <a:cubicBezTo>
                  <a:pt x="2596" y="4680"/>
                  <a:pt x="2501" y="4477"/>
                  <a:pt x="2358" y="4358"/>
                </a:cubicBezTo>
                <a:cubicBezTo>
                  <a:pt x="2179" y="4216"/>
                  <a:pt x="2072" y="3989"/>
                  <a:pt x="2072" y="3751"/>
                </a:cubicBezTo>
                <a:cubicBezTo>
                  <a:pt x="2072" y="3513"/>
                  <a:pt x="2179" y="3287"/>
                  <a:pt x="2370" y="3144"/>
                </a:cubicBezTo>
                <a:cubicBezTo>
                  <a:pt x="2517" y="3024"/>
                  <a:pt x="2694" y="2961"/>
                  <a:pt x="2876" y="2961"/>
                </a:cubicBezTo>
                <a:close/>
                <a:moveTo>
                  <a:pt x="10287" y="334"/>
                </a:moveTo>
                <a:cubicBezTo>
                  <a:pt x="10585" y="334"/>
                  <a:pt x="10823" y="572"/>
                  <a:pt x="10823" y="870"/>
                </a:cubicBezTo>
                <a:lnTo>
                  <a:pt x="10823" y="5406"/>
                </a:lnTo>
                <a:lnTo>
                  <a:pt x="10633" y="5406"/>
                </a:lnTo>
                <a:cubicBezTo>
                  <a:pt x="10537" y="5406"/>
                  <a:pt x="10466" y="5478"/>
                  <a:pt x="10466" y="5573"/>
                </a:cubicBezTo>
                <a:cubicBezTo>
                  <a:pt x="10466" y="5656"/>
                  <a:pt x="10537" y="5728"/>
                  <a:pt x="10633" y="5728"/>
                </a:cubicBezTo>
                <a:lnTo>
                  <a:pt x="10811" y="5728"/>
                </a:lnTo>
                <a:lnTo>
                  <a:pt x="10811" y="10276"/>
                </a:lnTo>
                <a:cubicBezTo>
                  <a:pt x="10811" y="10573"/>
                  <a:pt x="10573" y="10812"/>
                  <a:pt x="10275" y="10812"/>
                </a:cubicBezTo>
                <a:lnTo>
                  <a:pt x="5739" y="10812"/>
                </a:lnTo>
                <a:lnTo>
                  <a:pt x="5739" y="9049"/>
                </a:lnTo>
                <a:cubicBezTo>
                  <a:pt x="5739" y="8764"/>
                  <a:pt x="5513" y="8549"/>
                  <a:pt x="5227" y="8549"/>
                </a:cubicBezTo>
                <a:lnTo>
                  <a:pt x="4882" y="8549"/>
                </a:lnTo>
                <a:cubicBezTo>
                  <a:pt x="4680" y="8549"/>
                  <a:pt x="4489" y="8633"/>
                  <a:pt x="4370" y="8788"/>
                </a:cubicBezTo>
                <a:cubicBezTo>
                  <a:pt x="4215" y="8966"/>
                  <a:pt x="3989" y="9061"/>
                  <a:pt x="3751" y="9061"/>
                </a:cubicBezTo>
                <a:cubicBezTo>
                  <a:pt x="3513" y="9061"/>
                  <a:pt x="3287" y="8966"/>
                  <a:pt x="3144" y="8764"/>
                </a:cubicBezTo>
                <a:cubicBezTo>
                  <a:pt x="2989" y="8573"/>
                  <a:pt x="2941" y="8335"/>
                  <a:pt x="2977" y="8097"/>
                </a:cubicBezTo>
                <a:cubicBezTo>
                  <a:pt x="3036" y="7787"/>
                  <a:pt x="3287" y="7549"/>
                  <a:pt x="3608" y="7490"/>
                </a:cubicBezTo>
                <a:cubicBezTo>
                  <a:pt x="3659" y="7479"/>
                  <a:pt x="3710" y="7473"/>
                  <a:pt x="3761" y="7473"/>
                </a:cubicBezTo>
                <a:cubicBezTo>
                  <a:pt x="3988" y="7473"/>
                  <a:pt x="4212" y="7577"/>
                  <a:pt x="4358" y="7752"/>
                </a:cubicBezTo>
                <a:cubicBezTo>
                  <a:pt x="4501" y="7906"/>
                  <a:pt x="4680" y="7990"/>
                  <a:pt x="4882" y="7990"/>
                </a:cubicBezTo>
                <a:lnTo>
                  <a:pt x="5239" y="7990"/>
                </a:lnTo>
                <a:cubicBezTo>
                  <a:pt x="5525" y="7990"/>
                  <a:pt x="5751" y="7775"/>
                  <a:pt x="5751" y="7490"/>
                </a:cubicBezTo>
                <a:lnTo>
                  <a:pt x="5751" y="5728"/>
                </a:lnTo>
                <a:lnTo>
                  <a:pt x="7501" y="5728"/>
                </a:lnTo>
                <a:cubicBezTo>
                  <a:pt x="7608" y="5728"/>
                  <a:pt x="7680" y="5823"/>
                  <a:pt x="7680" y="5906"/>
                </a:cubicBezTo>
                <a:lnTo>
                  <a:pt x="7680" y="6263"/>
                </a:lnTo>
                <a:cubicBezTo>
                  <a:pt x="7680" y="6371"/>
                  <a:pt x="7632" y="6478"/>
                  <a:pt x="7561" y="6537"/>
                </a:cubicBezTo>
                <a:cubicBezTo>
                  <a:pt x="7251" y="6799"/>
                  <a:pt x="7097" y="7204"/>
                  <a:pt x="7192" y="7609"/>
                </a:cubicBezTo>
                <a:cubicBezTo>
                  <a:pt x="7263" y="8037"/>
                  <a:pt x="7620" y="8395"/>
                  <a:pt x="8049" y="8490"/>
                </a:cubicBezTo>
                <a:cubicBezTo>
                  <a:pt x="8132" y="8502"/>
                  <a:pt x="8216" y="8514"/>
                  <a:pt x="8287" y="8514"/>
                </a:cubicBezTo>
                <a:cubicBezTo>
                  <a:pt x="8549" y="8514"/>
                  <a:pt x="8799" y="8418"/>
                  <a:pt x="9002" y="8264"/>
                </a:cubicBezTo>
                <a:cubicBezTo>
                  <a:pt x="9275" y="8049"/>
                  <a:pt x="9418" y="7728"/>
                  <a:pt x="9418" y="7394"/>
                </a:cubicBezTo>
                <a:cubicBezTo>
                  <a:pt x="9418" y="7061"/>
                  <a:pt x="9275" y="6740"/>
                  <a:pt x="9025" y="6537"/>
                </a:cubicBezTo>
                <a:cubicBezTo>
                  <a:pt x="8942" y="6478"/>
                  <a:pt x="8906" y="6371"/>
                  <a:pt x="8906" y="6263"/>
                </a:cubicBezTo>
                <a:lnTo>
                  <a:pt x="8906" y="5930"/>
                </a:lnTo>
                <a:cubicBezTo>
                  <a:pt x="8906" y="5823"/>
                  <a:pt x="8990" y="5751"/>
                  <a:pt x="9085" y="5751"/>
                </a:cubicBezTo>
                <a:lnTo>
                  <a:pt x="9954" y="5751"/>
                </a:lnTo>
                <a:cubicBezTo>
                  <a:pt x="10049" y="5751"/>
                  <a:pt x="10121" y="5668"/>
                  <a:pt x="10121" y="5585"/>
                </a:cubicBezTo>
                <a:cubicBezTo>
                  <a:pt x="10121" y="5489"/>
                  <a:pt x="10049" y="5418"/>
                  <a:pt x="9954" y="5418"/>
                </a:cubicBezTo>
                <a:lnTo>
                  <a:pt x="9085" y="5418"/>
                </a:lnTo>
                <a:cubicBezTo>
                  <a:pt x="8799" y="5418"/>
                  <a:pt x="8573" y="5644"/>
                  <a:pt x="8573" y="5918"/>
                </a:cubicBezTo>
                <a:lnTo>
                  <a:pt x="8573" y="6263"/>
                </a:lnTo>
                <a:cubicBezTo>
                  <a:pt x="8573" y="6478"/>
                  <a:pt x="8668" y="6668"/>
                  <a:pt x="8811" y="6787"/>
                </a:cubicBezTo>
                <a:cubicBezTo>
                  <a:pt x="8990" y="6930"/>
                  <a:pt x="9097" y="7156"/>
                  <a:pt x="9097" y="7394"/>
                </a:cubicBezTo>
                <a:cubicBezTo>
                  <a:pt x="9097" y="7633"/>
                  <a:pt x="8990" y="7859"/>
                  <a:pt x="8799" y="8014"/>
                </a:cubicBezTo>
                <a:cubicBezTo>
                  <a:pt x="8652" y="8124"/>
                  <a:pt x="8477" y="8185"/>
                  <a:pt x="8295" y="8185"/>
                </a:cubicBezTo>
                <a:cubicBezTo>
                  <a:pt x="8241" y="8185"/>
                  <a:pt x="8187" y="8179"/>
                  <a:pt x="8132" y="8168"/>
                </a:cubicBezTo>
                <a:cubicBezTo>
                  <a:pt x="7811" y="8109"/>
                  <a:pt x="7573" y="7859"/>
                  <a:pt x="7513" y="7549"/>
                </a:cubicBezTo>
                <a:cubicBezTo>
                  <a:pt x="7454" y="7264"/>
                  <a:pt x="7561" y="6966"/>
                  <a:pt x="7787" y="6787"/>
                </a:cubicBezTo>
                <a:cubicBezTo>
                  <a:pt x="7930" y="6656"/>
                  <a:pt x="8025" y="6478"/>
                  <a:pt x="8025" y="6263"/>
                </a:cubicBezTo>
                <a:lnTo>
                  <a:pt x="8025" y="5930"/>
                </a:lnTo>
                <a:cubicBezTo>
                  <a:pt x="8025" y="5644"/>
                  <a:pt x="7799" y="5418"/>
                  <a:pt x="7525" y="5418"/>
                </a:cubicBezTo>
                <a:lnTo>
                  <a:pt x="5763" y="5418"/>
                </a:lnTo>
                <a:lnTo>
                  <a:pt x="5763" y="3668"/>
                </a:lnTo>
                <a:cubicBezTo>
                  <a:pt x="5763" y="3561"/>
                  <a:pt x="5858" y="3489"/>
                  <a:pt x="5942" y="3489"/>
                </a:cubicBezTo>
                <a:lnTo>
                  <a:pt x="6299" y="3489"/>
                </a:lnTo>
                <a:cubicBezTo>
                  <a:pt x="6406" y="3489"/>
                  <a:pt x="6501" y="3525"/>
                  <a:pt x="6561" y="3608"/>
                </a:cubicBezTo>
                <a:cubicBezTo>
                  <a:pt x="6783" y="3859"/>
                  <a:pt x="7091" y="4001"/>
                  <a:pt x="7409" y="4001"/>
                </a:cubicBezTo>
                <a:cubicBezTo>
                  <a:pt x="7483" y="4001"/>
                  <a:pt x="7558" y="3993"/>
                  <a:pt x="7632" y="3977"/>
                </a:cubicBezTo>
                <a:cubicBezTo>
                  <a:pt x="8073" y="3906"/>
                  <a:pt x="8430" y="3549"/>
                  <a:pt x="8513" y="3108"/>
                </a:cubicBezTo>
                <a:cubicBezTo>
                  <a:pt x="8585" y="2775"/>
                  <a:pt x="8501" y="2430"/>
                  <a:pt x="8287" y="2156"/>
                </a:cubicBezTo>
                <a:cubicBezTo>
                  <a:pt x="8085" y="1894"/>
                  <a:pt x="7751" y="1739"/>
                  <a:pt x="7430" y="1739"/>
                </a:cubicBezTo>
                <a:cubicBezTo>
                  <a:pt x="7085" y="1739"/>
                  <a:pt x="6775" y="1894"/>
                  <a:pt x="6561" y="2144"/>
                </a:cubicBezTo>
                <a:cubicBezTo>
                  <a:pt x="6501" y="2215"/>
                  <a:pt x="6406" y="2263"/>
                  <a:pt x="6299" y="2263"/>
                </a:cubicBezTo>
                <a:lnTo>
                  <a:pt x="5954" y="2263"/>
                </a:lnTo>
                <a:cubicBezTo>
                  <a:pt x="5846" y="2263"/>
                  <a:pt x="5775" y="2180"/>
                  <a:pt x="5775" y="2084"/>
                </a:cubicBezTo>
                <a:lnTo>
                  <a:pt x="5775" y="1203"/>
                </a:lnTo>
                <a:cubicBezTo>
                  <a:pt x="5775" y="1120"/>
                  <a:pt x="5703" y="1048"/>
                  <a:pt x="5608" y="1048"/>
                </a:cubicBezTo>
                <a:cubicBezTo>
                  <a:pt x="5525" y="1048"/>
                  <a:pt x="5453" y="1120"/>
                  <a:pt x="5453" y="1203"/>
                </a:cubicBezTo>
                <a:lnTo>
                  <a:pt x="5453" y="2084"/>
                </a:lnTo>
                <a:cubicBezTo>
                  <a:pt x="5453" y="2370"/>
                  <a:pt x="5668" y="2596"/>
                  <a:pt x="5954" y="2596"/>
                </a:cubicBezTo>
                <a:lnTo>
                  <a:pt x="6299" y="2596"/>
                </a:lnTo>
                <a:cubicBezTo>
                  <a:pt x="6501" y="2596"/>
                  <a:pt x="6704" y="2501"/>
                  <a:pt x="6823" y="2358"/>
                </a:cubicBezTo>
                <a:cubicBezTo>
                  <a:pt x="6966" y="2180"/>
                  <a:pt x="7192" y="2072"/>
                  <a:pt x="7430" y="2072"/>
                </a:cubicBezTo>
                <a:cubicBezTo>
                  <a:pt x="7668" y="2072"/>
                  <a:pt x="7894" y="2180"/>
                  <a:pt x="8037" y="2370"/>
                </a:cubicBezTo>
                <a:cubicBezTo>
                  <a:pt x="8192" y="2561"/>
                  <a:pt x="8251" y="2799"/>
                  <a:pt x="8204" y="3037"/>
                </a:cubicBezTo>
                <a:cubicBezTo>
                  <a:pt x="8144" y="3346"/>
                  <a:pt x="7894" y="3584"/>
                  <a:pt x="7573" y="3644"/>
                </a:cubicBezTo>
                <a:cubicBezTo>
                  <a:pt x="7519" y="3656"/>
                  <a:pt x="7465" y="3661"/>
                  <a:pt x="7411" y="3661"/>
                </a:cubicBezTo>
                <a:cubicBezTo>
                  <a:pt x="7187" y="3661"/>
                  <a:pt x="6966" y="3564"/>
                  <a:pt x="6823" y="3382"/>
                </a:cubicBezTo>
                <a:cubicBezTo>
                  <a:pt x="6680" y="3227"/>
                  <a:pt x="6501" y="3144"/>
                  <a:pt x="6299" y="3144"/>
                </a:cubicBezTo>
                <a:lnTo>
                  <a:pt x="5942" y="3144"/>
                </a:lnTo>
                <a:cubicBezTo>
                  <a:pt x="5656" y="3144"/>
                  <a:pt x="5430" y="3370"/>
                  <a:pt x="5430" y="3644"/>
                </a:cubicBezTo>
                <a:lnTo>
                  <a:pt x="5430" y="5406"/>
                </a:lnTo>
                <a:lnTo>
                  <a:pt x="3679" y="5406"/>
                </a:lnTo>
                <a:cubicBezTo>
                  <a:pt x="3572" y="5406"/>
                  <a:pt x="3501" y="5311"/>
                  <a:pt x="3501" y="5228"/>
                </a:cubicBezTo>
                <a:lnTo>
                  <a:pt x="3501" y="4870"/>
                </a:lnTo>
                <a:cubicBezTo>
                  <a:pt x="3501" y="4763"/>
                  <a:pt x="3548" y="4656"/>
                  <a:pt x="3620" y="4597"/>
                </a:cubicBezTo>
                <a:cubicBezTo>
                  <a:pt x="3929" y="4335"/>
                  <a:pt x="4084" y="3930"/>
                  <a:pt x="3989" y="3525"/>
                </a:cubicBezTo>
                <a:cubicBezTo>
                  <a:pt x="3918" y="3096"/>
                  <a:pt x="3560" y="2739"/>
                  <a:pt x="3132" y="2656"/>
                </a:cubicBezTo>
                <a:cubicBezTo>
                  <a:pt x="3047" y="2635"/>
                  <a:pt x="2962" y="2626"/>
                  <a:pt x="2879" y="2626"/>
                </a:cubicBezTo>
                <a:cubicBezTo>
                  <a:pt x="2622" y="2626"/>
                  <a:pt x="2377" y="2717"/>
                  <a:pt x="2179" y="2870"/>
                </a:cubicBezTo>
                <a:cubicBezTo>
                  <a:pt x="1905" y="3084"/>
                  <a:pt x="1763" y="3406"/>
                  <a:pt x="1763" y="3739"/>
                </a:cubicBezTo>
                <a:cubicBezTo>
                  <a:pt x="1763" y="4085"/>
                  <a:pt x="1905" y="4394"/>
                  <a:pt x="2155" y="4597"/>
                </a:cubicBezTo>
                <a:cubicBezTo>
                  <a:pt x="2239" y="4656"/>
                  <a:pt x="2274" y="4763"/>
                  <a:pt x="2274" y="4870"/>
                </a:cubicBezTo>
                <a:lnTo>
                  <a:pt x="2274" y="5216"/>
                </a:lnTo>
                <a:cubicBezTo>
                  <a:pt x="2274" y="5311"/>
                  <a:pt x="2191" y="5394"/>
                  <a:pt x="2096" y="5394"/>
                </a:cubicBezTo>
                <a:lnTo>
                  <a:pt x="346" y="5394"/>
                </a:lnTo>
                <a:lnTo>
                  <a:pt x="346" y="870"/>
                </a:lnTo>
                <a:cubicBezTo>
                  <a:pt x="346" y="572"/>
                  <a:pt x="584" y="334"/>
                  <a:pt x="881" y="334"/>
                </a:cubicBezTo>
                <a:lnTo>
                  <a:pt x="5418" y="334"/>
                </a:lnTo>
                <a:lnTo>
                  <a:pt x="5418" y="513"/>
                </a:lnTo>
                <a:cubicBezTo>
                  <a:pt x="5418" y="596"/>
                  <a:pt x="5489" y="667"/>
                  <a:pt x="5584" y="667"/>
                </a:cubicBezTo>
                <a:cubicBezTo>
                  <a:pt x="5680" y="667"/>
                  <a:pt x="5751" y="596"/>
                  <a:pt x="5751" y="513"/>
                </a:cubicBezTo>
                <a:lnTo>
                  <a:pt x="5751" y="334"/>
                </a:lnTo>
                <a:close/>
                <a:moveTo>
                  <a:pt x="870" y="1"/>
                </a:moveTo>
                <a:cubicBezTo>
                  <a:pt x="393" y="1"/>
                  <a:pt x="0" y="394"/>
                  <a:pt x="0" y="870"/>
                </a:cubicBezTo>
                <a:lnTo>
                  <a:pt x="0" y="10276"/>
                </a:lnTo>
                <a:cubicBezTo>
                  <a:pt x="0" y="10752"/>
                  <a:pt x="393" y="11133"/>
                  <a:pt x="870" y="11133"/>
                </a:cubicBezTo>
                <a:lnTo>
                  <a:pt x="10275" y="11133"/>
                </a:lnTo>
                <a:cubicBezTo>
                  <a:pt x="10752" y="11133"/>
                  <a:pt x="11133" y="10752"/>
                  <a:pt x="11133" y="10276"/>
                </a:cubicBezTo>
                <a:lnTo>
                  <a:pt x="11133" y="870"/>
                </a:lnTo>
                <a:cubicBezTo>
                  <a:pt x="11133" y="394"/>
                  <a:pt x="10752" y="1"/>
                  <a:pt x="1027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516" name="Google Shape;12516;p82"/>
          <p:cNvGrpSpPr/>
          <p:nvPr/>
        </p:nvGrpSpPr>
        <p:grpSpPr>
          <a:xfrm>
            <a:off x="8173799" y="2727078"/>
            <a:ext cx="333027" cy="485132"/>
            <a:chOff x="6155459" y="1969108"/>
            <a:chExt cx="249770" cy="363849"/>
          </a:xfrm>
          <a:solidFill>
            <a:schemeClr val="tx1"/>
          </a:solidFill>
        </p:grpSpPr>
        <p:sp>
          <p:nvSpPr>
            <p:cNvPr id="12517" name="Google Shape;12517;p82"/>
            <p:cNvSpPr/>
            <p:nvPr/>
          </p:nvSpPr>
          <p:spPr>
            <a:xfrm>
              <a:off x="6195628" y="1969108"/>
              <a:ext cx="169813" cy="227012"/>
            </a:xfrm>
            <a:custGeom>
              <a:avLst/>
              <a:gdLst/>
              <a:ahLst/>
              <a:cxnLst/>
              <a:rect l="l" t="t" r="r" b="b"/>
              <a:pathLst>
                <a:path w="5335" h="7132" extrusionOk="0">
                  <a:moveTo>
                    <a:pt x="4120" y="333"/>
                  </a:moveTo>
                  <a:lnTo>
                    <a:pt x="4120" y="1750"/>
                  </a:lnTo>
                  <a:cubicBezTo>
                    <a:pt x="4120" y="1869"/>
                    <a:pt x="4084" y="1965"/>
                    <a:pt x="4036" y="2072"/>
                  </a:cubicBezTo>
                  <a:lnTo>
                    <a:pt x="3953" y="2238"/>
                  </a:lnTo>
                  <a:cubicBezTo>
                    <a:pt x="3941" y="2262"/>
                    <a:pt x="3941" y="2286"/>
                    <a:pt x="3941" y="2310"/>
                  </a:cubicBezTo>
                  <a:lnTo>
                    <a:pt x="3941" y="2667"/>
                  </a:lnTo>
                  <a:cubicBezTo>
                    <a:pt x="3941" y="3024"/>
                    <a:pt x="3786" y="3358"/>
                    <a:pt x="3536" y="3584"/>
                  </a:cubicBezTo>
                  <a:cubicBezTo>
                    <a:pt x="3292" y="3807"/>
                    <a:pt x="3011" y="3935"/>
                    <a:pt x="2699" y="3935"/>
                  </a:cubicBezTo>
                  <a:cubicBezTo>
                    <a:pt x="2661" y="3935"/>
                    <a:pt x="2623" y="3933"/>
                    <a:pt x="2584" y="3929"/>
                  </a:cubicBezTo>
                  <a:cubicBezTo>
                    <a:pt x="1917" y="3893"/>
                    <a:pt x="1405" y="3310"/>
                    <a:pt x="1405" y="2619"/>
                  </a:cubicBezTo>
                  <a:lnTo>
                    <a:pt x="1405" y="2310"/>
                  </a:lnTo>
                  <a:cubicBezTo>
                    <a:pt x="1405" y="2286"/>
                    <a:pt x="1405" y="2262"/>
                    <a:pt x="1393" y="2238"/>
                  </a:cubicBezTo>
                  <a:lnTo>
                    <a:pt x="1298" y="2072"/>
                  </a:lnTo>
                  <a:cubicBezTo>
                    <a:pt x="1262" y="1965"/>
                    <a:pt x="1227" y="1869"/>
                    <a:pt x="1227" y="1750"/>
                  </a:cubicBezTo>
                  <a:lnTo>
                    <a:pt x="1227" y="1238"/>
                  </a:lnTo>
                  <a:cubicBezTo>
                    <a:pt x="1227" y="738"/>
                    <a:pt x="1631" y="333"/>
                    <a:pt x="2131" y="333"/>
                  </a:cubicBezTo>
                  <a:close/>
                  <a:moveTo>
                    <a:pt x="3227" y="4155"/>
                  </a:moveTo>
                  <a:lnTo>
                    <a:pt x="3227" y="4346"/>
                  </a:lnTo>
                  <a:cubicBezTo>
                    <a:pt x="3227" y="4405"/>
                    <a:pt x="3239" y="4465"/>
                    <a:pt x="3251" y="4513"/>
                  </a:cubicBezTo>
                  <a:lnTo>
                    <a:pt x="2667" y="4965"/>
                  </a:lnTo>
                  <a:lnTo>
                    <a:pt x="2096" y="4524"/>
                  </a:lnTo>
                  <a:cubicBezTo>
                    <a:pt x="2108" y="4489"/>
                    <a:pt x="2120" y="4429"/>
                    <a:pt x="2120" y="4370"/>
                  </a:cubicBezTo>
                  <a:lnTo>
                    <a:pt x="2120" y="4155"/>
                  </a:lnTo>
                  <a:cubicBezTo>
                    <a:pt x="2251" y="4215"/>
                    <a:pt x="2405" y="4251"/>
                    <a:pt x="2572" y="4251"/>
                  </a:cubicBezTo>
                  <a:lnTo>
                    <a:pt x="2667" y="4251"/>
                  </a:lnTo>
                  <a:cubicBezTo>
                    <a:pt x="2870" y="4251"/>
                    <a:pt x="3048" y="4215"/>
                    <a:pt x="3227" y="4155"/>
                  </a:cubicBezTo>
                  <a:close/>
                  <a:moveTo>
                    <a:pt x="2131" y="0"/>
                  </a:moveTo>
                  <a:cubicBezTo>
                    <a:pt x="1453" y="0"/>
                    <a:pt x="905" y="560"/>
                    <a:pt x="905" y="1238"/>
                  </a:cubicBezTo>
                  <a:lnTo>
                    <a:pt x="905" y="1750"/>
                  </a:lnTo>
                  <a:cubicBezTo>
                    <a:pt x="905" y="1905"/>
                    <a:pt x="941" y="2072"/>
                    <a:pt x="1024" y="2215"/>
                  </a:cubicBezTo>
                  <a:lnTo>
                    <a:pt x="1084" y="2358"/>
                  </a:lnTo>
                  <a:lnTo>
                    <a:pt x="1084" y="2619"/>
                  </a:lnTo>
                  <a:cubicBezTo>
                    <a:pt x="1084" y="3191"/>
                    <a:pt x="1358" y="3703"/>
                    <a:pt x="1798" y="3989"/>
                  </a:cubicBezTo>
                  <a:lnTo>
                    <a:pt x="1798" y="4358"/>
                  </a:lnTo>
                  <a:cubicBezTo>
                    <a:pt x="1798" y="4453"/>
                    <a:pt x="1739" y="4524"/>
                    <a:pt x="1655" y="4536"/>
                  </a:cubicBezTo>
                  <a:lnTo>
                    <a:pt x="631" y="4858"/>
                  </a:lnTo>
                  <a:cubicBezTo>
                    <a:pt x="262" y="4977"/>
                    <a:pt x="0" y="5298"/>
                    <a:pt x="0" y="5703"/>
                  </a:cubicBezTo>
                  <a:lnTo>
                    <a:pt x="0" y="6965"/>
                  </a:lnTo>
                  <a:cubicBezTo>
                    <a:pt x="0" y="7060"/>
                    <a:pt x="84" y="7132"/>
                    <a:pt x="167" y="7132"/>
                  </a:cubicBezTo>
                  <a:cubicBezTo>
                    <a:pt x="262" y="7132"/>
                    <a:pt x="334" y="7060"/>
                    <a:pt x="334" y="6965"/>
                  </a:cubicBezTo>
                  <a:lnTo>
                    <a:pt x="334" y="5703"/>
                  </a:lnTo>
                  <a:cubicBezTo>
                    <a:pt x="334" y="5465"/>
                    <a:pt x="500" y="5239"/>
                    <a:pt x="715" y="5179"/>
                  </a:cubicBezTo>
                  <a:lnTo>
                    <a:pt x="1750" y="4870"/>
                  </a:lnTo>
                  <a:cubicBezTo>
                    <a:pt x="1810" y="4858"/>
                    <a:pt x="1846" y="4822"/>
                    <a:pt x="1893" y="4798"/>
                  </a:cubicBezTo>
                  <a:lnTo>
                    <a:pt x="2465" y="5227"/>
                  </a:lnTo>
                  <a:cubicBezTo>
                    <a:pt x="2524" y="5275"/>
                    <a:pt x="2596" y="5298"/>
                    <a:pt x="2667" y="5298"/>
                  </a:cubicBezTo>
                  <a:cubicBezTo>
                    <a:pt x="2739" y="5298"/>
                    <a:pt x="2822" y="5275"/>
                    <a:pt x="2882" y="5227"/>
                  </a:cubicBezTo>
                  <a:lnTo>
                    <a:pt x="3441" y="4798"/>
                  </a:lnTo>
                  <a:cubicBezTo>
                    <a:pt x="3489" y="4822"/>
                    <a:pt x="3536" y="4858"/>
                    <a:pt x="3596" y="4870"/>
                  </a:cubicBezTo>
                  <a:lnTo>
                    <a:pt x="4620" y="5179"/>
                  </a:lnTo>
                  <a:cubicBezTo>
                    <a:pt x="4858" y="5251"/>
                    <a:pt x="5001" y="5465"/>
                    <a:pt x="5001" y="5703"/>
                  </a:cubicBezTo>
                  <a:lnTo>
                    <a:pt x="5001" y="6965"/>
                  </a:lnTo>
                  <a:cubicBezTo>
                    <a:pt x="5001" y="7060"/>
                    <a:pt x="5084" y="7132"/>
                    <a:pt x="5168" y="7132"/>
                  </a:cubicBezTo>
                  <a:cubicBezTo>
                    <a:pt x="5263" y="7132"/>
                    <a:pt x="5334" y="7060"/>
                    <a:pt x="5334" y="6965"/>
                  </a:cubicBezTo>
                  <a:lnTo>
                    <a:pt x="5334" y="5703"/>
                  </a:lnTo>
                  <a:cubicBezTo>
                    <a:pt x="5334" y="5322"/>
                    <a:pt x="5084" y="4977"/>
                    <a:pt x="4715" y="4870"/>
                  </a:cubicBezTo>
                  <a:lnTo>
                    <a:pt x="3679" y="4560"/>
                  </a:lnTo>
                  <a:cubicBezTo>
                    <a:pt x="3608" y="4524"/>
                    <a:pt x="3548" y="4453"/>
                    <a:pt x="3548" y="4382"/>
                  </a:cubicBezTo>
                  <a:lnTo>
                    <a:pt x="3548" y="4012"/>
                  </a:lnTo>
                  <a:cubicBezTo>
                    <a:pt x="3620" y="3965"/>
                    <a:pt x="3703" y="3905"/>
                    <a:pt x="3763" y="3846"/>
                  </a:cubicBezTo>
                  <a:cubicBezTo>
                    <a:pt x="4084" y="3548"/>
                    <a:pt x="4263" y="3120"/>
                    <a:pt x="4263" y="2679"/>
                  </a:cubicBezTo>
                  <a:lnTo>
                    <a:pt x="4263" y="2369"/>
                  </a:lnTo>
                  <a:lnTo>
                    <a:pt x="4322" y="2238"/>
                  </a:lnTo>
                  <a:cubicBezTo>
                    <a:pt x="4394" y="2084"/>
                    <a:pt x="4441" y="1917"/>
                    <a:pt x="4441" y="1762"/>
                  </a:cubicBezTo>
                  <a:lnTo>
                    <a:pt x="4441" y="167"/>
                  </a:lnTo>
                  <a:cubicBezTo>
                    <a:pt x="4441" y="83"/>
                    <a:pt x="4370" y="0"/>
                    <a:pt x="4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8" name="Google Shape;12518;p82"/>
            <p:cNvSpPr/>
            <p:nvPr/>
          </p:nvSpPr>
          <p:spPr>
            <a:xfrm>
              <a:off x="6275585" y="2146083"/>
              <a:ext cx="10249" cy="50037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405"/>
                  </a:lnTo>
                  <a:cubicBezTo>
                    <a:pt x="0" y="1500"/>
                    <a:pt x="72" y="1572"/>
                    <a:pt x="155" y="1572"/>
                  </a:cubicBezTo>
                  <a:cubicBezTo>
                    <a:pt x="251" y="1572"/>
                    <a:pt x="322" y="1500"/>
                    <a:pt x="322" y="1405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9" name="Google Shape;12519;p82"/>
            <p:cNvSpPr/>
            <p:nvPr/>
          </p:nvSpPr>
          <p:spPr>
            <a:xfrm>
              <a:off x="6223671" y="2157446"/>
              <a:ext cx="10631" cy="38673"/>
            </a:xfrm>
            <a:custGeom>
              <a:avLst/>
              <a:gdLst/>
              <a:ahLst/>
              <a:cxnLst/>
              <a:rect l="l" t="t" r="r" b="b"/>
              <a:pathLst>
                <a:path w="334" h="1215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3"/>
                    <a:pt x="84" y="1215"/>
                    <a:pt x="167" y="1215"/>
                  </a:cubicBezTo>
                  <a:cubicBezTo>
                    <a:pt x="250" y="1215"/>
                    <a:pt x="334" y="1143"/>
                    <a:pt x="334" y="104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0" name="Google Shape;12520;p82"/>
            <p:cNvSpPr/>
            <p:nvPr/>
          </p:nvSpPr>
          <p:spPr>
            <a:xfrm>
              <a:off x="6326736" y="2157446"/>
              <a:ext cx="10281" cy="38673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048"/>
                  </a:lnTo>
                  <a:cubicBezTo>
                    <a:pt x="1" y="1143"/>
                    <a:pt x="72" y="1215"/>
                    <a:pt x="156" y="1215"/>
                  </a:cubicBezTo>
                  <a:cubicBezTo>
                    <a:pt x="251" y="1215"/>
                    <a:pt x="322" y="1143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1" name="Google Shape;12521;p82"/>
            <p:cNvSpPr/>
            <p:nvPr/>
          </p:nvSpPr>
          <p:spPr>
            <a:xfrm>
              <a:off x="6264222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12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2" name="Google Shape;12522;p82"/>
            <p:cNvSpPr/>
            <p:nvPr/>
          </p:nvSpPr>
          <p:spPr>
            <a:xfrm>
              <a:off x="6155459" y="2299949"/>
              <a:ext cx="33358" cy="33008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524" y="322"/>
                  </a:moveTo>
                  <a:cubicBezTo>
                    <a:pt x="631" y="322"/>
                    <a:pt x="715" y="417"/>
                    <a:pt x="715" y="524"/>
                  </a:cubicBezTo>
                  <a:cubicBezTo>
                    <a:pt x="715" y="619"/>
                    <a:pt x="631" y="715"/>
                    <a:pt x="524" y="715"/>
                  </a:cubicBezTo>
                  <a:cubicBezTo>
                    <a:pt x="417" y="715"/>
                    <a:pt x="334" y="619"/>
                    <a:pt x="334" y="524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810" y="1036"/>
                    <a:pt x="1048" y="798"/>
                    <a:pt x="1048" y="524"/>
                  </a:cubicBezTo>
                  <a:cubicBezTo>
                    <a:pt x="1048" y="238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3" name="Google Shape;12523;p82"/>
            <p:cNvSpPr/>
            <p:nvPr/>
          </p:nvSpPr>
          <p:spPr>
            <a:xfrm>
              <a:off x="6372221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4" name="Google Shape;12524;p82"/>
            <p:cNvSpPr/>
            <p:nvPr/>
          </p:nvSpPr>
          <p:spPr>
            <a:xfrm>
              <a:off x="6185379" y="2208597"/>
              <a:ext cx="189134" cy="84763"/>
            </a:xfrm>
            <a:custGeom>
              <a:avLst/>
              <a:gdLst/>
              <a:ahLst/>
              <a:cxnLst/>
              <a:rect l="l" t="t" r="r" b="b"/>
              <a:pathLst>
                <a:path w="5942" h="2663" extrusionOk="0">
                  <a:moveTo>
                    <a:pt x="2977" y="1"/>
                  </a:moveTo>
                  <a:cubicBezTo>
                    <a:pt x="2894" y="1"/>
                    <a:pt x="2811" y="72"/>
                    <a:pt x="2811" y="156"/>
                  </a:cubicBezTo>
                  <a:lnTo>
                    <a:pt x="2811" y="715"/>
                  </a:lnTo>
                  <a:lnTo>
                    <a:pt x="1644" y="715"/>
                  </a:lnTo>
                  <a:cubicBezTo>
                    <a:pt x="1418" y="715"/>
                    <a:pt x="1191" y="810"/>
                    <a:pt x="1060" y="1013"/>
                  </a:cubicBezTo>
                  <a:lnTo>
                    <a:pt x="60" y="2394"/>
                  </a:lnTo>
                  <a:cubicBezTo>
                    <a:pt x="1" y="2465"/>
                    <a:pt x="25" y="2573"/>
                    <a:pt x="108" y="2632"/>
                  </a:cubicBezTo>
                  <a:cubicBezTo>
                    <a:pt x="133" y="2653"/>
                    <a:pt x="162" y="2662"/>
                    <a:pt x="193" y="2662"/>
                  </a:cubicBezTo>
                  <a:cubicBezTo>
                    <a:pt x="249" y="2662"/>
                    <a:pt x="307" y="2631"/>
                    <a:pt x="346" y="2584"/>
                  </a:cubicBezTo>
                  <a:lnTo>
                    <a:pt x="1334" y="1203"/>
                  </a:lnTo>
                  <a:cubicBezTo>
                    <a:pt x="1418" y="1096"/>
                    <a:pt x="1513" y="1049"/>
                    <a:pt x="1632" y="1049"/>
                  </a:cubicBezTo>
                  <a:lnTo>
                    <a:pt x="2811" y="1049"/>
                  </a:lnTo>
                  <a:lnTo>
                    <a:pt x="2811" y="2323"/>
                  </a:lnTo>
                  <a:cubicBezTo>
                    <a:pt x="2811" y="2406"/>
                    <a:pt x="2894" y="2477"/>
                    <a:pt x="2977" y="2477"/>
                  </a:cubicBezTo>
                  <a:cubicBezTo>
                    <a:pt x="3061" y="2477"/>
                    <a:pt x="3144" y="2406"/>
                    <a:pt x="3144" y="2323"/>
                  </a:cubicBezTo>
                  <a:lnTo>
                    <a:pt x="3144" y="1049"/>
                  </a:lnTo>
                  <a:lnTo>
                    <a:pt x="4323" y="1049"/>
                  </a:lnTo>
                  <a:cubicBezTo>
                    <a:pt x="4430" y="1049"/>
                    <a:pt x="4549" y="1108"/>
                    <a:pt x="4620" y="1203"/>
                  </a:cubicBezTo>
                  <a:lnTo>
                    <a:pt x="5609" y="2584"/>
                  </a:lnTo>
                  <a:cubicBezTo>
                    <a:pt x="5644" y="2632"/>
                    <a:pt x="5704" y="2656"/>
                    <a:pt x="5752" y="2656"/>
                  </a:cubicBezTo>
                  <a:cubicBezTo>
                    <a:pt x="5775" y="2656"/>
                    <a:pt x="5823" y="2644"/>
                    <a:pt x="5847" y="2632"/>
                  </a:cubicBezTo>
                  <a:cubicBezTo>
                    <a:pt x="5930" y="2573"/>
                    <a:pt x="5942" y="2465"/>
                    <a:pt x="5882" y="2394"/>
                  </a:cubicBezTo>
                  <a:lnTo>
                    <a:pt x="4882" y="1013"/>
                  </a:lnTo>
                  <a:cubicBezTo>
                    <a:pt x="4751" y="834"/>
                    <a:pt x="4537" y="715"/>
                    <a:pt x="4299" y="715"/>
                  </a:cubicBezTo>
                  <a:lnTo>
                    <a:pt x="3144" y="715"/>
                  </a:lnTo>
                  <a:lnTo>
                    <a:pt x="3144" y="156"/>
                  </a:lnTo>
                  <a:cubicBezTo>
                    <a:pt x="3144" y="72"/>
                    <a:pt x="3073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5" name="Google Shape;12525;p82"/>
            <p:cNvSpPr/>
            <p:nvPr/>
          </p:nvSpPr>
          <p:spPr>
            <a:xfrm>
              <a:off x="6246397" y="2010773"/>
              <a:ext cx="69007" cy="25814"/>
            </a:xfrm>
            <a:custGeom>
              <a:avLst/>
              <a:gdLst/>
              <a:ahLst/>
              <a:cxnLst/>
              <a:rect l="l" t="t" r="r" b="b"/>
              <a:pathLst>
                <a:path w="2168" h="811" extrusionOk="0">
                  <a:moveTo>
                    <a:pt x="951" y="1"/>
                  </a:moveTo>
                  <a:cubicBezTo>
                    <a:pt x="505" y="1"/>
                    <a:pt x="146" y="113"/>
                    <a:pt x="120" y="120"/>
                  </a:cubicBezTo>
                  <a:cubicBezTo>
                    <a:pt x="48" y="156"/>
                    <a:pt x="1" y="215"/>
                    <a:pt x="1" y="287"/>
                  </a:cubicBezTo>
                  <a:lnTo>
                    <a:pt x="1" y="644"/>
                  </a:lnTo>
                  <a:cubicBezTo>
                    <a:pt x="1" y="739"/>
                    <a:pt x="84" y="810"/>
                    <a:pt x="167" y="810"/>
                  </a:cubicBezTo>
                  <a:cubicBezTo>
                    <a:pt x="263" y="810"/>
                    <a:pt x="334" y="739"/>
                    <a:pt x="334" y="644"/>
                  </a:cubicBezTo>
                  <a:lnTo>
                    <a:pt x="334" y="406"/>
                  </a:lnTo>
                  <a:cubicBezTo>
                    <a:pt x="467" y="372"/>
                    <a:pt x="695" y="329"/>
                    <a:pt x="951" y="329"/>
                  </a:cubicBezTo>
                  <a:cubicBezTo>
                    <a:pt x="1246" y="329"/>
                    <a:pt x="1578" y="387"/>
                    <a:pt x="1846" y="584"/>
                  </a:cubicBezTo>
                  <a:cubicBezTo>
                    <a:pt x="1882" y="610"/>
                    <a:pt x="1920" y="622"/>
                    <a:pt x="1957" y="622"/>
                  </a:cubicBezTo>
                  <a:cubicBezTo>
                    <a:pt x="2005" y="622"/>
                    <a:pt x="2050" y="601"/>
                    <a:pt x="2084" y="560"/>
                  </a:cubicBezTo>
                  <a:cubicBezTo>
                    <a:pt x="2168" y="501"/>
                    <a:pt x="2132" y="394"/>
                    <a:pt x="2072" y="334"/>
                  </a:cubicBezTo>
                  <a:cubicBezTo>
                    <a:pt x="1727" y="74"/>
                    <a:pt x="1311" y="1"/>
                    <a:pt x="9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26" name="Google Shape;12526;p82"/>
          <p:cNvGrpSpPr/>
          <p:nvPr/>
        </p:nvGrpSpPr>
        <p:grpSpPr>
          <a:xfrm>
            <a:off x="3006559" y="2729073"/>
            <a:ext cx="471508" cy="472527"/>
            <a:chOff x="2280029" y="1970604"/>
            <a:chExt cx="353631" cy="354395"/>
          </a:xfrm>
          <a:solidFill>
            <a:schemeClr val="tx1"/>
          </a:solidFill>
        </p:grpSpPr>
        <p:sp>
          <p:nvSpPr>
            <p:cNvPr id="12527" name="Google Shape;12527;p82"/>
            <p:cNvSpPr/>
            <p:nvPr/>
          </p:nvSpPr>
          <p:spPr>
            <a:xfrm>
              <a:off x="2309981" y="2069086"/>
              <a:ext cx="323679" cy="255913"/>
            </a:xfrm>
            <a:custGeom>
              <a:avLst/>
              <a:gdLst/>
              <a:ahLst/>
              <a:cxnLst/>
              <a:rect l="l" t="t" r="r" b="b"/>
              <a:pathLst>
                <a:path w="10169" h="8040" extrusionOk="0">
                  <a:moveTo>
                    <a:pt x="9473" y="0"/>
                  </a:moveTo>
                  <a:cubicBezTo>
                    <a:pt x="9451" y="0"/>
                    <a:pt x="9428" y="5"/>
                    <a:pt x="9406" y="14"/>
                  </a:cubicBezTo>
                  <a:cubicBezTo>
                    <a:pt x="9335" y="62"/>
                    <a:pt x="9287" y="157"/>
                    <a:pt x="9335" y="240"/>
                  </a:cubicBezTo>
                  <a:cubicBezTo>
                    <a:pt x="9656" y="943"/>
                    <a:pt x="9835" y="1705"/>
                    <a:pt x="9835" y="2491"/>
                  </a:cubicBezTo>
                  <a:cubicBezTo>
                    <a:pt x="9835" y="3884"/>
                    <a:pt x="9287" y="5193"/>
                    <a:pt x="8299" y="6194"/>
                  </a:cubicBezTo>
                  <a:cubicBezTo>
                    <a:pt x="7323" y="7182"/>
                    <a:pt x="6001" y="7729"/>
                    <a:pt x="4596" y="7729"/>
                  </a:cubicBezTo>
                  <a:cubicBezTo>
                    <a:pt x="3763" y="7729"/>
                    <a:pt x="2977" y="7539"/>
                    <a:pt x="2251" y="7158"/>
                  </a:cubicBezTo>
                  <a:cubicBezTo>
                    <a:pt x="1632" y="6848"/>
                    <a:pt x="1084" y="6420"/>
                    <a:pt x="620" y="5896"/>
                  </a:cubicBezTo>
                  <a:lnTo>
                    <a:pt x="620" y="5896"/>
                  </a:lnTo>
                  <a:lnTo>
                    <a:pt x="1263" y="6110"/>
                  </a:lnTo>
                  <a:cubicBezTo>
                    <a:pt x="1279" y="6114"/>
                    <a:pt x="1295" y="6116"/>
                    <a:pt x="1311" y="6116"/>
                  </a:cubicBezTo>
                  <a:cubicBezTo>
                    <a:pt x="1385" y="6116"/>
                    <a:pt x="1447" y="6072"/>
                    <a:pt x="1477" y="6003"/>
                  </a:cubicBezTo>
                  <a:cubicBezTo>
                    <a:pt x="1501" y="5908"/>
                    <a:pt x="1453" y="5824"/>
                    <a:pt x="1370" y="5789"/>
                  </a:cubicBezTo>
                  <a:lnTo>
                    <a:pt x="203" y="5408"/>
                  </a:lnTo>
                  <a:cubicBezTo>
                    <a:pt x="187" y="5405"/>
                    <a:pt x="171" y="5403"/>
                    <a:pt x="156" y="5403"/>
                  </a:cubicBezTo>
                  <a:cubicBezTo>
                    <a:pt x="114" y="5403"/>
                    <a:pt x="77" y="5414"/>
                    <a:pt x="60" y="5432"/>
                  </a:cubicBezTo>
                  <a:cubicBezTo>
                    <a:pt x="12" y="5467"/>
                    <a:pt x="0" y="5527"/>
                    <a:pt x="0" y="5586"/>
                  </a:cubicBezTo>
                  <a:lnTo>
                    <a:pt x="191" y="6944"/>
                  </a:lnTo>
                  <a:cubicBezTo>
                    <a:pt x="203" y="7015"/>
                    <a:pt x="262" y="7075"/>
                    <a:pt x="358" y="7075"/>
                  </a:cubicBezTo>
                  <a:lnTo>
                    <a:pt x="381" y="7075"/>
                  </a:lnTo>
                  <a:cubicBezTo>
                    <a:pt x="477" y="7063"/>
                    <a:pt x="536" y="6979"/>
                    <a:pt x="524" y="6896"/>
                  </a:cubicBezTo>
                  <a:lnTo>
                    <a:pt x="417" y="6134"/>
                  </a:lnTo>
                  <a:lnTo>
                    <a:pt x="417" y="6134"/>
                  </a:lnTo>
                  <a:cubicBezTo>
                    <a:pt x="893" y="6670"/>
                    <a:pt x="1453" y="7122"/>
                    <a:pt x="2096" y="7444"/>
                  </a:cubicBezTo>
                  <a:cubicBezTo>
                    <a:pt x="2870" y="7849"/>
                    <a:pt x="3715" y="8039"/>
                    <a:pt x="4596" y="8039"/>
                  </a:cubicBezTo>
                  <a:cubicBezTo>
                    <a:pt x="6085" y="8039"/>
                    <a:pt x="7490" y="7456"/>
                    <a:pt x="8525" y="6420"/>
                  </a:cubicBezTo>
                  <a:cubicBezTo>
                    <a:pt x="9585" y="5360"/>
                    <a:pt x="10145" y="3979"/>
                    <a:pt x="10145" y="2491"/>
                  </a:cubicBezTo>
                  <a:cubicBezTo>
                    <a:pt x="10168" y="1645"/>
                    <a:pt x="9990" y="836"/>
                    <a:pt x="9633" y="98"/>
                  </a:cubicBezTo>
                  <a:cubicBezTo>
                    <a:pt x="9597" y="36"/>
                    <a:pt x="9536" y="0"/>
                    <a:pt x="94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8" name="Google Shape;12528;p82"/>
            <p:cNvSpPr/>
            <p:nvPr/>
          </p:nvSpPr>
          <p:spPr>
            <a:xfrm>
              <a:off x="2280029" y="1970604"/>
              <a:ext cx="322565" cy="255468"/>
            </a:xfrm>
            <a:custGeom>
              <a:avLst/>
              <a:gdLst/>
              <a:ahLst/>
              <a:cxnLst/>
              <a:rect l="l" t="t" r="r" b="b"/>
              <a:pathLst>
                <a:path w="10134" h="8026" extrusionOk="0">
                  <a:moveTo>
                    <a:pt x="5549" y="1"/>
                  </a:moveTo>
                  <a:cubicBezTo>
                    <a:pt x="4061" y="1"/>
                    <a:pt x="2668" y="584"/>
                    <a:pt x="1620" y="1620"/>
                  </a:cubicBezTo>
                  <a:cubicBezTo>
                    <a:pt x="572" y="2680"/>
                    <a:pt x="1" y="4061"/>
                    <a:pt x="1" y="5549"/>
                  </a:cubicBezTo>
                  <a:cubicBezTo>
                    <a:pt x="1" y="6382"/>
                    <a:pt x="179" y="7192"/>
                    <a:pt x="537" y="7930"/>
                  </a:cubicBezTo>
                  <a:cubicBezTo>
                    <a:pt x="572" y="7990"/>
                    <a:pt x="632" y="8026"/>
                    <a:pt x="691" y="8026"/>
                  </a:cubicBezTo>
                  <a:cubicBezTo>
                    <a:pt x="715" y="8026"/>
                    <a:pt x="727" y="8026"/>
                    <a:pt x="763" y="8002"/>
                  </a:cubicBezTo>
                  <a:cubicBezTo>
                    <a:pt x="834" y="7966"/>
                    <a:pt x="882" y="7871"/>
                    <a:pt x="834" y="7787"/>
                  </a:cubicBezTo>
                  <a:cubicBezTo>
                    <a:pt x="513" y="7085"/>
                    <a:pt x="334" y="6323"/>
                    <a:pt x="334" y="5537"/>
                  </a:cubicBezTo>
                  <a:cubicBezTo>
                    <a:pt x="334" y="4132"/>
                    <a:pt x="882" y="2822"/>
                    <a:pt x="1858" y="1834"/>
                  </a:cubicBezTo>
                  <a:cubicBezTo>
                    <a:pt x="2846" y="834"/>
                    <a:pt x="4168" y="298"/>
                    <a:pt x="5573" y="298"/>
                  </a:cubicBezTo>
                  <a:cubicBezTo>
                    <a:pt x="7097" y="298"/>
                    <a:pt x="8550" y="965"/>
                    <a:pt x="9538" y="2132"/>
                  </a:cubicBezTo>
                  <a:lnTo>
                    <a:pt x="8907" y="1918"/>
                  </a:lnTo>
                  <a:cubicBezTo>
                    <a:pt x="8890" y="1913"/>
                    <a:pt x="8874" y="1911"/>
                    <a:pt x="8858" y="1911"/>
                  </a:cubicBezTo>
                  <a:cubicBezTo>
                    <a:pt x="8784" y="1911"/>
                    <a:pt x="8722" y="1956"/>
                    <a:pt x="8692" y="2025"/>
                  </a:cubicBezTo>
                  <a:cubicBezTo>
                    <a:pt x="8669" y="2120"/>
                    <a:pt x="8704" y="2203"/>
                    <a:pt x="8800" y="2227"/>
                  </a:cubicBezTo>
                  <a:lnTo>
                    <a:pt x="9955" y="2620"/>
                  </a:lnTo>
                  <a:cubicBezTo>
                    <a:pt x="9978" y="2620"/>
                    <a:pt x="9990" y="2632"/>
                    <a:pt x="10002" y="2632"/>
                  </a:cubicBezTo>
                  <a:cubicBezTo>
                    <a:pt x="10050" y="2632"/>
                    <a:pt x="10074" y="2620"/>
                    <a:pt x="10109" y="2596"/>
                  </a:cubicBezTo>
                  <a:cubicBezTo>
                    <a:pt x="10121" y="2572"/>
                    <a:pt x="10133" y="2513"/>
                    <a:pt x="10133" y="2453"/>
                  </a:cubicBezTo>
                  <a:lnTo>
                    <a:pt x="9943" y="1108"/>
                  </a:lnTo>
                  <a:cubicBezTo>
                    <a:pt x="9932" y="1021"/>
                    <a:pt x="9871" y="964"/>
                    <a:pt x="9788" y="964"/>
                  </a:cubicBezTo>
                  <a:cubicBezTo>
                    <a:pt x="9780" y="964"/>
                    <a:pt x="9772" y="964"/>
                    <a:pt x="9764" y="965"/>
                  </a:cubicBezTo>
                  <a:cubicBezTo>
                    <a:pt x="9681" y="989"/>
                    <a:pt x="9621" y="1060"/>
                    <a:pt x="9633" y="1144"/>
                  </a:cubicBezTo>
                  <a:lnTo>
                    <a:pt x="9740" y="1906"/>
                  </a:lnTo>
                  <a:cubicBezTo>
                    <a:pt x="8681" y="703"/>
                    <a:pt x="7157" y="1"/>
                    <a:pt x="5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9" name="Google Shape;12529;p82"/>
            <p:cNvSpPr/>
            <p:nvPr/>
          </p:nvSpPr>
          <p:spPr>
            <a:xfrm>
              <a:off x="2411169" y="2064598"/>
              <a:ext cx="17093" cy="26928"/>
            </a:xfrm>
            <a:custGeom>
              <a:avLst/>
              <a:gdLst/>
              <a:ahLst/>
              <a:cxnLst/>
              <a:rect l="l" t="t" r="r" b="b"/>
              <a:pathLst>
                <a:path w="537" h="846" extrusionOk="0">
                  <a:moveTo>
                    <a:pt x="358" y="0"/>
                  </a:moveTo>
                  <a:cubicBezTo>
                    <a:pt x="274" y="0"/>
                    <a:pt x="191" y="72"/>
                    <a:pt x="191" y="155"/>
                  </a:cubicBezTo>
                  <a:lnTo>
                    <a:pt x="191" y="453"/>
                  </a:lnTo>
                  <a:lnTo>
                    <a:pt x="72" y="572"/>
                  </a:lnTo>
                  <a:cubicBezTo>
                    <a:pt x="12" y="631"/>
                    <a:pt x="0" y="739"/>
                    <a:pt x="72" y="798"/>
                  </a:cubicBezTo>
                  <a:cubicBezTo>
                    <a:pt x="108" y="834"/>
                    <a:pt x="155" y="846"/>
                    <a:pt x="191" y="846"/>
                  </a:cubicBezTo>
                  <a:cubicBezTo>
                    <a:pt x="239" y="846"/>
                    <a:pt x="274" y="834"/>
                    <a:pt x="310" y="798"/>
                  </a:cubicBezTo>
                  <a:lnTo>
                    <a:pt x="489" y="631"/>
                  </a:lnTo>
                  <a:cubicBezTo>
                    <a:pt x="524" y="608"/>
                    <a:pt x="536" y="560"/>
                    <a:pt x="536" y="512"/>
                  </a:cubicBezTo>
                  <a:lnTo>
                    <a:pt x="524" y="155"/>
                  </a:lnTo>
                  <a:cubicBezTo>
                    <a:pt x="524" y="72"/>
                    <a:pt x="453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0" name="Google Shape;12530;p82"/>
            <p:cNvSpPr/>
            <p:nvPr/>
          </p:nvSpPr>
          <p:spPr>
            <a:xfrm>
              <a:off x="2323254" y="2017458"/>
              <a:ext cx="267213" cy="264316"/>
            </a:xfrm>
            <a:custGeom>
              <a:avLst/>
              <a:gdLst/>
              <a:ahLst/>
              <a:cxnLst/>
              <a:rect l="l" t="t" r="r" b="b"/>
              <a:pathLst>
                <a:path w="8395" h="8304" extrusionOk="0">
                  <a:moveTo>
                    <a:pt x="2739" y="3125"/>
                  </a:moveTo>
                  <a:lnTo>
                    <a:pt x="2965" y="3160"/>
                  </a:lnTo>
                  <a:lnTo>
                    <a:pt x="3060" y="3160"/>
                  </a:lnTo>
                  <a:lnTo>
                    <a:pt x="2905" y="3529"/>
                  </a:lnTo>
                  <a:lnTo>
                    <a:pt x="2620" y="3458"/>
                  </a:lnTo>
                  <a:lnTo>
                    <a:pt x="2739" y="3125"/>
                  </a:lnTo>
                  <a:close/>
                  <a:moveTo>
                    <a:pt x="3834" y="3041"/>
                  </a:moveTo>
                  <a:lnTo>
                    <a:pt x="4167" y="3446"/>
                  </a:lnTo>
                  <a:lnTo>
                    <a:pt x="4120" y="3541"/>
                  </a:lnTo>
                  <a:cubicBezTo>
                    <a:pt x="4096" y="3636"/>
                    <a:pt x="4132" y="3720"/>
                    <a:pt x="4227" y="3756"/>
                  </a:cubicBezTo>
                  <a:cubicBezTo>
                    <a:pt x="4239" y="3756"/>
                    <a:pt x="4251" y="3767"/>
                    <a:pt x="4286" y="3767"/>
                  </a:cubicBezTo>
                  <a:cubicBezTo>
                    <a:pt x="4358" y="3767"/>
                    <a:pt x="4417" y="3720"/>
                    <a:pt x="4429" y="3660"/>
                  </a:cubicBezTo>
                  <a:lnTo>
                    <a:pt x="4477" y="3541"/>
                  </a:lnTo>
                  <a:cubicBezTo>
                    <a:pt x="4501" y="3446"/>
                    <a:pt x="4489" y="3339"/>
                    <a:pt x="4429" y="3267"/>
                  </a:cubicBezTo>
                  <a:lnTo>
                    <a:pt x="4346" y="3160"/>
                  </a:lnTo>
                  <a:lnTo>
                    <a:pt x="4620" y="3386"/>
                  </a:lnTo>
                  <a:cubicBezTo>
                    <a:pt x="4649" y="3401"/>
                    <a:pt x="4683" y="3411"/>
                    <a:pt x="4719" y="3411"/>
                  </a:cubicBezTo>
                  <a:cubicBezTo>
                    <a:pt x="4741" y="3411"/>
                    <a:pt x="4764" y="3407"/>
                    <a:pt x="4787" y="3398"/>
                  </a:cubicBezTo>
                  <a:lnTo>
                    <a:pt x="5001" y="3303"/>
                  </a:lnTo>
                  <a:lnTo>
                    <a:pt x="5132" y="3458"/>
                  </a:lnTo>
                  <a:cubicBezTo>
                    <a:pt x="5156" y="3506"/>
                    <a:pt x="5215" y="3517"/>
                    <a:pt x="5263" y="3517"/>
                  </a:cubicBezTo>
                  <a:lnTo>
                    <a:pt x="5668" y="3482"/>
                  </a:lnTo>
                  <a:lnTo>
                    <a:pt x="5679" y="3565"/>
                  </a:lnTo>
                  <a:cubicBezTo>
                    <a:pt x="5703" y="3601"/>
                    <a:pt x="5668" y="3636"/>
                    <a:pt x="5668" y="3648"/>
                  </a:cubicBezTo>
                  <a:cubicBezTo>
                    <a:pt x="5656" y="3660"/>
                    <a:pt x="5620" y="3696"/>
                    <a:pt x="5596" y="3696"/>
                  </a:cubicBezTo>
                  <a:lnTo>
                    <a:pt x="4894" y="3756"/>
                  </a:lnTo>
                  <a:cubicBezTo>
                    <a:pt x="4798" y="3756"/>
                    <a:pt x="4727" y="3815"/>
                    <a:pt x="4679" y="3875"/>
                  </a:cubicBezTo>
                  <a:cubicBezTo>
                    <a:pt x="4656" y="3934"/>
                    <a:pt x="4620" y="3994"/>
                    <a:pt x="4644" y="4053"/>
                  </a:cubicBezTo>
                  <a:lnTo>
                    <a:pt x="4179" y="3898"/>
                  </a:lnTo>
                  <a:cubicBezTo>
                    <a:pt x="4167" y="3898"/>
                    <a:pt x="4167" y="3887"/>
                    <a:pt x="4144" y="3875"/>
                  </a:cubicBezTo>
                  <a:cubicBezTo>
                    <a:pt x="4120" y="3696"/>
                    <a:pt x="3965" y="3577"/>
                    <a:pt x="3798" y="3577"/>
                  </a:cubicBezTo>
                  <a:lnTo>
                    <a:pt x="3774" y="3577"/>
                  </a:lnTo>
                  <a:lnTo>
                    <a:pt x="3274" y="3589"/>
                  </a:lnTo>
                  <a:lnTo>
                    <a:pt x="3393" y="3220"/>
                  </a:lnTo>
                  <a:cubicBezTo>
                    <a:pt x="3405" y="3184"/>
                    <a:pt x="3441" y="3172"/>
                    <a:pt x="3465" y="3160"/>
                  </a:cubicBezTo>
                  <a:lnTo>
                    <a:pt x="3834" y="3041"/>
                  </a:lnTo>
                  <a:close/>
                  <a:moveTo>
                    <a:pt x="7596" y="3601"/>
                  </a:moveTo>
                  <a:cubicBezTo>
                    <a:pt x="7620" y="3601"/>
                    <a:pt x="7656" y="3601"/>
                    <a:pt x="7692" y="3636"/>
                  </a:cubicBezTo>
                  <a:lnTo>
                    <a:pt x="8025" y="3958"/>
                  </a:lnTo>
                  <a:lnTo>
                    <a:pt x="8025" y="4256"/>
                  </a:lnTo>
                  <a:cubicBezTo>
                    <a:pt x="7977" y="5232"/>
                    <a:pt x="7584" y="6137"/>
                    <a:pt x="6906" y="6815"/>
                  </a:cubicBezTo>
                  <a:cubicBezTo>
                    <a:pt x="6799" y="6923"/>
                    <a:pt x="6692" y="7030"/>
                    <a:pt x="6572" y="7113"/>
                  </a:cubicBezTo>
                  <a:cubicBezTo>
                    <a:pt x="6632" y="7030"/>
                    <a:pt x="6680" y="6935"/>
                    <a:pt x="6727" y="6851"/>
                  </a:cubicBezTo>
                  <a:lnTo>
                    <a:pt x="7465" y="5125"/>
                  </a:lnTo>
                  <a:cubicBezTo>
                    <a:pt x="7501" y="5065"/>
                    <a:pt x="7489" y="5006"/>
                    <a:pt x="7454" y="4958"/>
                  </a:cubicBezTo>
                  <a:cubicBezTo>
                    <a:pt x="7418" y="4910"/>
                    <a:pt x="7358" y="4887"/>
                    <a:pt x="7299" y="4887"/>
                  </a:cubicBezTo>
                  <a:lnTo>
                    <a:pt x="7227" y="4887"/>
                  </a:lnTo>
                  <a:lnTo>
                    <a:pt x="7632" y="4077"/>
                  </a:lnTo>
                  <a:cubicBezTo>
                    <a:pt x="7704" y="3946"/>
                    <a:pt x="7668" y="3779"/>
                    <a:pt x="7525" y="3696"/>
                  </a:cubicBezTo>
                  <a:lnTo>
                    <a:pt x="7501" y="3660"/>
                  </a:lnTo>
                  <a:lnTo>
                    <a:pt x="7513" y="3648"/>
                  </a:lnTo>
                  <a:cubicBezTo>
                    <a:pt x="7537" y="3601"/>
                    <a:pt x="7573" y="3601"/>
                    <a:pt x="7596" y="3601"/>
                  </a:cubicBezTo>
                  <a:close/>
                  <a:moveTo>
                    <a:pt x="4239" y="1"/>
                  </a:moveTo>
                  <a:cubicBezTo>
                    <a:pt x="4176" y="1"/>
                    <a:pt x="4112" y="2"/>
                    <a:pt x="4048" y="5"/>
                  </a:cubicBezTo>
                  <a:cubicBezTo>
                    <a:pt x="3001" y="41"/>
                    <a:pt x="2000" y="481"/>
                    <a:pt x="1262" y="1220"/>
                  </a:cubicBezTo>
                  <a:cubicBezTo>
                    <a:pt x="512" y="1970"/>
                    <a:pt x="84" y="2946"/>
                    <a:pt x="36" y="4006"/>
                  </a:cubicBezTo>
                  <a:cubicBezTo>
                    <a:pt x="0" y="5041"/>
                    <a:pt x="334" y="6053"/>
                    <a:pt x="1012" y="6863"/>
                  </a:cubicBezTo>
                  <a:cubicBezTo>
                    <a:pt x="1036" y="6911"/>
                    <a:pt x="1084" y="6923"/>
                    <a:pt x="1131" y="6923"/>
                  </a:cubicBezTo>
                  <a:cubicBezTo>
                    <a:pt x="1155" y="6923"/>
                    <a:pt x="1203" y="6911"/>
                    <a:pt x="1227" y="6875"/>
                  </a:cubicBezTo>
                  <a:cubicBezTo>
                    <a:pt x="1310" y="6815"/>
                    <a:pt x="1310" y="6708"/>
                    <a:pt x="1250" y="6649"/>
                  </a:cubicBezTo>
                  <a:cubicBezTo>
                    <a:pt x="631" y="5922"/>
                    <a:pt x="310" y="4982"/>
                    <a:pt x="357" y="4017"/>
                  </a:cubicBezTo>
                  <a:cubicBezTo>
                    <a:pt x="393" y="3053"/>
                    <a:pt x="786" y="2148"/>
                    <a:pt x="1465" y="1458"/>
                  </a:cubicBezTo>
                  <a:cubicBezTo>
                    <a:pt x="2155" y="779"/>
                    <a:pt x="3060" y="374"/>
                    <a:pt x="4025" y="338"/>
                  </a:cubicBezTo>
                  <a:cubicBezTo>
                    <a:pt x="4081" y="335"/>
                    <a:pt x="4137" y="334"/>
                    <a:pt x="4192" y="334"/>
                  </a:cubicBezTo>
                  <a:cubicBezTo>
                    <a:pt x="4358" y="334"/>
                    <a:pt x="4519" y="347"/>
                    <a:pt x="4679" y="374"/>
                  </a:cubicBezTo>
                  <a:lnTo>
                    <a:pt x="4906" y="636"/>
                  </a:lnTo>
                  <a:lnTo>
                    <a:pt x="4822" y="862"/>
                  </a:lnTo>
                  <a:lnTo>
                    <a:pt x="4679" y="624"/>
                  </a:lnTo>
                  <a:cubicBezTo>
                    <a:pt x="4656" y="577"/>
                    <a:pt x="4596" y="541"/>
                    <a:pt x="4536" y="541"/>
                  </a:cubicBezTo>
                  <a:lnTo>
                    <a:pt x="4001" y="541"/>
                  </a:lnTo>
                  <a:cubicBezTo>
                    <a:pt x="3941" y="541"/>
                    <a:pt x="3882" y="565"/>
                    <a:pt x="3858" y="624"/>
                  </a:cubicBezTo>
                  <a:lnTo>
                    <a:pt x="3477" y="1327"/>
                  </a:lnTo>
                  <a:cubicBezTo>
                    <a:pt x="3441" y="1410"/>
                    <a:pt x="3441" y="1529"/>
                    <a:pt x="3477" y="1624"/>
                  </a:cubicBezTo>
                  <a:cubicBezTo>
                    <a:pt x="3524" y="1708"/>
                    <a:pt x="3632" y="1767"/>
                    <a:pt x="3739" y="1791"/>
                  </a:cubicBezTo>
                  <a:lnTo>
                    <a:pt x="4036" y="1815"/>
                  </a:lnTo>
                  <a:cubicBezTo>
                    <a:pt x="4096" y="1815"/>
                    <a:pt x="4155" y="1803"/>
                    <a:pt x="4179" y="1743"/>
                  </a:cubicBezTo>
                  <a:lnTo>
                    <a:pt x="4286" y="1577"/>
                  </a:lnTo>
                  <a:lnTo>
                    <a:pt x="4346" y="1648"/>
                  </a:lnTo>
                  <a:lnTo>
                    <a:pt x="4298" y="1934"/>
                  </a:lnTo>
                  <a:lnTo>
                    <a:pt x="3798" y="2005"/>
                  </a:lnTo>
                  <a:cubicBezTo>
                    <a:pt x="3763" y="2005"/>
                    <a:pt x="3751" y="2029"/>
                    <a:pt x="3715" y="2041"/>
                  </a:cubicBezTo>
                  <a:lnTo>
                    <a:pt x="3072" y="2517"/>
                  </a:lnTo>
                  <a:cubicBezTo>
                    <a:pt x="3048" y="2541"/>
                    <a:pt x="3024" y="2577"/>
                    <a:pt x="3024" y="2601"/>
                  </a:cubicBezTo>
                  <a:lnTo>
                    <a:pt x="2941" y="2898"/>
                  </a:lnTo>
                  <a:lnTo>
                    <a:pt x="2727" y="2874"/>
                  </a:lnTo>
                  <a:cubicBezTo>
                    <a:pt x="2716" y="2874"/>
                    <a:pt x="2706" y="2873"/>
                    <a:pt x="2696" y="2873"/>
                  </a:cubicBezTo>
                  <a:cubicBezTo>
                    <a:pt x="2565" y="2873"/>
                    <a:pt x="2449" y="2943"/>
                    <a:pt x="2405" y="3065"/>
                  </a:cubicBezTo>
                  <a:lnTo>
                    <a:pt x="2274" y="3422"/>
                  </a:lnTo>
                  <a:cubicBezTo>
                    <a:pt x="2250" y="3494"/>
                    <a:pt x="2250" y="3589"/>
                    <a:pt x="2286" y="3660"/>
                  </a:cubicBezTo>
                  <a:cubicBezTo>
                    <a:pt x="2334" y="3732"/>
                    <a:pt x="2393" y="3791"/>
                    <a:pt x="2465" y="3815"/>
                  </a:cubicBezTo>
                  <a:cubicBezTo>
                    <a:pt x="2322" y="3887"/>
                    <a:pt x="2215" y="4029"/>
                    <a:pt x="2203" y="4196"/>
                  </a:cubicBezTo>
                  <a:lnTo>
                    <a:pt x="2203" y="4268"/>
                  </a:lnTo>
                  <a:lnTo>
                    <a:pt x="1739" y="4791"/>
                  </a:lnTo>
                  <a:cubicBezTo>
                    <a:pt x="1667" y="4863"/>
                    <a:pt x="1631" y="4970"/>
                    <a:pt x="1631" y="5077"/>
                  </a:cubicBezTo>
                  <a:lnTo>
                    <a:pt x="1631" y="5684"/>
                  </a:lnTo>
                  <a:cubicBezTo>
                    <a:pt x="1631" y="5839"/>
                    <a:pt x="1691" y="5994"/>
                    <a:pt x="1810" y="6101"/>
                  </a:cubicBezTo>
                  <a:lnTo>
                    <a:pt x="2239" y="6518"/>
                  </a:lnTo>
                  <a:cubicBezTo>
                    <a:pt x="2334" y="6613"/>
                    <a:pt x="2465" y="6673"/>
                    <a:pt x="2596" y="6684"/>
                  </a:cubicBezTo>
                  <a:lnTo>
                    <a:pt x="3882" y="6792"/>
                  </a:lnTo>
                  <a:lnTo>
                    <a:pt x="3882" y="6827"/>
                  </a:lnTo>
                  <a:cubicBezTo>
                    <a:pt x="3870" y="6994"/>
                    <a:pt x="3929" y="7149"/>
                    <a:pt x="4060" y="7232"/>
                  </a:cubicBezTo>
                  <a:lnTo>
                    <a:pt x="4286" y="7399"/>
                  </a:lnTo>
                  <a:lnTo>
                    <a:pt x="4263" y="7446"/>
                  </a:lnTo>
                  <a:cubicBezTo>
                    <a:pt x="4203" y="7601"/>
                    <a:pt x="4263" y="7804"/>
                    <a:pt x="4406" y="7899"/>
                  </a:cubicBezTo>
                  <a:lnTo>
                    <a:pt x="4465" y="7958"/>
                  </a:lnTo>
                  <a:cubicBezTo>
                    <a:pt x="4406" y="7958"/>
                    <a:pt x="4358" y="7982"/>
                    <a:pt x="4298" y="7982"/>
                  </a:cubicBezTo>
                  <a:cubicBezTo>
                    <a:pt x="4250" y="7984"/>
                    <a:pt x="4202" y="7985"/>
                    <a:pt x="4153" y="7985"/>
                  </a:cubicBezTo>
                  <a:cubicBezTo>
                    <a:pt x="3241" y="7985"/>
                    <a:pt x="2368" y="7666"/>
                    <a:pt x="1667" y="7089"/>
                  </a:cubicBezTo>
                  <a:cubicBezTo>
                    <a:pt x="1630" y="7062"/>
                    <a:pt x="1590" y="7050"/>
                    <a:pt x="1553" y="7050"/>
                  </a:cubicBezTo>
                  <a:cubicBezTo>
                    <a:pt x="1508" y="7050"/>
                    <a:pt x="1467" y="7068"/>
                    <a:pt x="1441" y="7101"/>
                  </a:cubicBezTo>
                  <a:cubicBezTo>
                    <a:pt x="1381" y="7173"/>
                    <a:pt x="1393" y="7280"/>
                    <a:pt x="1453" y="7327"/>
                  </a:cubicBezTo>
                  <a:cubicBezTo>
                    <a:pt x="2215" y="7958"/>
                    <a:pt x="3155" y="8304"/>
                    <a:pt x="4132" y="8304"/>
                  </a:cubicBezTo>
                  <a:lnTo>
                    <a:pt x="4298" y="8304"/>
                  </a:lnTo>
                  <a:cubicBezTo>
                    <a:pt x="5334" y="8256"/>
                    <a:pt x="6334" y="7827"/>
                    <a:pt x="7084" y="7089"/>
                  </a:cubicBezTo>
                  <a:cubicBezTo>
                    <a:pt x="7823" y="6339"/>
                    <a:pt x="8251" y="5363"/>
                    <a:pt x="8299" y="4303"/>
                  </a:cubicBezTo>
                  <a:cubicBezTo>
                    <a:pt x="8394" y="3220"/>
                    <a:pt x="8049" y="2208"/>
                    <a:pt x="7382" y="1422"/>
                  </a:cubicBezTo>
                  <a:cubicBezTo>
                    <a:pt x="7350" y="1377"/>
                    <a:pt x="7304" y="1356"/>
                    <a:pt x="7258" y="1356"/>
                  </a:cubicBezTo>
                  <a:cubicBezTo>
                    <a:pt x="7220" y="1356"/>
                    <a:pt x="7183" y="1371"/>
                    <a:pt x="7156" y="1398"/>
                  </a:cubicBezTo>
                  <a:cubicBezTo>
                    <a:pt x="7084" y="1458"/>
                    <a:pt x="7084" y="1565"/>
                    <a:pt x="7144" y="1624"/>
                  </a:cubicBezTo>
                  <a:cubicBezTo>
                    <a:pt x="7584" y="2148"/>
                    <a:pt x="7870" y="2791"/>
                    <a:pt x="7989" y="3458"/>
                  </a:cubicBezTo>
                  <a:lnTo>
                    <a:pt x="7942" y="3410"/>
                  </a:lnTo>
                  <a:cubicBezTo>
                    <a:pt x="7867" y="3335"/>
                    <a:pt x="7754" y="3289"/>
                    <a:pt x="7628" y="3289"/>
                  </a:cubicBezTo>
                  <a:cubicBezTo>
                    <a:pt x="7614" y="3289"/>
                    <a:pt x="7599" y="3290"/>
                    <a:pt x="7584" y="3291"/>
                  </a:cubicBezTo>
                  <a:cubicBezTo>
                    <a:pt x="7454" y="3303"/>
                    <a:pt x="7334" y="3386"/>
                    <a:pt x="7263" y="3506"/>
                  </a:cubicBezTo>
                  <a:lnTo>
                    <a:pt x="7227" y="3541"/>
                  </a:lnTo>
                  <a:cubicBezTo>
                    <a:pt x="7156" y="3541"/>
                    <a:pt x="7084" y="3577"/>
                    <a:pt x="7025" y="3625"/>
                  </a:cubicBezTo>
                  <a:lnTo>
                    <a:pt x="6811" y="3363"/>
                  </a:lnTo>
                  <a:cubicBezTo>
                    <a:pt x="6779" y="3325"/>
                    <a:pt x="6739" y="3307"/>
                    <a:pt x="6698" y="3307"/>
                  </a:cubicBezTo>
                  <a:cubicBezTo>
                    <a:pt x="6661" y="3307"/>
                    <a:pt x="6625" y="3322"/>
                    <a:pt x="6596" y="3351"/>
                  </a:cubicBezTo>
                  <a:cubicBezTo>
                    <a:pt x="6513" y="3410"/>
                    <a:pt x="6513" y="3517"/>
                    <a:pt x="6572" y="3577"/>
                  </a:cubicBezTo>
                  <a:lnTo>
                    <a:pt x="6906" y="3958"/>
                  </a:lnTo>
                  <a:cubicBezTo>
                    <a:pt x="6930" y="3994"/>
                    <a:pt x="6977" y="4017"/>
                    <a:pt x="7025" y="4017"/>
                  </a:cubicBezTo>
                  <a:cubicBezTo>
                    <a:pt x="7073" y="4017"/>
                    <a:pt x="7108" y="4006"/>
                    <a:pt x="7144" y="3970"/>
                  </a:cubicBezTo>
                  <a:lnTo>
                    <a:pt x="7251" y="3875"/>
                  </a:lnTo>
                  <a:lnTo>
                    <a:pt x="7382" y="3958"/>
                  </a:lnTo>
                  <a:lnTo>
                    <a:pt x="6894" y="4934"/>
                  </a:lnTo>
                  <a:lnTo>
                    <a:pt x="6858" y="4934"/>
                  </a:lnTo>
                  <a:cubicBezTo>
                    <a:pt x="6834" y="4934"/>
                    <a:pt x="6787" y="4910"/>
                    <a:pt x="6775" y="4887"/>
                  </a:cubicBezTo>
                  <a:lnTo>
                    <a:pt x="6132" y="4101"/>
                  </a:lnTo>
                  <a:cubicBezTo>
                    <a:pt x="6098" y="4053"/>
                    <a:pt x="6049" y="4033"/>
                    <a:pt x="6001" y="4033"/>
                  </a:cubicBezTo>
                  <a:cubicBezTo>
                    <a:pt x="5966" y="4033"/>
                    <a:pt x="5931" y="4045"/>
                    <a:pt x="5906" y="4065"/>
                  </a:cubicBezTo>
                  <a:cubicBezTo>
                    <a:pt x="5834" y="4125"/>
                    <a:pt x="5834" y="4232"/>
                    <a:pt x="5882" y="4291"/>
                  </a:cubicBezTo>
                  <a:lnTo>
                    <a:pt x="6513" y="5077"/>
                  </a:lnTo>
                  <a:cubicBezTo>
                    <a:pt x="6608" y="5184"/>
                    <a:pt x="6739" y="5244"/>
                    <a:pt x="6894" y="5244"/>
                  </a:cubicBezTo>
                  <a:lnTo>
                    <a:pt x="7096" y="5232"/>
                  </a:lnTo>
                  <a:lnTo>
                    <a:pt x="6453" y="6720"/>
                  </a:lnTo>
                  <a:cubicBezTo>
                    <a:pt x="6418" y="6815"/>
                    <a:pt x="6346" y="6923"/>
                    <a:pt x="6275" y="7018"/>
                  </a:cubicBezTo>
                  <a:lnTo>
                    <a:pt x="5775" y="7625"/>
                  </a:lnTo>
                  <a:cubicBezTo>
                    <a:pt x="5513" y="7744"/>
                    <a:pt x="5251" y="7816"/>
                    <a:pt x="4965" y="7875"/>
                  </a:cubicBezTo>
                  <a:lnTo>
                    <a:pt x="4691" y="7625"/>
                  </a:lnTo>
                  <a:cubicBezTo>
                    <a:pt x="4656" y="7589"/>
                    <a:pt x="4644" y="7554"/>
                    <a:pt x="4656" y="7506"/>
                  </a:cubicBezTo>
                  <a:lnTo>
                    <a:pt x="4703" y="7339"/>
                  </a:lnTo>
                  <a:cubicBezTo>
                    <a:pt x="4715" y="7280"/>
                    <a:pt x="4703" y="7208"/>
                    <a:pt x="4644" y="7161"/>
                  </a:cubicBezTo>
                  <a:lnTo>
                    <a:pt x="4322" y="6923"/>
                  </a:lnTo>
                  <a:cubicBezTo>
                    <a:pt x="4298" y="6899"/>
                    <a:pt x="4286" y="6863"/>
                    <a:pt x="4286" y="6815"/>
                  </a:cubicBezTo>
                  <a:lnTo>
                    <a:pt x="4310" y="6613"/>
                  </a:lnTo>
                  <a:cubicBezTo>
                    <a:pt x="4310" y="6565"/>
                    <a:pt x="4310" y="6518"/>
                    <a:pt x="4286" y="6494"/>
                  </a:cubicBezTo>
                  <a:cubicBezTo>
                    <a:pt x="4251" y="6458"/>
                    <a:pt x="4203" y="6434"/>
                    <a:pt x="4167" y="6434"/>
                  </a:cubicBezTo>
                  <a:lnTo>
                    <a:pt x="2703" y="6315"/>
                  </a:lnTo>
                  <a:cubicBezTo>
                    <a:pt x="2643" y="6315"/>
                    <a:pt x="2596" y="6280"/>
                    <a:pt x="2560" y="6244"/>
                  </a:cubicBezTo>
                  <a:lnTo>
                    <a:pt x="2120" y="5827"/>
                  </a:lnTo>
                  <a:cubicBezTo>
                    <a:pt x="2084" y="5780"/>
                    <a:pt x="2048" y="5708"/>
                    <a:pt x="2048" y="5649"/>
                  </a:cubicBezTo>
                  <a:lnTo>
                    <a:pt x="2048" y="5030"/>
                  </a:lnTo>
                  <a:cubicBezTo>
                    <a:pt x="2048" y="5006"/>
                    <a:pt x="2060" y="4970"/>
                    <a:pt x="2084" y="4958"/>
                  </a:cubicBezTo>
                  <a:lnTo>
                    <a:pt x="2572" y="4398"/>
                  </a:lnTo>
                  <a:cubicBezTo>
                    <a:pt x="2596" y="4363"/>
                    <a:pt x="2620" y="4339"/>
                    <a:pt x="2620" y="4291"/>
                  </a:cubicBezTo>
                  <a:lnTo>
                    <a:pt x="2620" y="4160"/>
                  </a:lnTo>
                  <a:cubicBezTo>
                    <a:pt x="2620" y="4113"/>
                    <a:pt x="2643" y="4065"/>
                    <a:pt x="2691" y="4053"/>
                  </a:cubicBezTo>
                  <a:lnTo>
                    <a:pt x="3072" y="3887"/>
                  </a:lnTo>
                  <a:lnTo>
                    <a:pt x="3810" y="3875"/>
                  </a:lnTo>
                  <a:cubicBezTo>
                    <a:pt x="3822" y="3875"/>
                    <a:pt x="3834" y="3887"/>
                    <a:pt x="3834" y="3898"/>
                  </a:cubicBezTo>
                  <a:cubicBezTo>
                    <a:pt x="3846" y="4029"/>
                    <a:pt x="3953" y="4137"/>
                    <a:pt x="4072" y="4184"/>
                  </a:cubicBezTo>
                  <a:lnTo>
                    <a:pt x="4596" y="4363"/>
                  </a:lnTo>
                  <a:cubicBezTo>
                    <a:pt x="4628" y="4370"/>
                    <a:pt x="4661" y="4374"/>
                    <a:pt x="4693" y="4374"/>
                  </a:cubicBezTo>
                  <a:cubicBezTo>
                    <a:pt x="4766" y="4374"/>
                    <a:pt x="4836" y="4353"/>
                    <a:pt x="4894" y="4303"/>
                  </a:cubicBezTo>
                  <a:cubicBezTo>
                    <a:pt x="4953" y="4244"/>
                    <a:pt x="5001" y="4148"/>
                    <a:pt x="4989" y="4065"/>
                  </a:cubicBezTo>
                  <a:lnTo>
                    <a:pt x="5644" y="4017"/>
                  </a:lnTo>
                  <a:cubicBezTo>
                    <a:pt x="5751" y="4006"/>
                    <a:pt x="5882" y="3946"/>
                    <a:pt x="5953" y="3839"/>
                  </a:cubicBezTo>
                  <a:cubicBezTo>
                    <a:pt x="6025" y="3732"/>
                    <a:pt x="6060" y="3613"/>
                    <a:pt x="6025" y="3482"/>
                  </a:cubicBezTo>
                  <a:lnTo>
                    <a:pt x="6013" y="3398"/>
                  </a:lnTo>
                  <a:cubicBezTo>
                    <a:pt x="5980" y="3258"/>
                    <a:pt x="5870" y="3157"/>
                    <a:pt x="5725" y="3157"/>
                  </a:cubicBezTo>
                  <a:cubicBezTo>
                    <a:pt x="5710" y="3157"/>
                    <a:pt x="5695" y="3158"/>
                    <a:pt x="5679" y="3160"/>
                  </a:cubicBezTo>
                  <a:lnTo>
                    <a:pt x="5346" y="3184"/>
                  </a:lnTo>
                  <a:lnTo>
                    <a:pt x="5298" y="3125"/>
                  </a:lnTo>
                  <a:lnTo>
                    <a:pt x="5739" y="2684"/>
                  </a:lnTo>
                  <a:cubicBezTo>
                    <a:pt x="5799" y="2624"/>
                    <a:pt x="5799" y="2517"/>
                    <a:pt x="5739" y="2458"/>
                  </a:cubicBezTo>
                  <a:cubicBezTo>
                    <a:pt x="5709" y="2428"/>
                    <a:pt x="5671" y="2413"/>
                    <a:pt x="5632" y="2413"/>
                  </a:cubicBezTo>
                  <a:cubicBezTo>
                    <a:pt x="5593" y="2413"/>
                    <a:pt x="5554" y="2428"/>
                    <a:pt x="5525" y="2458"/>
                  </a:cubicBezTo>
                  <a:lnTo>
                    <a:pt x="4965" y="3005"/>
                  </a:lnTo>
                  <a:lnTo>
                    <a:pt x="4787" y="3077"/>
                  </a:lnTo>
                  <a:lnTo>
                    <a:pt x="4286" y="2696"/>
                  </a:lnTo>
                  <a:cubicBezTo>
                    <a:pt x="4251" y="2669"/>
                    <a:pt x="4208" y="2656"/>
                    <a:pt x="4169" y="2656"/>
                  </a:cubicBezTo>
                  <a:cubicBezTo>
                    <a:pt x="4156" y="2656"/>
                    <a:pt x="4144" y="2657"/>
                    <a:pt x="4132" y="2660"/>
                  </a:cubicBezTo>
                  <a:lnTo>
                    <a:pt x="3417" y="2886"/>
                  </a:lnTo>
                  <a:cubicBezTo>
                    <a:pt x="3405" y="2886"/>
                    <a:pt x="3370" y="2898"/>
                    <a:pt x="3358" y="2922"/>
                  </a:cubicBezTo>
                  <a:lnTo>
                    <a:pt x="3405" y="2708"/>
                  </a:lnTo>
                  <a:lnTo>
                    <a:pt x="3977" y="2291"/>
                  </a:lnTo>
                  <a:lnTo>
                    <a:pt x="4548" y="2208"/>
                  </a:lnTo>
                  <a:cubicBezTo>
                    <a:pt x="4632" y="2184"/>
                    <a:pt x="4691" y="2148"/>
                    <a:pt x="4691" y="2065"/>
                  </a:cubicBezTo>
                  <a:lnTo>
                    <a:pt x="4751" y="1589"/>
                  </a:lnTo>
                  <a:cubicBezTo>
                    <a:pt x="4751" y="1553"/>
                    <a:pt x="4751" y="1505"/>
                    <a:pt x="4715" y="1470"/>
                  </a:cubicBezTo>
                  <a:lnTo>
                    <a:pt x="4477" y="1172"/>
                  </a:lnTo>
                  <a:cubicBezTo>
                    <a:pt x="4441" y="1136"/>
                    <a:pt x="4406" y="1112"/>
                    <a:pt x="4346" y="1112"/>
                  </a:cubicBezTo>
                  <a:cubicBezTo>
                    <a:pt x="4298" y="1112"/>
                    <a:pt x="4239" y="1148"/>
                    <a:pt x="4215" y="1196"/>
                  </a:cubicBezTo>
                  <a:lnTo>
                    <a:pt x="4036" y="1446"/>
                  </a:lnTo>
                  <a:lnTo>
                    <a:pt x="3834" y="1434"/>
                  </a:lnTo>
                  <a:lnTo>
                    <a:pt x="4155" y="815"/>
                  </a:lnTo>
                  <a:lnTo>
                    <a:pt x="4477" y="815"/>
                  </a:lnTo>
                  <a:lnTo>
                    <a:pt x="4727" y="1267"/>
                  </a:lnTo>
                  <a:cubicBezTo>
                    <a:pt x="4763" y="1327"/>
                    <a:pt x="4822" y="1350"/>
                    <a:pt x="4882" y="1350"/>
                  </a:cubicBezTo>
                  <a:cubicBezTo>
                    <a:pt x="4941" y="1350"/>
                    <a:pt x="5001" y="1315"/>
                    <a:pt x="5025" y="1255"/>
                  </a:cubicBezTo>
                  <a:lnTo>
                    <a:pt x="5251" y="719"/>
                  </a:lnTo>
                  <a:cubicBezTo>
                    <a:pt x="5298" y="624"/>
                    <a:pt x="5287" y="505"/>
                    <a:pt x="5215" y="434"/>
                  </a:cubicBezTo>
                  <a:lnTo>
                    <a:pt x="5215" y="434"/>
                  </a:lnTo>
                  <a:cubicBezTo>
                    <a:pt x="5751" y="577"/>
                    <a:pt x="6263" y="839"/>
                    <a:pt x="6692" y="1208"/>
                  </a:cubicBezTo>
                  <a:cubicBezTo>
                    <a:pt x="6724" y="1234"/>
                    <a:pt x="6763" y="1247"/>
                    <a:pt x="6801" y="1247"/>
                  </a:cubicBezTo>
                  <a:cubicBezTo>
                    <a:pt x="6847" y="1247"/>
                    <a:pt x="6892" y="1228"/>
                    <a:pt x="6918" y="1196"/>
                  </a:cubicBezTo>
                  <a:cubicBezTo>
                    <a:pt x="6977" y="1112"/>
                    <a:pt x="6965" y="1017"/>
                    <a:pt x="6906" y="969"/>
                  </a:cubicBezTo>
                  <a:cubicBezTo>
                    <a:pt x="6157" y="343"/>
                    <a:pt x="5219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31" name="Google Shape;12531;p82"/>
          <p:cNvGrpSpPr/>
          <p:nvPr/>
        </p:nvGrpSpPr>
        <p:grpSpPr>
          <a:xfrm>
            <a:off x="10719987" y="2768499"/>
            <a:ext cx="340115" cy="402247"/>
            <a:chOff x="8065100" y="2000174"/>
            <a:chExt cx="255086" cy="301685"/>
          </a:xfrm>
          <a:solidFill>
            <a:schemeClr val="tx1"/>
          </a:solidFill>
        </p:grpSpPr>
        <p:sp>
          <p:nvSpPr>
            <p:cNvPr id="12532" name="Google Shape;12532;p82"/>
            <p:cNvSpPr/>
            <p:nvPr/>
          </p:nvSpPr>
          <p:spPr>
            <a:xfrm>
              <a:off x="8085185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4" y="274"/>
                  </a:moveTo>
                  <a:cubicBezTo>
                    <a:pt x="1299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53" y="1155"/>
                    <a:pt x="1251" y="1345"/>
                    <a:pt x="989" y="1345"/>
                  </a:cubicBezTo>
                  <a:cubicBezTo>
                    <a:pt x="739" y="1345"/>
                    <a:pt x="537" y="1131"/>
                    <a:pt x="537" y="881"/>
                  </a:cubicBezTo>
                  <a:lnTo>
                    <a:pt x="537" y="583"/>
                  </a:lnTo>
                  <a:cubicBezTo>
                    <a:pt x="537" y="417"/>
                    <a:pt x="668" y="274"/>
                    <a:pt x="846" y="274"/>
                  </a:cubicBezTo>
                  <a:close/>
                  <a:moveTo>
                    <a:pt x="1144" y="1631"/>
                  </a:moveTo>
                  <a:lnTo>
                    <a:pt x="1144" y="1691"/>
                  </a:lnTo>
                  <a:cubicBezTo>
                    <a:pt x="1144" y="1726"/>
                    <a:pt x="1156" y="1786"/>
                    <a:pt x="1180" y="1834"/>
                  </a:cubicBezTo>
                  <a:lnTo>
                    <a:pt x="989" y="2024"/>
                  </a:lnTo>
                  <a:lnTo>
                    <a:pt x="787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7" y="0"/>
                    <a:pt x="275" y="274"/>
                    <a:pt x="275" y="583"/>
                  </a:cubicBezTo>
                  <a:lnTo>
                    <a:pt x="275" y="881"/>
                  </a:lnTo>
                  <a:cubicBezTo>
                    <a:pt x="275" y="1119"/>
                    <a:pt x="394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9" y="1881"/>
                  </a:lnTo>
                  <a:cubicBezTo>
                    <a:pt x="84" y="1953"/>
                    <a:pt x="1" y="2107"/>
                    <a:pt x="1" y="2262"/>
                  </a:cubicBezTo>
                  <a:lnTo>
                    <a:pt x="1" y="3572"/>
                  </a:lnTo>
                  <a:cubicBezTo>
                    <a:pt x="1" y="3691"/>
                    <a:pt x="25" y="3798"/>
                    <a:pt x="96" y="3905"/>
                  </a:cubicBezTo>
                  <a:lnTo>
                    <a:pt x="251" y="4132"/>
                  </a:lnTo>
                  <a:cubicBezTo>
                    <a:pt x="275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1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7" y="4072"/>
                    <a:pt x="453" y="3965"/>
                  </a:cubicBezTo>
                  <a:lnTo>
                    <a:pt x="310" y="3739"/>
                  </a:lnTo>
                  <a:cubicBezTo>
                    <a:pt x="275" y="3691"/>
                    <a:pt x="263" y="3631"/>
                    <a:pt x="263" y="3572"/>
                  </a:cubicBezTo>
                  <a:lnTo>
                    <a:pt x="263" y="2262"/>
                  </a:lnTo>
                  <a:cubicBezTo>
                    <a:pt x="263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70" y="2286"/>
                    <a:pt x="953" y="2310"/>
                    <a:pt x="1025" y="2310"/>
                  </a:cubicBezTo>
                  <a:cubicBezTo>
                    <a:pt x="1096" y="2310"/>
                    <a:pt x="1168" y="2286"/>
                    <a:pt x="1227" y="2227"/>
                  </a:cubicBezTo>
                  <a:lnTo>
                    <a:pt x="1453" y="2000"/>
                  </a:lnTo>
                  <a:lnTo>
                    <a:pt x="1692" y="2119"/>
                  </a:lnTo>
                  <a:cubicBezTo>
                    <a:pt x="1751" y="2143"/>
                    <a:pt x="1787" y="2191"/>
                    <a:pt x="1787" y="2262"/>
                  </a:cubicBezTo>
                  <a:lnTo>
                    <a:pt x="1787" y="3572"/>
                  </a:lnTo>
                  <a:cubicBezTo>
                    <a:pt x="1787" y="3631"/>
                    <a:pt x="1763" y="3691"/>
                    <a:pt x="1739" y="3739"/>
                  </a:cubicBezTo>
                  <a:lnTo>
                    <a:pt x="1584" y="3965"/>
                  </a:lnTo>
                  <a:cubicBezTo>
                    <a:pt x="1525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9" y="4739"/>
                    <a:pt x="1620" y="4739"/>
                  </a:cubicBezTo>
                  <a:cubicBezTo>
                    <a:pt x="1692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3" y="4167"/>
                    <a:pt x="1799" y="4132"/>
                  </a:cubicBezTo>
                  <a:lnTo>
                    <a:pt x="1942" y="3905"/>
                  </a:lnTo>
                  <a:cubicBezTo>
                    <a:pt x="2001" y="3810"/>
                    <a:pt x="2049" y="3691"/>
                    <a:pt x="2049" y="3572"/>
                  </a:cubicBezTo>
                  <a:lnTo>
                    <a:pt x="2049" y="2262"/>
                  </a:lnTo>
                  <a:cubicBezTo>
                    <a:pt x="2025" y="2107"/>
                    <a:pt x="1930" y="1953"/>
                    <a:pt x="1787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3" name="Google Shape;12533;p82"/>
            <p:cNvSpPr/>
            <p:nvPr/>
          </p:nvSpPr>
          <p:spPr>
            <a:xfrm>
              <a:off x="8161004" y="2151016"/>
              <a:ext cx="65188" cy="150842"/>
            </a:xfrm>
            <a:custGeom>
              <a:avLst/>
              <a:gdLst/>
              <a:ahLst/>
              <a:cxnLst/>
              <a:rect l="l" t="t" r="r" b="b"/>
              <a:pathLst>
                <a:path w="2048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8" y="1345"/>
                  </a:cubicBezTo>
                  <a:cubicBezTo>
                    <a:pt x="738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5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8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7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3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5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7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7" y="2119"/>
                  </a:cubicBezTo>
                  <a:lnTo>
                    <a:pt x="595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5" y="2310"/>
                    <a:pt x="1167" y="2286"/>
                    <a:pt x="1226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0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8" y="3739"/>
                  </a:cubicBezTo>
                  <a:lnTo>
                    <a:pt x="1584" y="3965"/>
                  </a:lnTo>
                  <a:cubicBezTo>
                    <a:pt x="1524" y="4048"/>
                    <a:pt x="1488" y="4167"/>
                    <a:pt x="1488" y="4286"/>
                  </a:cubicBezTo>
                  <a:lnTo>
                    <a:pt x="1488" y="4608"/>
                  </a:lnTo>
                  <a:cubicBezTo>
                    <a:pt x="1488" y="4679"/>
                    <a:pt x="1548" y="4739"/>
                    <a:pt x="1619" y="4739"/>
                  </a:cubicBezTo>
                  <a:cubicBezTo>
                    <a:pt x="1691" y="4739"/>
                    <a:pt x="1750" y="4679"/>
                    <a:pt x="1750" y="4608"/>
                  </a:cubicBezTo>
                  <a:lnTo>
                    <a:pt x="1750" y="4286"/>
                  </a:lnTo>
                  <a:cubicBezTo>
                    <a:pt x="1750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0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19" y="1345"/>
                    <a:pt x="1738" y="1131"/>
                    <a:pt x="1738" y="881"/>
                  </a:cubicBezTo>
                  <a:lnTo>
                    <a:pt x="1738" y="583"/>
                  </a:lnTo>
                  <a:cubicBezTo>
                    <a:pt x="1738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4" name="Google Shape;12534;p82"/>
            <p:cNvSpPr/>
            <p:nvPr/>
          </p:nvSpPr>
          <p:spPr>
            <a:xfrm>
              <a:off x="8236791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9" y="1345"/>
                  </a:cubicBezTo>
                  <a:cubicBezTo>
                    <a:pt x="739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6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9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4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6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6" y="2310"/>
                    <a:pt x="1167" y="2286"/>
                    <a:pt x="1227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1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9" y="3739"/>
                  </a:cubicBezTo>
                  <a:lnTo>
                    <a:pt x="1584" y="3965"/>
                  </a:lnTo>
                  <a:cubicBezTo>
                    <a:pt x="1524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8" y="4739"/>
                    <a:pt x="1620" y="4739"/>
                  </a:cubicBezTo>
                  <a:cubicBezTo>
                    <a:pt x="1691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1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5" name="Google Shape;12535;p82"/>
            <p:cNvSpPr/>
            <p:nvPr/>
          </p:nvSpPr>
          <p:spPr>
            <a:xfrm>
              <a:off x="8065100" y="2000174"/>
              <a:ext cx="255086" cy="178916"/>
            </a:xfrm>
            <a:custGeom>
              <a:avLst/>
              <a:gdLst/>
              <a:ahLst/>
              <a:cxnLst/>
              <a:rect l="l" t="t" r="r" b="b"/>
              <a:pathLst>
                <a:path w="8014" h="5621" extrusionOk="0">
                  <a:moveTo>
                    <a:pt x="2680" y="512"/>
                  </a:moveTo>
                  <a:lnTo>
                    <a:pt x="2680" y="512"/>
                  </a:lnTo>
                  <a:cubicBezTo>
                    <a:pt x="2477" y="691"/>
                    <a:pt x="2275" y="917"/>
                    <a:pt x="2096" y="1191"/>
                  </a:cubicBezTo>
                  <a:cubicBezTo>
                    <a:pt x="1977" y="1370"/>
                    <a:pt x="1882" y="1572"/>
                    <a:pt x="1787" y="1786"/>
                  </a:cubicBezTo>
                  <a:lnTo>
                    <a:pt x="1013" y="1786"/>
                  </a:lnTo>
                  <a:cubicBezTo>
                    <a:pt x="1430" y="1215"/>
                    <a:pt x="2013" y="774"/>
                    <a:pt x="2680" y="512"/>
                  </a:cubicBezTo>
                  <a:close/>
                  <a:moveTo>
                    <a:pt x="3870" y="274"/>
                  </a:moveTo>
                  <a:lnTo>
                    <a:pt x="3870" y="1786"/>
                  </a:lnTo>
                  <a:lnTo>
                    <a:pt x="2096" y="1786"/>
                  </a:lnTo>
                  <a:cubicBezTo>
                    <a:pt x="2513" y="917"/>
                    <a:pt x="3156" y="346"/>
                    <a:pt x="3870" y="274"/>
                  </a:cubicBezTo>
                  <a:close/>
                  <a:moveTo>
                    <a:pt x="4144" y="274"/>
                  </a:moveTo>
                  <a:cubicBezTo>
                    <a:pt x="4870" y="334"/>
                    <a:pt x="5513" y="917"/>
                    <a:pt x="5906" y="1786"/>
                  </a:cubicBezTo>
                  <a:lnTo>
                    <a:pt x="4144" y="1786"/>
                  </a:lnTo>
                  <a:lnTo>
                    <a:pt x="4144" y="274"/>
                  </a:lnTo>
                  <a:close/>
                  <a:moveTo>
                    <a:pt x="5335" y="512"/>
                  </a:moveTo>
                  <a:lnTo>
                    <a:pt x="5335" y="512"/>
                  </a:lnTo>
                  <a:cubicBezTo>
                    <a:pt x="6002" y="774"/>
                    <a:pt x="6561" y="1215"/>
                    <a:pt x="7002" y="1786"/>
                  </a:cubicBezTo>
                  <a:lnTo>
                    <a:pt x="6228" y="1786"/>
                  </a:lnTo>
                  <a:cubicBezTo>
                    <a:pt x="6133" y="1572"/>
                    <a:pt x="6025" y="1382"/>
                    <a:pt x="5906" y="1191"/>
                  </a:cubicBezTo>
                  <a:cubicBezTo>
                    <a:pt x="5728" y="917"/>
                    <a:pt x="5537" y="691"/>
                    <a:pt x="5335" y="512"/>
                  </a:cubicBezTo>
                  <a:close/>
                  <a:moveTo>
                    <a:pt x="1680" y="2048"/>
                  </a:moveTo>
                  <a:cubicBezTo>
                    <a:pt x="1465" y="2596"/>
                    <a:pt x="1358" y="3215"/>
                    <a:pt x="1346" y="3846"/>
                  </a:cubicBezTo>
                  <a:lnTo>
                    <a:pt x="287" y="3846"/>
                  </a:lnTo>
                  <a:cubicBezTo>
                    <a:pt x="310" y="3191"/>
                    <a:pt x="513" y="2572"/>
                    <a:pt x="834" y="2048"/>
                  </a:cubicBezTo>
                  <a:close/>
                  <a:moveTo>
                    <a:pt x="3870" y="2048"/>
                  </a:moveTo>
                  <a:lnTo>
                    <a:pt x="3870" y="3846"/>
                  </a:lnTo>
                  <a:lnTo>
                    <a:pt x="1620" y="3846"/>
                  </a:lnTo>
                  <a:cubicBezTo>
                    <a:pt x="1644" y="3191"/>
                    <a:pt x="1763" y="2572"/>
                    <a:pt x="1965" y="2048"/>
                  </a:cubicBezTo>
                  <a:close/>
                  <a:moveTo>
                    <a:pt x="6049" y="2048"/>
                  </a:moveTo>
                  <a:cubicBezTo>
                    <a:pt x="6252" y="2584"/>
                    <a:pt x="6371" y="3191"/>
                    <a:pt x="6383" y="3846"/>
                  </a:cubicBezTo>
                  <a:lnTo>
                    <a:pt x="4144" y="3846"/>
                  </a:lnTo>
                  <a:lnTo>
                    <a:pt x="4144" y="2048"/>
                  </a:lnTo>
                  <a:close/>
                  <a:moveTo>
                    <a:pt x="7192" y="2048"/>
                  </a:moveTo>
                  <a:cubicBezTo>
                    <a:pt x="7514" y="2584"/>
                    <a:pt x="7716" y="3191"/>
                    <a:pt x="7740" y="3846"/>
                  </a:cubicBezTo>
                  <a:lnTo>
                    <a:pt x="6668" y="3846"/>
                  </a:lnTo>
                  <a:cubicBezTo>
                    <a:pt x="6656" y="3215"/>
                    <a:pt x="6537" y="2596"/>
                    <a:pt x="6347" y="2048"/>
                  </a:cubicBezTo>
                  <a:close/>
                  <a:moveTo>
                    <a:pt x="4001" y="0"/>
                  </a:moveTo>
                  <a:cubicBezTo>
                    <a:pt x="2930" y="0"/>
                    <a:pt x="1930" y="417"/>
                    <a:pt x="1180" y="1167"/>
                  </a:cubicBezTo>
                  <a:cubicBezTo>
                    <a:pt x="418" y="1929"/>
                    <a:pt x="1" y="2929"/>
                    <a:pt x="1" y="4001"/>
                  </a:cubicBezTo>
                  <a:cubicBezTo>
                    <a:pt x="1" y="4537"/>
                    <a:pt x="108" y="5061"/>
                    <a:pt x="310" y="5537"/>
                  </a:cubicBezTo>
                  <a:cubicBezTo>
                    <a:pt x="337" y="5590"/>
                    <a:pt x="384" y="5617"/>
                    <a:pt x="436" y="5617"/>
                  </a:cubicBezTo>
                  <a:cubicBezTo>
                    <a:pt x="453" y="5617"/>
                    <a:pt x="471" y="5614"/>
                    <a:pt x="489" y="5608"/>
                  </a:cubicBezTo>
                  <a:cubicBezTo>
                    <a:pt x="560" y="5573"/>
                    <a:pt x="596" y="5501"/>
                    <a:pt x="560" y="5430"/>
                  </a:cubicBezTo>
                  <a:cubicBezTo>
                    <a:pt x="382" y="5013"/>
                    <a:pt x="298" y="4584"/>
                    <a:pt x="287" y="4132"/>
                  </a:cubicBezTo>
                  <a:lnTo>
                    <a:pt x="1334" y="4132"/>
                  </a:lnTo>
                  <a:lnTo>
                    <a:pt x="1334" y="4299"/>
                  </a:lnTo>
                  <a:cubicBezTo>
                    <a:pt x="1334" y="4370"/>
                    <a:pt x="1418" y="4430"/>
                    <a:pt x="1489" y="4430"/>
                  </a:cubicBezTo>
                  <a:cubicBezTo>
                    <a:pt x="1561" y="4430"/>
                    <a:pt x="1620" y="4358"/>
                    <a:pt x="1620" y="4287"/>
                  </a:cubicBezTo>
                  <a:lnTo>
                    <a:pt x="1620" y="4132"/>
                  </a:lnTo>
                  <a:lnTo>
                    <a:pt x="3870" y="4132"/>
                  </a:lnTo>
                  <a:lnTo>
                    <a:pt x="3870" y="4299"/>
                  </a:lnTo>
                  <a:cubicBezTo>
                    <a:pt x="3870" y="4370"/>
                    <a:pt x="3930" y="4430"/>
                    <a:pt x="4001" y="4430"/>
                  </a:cubicBezTo>
                  <a:cubicBezTo>
                    <a:pt x="4073" y="4430"/>
                    <a:pt x="4132" y="4370"/>
                    <a:pt x="4132" y="4299"/>
                  </a:cubicBezTo>
                  <a:lnTo>
                    <a:pt x="4132" y="4132"/>
                  </a:lnTo>
                  <a:lnTo>
                    <a:pt x="6383" y="4132"/>
                  </a:lnTo>
                  <a:lnTo>
                    <a:pt x="6383" y="4287"/>
                  </a:lnTo>
                  <a:cubicBezTo>
                    <a:pt x="6383" y="4358"/>
                    <a:pt x="6442" y="4430"/>
                    <a:pt x="6514" y="4430"/>
                  </a:cubicBezTo>
                  <a:cubicBezTo>
                    <a:pt x="6597" y="4430"/>
                    <a:pt x="6656" y="4370"/>
                    <a:pt x="6656" y="4299"/>
                  </a:cubicBezTo>
                  <a:lnTo>
                    <a:pt x="6656" y="4132"/>
                  </a:lnTo>
                  <a:lnTo>
                    <a:pt x="7704" y="4132"/>
                  </a:lnTo>
                  <a:cubicBezTo>
                    <a:pt x="7692" y="4584"/>
                    <a:pt x="7609" y="5013"/>
                    <a:pt x="7430" y="5430"/>
                  </a:cubicBezTo>
                  <a:cubicBezTo>
                    <a:pt x="7395" y="5501"/>
                    <a:pt x="7430" y="5573"/>
                    <a:pt x="7502" y="5608"/>
                  </a:cubicBezTo>
                  <a:cubicBezTo>
                    <a:pt x="7514" y="5608"/>
                    <a:pt x="7526" y="5620"/>
                    <a:pt x="7561" y="5620"/>
                  </a:cubicBezTo>
                  <a:cubicBezTo>
                    <a:pt x="7621" y="5620"/>
                    <a:pt x="7668" y="5596"/>
                    <a:pt x="7692" y="5537"/>
                  </a:cubicBezTo>
                  <a:cubicBezTo>
                    <a:pt x="7907" y="5037"/>
                    <a:pt x="8002" y="4525"/>
                    <a:pt x="8002" y="4001"/>
                  </a:cubicBezTo>
                  <a:cubicBezTo>
                    <a:pt x="8014" y="2929"/>
                    <a:pt x="7597" y="1917"/>
                    <a:pt x="6835" y="1167"/>
                  </a:cubicBezTo>
                  <a:cubicBezTo>
                    <a:pt x="6073" y="417"/>
                    <a:pt x="5073" y="0"/>
                    <a:pt x="4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36" name="Google Shape;12536;p82"/>
          <p:cNvGrpSpPr/>
          <p:nvPr/>
        </p:nvGrpSpPr>
        <p:grpSpPr>
          <a:xfrm>
            <a:off x="8811460" y="2727078"/>
            <a:ext cx="332560" cy="485132"/>
            <a:chOff x="6633705" y="1969108"/>
            <a:chExt cx="249420" cy="363849"/>
          </a:xfrm>
          <a:solidFill>
            <a:schemeClr val="tx1"/>
          </a:solidFill>
        </p:grpSpPr>
        <p:sp>
          <p:nvSpPr>
            <p:cNvPr id="12537" name="Google Shape;12537;p82"/>
            <p:cNvSpPr/>
            <p:nvPr/>
          </p:nvSpPr>
          <p:spPr>
            <a:xfrm>
              <a:off x="6678426" y="1969108"/>
              <a:ext cx="159214" cy="238407"/>
            </a:xfrm>
            <a:custGeom>
              <a:avLst/>
              <a:gdLst/>
              <a:ahLst/>
              <a:cxnLst/>
              <a:rect l="l" t="t" r="r" b="b"/>
              <a:pathLst>
                <a:path w="5002" h="7490" extrusionOk="0">
                  <a:moveTo>
                    <a:pt x="2525" y="333"/>
                  </a:moveTo>
                  <a:cubicBezTo>
                    <a:pt x="2906" y="333"/>
                    <a:pt x="3239" y="572"/>
                    <a:pt x="3251" y="857"/>
                  </a:cubicBezTo>
                  <a:cubicBezTo>
                    <a:pt x="3025" y="762"/>
                    <a:pt x="2775" y="714"/>
                    <a:pt x="2525" y="714"/>
                  </a:cubicBezTo>
                  <a:cubicBezTo>
                    <a:pt x="2263" y="714"/>
                    <a:pt x="2013" y="762"/>
                    <a:pt x="1787" y="857"/>
                  </a:cubicBezTo>
                  <a:cubicBezTo>
                    <a:pt x="1811" y="560"/>
                    <a:pt x="2120" y="333"/>
                    <a:pt x="2525" y="333"/>
                  </a:cubicBezTo>
                  <a:close/>
                  <a:moveTo>
                    <a:pt x="2525" y="1036"/>
                  </a:moveTo>
                  <a:cubicBezTo>
                    <a:pt x="3418" y="1036"/>
                    <a:pt x="4144" y="1762"/>
                    <a:pt x="4144" y="2655"/>
                  </a:cubicBezTo>
                  <a:cubicBezTo>
                    <a:pt x="4144" y="2786"/>
                    <a:pt x="4132" y="2905"/>
                    <a:pt x="4097" y="3036"/>
                  </a:cubicBezTo>
                  <a:cubicBezTo>
                    <a:pt x="4073" y="2905"/>
                    <a:pt x="3989" y="2786"/>
                    <a:pt x="3870" y="2679"/>
                  </a:cubicBezTo>
                  <a:cubicBezTo>
                    <a:pt x="3216" y="2107"/>
                    <a:pt x="2049" y="1953"/>
                    <a:pt x="2001" y="1941"/>
                  </a:cubicBezTo>
                  <a:cubicBezTo>
                    <a:pt x="1994" y="1940"/>
                    <a:pt x="1987" y="1939"/>
                    <a:pt x="1980" y="1939"/>
                  </a:cubicBezTo>
                  <a:cubicBezTo>
                    <a:pt x="1894" y="1939"/>
                    <a:pt x="1822" y="2006"/>
                    <a:pt x="1811" y="2084"/>
                  </a:cubicBezTo>
                  <a:cubicBezTo>
                    <a:pt x="1787" y="2179"/>
                    <a:pt x="1870" y="2262"/>
                    <a:pt x="1953" y="2286"/>
                  </a:cubicBezTo>
                  <a:cubicBezTo>
                    <a:pt x="1965" y="2286"/>
                    <a:pt x="3073" y="2429"/>
                    <a:pt x="3656" y="2941"/>
                  </a:cubicBezTo>
                  <a:cubicBezTo>
                    <a:pt x="3727" y="3012"/>
                    <a:pt x="3787" y="3120"/>
                    <a:pt x="3787" y="3215"/>
                  </a:cubicBezTo>
                  <a:lnTo>
                    <a:pt x="3787" y="3370"/>
                  </a:lnTo>
                  <a:cubicBezTo>
                    <a:pt x="3787" y="4084"/>
                    <a:pt x="3216" y="4644"/>
                    <a:pt x="2525" y="4644"/>
                  </a:cubicBezTo>
                  <a:cubicBezTo>
                    <a:pt x="1822" y="4644"/>
                    <a:pt x="1251" y="4084"/>
                    <a:pt x="1251" y="3381"/>
                  </a:cubicBezTo>
                  <a:cubicBezTo>
                    <a:pt x="1251" y="3334"/>
                    <a:pt x="1287" y="3274"/>
                    <a:pt x="1311" y="3250"/>
                  </a:cubicBezTo>
                  <a:cubicBezTo>
                    <a:pt x="1453" y="3143"/>
                    <a:pt x="1644" y="2977"/>
                    <a:pt x="1763" y="2727"/>
                  </a:cubicBezTo>
                  <a:cubicBezTo>
                    <a:pt x="1811" y="2643"/>
                    <a:pt x="1775" y="2548"/>
                    <a:pt x="1692" y="2500"/>
                  </a:cubicBezTo>
                  <a:cubicBezTo>
                    <a:pt x="1664" y="2490"/>
                    <a:pt x="1637" y="2485"/>
                    <a:pt x="1612" y="2485"/>
                  </a:cubicBezTo>
                  <a:cubicBezTo>
                    <a:pt x="1551" y="2485"/>
                    <a:pt x="1499" y="2516"/>
                    <a:pt x="1465" y="2584"/>
                  </a:cubicBezTo>
                  <a:cubicBezTo>
                    <a:pt x="1370" y="2762"/>
                    <a:pt x="1227" y="2893"/>
                    <a:pt x="1120" y="2965"/>
                  </a:cubicBezTo>
                  <a:cubicBezTo>
                    <a:pt x="1060" y="3012"/>
                    <a:pt x="1001" y="3072"/>
                    <a:pt x="977" y="3143"/>
                  </a:cubicBezTo>
                  <a:cubicBezTo>
                    <a:pt x="930" y="2977"/>
                    <a:pt x="894" y="2822"/>
                    <a:pt x="894" y="2655"/>
                  </a:cubicBezTo>
                  <a:cubicBezTo>
                    <a:pt x="894" y="1762"/>
                    <a:pt x="1632" y="1036"/>
                    <a:pt x="2525" y="1036"/>
                  </a:cubicBezTo>
                  <a:close/>
                  <a:moveTo>
                    <a:pt x="3061" y="4882"/>
                  </a:moveTo>
                  <a:lnTo>
                    <a:pt x="3061" y="5120"/>
                  </a:lnTo>
                  <a:cubicBezTo>
                    <a:pt x="3061" y="5167"/>
                    <a:pt x="3061" y="5215"/>
                    <a:pt x="3073" y="5263"/>
                  </a:cubicBezTo>
                  <a:lnTo>
                    <a:pt x="2525" y="5679"/>
                  </a:lnTo>
                  <a:lnTo>
                    <a:pt x="1942" y="5263"/>
                  </a:lnTo>
                  <a:cubicBezTo>
                    <a:pt x="1953" y="5215"/>
                    <a:pt x="1953" y="5167"/>
                    <a:pt x="1953" y="5120"/>
                  </a:cubicBezTo>
                  <a:lnTo>
                    <a:pt x="1953" y="4882"/>
                  </a:lnTo>
                  <a:cubicBezTo>
                    <a:pt x="2132" y="4941"/>
                    <a:pt x="2311" y="4989"/>
                    <a:pt x="2501" y="4989"/>
                  </a:cubicBezTo>
                  <a:cubicBezTo>
                    <a:pt x="2704" y="4989"/>
                    <a:pt x="2882" y="4965"/>
                    <a:pt x="3061" y="4882"/>
                  </a:cubicBezTo>
                  <a:close/>
                  <a:moveTo>
                    <a:pt x="2525" y="5679"/>
                  </a:moveTo>
                  <a:cubicBezTo>
                    <a:pt x="2525" y="5685"/>
                    <a:pt x="2519" y="5688"/>
                    <a:pt x="2516" y="5688"/>
                  </a:cubicBezTo>
                  <a:cubicBezTo>
                    <a:pt x="2513" y="5688"/>
                    <a:pt x="2513" y="5685"/>
                    <a:pt x="2525" y="5679"/>
                  </a:cubicBezTo>
                  <a:close/>
                  <a:moveTo>
                    <a:pt x="2501" y="0"/>
                  </a:moveTo>
                  <a:cubicBezTo>
                    <a:pt x="1930" y="0"/>
                    <a:pt x="1453" y="405"/>
                    <a:pt x="1453" y="881"/>
                  </a:cubicBezTo>
                  <a:cubicBezTo>
                    <a:pt x="1453" y="929"/>
                    <a:pt x="1453" y="976"/>
                    <a:pt x="1465" y="1012"/>
                  </a:cubicBezTo>
                  <a:cubicBezTo>
                    <a:pt x="918" y="1357"/>
                    <a:pt x="560" y="1965"/>
                    <a:pt x="560" y="2667"/>
                  </a:cubicBezTo>
                  <a:cubicBezTo>
                    <a:pt x="560" y="3120"/>
                    <a:pt x="715" y="3560"/>
                    <a:pt x="1001" y="3917"/>
                  </a:cubicBezTo>
                  <a:cubicBezTo>
                    <a:pt x="1120" y="4251"/>
                    <a:pt x="1346" y="4524"/>
                    <a:pt x="1632" y="4727"/>
                  </a:cubicBezTo>
                  <a:lnTo>
                    <a:pt x="1632" y="5120"/>
                  </a:lnTo>
                  <a:cubicBezTo>
                    <a:pt x="1632" y="5203"/>
                    <a:pt x="1584" y="5275"/>
                    <a:pt x="1513" y="5298"/>
                  </a:cubicBezTo>
                  <a:lnTo>
                    <a:pt x="418" y="5775"/>
                  </a:lnTo>
                  <a:cubicBezTo>
                    <a:pt x="168" y="5894"/>
                    <a:pt x="1" y="6156"/>
                    <a:pt x="1" y="6418"/>
                  </a:cubicBezTo>
                  <a:lnTo>
                    <a:pt x="1" y="7322"/>
                  </a:lnTo>
                  <a:cubicBezTo>
                    <a:pt x="1" y="7418"/>
                    <a:pt x="84" y="7489"/>
                    <a:pt x="168" y="7489"/>
                  </a:cubicBezTo>
                  <a:cubicBezTo>
                    <a:pt x="263" y="7489"/>
                    <a:pt x="334" y="7418"/>
                    <a:pt x="334" y="7322"/>
                  </a:cubicBezTo>
                  <a:lnTo>
                    <a:pt x="334" y="6418"/>
                  </a:lnTo>
                  <a:cubicBezTo>
                    <a:pt x="334" y="6275"/>
                    <a:pt x="418" y="6132"/>
                    <a:pt x="560" y="6072"/>
                  </a:cubicBezTo>
                  <a:lnTo>
                    <a:pt x="1644" y="5596"/>
                  </a:lnTo>
                  <a:cubicBezTo>
                    <a:pt x="1692" y="5584"/>
                    <a:pt x="1715" y="5560"/>
                    <a:pt x="1751" y="5536"/>
                  </a:cubicBezTo>
                  <a:lnTo>
                    <a:pt x="2299" y="5941"/>
                  </a:lnTo>
                  <a:cubicBezTo>
                    <a:pt x="2358" y="5989"/>
                    <a:pt x="2430" y="6013"/>
                    <a:pt x="2501" y="6013"/>
                  </a:cubicBezTo>
                  <a:cubicBezTo>
                    <a:pt x="2584" y="6013"/>
                    <a:pt x="2656" y="5989"/>
                    <a:pt x="2715" y="5941"/>
                  </a:cubicBezTo>
                  <a:lnTo>
                    <a:pt x="3263" y="5536"/>
                  </a:lnTo>
                  <a:cubicBezTo>
                    <a:pt x="3299" y="5572"/>
                    <a:pt x="3335" y="5584"/>
                    <a:pt x="3370" y="5596"/>
                  </a:cubicBezTo>
                  <a:lnTo>
                    <a:pt x="4454" y="6072"/>
                  </a:lnTo>
                  <a:cubicBezTo>
                    <a:pt x="4585" y="6132"/>
                    <a:pt x="4680" y="6275"/>
                    <a:pt x="4680" y="6418"/>
                  </a:cubicBezTo>
                  <a:lnTo>
                    <a:pt x="4680" y="7322"/>
                  </a:lnTo>
                  <a:cubicBezTo>
                    <a:pt x="4680" y="7418"/>
                    <a:pt x="4751" y="7489"/>
                    <a:pt x="4847" y="7489"/>
                  </a:cubicBezTo>
                  <a:cubicBezTo>
                    <a:pt x="4930" y="7489"/>
                    <a:pt x="5001" y="7418"/>
                    <a:pt x="5001" y="7322"/>
                  </a:cubicBezTo>
                  <a:lnTo>
                    <a:pt x="5001" y="6418"/>
                  </a:lnTo>
                  <a:cubicBezTo>
                    <a:pt x="5001" y="6156"/>
                    <a:pt x="4847" y="5894"/>
                    <a:pt x="4585" y="5775"/>
                  </a:cubicBezTo>
                  <a:lnTo>
                    <a:pt x="3501" y="5298"/>
                  </a:lnTo>
                  <a:cubicBezTo>
                    <a:pt x="3430" y="5275"/>
                    <a:pt x="3382" y="5203"/>
                    <a:pt x="3382" y="5120"/>
                  </a:cubicBezTo>
                  <a:lnTo>
                    <a:pt x="3382" y="4727"/>
                  </a:lnTo>
                  <a:cubicBezTo>
                    <a:pt x="3668" y="4524"/>
                    <a:pt x="3894" y="4251"/>
                    <a:pt x="4013" y="3917"/>
                  </a:cubicBezTo>
                  <a:cubicBezTo>
                    <a:pt x="4287" y="3560"/>
                    <a:pt x="4454" y="3131"/>
                    <a:pt x="4454" y="2667"/>
                  </a:cubicBezTo>
                  <a:cubicBezTo>
                    <a:pt x="4454" y="1965"/>
                    <a:pt x="4097" y="1357"/>
                    <a:pt x="3549" y="1012"/>
                  </a:cubicBezTo>
                  <a:cubicBezTo>
                    <a:pt x="3561" y="976"/>
                    <a:pt x="3561" y="929"/>
                    <a:pt x="3561" y="881"/>
                  </a:cubicBezTo>
                  <a:cubicBezTo>
                    <a:pt x="3561" y="393"/>
                    <a:pt x="3085" y="0"/>
                    <a:pt x="2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8" name="Google Shape;12538;p82"/>
            <p:cNvSpPr/>
            <p:nvPr/>
          </p:nvSpPr>
          <p:spPr>
            <a:xfrm>
              <a:off x="6753481" y="2168809"/>
              <a:ext cx="10249" cy="38705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9" name="Google Shape;12539;p82"/>
            <p:cNvSpPr/>
            <p:nvPr/>
          </p:nvSpPr>
          <p:spPr>
            <a:xfrm>
              <a:off x="6707614" y="2180173"/>
              <a:ext cx="10631" cy="27342"/>
            </a:xfrm>
            <a:custGeom>
              <a:avLst/>
              <a:gdLst/>
              <a:ahLst/>
              <a:cxnLst/>
              <a:rect l="l" t="t" r="r" b="b"/>
              <a:pathLst>
                <a:path w="334" h="859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91"/>
                  </a:lnTo>
                  <a:cubicBezTo>
                    <a:pt x="1" y="787"/>
                    <a:pt x="72" y="858"/>
                    <a:pt x="155" y="858"/>
                  </a:cubicBezTo>
                  <a:cubicBezTo>
                    <a:pt x="251" y="858"/>
                    <a:pt x="322" y="787"/>
                    <a:pt x="322" y="691"/>
                  </a:cubicBezTo>
                  <a:lnTo>
                    <a:pt x="322" y="156"/>
                  </a:lnTo>
                  <a:cubicBezTo>
                    <a:pt x="334" y="72"/>
                    <a:pt x="26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0" name="Google Shape;12540;p82"/>
            <p:cNvSpPr/>
            <p:nvPr/>
          </p:nvSpPr>
          <p:spPr>
            <a:xfrm>
              <a:off x="6798966" y="2180173"/>
              <a:ext cx="10249" cy="27342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lnTo>
                    <a:pt x="0" y="691"/>
                  </a:lnTo>
                  <a:cubicBezTo>
                    <a:pt x="0" y="787"/>
                    <a:pt x="71" y="858"/>
                    <a:pt x="167" y="858"/>
                  </a:cubicBezTo>
                  <a:cubicBezTo>
                    <a:pt x="250" y="858"/>
                    <a:pt x="321" y="787"/>
                    <a:pt x="321" y="691"/>
                  </a:cubicBezTo>
                  <a:lnTo>
                    <a:pt x="321" y="156"/>
                  </a:lnTo>
                  <a:cubicBezTo>
                    <a:pt x="321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1" name="Google Shape;12541;p82"/>
            <p:cNvSpPr/>
            <p:nvPr/>
          </p:nvSpPr>
          <p:spPr>
            <a:xfrm>
              <a:off x="6742118" y="2299949"/>
              <a:ext cx="32976" cy="33008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524" y="322"/>
                  </a:moveTo>
                  <a:cubicBezTo>
                    <a:pt x="619" y="322"/>
                    <a:pt x="714" y="417"/>
                    <a:pt x="714" y="524"/>
                  </a:cubicBezTo>
                  <a:cubicBezTo>
                    <a:pt x="714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2" name="Google Shape;12542;p82"/>
            <p:cNvSpPr/>
            <p:nvPr/>
          </p:nvSpPr>
          <p:spPr>
            <a:xfrm>
              <a:off x="6633705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8" y="715"/>
                    <a:pt x="322" y="619"/>
                    <a:pt x="322" y="524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24"/>
                  </a:cubicBezTo>
                  <a:cubicBezTo>
                    <a:pt x="1037" y="238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3" name="Google Shape;12543;p82"/>
            <p:cNvSpPr/>
            <p:nvPr/>
          </p:nvSpPr>
          <p:spPr>
            <a:xfrm>
              <a:off x="6850117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4" name="Google Shape;12544;p82"/>
            <p:cNvSpPr/>
            <p:nvPr/>
          </p:nvSpPr>
          <p:spPr>
            <a:xfrm>
              <a:off x="6664039" y="2219610"/>
              <a:ext cx="188370" cy="73750"/>
            </a:xfrm>
            <a:custGeom>
              <a:avLst/>
              <a:gdLst/>
              <a:ahLst/>
              <a:cxnLst/>
              <a:rect l="l" t="t" r="r" b="b"/>
              <a:pathLst>
                <a:path w="5918" h="2317" extrusionOk="0">
                  <a:moveTo>
                    <a:pt x="2977" y="0"/>
                  </a:moveTo>
                  <a:cubicBezTo>
                    <a:pt x="2882" y="0"/>
                    <a:pt x="2810" y="83"/>
                    <a:pt x="2810" y="167"/>
                  </a:cubicBezTo>
                  <a:lnTo>
                    <a:pt x="2810" y="369"/>
                  </a:lnTo>
                  <a:lnTo>
                    <a:pt x="1632" y="369"/>
                  </a:lnTo>
                  <a:cubicBezTo>
                    <a:pt x="1405" y="369"/>
                    <a:pt x="1191" y="464"/>
                    <a:pt x="1048" y="667"/>
                  </a:cubicBezTo>
                  <a:lnTo>
                    <a:pt x="60" y="2048"/>
                  </a:lnTo>
                  <a:cubicBezTo>
                    <a:pt x="0" y="2119"/>
                    <a:pt x="24" y="2227"/>
                    <a:pt x="96" y="2286"/>
                  </a:cubicBezTo>
                  <a:cubicBezTo>
                    <a:pt x="125" y="2307"/>
                    <a:pt x="156" y="2316"/>
                    <a:pt x="186" y="2316"/>
                  </a:cubicBezTo>
                  <a:cubicBezTo>
                    <a:pt x="241" y="2316"/>
                    <a:pt x="295" y="2285"/>
                    <a:pt x="334" y="2238"/>
                  </a:cubicBezTo>
                  <a:lnTo>
                    <a:pt x="1334" y="857"/>
                  </a:lnTo>
                  <a:cubicBezTo>
                    <a:pt x="1405" y="750"/>
                    <a:pt x="1512" y="703"/>
                    <a:pt x="1632" y="703"/>
                  </a:cubicBezTo>
                  <a:lnTo>
                    <a:pt x="2810" y="703"/>
                  </a:lnTo>
                  <a:lnTo>
                    <a:pt x="2810" y="1977"/>
                  </a:lnTo>
                  <a:cubicBezTo>
                    <a:pt x="2810" y="2060"/>
                    <a:pt x="2882" y="2131"/>
                    <a:pt x="2977" y="2131"/>
                  </a:cubicBezTo>
                  <a:cubicBezTo>
                    <a:pt x="3060" y="2131"/>
                    <a:pt x="3132" y="2060"/>
                    <a:pt x="3132" y="1977"/>
                  </a:cubicBezTo>
                  <a:lnTo>
                    <a:pt x="3132" y="703"/>
                  </a:lnTo>
                  <a:lnTo>
                    <a:pt x="4310" y="703"/>
                  </a:lnTo>
                  <a:cubicBezTo>
                    <a:pt x="4430" y="703"/>
                    <a:pt x="4549" y="762"/>
                    <a:pt x="4608" y="857"/>
                  </a:cubicBezTo>
                  <a:lnTo>
                    <a:pt x="5608" y="2238"/>
                  </a:lnTo>
                  <a:cubicBezTo>
                    <a:pt x="5632" y="2286"/>
                    <a:pt x="5692" y="2310"/>
                    <a:pt x="5739" y="2310"/>
                  </a:cubicBezTo>
                  <a:cubicBezTo>
                    <a:pt x="5775" y="2310"/>
                    <a:pt x="5811" y="2298"/>
                    <a:pt x="5846" y="2286"/>
                  </a:cubicBezTo>
                  <a:cubicBezTo>
                    <a:pt x="5906" y="2227"/>
                    <a:pt x="5918" y="2119"/>
                    <a:pt x="5870" y="2048"/>
                  </a:cubicBezTo>
                  <a:lnTo>
                    <a:pt x="4882" y="667"/>
                  </a:lnTo>
                  <a:cubicBezTo>
                    <a:pt x="4739" y="488"/>
                    <a:pt x="4537" y="369"/>
                    <a:pt x="4299" y="369"/>
                  </a:cubicBezTo>
                  <a:lnTo>
                    <a:pt x="3132" y="369"/>
                  </a:lnTo>
                  <a:lnTo>
                    <a:pt x="3132" y="167"/>
                  </a:lnTo>
                  <a:cubicBezTo>
                    <a:pt x="3132" y="83"/>
                    <a:pt x="3060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45" name="Google Shape;12545;p82"/>
          <p:cNvGrpSpPr/>
          <p:nvPr/>
        </p:nvGrpSpPr>
        <p:grpSpPr>
          <a:xfrm>
            <a:off x="6914562" y="2727078"/>
            <a:ext cx="302215" cy="484623"/>
            <a:chOff x="5211031" y="1969108"/>
            <a:chExt cx="226661" cy="363467"/>
          </a:xfrm>
          <a:solidFill>
            <a:schemeClr val="tx1"/>
          </a:solidFill>
        </p:grpSpPr>
        <p:sp>
          <p:nvSpPr>
            <p:cNvPr id="12546" name="Google Shape;12546;p82"/>
            <p:cNvSpPr/>
            <p:nvPr/>
          </p:nvSpPr>
          <p:spPr>
            <a:xfrm>
              <a:off x="5211031" y="1969108"/>
              <a:ext cx="226661" cy="363467"/>
            </a:xfrm>
            <a:custGeom>
              <a:avLst/>
              <a:gdLst/>
              <a:ahLst/>
              <a:cxnLst/>
              <a:rect l="l" t="t" r="r" b="b"/>
              <a:pathLst>
                <a:path w="7121" h="11419" extrusionOk="0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7" name="Google Shape;12547;p82"/>
            <p:cNvSpPr/>
            <p:nvPr/>
          </p:nvSpPr>
          <p:spPr>
            <a:xfrm>
              <a:off x="5250468" y="2060046"/>
              <a:ext cx="147819" cy="107649"/>
            </a:xfrm>
            <a:custGeom>
              <a:avLst/>
              <a:gdLst/>
              <a:ahLst/>
              <a:cxnLst/>
              <a:rect l="l" t="t" r="r" b="b"/>
              <a:pathLst>
                <a:path w="4644" h="3382" extrusionOk="0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48" name="Google Shape;12548;p82"/>
          <p:cNvGrpSpPr/>
          <p:nvPr/>
        </p:nvGrpSpPr>
        <p:grpSpPr>
          <a:xfrm>
            <a:off x="4917123" y="2729073"/>
            <a:ext cx="472484" cy="472527"/>
            <a:chOff x="3712952" y="1970604"/>
            <a:chExt cx="354363" cy="354395"/>
          </a:xfrm>
          <a:solidFill>
            <a:schemeClr val="tx1"/>
          </a:solidFill>
        </p:grpSpPr>
        <p:sp>
          <p:nvSpPr>
            <p:cNvPr id="12549" name="Google Shape;12549;p82"/>
            <p:cNvSpPr/>
            <p:nvPr/>
          </p:nvSpPr>
          <p:spPr>
            <a:xfrm>
              <a:off x="3868314" y="2281360"/>
              <a:ext cx="43639" cy="43639"/>
            </a:xfrm>
            <a:custGeom>
              <a:avLst/>
              <a:gdLst/>
              <a:ahLst/>
              <a:cxnLst/>
              <a:rect l="l" t="t" r="r" b="b"/>
              <a:pathLst>
                <a:path w="1371" h="1371" extrusionOk="0">
                  <a:moveTo>
                    <a:pt x="692" y="334"/>
                  </a:moveTo>
                  <a:cubicBezTo>
                    <a:pt x="882" y="334"/>
                    <a:pt x="1049" y="489"/>
                    <a:pt x="1049" y="691"/>
                  </a:cubicBezTo>
                  <a:cubicBezTo>
                    <a:pt x="1049" y="882"/>
                    <a:pt x="894" y="1049"/>
                    <a:pt x="692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2" y="334"/>
                  </a:cubicBez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2" y="1370"/>
                  </a:cubicBezTo>
                  <a:cubicBezTo>
                    <a:pt x="1061" y="1370"/>
                    <a:pt x="1370" y="1060"/>
                    <a:pt x="1370" y="691"/>
                  </a:cubicBezTo>
                  <a:cubicBezTo>
                    <a:pt x="1370" y="310"/>
                    <a:pt x="1073" y="1"/>
                    <a:pt x="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0" name="Google Shape;12550;p82"/>
            <p:cNvSpPr/>
            <p:nvPr/>
          </p:nvSpPr>
          <p:spPr>
            <a:xfrm>
              <a:off x="3940346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69" y="322"/>
                  </a:moveTo>
                  <a:cubicBezTo>
                    <a:pt x="1167" y="322"/>
                    <a:pt x="1405" y="572"/>
                    <a:pt x="1405" y="870"/>
                  </a:cubicBezTo>
                  <a:cubicBezTo>
                    <a:pt x="1405" y="1167"/>
                    <a:pt x="1167" y="1406"/>
                    <a:pt x="869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69" y="322"/>
                  </a:cubicBezTo>
                  <a:close/>
                  <a:moveTo>
                    <a:pt x="869" y="1"/>
                  </a:moveTo>
                  <a:cubicBezTo>
                    <a:pt x="393" y="1"/>
                    <a:pt x="0" y="394"/>
                    <a:pt x="0" y="870"/>
                  </a:cubicBezTo>
                  <a:cubicBezTo>
                    <a:pt x="0" y="1346"/>
                    <a:pt x="393" y="1727"/>
                    <a:pt x="869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1" name="Google Shape;12551;p82"/>
            <p:cNvSpPr/>
            <p:nvPr/>
          </p:nvSpPr>
          <p:spPr>
            <a:xfrm>
              <a:off x="3784952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70" y="322"/>
                  </a:moveTo>
                  <a:cubicBezTo>
                    <a:pt x="1167" y="322"/>
                    <a:pt x="1406" y="572"/>
                    <a:pt x="1406" y="870"/>
                  </a:cubicBezTo>
                  <a:cubicBezTo>
                    <a:pt x="1406" y="1167"/>
                    <a:pt x="1167" y="1406"/>
                    <a:pt x="870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2" name="Google Shape;12552;p82"/>
            <p:cNvSpPr/>
            <p:nvPr/>
          </p:nvSpPr>
          <p:spPr>
            <a:xfrm>
              <a:off x="3712952" y="2281360"/>
              <a:ext cx="44371" cy="43639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91" y="334"/>
                  </a:moveTo>
                  <a:cubicBezTo>
                    <a:pt x="881" y="334"/>
                    <a:pt x="1048" y="489"/>
                    <a:pt x="1048" y="691"/>
                  </a:cubicBezTo>
                  <a:cubicBezTo>
                    <a:pt x="1048" y="882"/>
                    <a:pt x="893" y="1049"/>
                    <a:pt x="691" y="1049"/>
                  </a:cubicBezTo>
                  <a:cubicBezTo>
                    <a:pt x="500" y="1049"/>
                    <a:pt x="334" y="882"/>
                    <a:pt x="334" y="691"/>
                  </a:cubicBezTo>
                  <a:cubicBezTo>
                    <a:pt x="334" y="489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0" y="310"/>
                    <a:pt x="0" y="691"/>
                  </a:cubicBezTo>
                  <a:cubicBezTo>
                    <a:pt x="0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93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3" name="Google Shape;12553;p82"/>
            <p:cNvSpPr/>
            <p:nvPr/>
          </p:nvSpPr>
          <p:spPr>
            <a:xfrm>
              <a:off x="4023708" y="2281360"/>
              <a:ext cx="43607" cy="43639"/>
            </a:xfrm>
            <a:custGeom>
              <a:avLst/>
              <a:gdLst/>
              <a:ahLst/>
              <a:cxnLst/>
              <a:rect l="l" t="t" r="r" b="b"/>
              <a:pathLst>
                <a:path w="1370" h="1371" extrusionOk="0">
                  <a:moveTo>
                    <a:pt x="691" y="334"/>
                  </a:moveTo>
                  <a:cubicBezTo>
                    <a:pt x="882" y="334"/>
                    <a:pt x="1048" y="489"/>
                    <a:pt x="1048" y="691"/>
                  </a:cubicBezTo>
                  <a:cubicBezTo>
                    <a:pt x="1048" y="882"/>
                    <a:pt x="882" y="1049"/>
                    <a:pt x="691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70" y="310"/>
                    <a:pt x="1060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4" name="Google Shape;12554;p82"/>
            <p:cNvSpPr/>
            <p:nvPr/>
          </p:nvSpPr>
          <p:spPr>
            <a:xfrm>
              <a:off x="3852049" y="1970604"/>
              <a:ext cx="76583" cy="76965"/>
            </a:xfrm>
            <a:custGeom>
              <a:avLst/>
              <a:gdLst/>
              <a:ahLst/>
              <a:cxnLst/>
              <a:rect l="l" t="t" r="r" b="b"/>
              <a:pathLst>
                <a:path w="2406" h="2418" extrusionOk="0">
                  <a:moveTo>
                    <a:pt x="1203" y="346"/>
                  </a:moveTo>
                  <a:cubicBezTo>
                    <a:pt x="1679" y="346"/>
                    <a:pt x="2084" y="751"/>
                    <a:pt x="2084" y="1227"/>
                  </a:cubicBezTo>
                  <a:cubicBezTo>
                    <a:pt x="2084" y="1703"/>
                    <a:pt x="1691" y="2096"/>
                    <a:pt x="1203" y="2096"/>
                  </a:cubicBezTo>
                  <a:cubicBezTo>
                    <a:pt x="714" y="2096"/>
                    <a:pt x="321" y="1703"/>
                    <a:pt x="321" y="1227"/>
                  </a:cubicBezTo>
                  <a:cubicBezTo>
                    <a:pt x="321" y="727"/>
                    <a:pt x="726" y="346"/>
                    <a:pt x="1203" y="346"/>
                  </a:cubicBezTo>
                  <a:close/>
                  <a:moveTo>
                    <a:pt x="1203" y="1"/>
                  </a:moveTo>
                  <a:cubicBezTo>
                    <a:pt x="536" y="1"/>
                    <a:pt x="0" y="536"/>
                    <a:pt x="0" y="1203"/>
                  </a:cubicBezTo>
                  <a:cubicBezTo>
                    <a:pt x="0" y="1882"/>
                    <a:pt x="536" y="2418"/>
                    <a:pt x="1203" y="2418"/>
                  </a:cubicBezTo>
                  <a:cubicBezTo>
                    <a:pt x="1869" y="2418"/>
                    <a:pt x="2405" y="1882"/>
                    <a:pt x="2405" y="1203"/>
                  </a:cubicBezTo>
                  <a:cubicBezTo>
                    <a:pt x="2405" y="548"/>
                    <a:pt x="1869" y="1"/>
                    <a:pt x="1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5" name="Google Shape;12555;p82"/>
            <p:cNvSpPr/>
            <p:nvPr/>
          </p:nvSpPr>
          <p:spPr>
            <a:xfrm>
              <a:off x="3746310" y="2187016"/>
              <a:ext cx="132667" cy="88710"/>
            </a:xfrm>
            <a:custGeom>
              <a:avLst/>
              <a:gdLst/>
              <a:ahLst/>
              <a:cxnLst/>
              <a:rect l="l" t="t" r="r" b="b"/>
              <a:pathLst>
                <a:path w="4168" h="2787" extrusionOk="0">
                  <a:moveTo>
                    <a:pt x="2084" y="0"/>
                  </a:moveTo>
                  <a:cubicBezTo>
                    <a:pt x="1989" y="0"/>
                    <a:pt x="1917" y="84"/>
                    <a:pt x="1917" y="167"/>
                  </a:cubicBezTo>
                  <a:lnTo>
                    <a:pt x="1917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48" y="2548"/>
                  </a:lnTo>
                  <a:cubicBezTo>
                    <a:pt x="0" y="2620"/>
                    <a:pt x="24" y="2727"/>
                    <a:pt x="119" y="2774"/>
                  </a:cubicBezTo>
                  <a:cubicBezTo>
                    <a:pt x="143" y="2786"/>
                    <a:pt x="155" y="2786"/>
                    <a:pt x="191" y="2786"/>
                  </a:cubicBezTo>
                  <a:cubicBezTo>
                    <a:pt x="250" y="2786"/>
                    <a:pt x="310" y="2762"/>
                    <a:pt x="345" y="2703"/>
                  </a:cubicBezTo>
                  <a:lnTo>
                    <a:pt x="738" y="1929"/>
                  </a:lnTo>
                  <a:cubicBezTo>
                    <a:pt x="798" y="1810"/>
                    <a:pt x="917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5" y="1929"/>
                  </a:cubicBezTo>
                  <a:lnTo>
                    <a:pt x="3810" y="2703"/>
                  </a:lnTo>
                  <a:cubicBezTo>
                    <a:pt x="3846" y="2756"/>
                    <a:pt x="3902" y="2783"/>
                    <a:pt x="3968" y="2783"/>
                  </a:cubicBezTo>
                  <a:cubicBezTo>
                    <a:pt x="3989" y="2783"/>
                    <a:pt x="4013" y="2780"/>
                    <a:pt x="4036" y="2774"/>
                  </a:cubicBezTo>
                  <a:cubicBezTo>
                    <a:pt x="4132" y="2715"/>
                    <a:pt x="4167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0" y="1393"/>
                  </a:lnTo>
                  <a:lnTo>
                    <a:pt x="2250" y="167"/>
                  </a:lnTo>
                  <a:cubicBezTo>
                    <a:pt x="2250" y="84"/>
                    <a:pt x="2167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6" name="Google Shape;12556;p82"/>
            <p:cNvSpPr/>
            <p:nvPr/>
          </p:nvSpPr>
          <p:spPr>
            <a:xfrm>
              <a:off x="3831583" y="2059664"/>
              <a:ext cx="117485" cy="54748"/>
            </a:xfrm>
            <a:custGeom>
              <a:avLst/>
              <a:gdLst/>
              <a:ahLst/>
              <a:cxnLst/>
              <a:rect l="l" t="t" r="r" b="b"/>
              <a:pathLst>
                <a:path w="3691" h="1720" extrusionOk="0">
                  <a:moveTo>
                    <a:pt x="1846" y="1"/>
                  </a:moveTo>
                  <a:cubicBezTo>
                    <a:pt x="1750" y="1"/>
                    <a:pt x="1679" y="72"/>
                    <a:pt x="1679" y="167"/>
                  </a:cubicBezTo>
                  <a:lnTo>
                    <a:pt x="1679" y="703"/>
                  </a:lnTo>
                  <a:lnTo>
                    <a:pt x="750" y="703"/>
                  </a:lnTo>
                  <a:cubicBezTo>
                    <a:pt x="560" y="703"/>
                    <a:pt x="405" y="810"/>
                    <a:pt x="310" y="965"/>
                  </a:cubicBezTo>
                  <a:lnTo>
                    <a:pt x="48" y="1477"/>
                  </a:lnTo>
                  <a:cubicBezTo>
                    <a:pt x="0" y="1548"/>
                    <a:pt x="24" y="1656"/>
                    <a:pt x="119" y="1703"/>
                  </a:cubicBezTo>
                  <a:cubicBezTo>
                    <a:pt x="140" y="1714"/>
                    <a:pt x="164" y="1719"/>
                    <a:pt x="188" y="1719"/>
                  </a:cubicBezTo>
                  <a:cubicBezTo>
                    <a:pt x="248" y="1719"/>
                    <a:pt x="312" y="1687"/>
                    <a:pt x="345" y="1620"/>
                  </a:cubicBezTo>
                  <a:lnTo>
                    <a:pt x="607" y="1120"/>
                  </a:lnTo>
                  <a:cubicBezTo>
                    <a:pt x="643" y="1060"/>
                    <a:pt x="703" y="1013"/>
                    <a:pt x="774" y="1013"/>
                  </a:cubicBezTo>
                  <a:lnTo>
                    <a:pt x="2929" y="1013"/>
                  </a:lnTo>
                  <a:cubicBezTo>
                    <a:pt x="3000" y="1013"/>
                    <a:pt x="3060" y="1060"/>
                    <a:pt x="3096" y="1120"/>
                  </a:cubicBezTo>
                  <a:lnTo>
                    <a:pt x="3358" y="1620"/>
                  </a:lnTo>
                  <a:cubicBezTo>
                    <a:pt x="3393" y="1679"/>
                    <a:pt x="3453" y="1715"/>
                    <a:pt x="3512" y="1715"/>
                  </a:cubicBezTo>
                  <a:cubicBezTo>
                    <a:pt x="3536" y="1715"/>
                    <a:pt x="3548" y="1715"/>
                    <a:pt x="3584" y="1703"/>
                  </a:cubicBezTo>
                  <a:cubicBezTo>
                    <a:pt x="3655" y="1656"/>
                    <a:pt x="3691" y="1548"/>
                    <a:pt x="3643" y="1477"/>
                  </a:cubicBezTo>
                  <a:lnTo>
                    <a:pt x="3381" y="965"/>
                  </a:lnTo>
                  <a:cubicBezTo>
                    <a:pt x="3286" y="810"/>
                    <a:pt x="3108" y="703"/>
                    <a:pt x="2929" y="703"/>
                  </a:cubicBezTo>
                  <a:lnTo>
                    <a:pt x="2012" y="703"/>
                  </a:lnTo>
                  <a:lnTo>
                    <a:pt x="2012" y="167"/>
                  </a:lnTo>
                  <a:cubicBezTo>
                    <a:pt x="2012" y="72"/>
                    <a:pt x="1929" y="1"/>
                    <a:pt x="1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7" name="Google Shape;12557;p82"/>
            <p:cNvSpPr/>
            <p:nvPr/>
          </p:nvSpPr>
          <p:spPr>
            <a:xfrm>
              <a:off x="3901672" y="2187016"/>
              <a:ext cx="132285" cy="88997"/>
            </a:xfrm>
            <a:custGeom>
              <a:avLst/>
              <a:gdLst/>
              <a:ahLst/>
              <a:cxnLst/>
              <a:rect l="l" t="t" r="r" b="b"/>
              <a:pathLst>
                <a:path w="4156" h="2796" extrusionOk="0">
                  <a:moveTo>
                    <a:pt x="2084" y="0"/>
                  </a:moveTo>
                  <a:cubicBezTo>
                    <a:pt x="1989" y="0"/>
                    <a:pt x="1918" y="84"/>
                    <a:pt x="1918" y="167"/>
                  </a:cubicBezTo>
                  <a:lnTo>
                    <a:pt x="1918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36" y="2548"/>
                  </a:lnTo>
                  <a:cubicBezTo>
                    <a:pt x="1" y="2620"/>
                    <a:pt x="25" y="2727"/>
                    <a:pt x="120" y="2774"/>
                  </a:cubicBezTo>
                  <a:cubicBezTo>
                    <a:pt x="142" y="2789"/>
                    <a:pt x="167" y="2796"/>
                    <a:pt x="192" y="2796"/>
                  </a:cubicBezTo>
                  <a:cubicBezTo>
                    <a:pt x="250" y="2796"/>
                    <a:pt x="309" y="2761"/>
                    <a:pt x="334" y="2703"/>
                  </a:cubicBezTo>
                  <a:lnTo>
                    <a:pt x="739" y="1929"/>
                  </a:lnTo>
                  <a:cubicBezTo>
                    <a:pt x="798" y="1810"/>
                    <a:pt x="918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6" y="1929"/>
                  </a:cubicBezTo>
                  <a:lnTo>
                    <a:pt x="3811" y="2703"/>
                  </a:lnTo>
                  <a:cubicBezTo>
                    <a:pt x="3835" y="2762"/>
                    <a:pt x="3894" y="2786"/>
                    <a:pt x="3954" y="2786"/>
                  </a:cubicBezTo>
                  <a:cubicBezTo>
                    <a:pt x="3989" y="2786"/>
                    <a:pt x="4001" y="2786"/>
                    <a:pt x="4037" y="2774"/>
                  </a:cubicBezTo>
                  <a:cubicBezTo>
                    <a:pt x="4120" y="2715"/>
                    <a:pt x="4156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1" y="1393"/>
                  </a:lnTo>
                  <a:lnTo>
                    <a:pt x="2251" y="167"/>
                  </a:lnTo>
                  <a:cubicBezTo>
                    <a:pt x="2251" y="84"/>
                    <a:pt x="2168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58" name="Google Shape;12558;p82"/>
          <p:cNvGrpSpPr/>
          <p:nvPr/>
        </p:nvGrpSpPr>
        <p:grpSpPr>
          <a:xfrm>
            <a:off x="4280439" y="2729073"/>
            <a:ext cx="472484" cy="472993"/>
            <a:chOff x="3235438" y="1970604"/>
            <a:chExt cx="354363" cy="354745"/>
          </a:xfrm>
          <a:solidFill>
            <a:schemeClr val="tx1"/>
          </a:solidFill>
        </p:grpSpPr>
        <p:sp>
          <p:nvSpPr>
            <p:cNvPr id="12559" name="Google Shape;12559;p82"/>
            <p:cNvSpPr/>
            <p:nvPr/>
          </p:nvSpPr>
          <p:spPr>
            <a:xfrm>
              <a:off x="3235438" y="2125712"/>
              <a:ext cx="132667" cy="199288"/>
            </a:xfrm>
            <a:custGeom>
              <a:avLst/>
              <a:gdLst/>
              <a:ahLst/>
              <a:cxnLst/>
              <a:rect l="l" t="t" r="r" b="b"/>
              <a:pathLst>
                <a:path w="4168" h="6261" extrusionOk="0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0" name="Google Shape;12560;p82"/>
            <p:cNvSpPr/>
            <p:nvPr/>
          </p:nvSpPr>
          <p:spPr>
            <a:xfrm>
              <a:off x="3257433" y="2292373"/>
              <a:ext cx="10249" cy="32626"/>
            </a:xfrm>
            <a:custGeom>
              <a:avLst/>
              <a:gdLst/>
              <a:ahLst/>
              <a:cxnLst/>
              <a:rect l="l" t="t" r="r" b="b"/>
              <a:pathLst>
                <a:path w="322" h="102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1" name="Google Shape;12561;p82"/>
            <p:cNvSpPr/>
            <p:nvPr/>
          </p:nvSpPr>
          <p:spPr>
            <a:xfrm>
              <a:off x="3335098" y="2292373"/>
              <a:ext cx="10281" cy="32626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2" name="Google Shape;12562;p82"/>
            <p:cNvSpPr/>
            <p:nvPr/>
          </p:nvSpPr>
          <p:spPr>
            <a:xfrm>
              <a:off x="3490110" y="2163685"/>
              <a:ext cx="55734" cy="18430"/>
            </a:xfrm>
            <a:custGeom>
              <a:avLst/>
              <a:gdLst/>
              <a:ahLst/>
              <a:cxnLst/>
              <a:rect l="l" t="t" r="r" b="b"/>
              <a:pathLst>
                <a:path w="1751" h="579" extrusionOk="0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3" name="Google Shape;12563;p82"/>
            <p:cNvSpPr/>
            <p:nvPr/>
          </p:nvSpPr>
          <p:spPr>
            <a:xfrm>
              <a:off x="3445771" y="2131664"/>
              <a:ext cx="144031" cy="192953"/>
            </a:xfrm>
            <a:custGeom>
              <a:avLst/>
              <a:gdLst/>
              <a:ahLst/>
              <a:cxnLst/>
              <a:rect l="l" t="t" r="r" b="b"/>
              <a:pathLst>
                <a:path w="4525" h="6062" extrusionOk="0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4" name="Google Shape;12564;p82"/>
            <p:cNvSpPr/>
            <p:nvPr/>
          </p:nvSpPr>
          <p:spPr>
            <a:xfrm>
              <a:off x="3473813" y="2287058"/>
              <a:ext cx="10631" cy="38291"/>
            </a:xfrm>
            <a:custGeom>
              <a:avLst/>
              <a:gdLst/>
              <a:ahLst/>
              <a:cxnLst/>
              <a:rect l="l" t="t" r="r" b="b"/>
              <a:pathLst>
                <a:path w="334" h="120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5" name="Google Shape;12565;p82"/>
            <p:cNvSpPr/>
            <p:nvPr/>
          </p:nvSpPr>
          <p:spPr>
            <a:xfrm>
              <a:off x="3551128" y="2287058"/>
              <a:ext cx="10249" cy="38291"/>
            </a:xfrm>
            <a:custGeom>
              <a:avLst/>
              <a:gdLst/>
              <a:ahLst/>
              <a:cxnLst/>
              <a:rect l="l" t="t" r="r" b="b"/>
              <a:pathLst>
                <a:path w="322" h="120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6" name="Google Shape;12566;p82"/>
            <p:cNvSpPr/>
            <p:nvPr/>
          </p:nvSpPr>
          <p:spPr>
            <a:xfrm>
              <a:off x="3290377" y="1970604"/>
              <a:ext cx="221378" cy="185346"/>
            </a:xfrm>
            <a:custGeom>
              <a:avLst/>
              <a:gdLst/>
              <a:ahLst/>
              <a:cxnLst/>
              <a:rect l="l" t="t" r="r" b="b"/>
              <a:pathLst>
                <a:path w="6955" h="5823" extrusionOk="0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7" name="Google Shape;12567;p82"/>
            <p:cNvSpPr/>
            <p:nvPr/>
          </p:nvSpPr>
          <p:spPr>
            <a:xfrm>
              <a:off x="3329432" y="2004344"/>
              <a:ext cx="26928" cy="10249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8" name="Google Shape;12568;p82"/>
            <p:cNvSpPr/>
            <p:nvPr/>
          </p:nvSpPr>
          <p:spPr>
            <a:xfrm>
              <a:off x="3368074" y="200434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9" name="Google Shape;12569;p82"/>
            <p:cNvSpPr/>
            <p:nvPr/>
          </p:nvSpPr>
          <p:spPr>
            <a:xfrm>
              <a:off x="3329432" y="2031622"/>
              <a:ext cx="121304" cy="10631"/>
            </a:xfrm>
            <a:custGeom>
              <a:avLst/>
              <a:gdLst/>
              <a:ahLst/>
              <a:cxnLst/>
              <a:rect l="l" t="t" r="r" b="b"/>
              <a:pathLst>
                <a:path w="381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0" name="Google Shape;12570;p82"/>
            <p:cNvSpPr/>
            <p:nvPr/>
          </p:nvSpPr>
          <p:spPr>
            <a:xfrm>
              <a:off x="3329432" y="2059664"/>
              <a:ext cx="82249" cy="10663"/>
            </a:xfrm>
            <a:custGeom>
              <a:avLst/>
              <a:gdLst/>
              <a:ahLst/>
              <a:cxnLst/>
              <a:rect l="l" t="t" r="r" b="b"/>
              <a:pathLst>
                <a:path w="2584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1" name="Google Shape;12571;p82"/>
            <p:cNvSpPr/>
            <p:nvPr/>
          </p:nvSpPr>
          <p:spPr>
            <a:xfrm>
              <a:off x="3423777" y="2059664"/>
              <a:ext cx="26960" cy="10663"/>
            </a:xfrm>
            <a:custGeom>
              <a:avLst/>
              <a:gdLst/>
              <a:ahLst/>
              <a:cxnLst/>
              <a:rect l="l" t="t" r="r" b="b"/>
              <a:pathLst>
                <a:path w="847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72" name="Google Shape;12572;p82"/>
          <p:cNvGrpSpPr/>
          <p:nvPr/>
        </p:nvGrpSpPr>
        <p:grpSpPr>
          <a:xfrm>
            <a:off x="1739300" y="2754834"/>
            <a:ext cx="455296" cy="446765"/>
            <a:chOff x="1329585" y="1989925"/>
            <a:chExt cx="341472" cy="335074"/>
          </a:xfrm>
          <a:solidFill>
            <a:schemeClr val="tx1"/>
          </a:solidFill>
        </p:grpSpPr>
        <p:sp>
          <p:nvSpPr>
            <p:cNvPr id="12573" name="Google Shape;12573;p82"/>
            <p:cNvSpPr/>
            <p:nvPr/>
          </p:nvSpPr>
          <p:spPr>
            <a:xfrm>
              <a:off x="1562263" y="2097956"/>
              <a:ext cx="108795" cy="226661"/>
            </a:xfrm>
            <a:custGeom>
              <a:avLst/>
              <a:gdLst/>
              <a:ahLst/>
              <a:cxnLst/>
              <a:rect l="l" t="t" r="r" b="b"/>
              <a:pathLst>
                <a:path w="3418" h="7121" extrusionOk="0">
                  <a:moveTo>
                    <a:pt x="1155" y="345"/>
                  </a:moveTo>
                  <a:cubicBezTo>
                    <a:pt x="1215" y="345"/>
                    <a:pt x="1274" y="405"/>
                    <a:pt x="1274" y="465"/>
                  </a:cubicBezTo>
                  <a:lnTo>
                    <a:pt x="1274" y="536"/>
                  </a:lnTo>
                  <a:lnTo>
                    <a:pt x="1274" y="1107"/>
                  </a:lnTo>
                  <a:cubicBezTo>
                    <a:pt x="1274" y="1191"/>
                    <a:pt x="1346" y="1274"/>
                    <a:pt x="1429" y="1274"/>
                  </a:cubicBezTo>
                  <a:cubicBezTo>
                    <a:pt x="1524" y="1274"/>
                    <a:pt x="1596" y="1191"/>
                    <a:pt x="1596" y="1107"/>
                  </a:cubicBezTo>
                  <a:lnTo>
                    <a:pt x="1596" y="584"/>
                  </a:lnTo>
                  <a:cubicBezTo>
                    <a:pt x="1608" y="536"/>
                    <a:pt x="1655" y="524"/>
                    <a:pt x="1703" y="524"/>
                  </a:cubicBezTo>
                  <a:lnTo>
                    <a:pt x="1715" y="524"/>
                  </a:lnTo>
                  <a:cubicBezTo>
                    <a:pt x="1774" y="524"/>
                    <a:pt x="1834" y="584"/>
                    <a:pt x="1834" y="643"/>
                  </a:cubicBezTo>
                  <a:lnTo>
                    <a:pt x="1834" y="679"/>
                  </a:lnTo>
                  <a:lnTo>
                    <a:pt x="1834" y="1131"/>
                  </a:lnTo>
                  <a:cubicBezTo>
                    <a:pt x="1834" y="1227"/>
                    <a:pt x="1905" y="1298"/>
                    <a:pt x="2001" y="1298"/>
                  </a:cubicBezTo>
                  <a:cubicBezTo>
                    <a:pt x="2084" y="1298"/>
                    <a:pt x="2167" y="1227"/>
                    <a:pt x="2167" y="1131"/>
                  </a:cubicBezTo>
                  <a:lnTo>
                    <a:pt x="2167" y="715"/>
                  </a:lnTo>
                  <a:cubicBezTo>
                    <a:pt x="2179" y="679"/>
                    <a:pt x="2227" y="655"/>
                    <a:pt x="2263" y="655"/>
                  </a:cubicBezTo>
                  <a:lnTo>
                    <a:pt x="2286" y="655"/>
                  </a:lnTo>
                  <a:cubicBezTo>
                    <a:pt x="2346" y="655"/>
                    <a:pt x="2406" y="715"/>
                    <a:pt x="2406" y="774"/>
                  </a:cubicBezTo>
                  <a:lnTo>
                    <a:pt x="2406" y="893"/>
                  </a:lnTo>
                  <a:lnTo>
                    <a:pt x="2406" y="1238"/>
                  </a:lnTo>
                  <a:cubicBezTo>
                    <a:pt x="2406" y="1334"/>
                    <a:pt x="2477" y="1405"/>
                    <a:pt x="2560" y="1405"/>
                  </a:cubicBezTo>
                  <a:cubicBezTo>
                    <a:pt x="2656" y="1405"/>
                    <a:pt x="2727" y="1334"/>
                    <a:pt x="2727" y="1238"/>
                  </a:cubicBezTo>
                  <a:lnTo>
                    <a:pt x="2727" y="893"/>
                  </a:lnTo>
                  <a:cubicBezTo>
                    <a:pt x="2727" y="834"/>
                    <a:pt x="2787" y="774"/>
                    <a:pt x="2846" y="774"/>
                  </a:cubicBezTo>
                  <a:lnTo>
                    <a:pt x="2858" y="774"/>
                  </a:lnTo>
                  <a:cubicBezTo>
                    <a:pt x="2917" y="774"/>
                    <a:pt x="2977" y="834"/>
                    <a:pt x="2977" y="893"/>
                  </a:cubicBezTo>
                  <a:lnTo>
                    <a:pt x="2977" y="1691"/>
                  </a:lnTo>
                  <a:lnTo>
                    <a:pt x="2977" y="1703"/>
                  </a:lnTo>
                  <a:cubicBezTo>
                    <a:pt x="3001" y="1893"/>
                    <a:pt x="2977" y="2477"/>
                    <a:pt x="2679" y="2727"/>
                  </a:cubicBezTo>
                  <a:cubicBezTo>
                    <a:pt x="2644" y="2762"/>
                    <a:pt x="2620" y="2798"/>
                    <a:pt x="2620" y="2858"/>
                  </a:cubicBezTo>
                  <a:lnTo>
                    <a:pt x="2620" y="3393"/>
                  </a:lnTo>
                  <a:lnTo>
                    <a:pt x="1012" y="3393"/>
                  </a:lnTo>
                  <a:lnTo>
                    <a:pt x="1012" y="3024"/>
                  </a:lnTo>
                  <a:cubicBezTo>
                    <a:pt x="1012" y="2965"/>
                    <a:pt x="989" y="2917"/>
                    <a:pt x="941" y="2893"/>
                  </a:cubicBezTo>
                  <a:cubicBezTo>
                    <a:pt x="989" y="2846"/>
                    <a:pt x="417" y="2417"/>
                    <a:pt x="393" y="1953"/>
                  </a:cubicBezTo>
                  <a:cubicBezTo>
                    <a:pt x="381" y="1691"/>
                    <a:pt x="358" y="1358"/>
                    <a:pt x="465" y="1274"/>
                  </a:cubicBezTo>
                  <a:cubicBezTo>
                    <a:pt x="501" y="1247"/>
                    <a:pt x="550" y="1234"/>
                    <a:pt x="617" y="1234"/>
                  </a:cubicBezTo>
                  <a:cubicBezTo>
                    <a:pt x="640" y="1234"/>
                    <a:pt x="664" y="1235"/>
                    <a:pt x="691" y="1238"/>
                  </a:cubicBezTo>
                  <a:lnTo>
                    <a:pt x="691" y="1465"/>
                  </a:lnTo>
                  <a:cubicBezTo>
                    <a:pt x="691" y="1548"/>
                    <a:pt x="762" y="1631"/>
                    <a:pt x="858" y="1631"/>
                  </a:cubicBezTo>
                  <a:cubicBezTo>
                    <a:pt x="941" y="1631"/>
                    <a:pt x="1012" y="1548"/>
                    <a:pt x="1012" y="1465"/>
                  </a:cubicBezTo>
                  <a:lnTo>
                    <a:pt x="1012" y="465"/>
                  </a:lnTo>
                  <a:cubicBezTo>
                    <a:pt x="1012" y="405"/>
                    <a:pt x="1072" y="345"/>
                    <a:pt x="1132" y="345"/>
                  </a:cubicBezTo>
                  <a:close/>
                  <a:moveTo>
                    <a:pt x="2941" y="3691"/>
                  </a:moveTo>
                  <a:lnTo>
                    <a:pt x="2941" y="4215"/>
                  </a:lnTo>
                  <a:lnTo>
                    <a:pt x="810" y="4215"/>
                  </a:lnTo>
                  <a:lnTo>
                    <a:pt x="810" y="3691"/>
                  </a:lnTo>
                  <a:close/>
                  <a:moveTo>
                    <a:pt x="2941" y="4548"/>
                  </a:moveTo>
                  <a:lnTo>
                    <a:pt x="2941" y="6787"/>
                  </a:lnTo>
                  <a:lnTo>
                    <a:pt x="810" y="6787"/>
                  </a:lnTo>
                  <a:lnTo>
                    <a:pt x="810" y="4548"/>
                  </a:lnTo>
                  <a:close/>
                  <a:moveTo>
                    <a:pt x="1132" y="0"/>
                  </a:moveTo>
                  <a:cubicBezTo>
                    <a:pt x="882" y="0"/>
                    <a:pt x="667" y="215"/>
                    <a:pt x="667" y="465"/>
                  </a:cubicBezTo>
                  <a:lnTo>
                    <a:pt x="667" y="893"/>
                  </a:lnTo>
                  <a:cubicBezTo>
                    <a:pt x="645" y="892"/>
                    <a:pt x="623" y="891"/>
                    <a:pt x="602" y="891"/>
                  </a:cubicBezTo>
                  <a:cubicBezTo>
                    <a:pt x="453" y="891"/>
                    <a:pt x="332" y="927"/>
                    <a:pt x="239" y="1000"/>
                  </a:cubicBezTo>
                  <a:cubicBezTo>
                    <a:pt x="0" y="1191"/>
                    <a:pt x="36" y="1584"/>
                    <a:pt x="48" y="1965"/>
                  </a:cubicBezTo>
                  <a:cubicBezTo>
                    <a:pt x="72" y="2489"/>
                    <a:pt x="536" y="2905"/>
                    <a:pt x="715" y="3060"/>
                  </a:cubicBezTo>
                  <a:lnTo>
                    <a:pt x="715" y="3334"/>
                  </a:lnTo>
                  <a:lnTo>
                    <a:pt x="631" y="3334"/>
                  </a:lnTo>
                  <a:cubicBezTo>
                    <a:pt x="536" y="3334"/>
                    <a:pt x="465" y="3405"/>
                    <a:pt x="465" y="3501"/>
                  </a:cubicBezTo>
                  <a:lnTo>
                    <a:pt x="465" y="4370"/>
                  </a:lnTo>
                  <a:lnTo>
                    <a:pt x="465" y="6953"/>
                  </a:lnTo>
                  <a:cubicBezTo>
                    <a:pt x="465" y="7049"/>
                    <a:pt x="536" y="7120"/>
                    <a:pt x="631" y="7120"/>
                  </a:cubicBezTo>
                  <a:lnTo>
                    <a:pt x="3096" y="7120"/>
                  </a:lnTo>
                  <a:cubicBezTo>
                    <a:pt x="3191" y="7120"/>
                    <a:pt x="3263" y="7049"/>
                    <a:pt x="3263" y="6953"/>
                  </a:cubicBezTo>
                  <a:lnTo>
                    <a:pt x="3263" y="4370"/>
                  </a:lnTo>
                  <a:lnTo>
                    <a:pt x="3263" y="3501"/>
                  </a:lnTo>
                  <a:cubicBezTo>
                    <a:pt x="3263" y="3429"/>
                    <a:pt x="3191" y="3358"/>
                    <a:pt x="3096" y="3358"/>
                  </a:cubicBezTo>
                  <a:lnTo>
                    <a:pt x="3001" y="3358"/>
                  </a:lnTo>
                  <a:lnTo>
                    <a:pt x="3001" y="2893"/>
                  </a:lnTo>
                  <a:cubicBezTo>
                    <a:pt x="3418" y="2477"/>
                    <a:pt x="3370" y="1727"/>
                    <a:pt x="3358" y="1643"/>
                  </a:cubicBezTo>
                  <a:lnTo>
                    <a:pt x="3358" y="869"/>
                  </a:lnTo>
                  <a:cubicBezTo>
                    <a:pt x="3358" y="619"/>
                    <a:pt x="3144" y="405"/>
                    <a:pt x="2894" y="405"/>
                  </a:cubicBezTo>
                  <a:lnTo>
                    <a:pt x="2870" y="405"/>
                  </a:lnTo>
                  <a:cubicBezTo>
                    <a:pt x="2798" y="405"/>
                    <a:pt x="2727" y="417"/>
                    <a:pt x="2656" y="465"/>
                  </a:cubicBezTo>
                  <a:cubicBezTo>
                    <a:pt x="2560" y="357"/>
                    <a:pt x="2441" y="286"/>
                    <a:pt x="2298" y="286"/>
                  </a:cubicBezTo>
                  <a:lnTo>
                    <a:pt x="2275" y="286"/>
                  </a:lnTo>
                  <a:cubicBezTo>
                    <a:pt x="2203" y="286"/>
                    <a:pt x="2132" y="298"/>
                    <a:pt x="2072" y="345"/>
                  </a:cubicBezTo>
                  <a:cubicBezTo>
                    <a:pt x="1977" y="238"/>
                    <a:pt x="1870" y="179"/>
                    <a:pt x="1727" y="179"/>
                  </a:cubicBezTo>
                  <a:lnTo>
                    <a:pt x="1715" y="179"/>
                  </a:lnTo>
                  <a:cubicBezTo>
                    <a:pt x="1655" y="179"/>
                    <a:pt x="1596" y="203"/>
                    <a:pt x="1536" y="215"/>
                  </a:cubicBezTo>
                  <a:cubicBezTo>
                    <a:pt x="1465" y="95"/>
                    <a:pt x="1310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4" name="Google Shape;12574;p82"/>
            <p:cNvSpPr/>
            <p:nvPr/>
          </p:nvSpPr>
          <p:spPr>
            <a:xfrm>
              <a:off x="1406137" y="1989925"/>
              <a:ext cx="198587" cy="335074"/>
            </a:xfrm>
            <a:custGeom>
              <a:avLst/>
              <a:gdLst/>
              <a:ahLst/>
              <a:cxnLst/>
              <a:rect l="l" t="t" r="r" b="b"/>
              <a:pathLst>
                <a:path w="6239" h="10527" extrusionOk="0">
                  <a:moveTo>
                    <a:pt x="643" y="346"/>
                  </a:moveTo>
                  <a:lnTo>
                    <a:pt x="1060" y="382"/>
                  </a:lnTo>
                  <a:lnTo>
                    <a:pt x="941" y="644"/>
                  </a:lnTo>
                  <a:lnTo>
                    <a:pt x="643" y="346"/>
                  </a:lnTo>
                  <a:close/>
                  <a:moveTo>
                    <a:pt x="1393" y="453"/>
                  </a:moveTo>
                  <a:lnTo>
                    <a:pt x="2465" y="894"/>
                  </a:lnTo>
                  <a:lnTo>
                    <a:pt x="2346" y="1334"/>
                  </a:lnTo>
                  <a:lnTo>
                    <a:pt x="1203" y="858"/>
                  </a:lnTo>
                  <a:lnTo>
                    <a:pt x="1393" y="453"/>
                  </a:lnTo>
                  <a:close/>
                  <a:moveTo>
                    <a:pt x="4965" y="1942"/>
                  </a:moveTo>
                  <a:lnTo>
                    <a:pt x="5346" y="2108"/>
                  </a:lnTo>
                  <a:lnTo>
                    <a:pt x="5144" y="2525"/>
                  </a:lnTo>
                  <a:lnTo>
                    <a:pt x="4834" y="2382"/>
                  </a:lnTo>
                  <a:cubicBezTo>
                    <a:pt x="4846" y="2370"/>
                    <a:pt x="4846" y="2370"/>
                    <a:pt x="4846" y="2358"/>
                  </a:cubicBezTo>
                  <a:lnTo>
                    <a:pt x="4965" y="1942"/>
                  </a:lnTo>
                  <a:close/>
                  <a:moveTo>
                    <a:pt x="5656" y="2239"/>
                  </a:moveTo>
                  <a:lnTo>
                    <a:pt x="5834" y="2311"/>
                  </a:lnTo>
                  <a:cubicBezTo>
                    <a:pt x="5858" y="2323"/>
                    <a:pt x="5882" y="2346"/>
                    <a:pt x="5894" y="2370"/>
                  </a:cubicBezTo>
                  <a:cubicBezTo>
                    <a:pt x="5906" y="2406"/>
                    <a:pt x="5906" y="2430"/>
                    <a:pt x="5894" y="2442"/>
                  </a:cubicBezTo>
                  <a:lnTo>
                    <a:pt x="5798" y="2668"/>
                  </a:lnTo>
                  <a:cubicBezTo>
                    <a:pt x="5787" y="2704"/>
                    <a:pt x="5775" y="2716"/>
                    <a:pt x="5739" y="2727"/>
                  </a:cubicBezTo>
                  <a:cubicBezTo>
                    <a:pt x="5727" y="2733"/>
                    <a:pt x="5712" y="2736"/>
                    <a:pt x="5699" y="2736"/>
                  </a:cubicBezTo>
                  <a:cubicBezTo>
                    <a:pt x="5685" y="2736"/>
                    <a:pt x="5673" y="2733"/>
                    <a:pt x="5667" y="2727"/>
                  </a:cubicBezTo>
                  <a:lnTo>
                    <a:pt x="5477" y="2632"/>
                  </a:lnTo>
                  <a:lnTo>
                    <a:pt x="5656" y="2239"/>
                  </a:lnTo>
                  <a:close/>
                  <a:moveTo>
                    <a:pt x="3060" y="453"/>
                  </a:moveTo>
                  <a:cubicBezTo>
                    <a:pt x="3096" y="453"/>
                    <a:pt x="3120" y="477"/>
                    <a:pt x="3143" y="513"/>
                  </a:cubicBezTo>
                  <a:cubicBezTo>
                    <a:pt x="3155" y="537"/>
                    <a:pt x="3155" y="572"/>
                    <a:pt x="3155" y="596"/>
                  </a:cubicBezTo>
                  <a:lnTo>
                    <a:pt x="3143" y="668"/>
                  </a:lnTo>
                  <a:lnTo>
                    <a:pt x="2941" y="1358"/>
                  </a:lnTo>
                  <a:cubicBezTo>
                    <a:pt x="2917" y="1453"/>
                    <a:pt x="2977" y="1537"/>
                    <a:pt x="3060" y="1561"/>
                  </a:cubicBezTo>
                  <a:lnTo>
                    <a:pt x="3108" y="1561"/>
                  </a:lnTo>
                  <a:cubicBezTo>
                    <a:pt x="3179" y="1561"/>
                    <a:pt x="3239" y="1525"/>
                    <a:pt x="3274" y="1442"/>
                  </a:cubicBezTo>
                  <a:lnTo>
                    <a:pt x="3465" y="799"/>
                  </a:lnTo>
                  <a:cubicBezTo>
                    <a:pt x="3501" y="763"/>
                    <a:pt x="3536" y="751"/>
                    <a:pt x="3584" y="751"/>
                  </a:cubicBezTo>
                  <a:lnTo>
                    <a:pt x="3596" y="751"/>
                  </a:lnTo>
                  <a:cubicBezTo>
                    <a:pt x="3631" y="751"/>
                    <a:pt x="3655" y="775"/>
                    <a:pt x="3679" y="811"/>
                  </a:cubicBezTo>
                  <a:cubicBezTo>
                    <a:pt x="3691" y="834"/>
                    <a:pt x="3691" y="870"/>
                    <a:pt x="3691" y="894"/>
                  </a:cubicBezTo>
                  <a:lnTo>
                    <a:pt x="3512" y="1489"/>
                  </a:lnTo>
                  <a:cubicBezTo>
                    <a:pt x="3477" y="1584"/>
                    <a:pt x="3536" y="1668"/>
                    <a:pt x="3631" y="1704"/>
                  </a:cubicBezTo>
                  <a:lnTo>
                    <a:pt x="3679" y="1704"/>
                  </a:lnTo>
                  <a:cubicBezTo>
                    <a:pt x="3751" y="1704"/>
                    <a:pt x="3810" y="1656"/>
                    <a:pt x="3834" y="1584"/>
                  </a:cubicBezTo>
                  <a:lnTo>
                    <a:pt x="4001" y="1025"/>
                  </a:lnTo>
                  <a:cubicBezTo>
                    <a:pt x="4026" y="999"/>
                    <a:pt x="4052" y="980"/>
                    <a:pt x="4082" y="980"/>
                  </a:cubicBezTo>
                  <a:cubicBezTo>
                    <a:pt x="4094" y="980"/>
                    <a:pt x="4106" y="982"/>
                    <a:pt x="4120" y="989"/>
                  </a:cubicBezTo>
                  <a:lnTo>
                    <a:pt x="4132" y="989"/>
                  </a:lnTo>
                  <a:cubicBezTo>
                    <a:pt x="4191" y="1001"/>
                    <a:pt x="4239" y="1061"/>
                    <a:pt x="4227" y="1132"/>
                  </a:cubicBezTo>
                  <a:lnTo>
                    <a:pt x="4191" y="1239"/>
                  </a:lnTo>
                  <a:lnTo>
                    <a:pt x="4048" y="1704"/>
                  </a:lnTo>
                  <a:cubicBezTo>
                    <a:pt x="4012" y="1787"/>
                    <a:pt x="4060" y="1882"/>
                    <a:pt x="4155" y="1906"/>
                  </a:cubicBezTo>
                  <a:cubicBezTo>
                    <a:pt x="4167" y="1906"/>
                    <a:pt x="4179" y="1918"/>
                    <a:pt x="4191" y="1918"/>
                  </a:cubicBezTo>
                  <a:cubicBezTo>
                    <a:pt x="4274" y="1918"/>
                    <a:pt x="4334" y="1882"/>
                    <a:pt x="4358" y="1799"/>
                  </a:cubicBezTo>
                  <a:lnTo>
                    <a:pt x="4513" y="1346"/>
                  </a:lnTo>
                  <a:cubicBezTo>
                    <a:pt x="4523" y="1293"/>
                    <a:pt x="4572" y="1249"/>
                    <a:pt x="4633" y="1249"/>
                  </a:cubicBezTo>
                  <a:cubicBezTo>
                    <a:pt x="4641" y="1249"/>
                    <a:pt x="4648" y="1250"/>
                    <a:pt x="4655" y="1251"/>
                  </a:cubicBezTo>
                  <a:lnTo>
                    <a:pt x="4667" y="1251"/>
                  </a:lnTo>
                  <a:cubicBezTo>
                    <a:pt x="4727" y="1263"/>
                    <a:pt x="4774" y="1323"/>
                    <a:pt x="4763" y="1406"/>
                  </a:cubicBezTo>
                  <a:lnTo>
                    <a:pt x="4513" y="2299"/>
                  </a:lnTo>
                  <a:lnTo>
                    <a:pt x="4513" y="2311"/>
                  </a:lnTo>
                  <a:cubicBezTo>
                    <a:pt x="4524" y="2311"/>
                    <a:pt x="4417" y="3025"/>
                    <a:pt x="3989" y="3239"/>
                  </a:cubicBezTo>
                  <a:cubicBezTo>
                    <a:pt x="3929" y="3263"/>
                    <a:pt x="3893" y="3323"/>
                    <a:pt x="3893" y="3382"/>
                  </a:cubicBezTo>
                  <a:lnTo>
                    <a:pt x="3893" y="3894"/>
                  </a:lnTo>
                  <a:lnTo>
                    <a:pt x="2310" y="3894"/>
                  </a:lnTo>
                  <a:lnTo>
                    <a:pt x="2310" y="3085"/>
                  </a:lnTo>
                  <a:cubicBezTo>
                    <a:pt x="2310" y="3037"/>
                    <a:pt x="2286" y="3013"/>
                    <a:pt x="2262" y="2977"/>
                  </a:cubicBezTo>
                  <a:cubicBezTo>
                    <a:pt x="2262" y="2977"/>
                    <a:pt x="1798" y="2430"/>
                    <a:pt x="1893" y="1965"/>
                  </a:cubicBezTo>
                  <a:cubicBezTo>
                    <a:pt x="1917" y="1823"/>
                    <a:pt x="1941" y="1656"/>
                    <a:pt x="1977" y="1537"/>
                  </a:cubicBezTo>
                  <a:lnTo>
                    <a:pt x="2274" y="1668"/>
                  </a:lnTo>
                  <a:cubicBezTo>
                    <a:pt x="2286" y="1715"/>
                    <a:pt x="2334" y="1763"/>
                    <a:pt x="2393" y="1775"/>
                  </a:cubicBezTo>
                  <a:cubicBezTo>
                    <a:pt x="2412" y="1782"/>
                    <a:pt x="2431" y="1785"/>
                    <a:pt x="2449" y="1785"/>
                  </a:cubicBezTo>
                  <a:cubicBezTo>
                    <a:pt x="2520" y="1785"/>
                    <a:pt x="2579" y="1732"/>
                    <a:pt x="2608" y="1656"/>
                  </a:cubicBezTo>
                  <a:lnTo>
                    <a:pt x="2905" y="537"/>
                  </a:lnTo>
                  <a:cubicBezTo>
                    <a:pt x="2905" y="513"/>
                    <a:pt x="2929" y="477"/>
                    <a:pt x="2953" y="465"/>
                  </a:cubicBezTo>
                  <a:cubicBezTo>
                    <a:pt x="2989" y="453"/>
                    <a:pt x="3012" y="453"/>
                    <a:pt x="3048" y="453"/>
                  </a:cubicBezTo>
                  <a:close/>
                  <a:moveTo>
                    <a:pt x="4132" y="4263"/>
                  </a:moveTo>
                  <a:lnTo>
                    <a:pt x="4132" y="4787"/>
                  </a:lnTo>
                  <a:lnTo>
                    <a:pt x="2012" y="4787"/>
                  </a:lnTo>
                  <a:lnTo>
                    <a:pt x="2012" y="4263"/>
                  </a:lnTo>
                  <a:close/>
                  <a:moveTo>
                    <a:pt x="191" y="1"/>
                  </a:moveTo>
                  <a:cubicBezTo>
                    <a:pt x="119" y="1"/>
                    <a:pt x="60" y="37"/>
                    <a:pt x="24" y="108"/>
                  </a:cubicBezTo>
                  <a:cubicBezTo>
                    <a:pt x="0" y="168"/>
                    <a:pt x="12" y="239"/>
                    <a:pt x="60" y="299"/>
                  </a:cubicBezTo>
                  <a:lnTo>
                    <a:pt x="845" y="1072"/>
                  </a:lnTo>
                  <a:lnTo>
                    <a:pt x="857" y="1084"/>
                  </a:lnTo>
                  <a:lnTo>
                    <a:pt x="869" y="1084"/>
                  </a:lnTo>
                  <a:cubicBezTo>
                    <a:pt x="893" y="1108"/>
                    <a:pt x="917" y="1120"/>
                    <a:pt x="953" y="1120"/>
                  </a:cubicBezTo>
                  <a:lnTo>
                    <a:pt x="1667" y="1418"/>
                  </a:lnTo>
                  <a:cubicBezTo>
                    <a:pt x="1607" y="1561"/>
                    <a:pt x="1572" y="1763"/>
                    <a:pt x="1548" y="1918"/>
                  </a:cubicBezTo>
                  <a:cubicBezTo>
                    <a:pt x="1453" y="2442"/>
                    <a:pt x="1822" y="2989"/>
                    <a:pt x="1941" y="3156"/>
                  </a:cubicBezTo>
                  <a:lnTo>
                    <a:pt x="1941" y="3918"/>
                  </a:lnTo>
                  <a:lnTo>
                    <a:pt x="1810" y="3918"/>
                  </a:lnTo>
                  <a:cubicBezTo>
                    <a:pt x="1726" y="3918"/>
                    <a:pt x="1643" y="3990"/>
                    <a:pt x="1643" y="4085"/>
                  </a:cubicBezTo>
                  <a:lnTo>
                    <a:pt x="1643" y="4942"/>
                  </a:lnTo>
                  <a:lnTo>
                    <a:pt x="1643" y="10359"/>
                  </a:lnTo>
                  <a:cubicBezTo>
                    <a:pt x="1643" y="10455"/>
                    <a:pt x="1726" y="10526"/>
                    <a:pt x="1810" y="10526"/>
                  </a:cubicBezTo>
                  <a:lnTo>
                    <a:pt x="4286" y="10526"/>
                  </a:lnTo>
                  <a:cubicBezTo>
                    <a:pt x="4370" y="10526"/>
                    <a:pt x="4453" y="10455"/>
                    <a:pt x="4453" y="10359"/>
                  </a:cubicBezTo>
                  <a:lnTo>
                    <a:pt x="4453" y="6168"/>
                  </a:lnTo>
                  <a:cubicBezTo>
                    <a:pt x="4453" y="6073"/>
                    <a:pt x="4370" y="6002"/>
                    <a:pt x="4286" y="6002"/>
                  </a:cubicBezTo>
                  <a:cubicBezTo>
                    <a:pt x="4191" y="6002"/>
                    <a:pt x="4120" y="6073"/>
                    <a:pt x="4120" y="6168"/>
                  </a:cubicBezTo>
                  <a:lnTo>
                    <a:pt x="4120" y="10181"/>
                  </a:lnTo>
                  <a:lnTo>
                    <a:pt x="2012" y="10181"/>
                  </a:lnTo>
                  <a:lnTo>
                    <a:pt x="2012" y="5109"/>
                  </a:lnTo>
                  <a:lnTo>
                    <a:pt x="4132" y="5109"/>
                  </a:lnTo>
                  <a:lnTo>
                    <a:pt x="4132" y="5394"/>
                  </a:lnTo>
                  <a:lnTo>
                    <a:pt x="4132" y="5585"/>
                  </a:lnTo>
                  <a:cubicBezTo>
                    <a:pt x="4132" y="5668"/>
                    <a:pt x="4215" y="5752"/>
                    <a:pt x="4298" y="5752"/>
                  </a:cubicBezTo>
                  <a:cubicBezTo>
                    <a:pt x="4393" y="5752"/>
                    <a:pt x="4465" y="5668"/>
                    <a:pt x="4465" y="5585"/>
                  </a:cubicBezTo>
                  <a:lnTo>
                    <a:pt x="4465" y="5394"/>
                  </a:lnTo>
                  <a:lnTo>
                    <a:pt x="4465" y="4942"/>
                  </a:lnTo>
                  <a:lnTo>
                    <a:pt x="4465" y="4085"/>
                  </a:lnTo>
                  <a:cubicBezTo>
                    <a:pt x="4465" y="3990"/>
                    <a:pt x="4393" y="3918"/>
                    <a:pt x="4298" y="3918"/>
                  </a:cubicBezTo>
                  <a:lnTo>
                    <a:pt x="4239" y="3918"/>
                  </a:lnTo>
                  <a:lnTo>
                    <a:pt x="4239" y="3489"/>
                  </a:lnTo>
                  <a:cubicBezTo>
                    <a:pt x="4524" y="3299"/>
                    <a:pt x="4667" y="2966"/>
                    <a:pt x="4763" y="2716"/>
                  </a:cubicBezTo>
                  <a:lnTo>
                    <a:pt x="5525" y="3037"/>
                  </a:lnTo>
                  <a:cubicBezTo>
                    <a:pt x="5584" y="3073"/>
                    <a:pt x="5644" y="3073"/>
                    <a:pt x="5703" y="3073"/>
                  </a:cubicBezTo>
                  <a:cubicBezTo>
                    <a:pt x="5763" y="3073"/>
                    <a:pt x="5822" y="3049"/>
                    <a:pt x="5858" y="3037"/>
                  </a:cubicBezTo>
                  <a:cubicBezTo>
                    <a:pt x="5965" y="3001"/>
                    <a:pt x="6060" y="2906"/>
                    <a:pt x="6096" y="2799"/>
                  </a:cubicBezTo>
                  <a:lnTo>
                    <a:pt x="6191" y="2585"/>
                  </a:lnTo>
                  <a:cubicBezTo>
                    <a:pt x="6239" y="2477"/>
                    <a:pt x="6239" y="2358"/>
                    <a:pt x="6191" y="2239"/>
                  </a:cubicBezTo>
                  <a:cubicBezTo>
                    <a:pt x="6144" y="2132"/>
                    <a:pt x="6060" y="2037"/>
                    <a:pt x="5953" y="2001"/>
                  </a:cubicBezTo>
                  <a:lnTo>
                    <a:pt x="5048" y="1608"/>
                  </a:lnTo>
                  <a:lnTo>
                    <a:pt x="5084" y="1465"/>
                  </a:lnTo>
                  <a:cubicBezTo>
                    <a:pt x="5120" y="1346"/>
                    <a:pt x="5108" y="1227"/>
                    <a:pt x="5025" y="1120"/>
                  </a:cubicBezTo>
                  <a:cubicBezTo>
                    <a:pt x="4965" y="1013"/>
                    <a:pt x="4870" y="942"/>
                    <a:pt x="4751" y="906"/>
                  </a:cubicBezTo>
                  <a:lnTo>
                    <a:pt x="4727" y="906"/>
                  </a:lnTo>
                  <a:cubicBezTo>
                    <a:pt x="4691" y="900"/>
                    <a:pt x="4655" y="897"/>
                    <a:pt x="4620" y="897"/>
                  </a:cubicBezTo>
                  <a:cubicBezTo>
                    <a:pt x="4584" y="897"/>
                    <a:pt x="4548" y="900"/>
                    <a:pt x="4513" y="906"/>
                  </a:cubicBezTo>
                  <a:cubicBezTo>
                    <a:pt x="4453" y="787"/>
                    <a:pt x="4346" y="691"/>
                    <a:pt x="4191" y="656"/>
                  </a:cubicBezTo>
                  <a:lnTo>
                    <a:pt x="4179" y="656"/>
                  </a:lnTo>
                  <a:cubicBezTo>
                    <a:pt x="4143" y="650"/>
                    <a:pt x="4108" y="647"/>
                    <a:pt x="4071" y="647"/>
                  </a:cubicBezTo>
                  <a:cubicBezTo>
                    <a:pt x="4033" y="647"/>
                    <a:pt x="3995" y="650"/>
                    <a:pt x="3953" y="656"/>
                  </a:cubicBezTo>
                  <a:cubicBezTo>
                    <a:pt x="3953" y="644"/>
                    <a:pt x="3941" y="632"/>
                    <a:pt x="3941" y="632"/>
                  </a:cubicBezTo>
                  <a:cubicBezTo>
                    <a:pt x="3882" y="525"/>
                    <a:pt x="3774" y="453"/>
                    <a:pt x="3655" y="418"/>
                  </a:cubicBezTo>
                  <a:lnTo>
                    <a:pt x="3643" y="418"/>
                  </a:lnTo>
                  <a:cubicBezTo>
                    <a:pt x="3614" y="412"/>
                    <a:pt x="3584" y="409"/>
                    <a:pt x="3554" y="409"/>
                  </a:cubicBezTo>
                  <a:cubicBezTo>
                    <a:pt x="3524" y="409"/>
                    <a:pt x="3495" y="412"/>
                    <a:pt x="3465" y="418"/>
                  </a:cubicBezTo>
                  <a:lnTo>
                    <a:pt x="3417" y="334"/>
                  </a:lnTo>
                  <a:cubicBezTo>
                    <a:pt x="3358" y="227"/>
                    <a:pt x="3250" y="156"/>
                    <a:pt x="3143" y="120"/>
                  </a:cubicBezTo>
                  <a:lnTo>
                    <a:pt x="3120" y="120"/>
                  </a:lnTo>
                  <a:cubicBezTo>
                    <a:pt x="3083" y="113"/>
                    <a:pt x="3047" y="109"/>
                    <a:pt x="3012" y="109"/>
                  </a:cubicBezTo>
                  <a:cubicBezTo>
                    <a:pt x="2931" y="109"/>
                    <a:pt x="2853" y="130"/>
                    <a:pt x="2786" y="180"/>
                  </a:cubicBezTo>
                  <a:cubicBezTo>
                    <a:pt x="2679" y="239"/>
                    <a:pt x="2608" y="346"/>
                    <a:pt x="2572" y="465"/>
                  </a:cubicBezTo>
                  <a:lnTo>
                    <a:pt x="2548" y="572"/>
                  </a:lnTo>
                  <a:lnTo>
                    <a:pt x="1369" y="72"/>
                  </a:lnTo>
                  <a:lnTo>
                    <a:pt x="1310" y="72"/>
                  </a:lnTo>
                  <a:lnTo>
                    <a:pt x="1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5" name="Google Shape;12575;p82"/>
            <p:cNvSpPr/>
            <p:nvPr/>
          </p:nvSpPr>
          <p:spPr>
            <a:xfrm>
              <a:off x="1329585" y="2127494"/>
              <a:ext cx="108795" cy="197123"/>
            </a:xfrm>
            <a:custGeom>
              <a:avLst/>
              <a:gdLst/>
              <a:ahLst/>
              <a:cxnLst/>
              <a:rect l="l" t="t" r="r" b="b"/>
              <a:pathLst>
                <a:path w="3418" h="6193" extrusionOk="0">
                  <a:moveTo>
                    <a:pt x="1155" y="358"/>
                  </a:moveTo>
                  <a:cubicBezTo>
                    <a:pt x="1214" y="358"/>
                    <a:pt x="1274" y="418"/>
                    <a:pt x="1274" y="477"/>
                  </a:cubicBezTo>
                  <a:lnTo>
                    <a:pt x="1274" y="549"/>
                  </a:lnTo>
                  <a:lnTo>
                    <a:pt x="1274" y="1120"/>
                  </a:lnTo>
                  <a:cubicBezTo>
                    <a:pt x="1274" y="1203"/>
                    <a:pt x="1345" y="1275"/>
                    <a:pt x="1441" y="1275"/>
                  </a:cubicBezTo>
                  <a:cubicBezTo>
                    <a:pt x="1524" y="1275"/>
                    <a:pt x="1595" y="1203"/>
                    <a:pt x="1595" y="1120"/>
                  </a:cubicBezTo>
                  <a:lnTo>
                    <a:pt x="1595" y="584"/>
                  </a:lnTo>
                  <a:cubicBezTo>
                    <a:pt x="1619" y="537"/>
                    <a:pt x="1655" y="525"/>
                    <a:pt x="1703" y="525"/>
                  </a:cubicBezTo>
                  <a:lnTo>
                    <a:pt x="1715" y="525"/>
                  </a:lnTo>
                  <a:cubicBezTo>
                    <a:pt x="1774" y="525"/>
                    <a:pt x="1834" y="584"/>
                    <a:pt x="1834" y="644"/>
                  </a:cubicBezTo>
                  <a:lnTo>
                    <a:pt x="1834" y="668"/>
                  </a:lnTo>
                  <a:lnTo>
                    <a:pt x="1834" y="1132"/>
                  </a:lnTo>
                  <a:cubicBezTo>
                    <a:pt x="1834" y="1215"/>
                    <a:pt x="1917" y="1299"/>
                    <a:pt x="2000" y="1299"/>
                  </a:cubicBezTo>
                  <a:cubicBezTo>
                    <a:pt x="2096" y="1299"/>
                    <a:pt x="2167" y="1215"/>
                    <a:pt x="2167" y="1132"/>
                  </a:cubicBezTo>
                  <a:lnTo>
                    <a:pt x="2167" y="715"/>
                  </a:lnTo>
                  <a:cubicBezTo>
                    <a:pt x="2179" y="668"/>
                    <a:pt x="2226" y="656"/>
                    <a:pt x="2274" y="656"/>
                  </a:cubicBezTo>
                  <a:lnTo>
                    <a:pt x="2286" y="656"/>
                  </a:lnTo>
                  <a:cubicBezTo>
                    <a:pt x="2346" y="656"/>
                    <a:pt x="2405" y="715"/>
                    <a:pt x="2405" y="775"/>
                  </a:cubicBezTo>
                  <a:lnTo>
                    <a:pt x="2405" y="894"/>
                  </a:lnTo>
                  <a:lnTo>
                    <a:pt x="2405" y="1239"/>
                  </a:lnTo>
                  <a:cubicBezTo>
                    <a:pt x="2405" y="1322"/>
                    <a:pt x="2477" y="1394"/>
                    <a:pt x="2572" y="1394"/>
                  </a:cubicBezTo>
                  <a:cubicBezTo>
                    <a:pt x="2655" y="1394"/>
                    <a:pt x="2727" y="1322"/>
                    <a:pt x="2727" y="1239"/>
                  </a:cubicBezTo>
                  <a:lnTo>
                    <a:pt x="2727" y="894"/>
                  </a:lnTo>
                  <a:cubicBezTo>
                    <a:pt x="2727" y="834"/>
                    <a:pt x="2786" y="775"/>
                    <a:pt x="2846" y="775"/>
                  </a:cubicBezTo>
                  <a:lnTo>
                    <a:pt x="2869" y="775"/>
                  </a:lnTo>
                  <a:cubicBezTo>
                    <a:pt x="2929" y="775"/>
                    <a:pt x="2988" y="834"/>
                    <a:pt x="2988" y="894"/>
                  </a:cubicBezTo>
                  <a:lnTo>
                    <a:pt x="2988" y="1680"/>
                  </a:lnTo>
                  <a:lnTo>
                    <a:pt x="2988" y="1692"/>
                  </a:lnTo>
                  <a:cubicBezTo>
                    <a:pt x="3060" y="1858"/>
                    <a:pt x="3048" y="2442"/>
                    <a:pt x="2727" y="2692"/>
                  </a:cubicBezTo>
                  <a:cubicBezTo>
                    <a:pt x="2679" y="2727"/>
                    <a:pt x="2667" y="2763"/>
                    <a:pt x="2667" y="2823"/>
                  </a:cubicBezTo>
                  <a:lnTo>
                    <a:pt x="2667" y="3358"/>
                  </a:lnTo>
                  <a:lnTo>
                    <a:pt x="1060" y="3358"/>
                  </a:lnTo>
                  <a:lnTo>
                    <a:pt x="1060" y="2989"/>
                  </a:lnTo>
                  <a:cubicBezTo>
                    <a:pt x="1060" y="2930"/>
                    <a:pt x="1036" y="2882"/>
                    <a:pt x="988" y="2858"/>
                  </a:cubicBezTo>
                  <a:cubicBezTo>
                    <a:pt x="822" y="2739"/>
                    <a:pt x="405" y="2346"/>
                    <a:pt x="393" y="1965"/>
                  </a:cubicBezTo>
                  <a:cubicBezTo>
                    <a:pt x="381" y="1692"/>
                    <a:pt x="369" y="1370"/>
                    <a:pt x="464" y="1275"/>
                  </a:cubicBezTo>
                  <a:cubicBezTo>
                    <a:pt x="499" y="1257"/>
                    <a:pt x="547" y="1246"/>
                    <a:pt x="612" y="1246"/>
                  </a:cubicBezTo>
                  <a:cubicBezTo>
                    <a:pt x="636" y="1246"/>
                    <a:pt x="662" y="1248"/>
                    <a:pt x="691" y="1251"/>
                  </a:cubicBezTo>
                  <a:lnTo>
                    <a:pt x="691" y="1477"/>
                  </a:lnTo>
                  <a:cubicBezTo>
                    <a:pt x="691" y="1561"/>
                    <a:pt x="762" y="1632"/>
                    <a:pt x="857" y="1632"/>
                  </a:cubicBezTo>
                  <a:cubicBezTo>
                    <a:pt x="941" y="1632"/>
                    <a:pt x="1024" y="1561"/>
                    <a:pt x="1024" y="1477"/>
                  </a:cubicBezTo>
                  <a:lnTo>
                    <a:pt x="1024" y="477"/>
                  </a:lnTo>
                  <a:cubicBezTo>
                    <a:pt x="1024" y="418"/>
                    <a:pt x="1083" y="358"/>
                    <a:pt x="1143" y="358"/>
                  </a:cubicBezTo>
                  <a:close/>
                  <a:moveTo>
                    <a:pt x="2941" y="3692"/>
                  </a:moveTo>
                  <a:lnTo>
                    <a:pt x="2941" y="4216"/>
                  </a:lnTo>
                  <a:lnTo>
                    <a:pt x="810" y="4216"/>
                  </a:lnTo>
                  <a:lnTo>
                    <a:pt x="810" y="3692"/>
                  </a:lnTo>
                  <a:close/>
                  <a:moveTo>
                    <a:pt x="2941" y="4537"/>
                  </a:moveTo>
                  <a:lnTo>
                    <a:pt x="2941" y="5859"/>
                  </a:lnTo>
                  <a:lnTo>
                    <a:pt x="810" y="5859"/>
                  </a:lnTo>
                  <a:lnTo>
                    <a:pt x="810" y="4537"/>
                  </a:lnTo>
                  <a:close/>
                  <a:moveTo>
                    <a:pt x="1143" y="1"/>
                  </a:moveTo>
                  <a:cubicBezTo>
                    <a:pt x="881" y="1"/>
                    <a:pt x="679" y="203"/>
                    <a:pt x="679" y="465"/>
                  </a:cubicBezTo>
                  <a:lnTo>
                    <a:pt x="679" y="894"/>
                  </a:lnTo>
                  <a:cubicBezTo>
                    <a:pt x="642" y="889"/>
                    <a:pt x="607" y="887"/>
                    <a:pt x="573" y="887"/>
                  </a:cubicBezTo>
                  <a:cubicBezTo>
                    <a:pt x="439" y="887"/>
                    <a:pt x="326" y="923"/>
                    <a:pt x="250" y="989"/>
                  </a:cubicBezTo>
                  <a:cubicBezTo>
                    <a:pt x="0" y="1192"/>
                    <a:pt x="36" y="1573"/>
                    <a:pt x="48" y="1965"/>
                  </a:cubicBezTo>
                  <a:cubicBezTo>
                    <a:pt x="83" y="2477"/>
                    <a:pt x="548" y="2894"/>
                    <a:pt x="726" y="3049"/>
                  </a:cubicBezTo>
                  <a:lnTo>
                    <a:pt x="726" y="3335"/>
                  </a:lnTo>
                  <a:lnTo>
                    <a:pt x="631" y="3335"/>
                  </a:lnTo>
                  <a:cubicBezTo>
                    <a:pt x="536" y="3335"/>
                    <a:pt x="464" y="3406"/>
                    <a:pt x="464" y="3489"/>
                  </a:cubicBezTo>
                  <a:lnTo>
                    <a:pt x="464" y="4359"/>
                  </a:lnTo>
                  <a:lnTo>
                    <a:pt x="464" y="6025"/>
                  </a:lnTo>
                  <a:cubicBezTo>
                    <a:pt x="464" y="6121"/>
                    <a:pt x="536" y="6192"/>
                    <a:pt x="631" y="6192"/>
                  </a:cubicBezTo>
                  <a:lnTo>
                    <a:pt x="3108" y="6192"/>
                  </a:lnTo>
                  <a:cubicBezTo>
                    <a:pt x="3191" y="6192"/>
                    <a:pt x="3262" y="6121"/>
                    <a:pt x="3262" y="6025"/>
                  </a:cubicBezTo>
                  <a:lnTo>
                    <a:pt x="3262" y="4359"/>
                  </a:lnTo>
                  <a:lnTo>
                    <a:pt x="3262" y="3489"/>
                  </a:lnTo>
                  <a:cubicBezTo>
                    <a:pt x="3262" y="3406"/>
                    <a:pt x="3191" y="3335"/>
                    <a:pt x="3108" y="3335"/>
                  </a:cubicBezTo>
                  <a:lnTo>
                    <a:pt x="3000" y="3335"/>
                  </a:lnTo>
                  <a:lnTo>
                    <a:pt x="3000" y="2870"/>
                  </a:lnTo>
                  <a:cubicBezTo>
                    <a:pt x="3417" y="2465"/>
                    <a:pt x="3369" y="1727"/>
                    <a:pt x="3369" y="1632"/>
                  </a:cubicBezTo>
                  <a:lnTo>
                    <a:pt x="3369" y="858"/>
                  </a:lnTo>
                  <a:cubicBezTo>
                    <a:pt x="3369" y="608"/>
                    <a:pt x="3167" y="406"/>
                    <a:pt x="2905" y="406"/>
                  </a:cubicBezTo>
                  <a:lnTo>
                    <a:pt x="2893" y="406"/>
                  </a:lnTo>
                  <a:cubicBezTo>
                    <a:pt x="2822" y="406"/>
                    <a:pt x="2738" y="418"/>
                    <a:pt x="2667" y="465"/>
                  </a:cubicBezTo>
                  <a:cubicBezTo>
                    <a:pt x="2584" y="358"/>
                    <a:pt x="2465" y="287"/>
                    <a:pt x="2310" y="287"/>
                  </a:cubicBezTo>
                  <a:lnTo>
                    <a:pt x="2298" y="287"/>
                  </a:lnTo>
                  <a:cubicBezTo>
                    <a:pt x="2226" y="287"/>
                    <a:pt x="2143" y="299"/>
                    <a:pt x="2084" y="346"/>
                  </a:cubicBezTo>
                  <a:cubicBezTo>
                    <a:pt x="2000" y="239"/>
                    <a:pt x="1881" y="179"/>
                    <a:pt x="1750" y="179"/>
                  </a:cubicBezTo>
                  <a:lnTo>
                    <a:pt x="1726" y="179"/>
                  </a:lnTo>
                  <a:cubicBezTo>
                    <a:pt x="1667" y="179"/>
                    <a:pt x="1607" y="191"/>
                    <a:pt x="1548" y="203"/>
                  </a:cubicBezTo>
                  <a:cubicBezTo>
                    <a:pt x="1476" y="84"/>
                    <a:pt x="133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76" name="Google Shape;12576;p82"/>
          <p:cNvGrpSpPr/>
          <p:nvPr/>
        </p:nvGrpSpPr>
        <p:grpSpPr>
          <a:xfrm>
            <a:off x="7422349" y="2754809"/>
            <a:ext cx="555532" cy="434129"/>
            <a:chOff x="5626763" y="2013829"/>
            <a:chExt cx="351722" cy="274788"/>
          </a:xfrm>
          <a:solidFill>
            <a:schemeClr val="tx1"/>
          </a:solidFill>
        </p:grpSpPr>
        <p:sp>
          <p:nvSpPr>
            <p:cNvPr id="12577" name="Google Shape;12577;p82"/>
            <p:cNvSpPr/>
            <p:nvPr/>
          </p:nvSpPr>
          <p:spPr>
            <a:xfrm>
              <a:off x="5626763" y="2013829"/>
              <a:ext cx="351722" cy="274788"/>
            </a:xfrm>
            <a:custGeom>
              <a:avLst/>
              <a:gdLst/>
              <a:ahLst/>
              <a:cxnLst/>
              <a:rect l="l" t="t" r="r" b="b"/>
              <a:pathLst>
                <a:path w="11050" h="8633" extrusionOk="0">
                  <a:moveTo>
                    <a:pt x="10657" y="345"/>
                  </a:moveTo>
                  <a:lnTo>
                    <a:pt x="10681" y="714"/>
                  </a:lnTo>
                  <a:lnTo>
                    <a:pt x="9395" y="714"/>
                  </a:lnTo>
                  <a:cubicBezTo>
                    <a:pt x="9312" y="714"/>
                    <a:pt x="9216" y="786"/>
                    <a:pt x="9216" y="893"/>
                  </a:cubicBezTo>
                  <a:cubicBezTo>
                    <a:pt x="9216" y="1000"/>
                    <a:pt x="9288" y="1072"/>
                    <a:pt x="9395" y="1072"/>
                  </a:cubicBezTo>
                  <a:lnTo>
                    <a:pt x="10383" y="1072"/>
                  </a:lnTo>
                  <a:lnTo>
                    <a:pt x="10383" y="6191"/>
                  </a:lnTo>
                  <a:lnTo>
                    <a:pt x="4466" y="6191"/>
                  </a:lnTo>
                  <a:lnTo>
                    <a:pt x="4466" y="6025"/>
                  </a:lnTo>
                  <a:cubicBezTo>
                    <a:pt x="4466" y="5929"/>
                    <a:pt x="4394" y="5846"/>
                    <a:pt x="4287" y="5846"/>
                  </a:cubicBezTo>
                  <a:lnTo>
                    <a:pt x="4001" y="5846"/>
                  </a:lnTo>
                  <a:cubicBezTo>
                    <a:pt x="3978" y="5739"/>
                    <a:pt x="3930" y="5644"/>
                    <a:pt x="3871" y="5536"/>
                  </a:cubicBezTo>
                  <a:lnTo>
                    <a:pt x="4085" y="5322"/>
                  </a:lnTo>
                  <a:cubicBezTo>
                    <a:pt x="4156" y="5251"/>
                    <a:pt x="4156" y="5144"/>
                    <a:pt x="4085" y="5072"/>
                  </a:cubicBezTo>
                  <a:lnTo>
                    <a:pt x="3549" y="4536"/>
                  </a:lnTo>
                  <a:cubicBezTo>
                    <a:pt x="3513" y="4512"/>
                    <a:pt x="3478" y="4489"/>
                    <a:pt x="3430" y="4489"/>
                  </a:cubicBezTo>
                  <a:cubicBezTo>
                    <a:pt x="3382" y="4489"/>
                    <a:pt x="3335" y="4512"/>
                    <a:pt x="3311" y="4536"/>
                  </a:cubicBezTo>
                  <a:lnTo>
                    <a:pt x="3097" y="4739"/>
                  </a:lnTo>
                  <a:cubicBezTo>
                    <a:pt x="2989" y="4679"/>
                    <a:pt x="2894" y="4643"/>
                    <a:pt x="2787" y="4608"/>
                  </a:cubicBezTo>
                  <a:lnTo>
                    <a:pt x="2787" y="4334"/>
                  </a:lnTo>
                  <a:cubicBezTo>
                    <a:pt x="2787" y="4239"/>
                    <a:pt x="2716" y="4155"/>
                    <a:pt x="2608" y="4155"/>
                  </a:cubicBezTo>
                  <a:lnTo>
                    <a:pt x="2180" y="4155"/>
                  </a:lnTo>
                  <a:lnTo>
                    <a:pt x="2180" y="1060"/>
                  </a:lnTo>
                  <a:lnTo>
                    <a:pt x="8788" y="1060"/>
                  </a:lnTo>
                  <a:cubicBezTo>
                    <a:pt x="8871" y="1060"/>
                    <a:pt x="8966" y="976"/>
                    <a:pt x="8966" y="881"/>
                  </a:cubicBezTo>
                  <a:cubicBezTo>
                    <a:pt x="8966" y="786"/>
                    <a:pt x="8895" y="702"/>
                    <a:pt x="8788" y="702"/>
                  </a:cubicBezTo>
                  <a:lnTo>
                    <a:pt x="1894" y="702"/>
                  </a:lnTo>
                  <a:lnTo>
                    <a:pt x="1894" y="345"/>
                  </a:lnTo>
                  <a:close/>
                  <a:moveTo>
                    <a:pt x="10681" y="6537"/>
                  </a:moveTo>
                  <a:lnTo>
                    <a:pt x="10681" y="6870"/>
                  </a:lnTo>
                  <a:lnTo>
                    <a:pt x="4430" y="6870"/>
                  </a:lnTo>
                  <a:cubicBezTo>
                    <a:pt x="4454" y="6846"/>
                    <a:pt x="4466" y="6798"/>
                    <a:pt x="4466" y="6751"/>
                  </a:cubicBezTo>
                  <a:lnTo>
                    <a:pt x="4466" y="6560"/>
                  </a:lnTo>
                  <a:lnTo>
                    <a:pt x="10562" y="6560"/>
                  </a:lnTo>
                  <a:cubicBezTo>
                    <a:pt x="10598" y="6560"/>
                    <a:pt x="10633" y="6548"/>
                    <a:pt x="10657" y="6537"/>
                  </a:cubicBezTo>
                  <a:close/>
                  <a:moveTo>
                    <a:pt x="2477" y="4524"/>
                  </a:moveTo>
                  <a:lnTo>
                    <a:pt x="2477" y="4763"/>
                  </a:lnTo>
                  <a:cubicBezTo>
                    <a:pt x="2477" y="4834"/>
                    <a:pt x="2537" y="4905"/>
                    <a:pt x="2608" y="4929"/>
                  </a:cubicBezTo>
                  <a:cubicBezTo>
                    <a:pt x="2775" y="4965"/>
                    <a:pt x="2942" y="5024"/>
                    <a:pt x="3073" y="5120"/>
                  </a:cubicBezTo>
                  <a:cubicBezTo>
                    <a:pt x="3099" y="5137"/>
                    <a:pt x="3128" y="5145"/>
                    <a:pt x="3157" y="5145"/>
                  </a:cubicBezTo>
                  <a:cubicBezTo>
                    <a:pt x="3206" y="5145"/>
                    <a:pt x="3253" y="5122"/>
                    <a:pt x="3275" y="5084"/>
                  </a:cubicBezTo>
                  <a:lnTo>
                    <a:pt x="3454" y="4905"/>
                  </a:lnTo>
                  <a:lnTo>
                    <a:pt x="3740" y="5191"/>
                  </a:lnTo>
                  <a:lnTo>
                    <a:pt x="3561" y="5370"/>
                  </a:lnTo>
                  <a:cubicBezTo>
                    <a:pt x="3501" y="5429"/>
                    <a:pt x="3490" y="5525"/>
                    <a:pt x="3537" y="5584"/>
                  </a:cubicBezTo>
                  <a:cubicBezTo>
                    <a:pt x="3620" y="5727"/>
                    <a:pt x="3680" y="5882"/>
                    <a:pt x="3728" y="6036"/>
                  </a:cubicBezTo>
                  <a:cubicBezTo>
                    <a:pt x="3740" y="6120"/>
                    <a:pt x="3811" y="6179"/>
                    <a:pt x="3894" y="6179"/>
                  </a:cubicBezTo>
                  <a:lnTo>
                    <a:pt x="4132" y="6179"/>
                  </a:lnTo>
                  <a:lnTo>
                    <a:pt x="4132" y="6572"/>
                  </a:lnTo>
                  <a:lnTo>
                    <a:pt x="3894" y="6572"/>
                  </a:lnTo>
                  <a:cubicBezTo>
                    <a:pt x="3811" y="6572"/>
                    <a:pt x="3740" y="6632"/>
                    <a:pt x="3728" y="6715"/>
                  </a:cubicBezTo>
                  <a:cubicBezTo>
                    <a:pt x="3680" y="6870"/>
                    <a:pt x="3620" y="7037"/>
                    <a:pt x="3537" y="7168"/>
                  </a:cubicBezTo>
                  <a:cubicBezTo>
                    <a:pt x="3490" y="7251"/>
                    <a:pt x="3501" y="7334"/>
                    <a:pt x="3561" y="7382"/>
                  </a:cubicBezTo>
                  <a:lnTo>
                    <a:pt x="3740" y="7560"/>
                  </a:lnTo>
                  <a:lnTo>
                    <a:pt x="3454" y="7834"/>
                  </a:lnTo>
                  <a:lnTo>
                    <a:pt x="3275" y="7656"/>
                  </a:lnTo>
                  <a:cubicBezTo>
                    <a:pt x="3238" y="7626"/>
                    <a:pt x="3193" y="7606"/>
                    <a:pt x="3149" y="7606"/>
                  </a:cubicBezTo>
                  <a:cubicBezTo>
                    <a:pt x="3122" y="7606"/>
                    <a:pt x="3096" y="7614"/>
                    <a:pt x="3073" y="7632"/>
                  </a:cubicBezTo>
                  <a:cubicBezTo>
                    <a:pt x="2918" y="7727"/>
                    <a:pt x="2775" y="7787"/>
                    <a:pt x="2608" y="7822"/>
                  </a:cubicBezTo>
                  <a:cubicBezTo>
                    <a:pt x="2537" y="7846"/>
                    <a:pt x="2477" y="7918"/>
                    <a:pt x="2477" y="7989"/>
                  </a:cubicBezTo>
                  <a:lnTo>
                    <a:pt x="2477" y="8227"/>
                  </a:lnTo>
                  <a:lnTo>
                    <a:pt x="2073" y="8227"/>
                  </a:lnTo>
                  <a:lnTo>
                    <a:pt x="2073" y="7989"/>
                  </a:lnTo>
                  <a:cubicBezTo>
                    <a:pt x="2073" y="7918"/>
                    <a:pt x="2013" y="7846"/>
                    <a:pt x="1942" y="7822"/>
                  </a:cubicBezTo>
                  <a:cubicBezTo>
                    <a:pt x="1775" y="7787"/>
                    <a:pt x="1608" y="7727"/>
                    <a:pt x="1477" y="7632"/>
                  </a:cubicBezTo>
                  <a:cubicBezTo>
                    <a:pt x="1450" y="7614"/>
                    <a:pt x="1419" y="7606"/>
                    <a:pt x="1390" y="7606"/>
                  </a:cubicBezTo>
                  <a:cubicBezTo>
                    <a:pt x="1342" y="7606"/>
                    <a:pt x="1297" y="7626"/>
                    <a:pt x="1275" y="7656"/>
                  </a:cubicBezTo>
                  <a:lnTo>
                    <a:pt x="1096" y="7834"/>
                  </a:lnTo>
                  <a:lnTo>
                    <a:pt x="811" y="7560"/>
                  </a:lnTo>
                  <a:lnTo>
                    <a:pt x="989" y="7382"/>
                  </a:lnTo>
                  <a:cubicBezTo>
                    <a:pt x="1049" y="7322"/>
                    <a:pt x="1061" y="7227"/>
                    <a:pt x="1013" y="7168"/>
                  </a:cubicBezTo>
                  <a:cubicBezTo>
                    <a:pt x="930" y="7025"/>
                    <a:pt x="870" y="6870"/>
                    <a:pt x="823" y="6715"/>
                  </a:cubicBezTo>
                  <a:cubicBezTo>
                    <a:pt x="811" y="6632"/>
                    <a:pt x="739" y="6572"/>
                    <a:pt x="656" y="6572"/>
                  </a:cubicBezTo>
                  <a:lnTo>
                    <a:pt x="418" y="6572"/>
                  </a:lnTo>
                  <a:lnTo>
                    <a:pt x="418" y="6179"/>
                  </a:lnTo>
                  <a:lnTo>
                    <a:pt x="656" y="6179"/>
                  </a:lnTo>
                  <a:cubicBezTo>
                    <a:pt x="739" y="6179"/>
                    <a:pt x="811" y="6120"/>
                    <a:pt x="823" y="6036"/>
                  </a:cubicBezTo>
                  <a:cubicBezTo>
                    <a:pt x="870" y="5882"/>
                    <a:pt x="930" y="5715"/>
                    <a:pt x="1013" y="5584"/>
                  </a:cubicBezTo>
                  <a:cubicBezTo>
                    <a:pt x="1061" y="5501"/>
                    <a:pt x="1049" y="5417"/>
                    <a:pt x="989" y="5370"/>
                  </a:cubicBezTo>
                  <a:lnTo>
                    <a:pt x="811" y="5191"/>
                  </a:lnTo>
                  <a:lnTo>
                    <a:pt x="1096" y="4905"/>
                  </a:lnTo>
                  <a:lnTo>
                    <a:pt x="1275" y="5084"/>
                  </a:lnTo>
                  <a:cubicBezTo>
                    <a:pt x="1313" y="5122"/>
                    <a:pt x="1360" y="5145"/>
                    <a:pt x="1405" y="5145"/>
                  </a:cubicBezTo>
                  <a:cubicBezTo>
                    <a:pt x="1430" y="5145"/>
                    <a:pt x="1456" y="5137"/>
                    <a:pt x="1477" y="5120"/>
                  </a:cubicBezTo>
                  <a:cubicBezTo>
                    <a:pt x="1632" y="5024"/>
                    <a:pt x="1775" y="4965"/>
                    <a:pt x="1942" y="4929"/>
                  </a:cubicBezTo>
                  <a:cubicBezTo>
                    <a:pt x="2013" y="4905"/>
                    <a:pt x="2073" y="4834"/>
                    <a:pt x="2073" y="4763"/>
                  </a:cubicBezTo>
                  <a:lnTo>
                    <a:pt x="2073" y="4524"/>
                  </a:lnTo>
                  <a:close/>
                  <a:moveTo>
                    <a:pt x="1715" y="0"/>
                  </a:moveTo>
                  <a:cubicBezTo>
                    <a:pt x="1632" y="0"/>
                    <a:pt x="1537" y="71"/>
                    <a:pt x="1537" y="179"/>
                  </a:cubicBezTo>
                  <a:lnTo>
                    <a:pt x="1537" y="881"/>
                  </a:lnTo>
                  <a:cubicBezTo>
                    <a:pt x="1537" y="964"/>
                    <a:pt x="1608" y="1060"/>
                    <a:pt x="1715" y="1060"/>
                  </a:cubicBezTo>
                  <a:lnTo>
                    <a:pt x="1835" y="1060"/>
                  </a:lnTo>
                  <a:lnTo>
                    <a:pt x="1835" y="4155"/>
                  </a:lnTo>
                  <a:cubicBezTo>
                    <a:pt x="1751" y="4167"/>
                    <a:pt x="1692" y="4239"/>
                    <a:pt x="1692" y="4310"/>
                  </a:cubicBezTo>
                  <a:lnTo>
                    <a:pt x="1692" y="4596"/>
                  </a:lnTo>
                  <a:cubicBezTo>
                    <a:pt x="1585" y="4632"/>
                    <a:pt x="1477" y="4667"/>
                    <a:pt x="1370" y="4727"/>
                  </a:cubicBezTo>
                  <a:lnTo>
                    <a:pt x="1168" y="4524"/>
                  </a:lnTo>
                  <a:cubicBezTo>
                    <a:pt x="1132" y="4489"/>
                    <a:pt x="1096" y="4477"/>
                    <a:pt x="1049" y="4477"/>
                  </a:cubicBezTo>
                  <a:cubicBezTo>
                    <a:pt x="1001" y="4477"/>
                    <a:pt x="953" y="4489"/>
                    <a:pt x="930" y="4524"/>
                  </a:cubicBezTo>
                  <a:lnTo>
                    <a:pt x="394" y="5060"/>
                  </a:lnTo>
                  <a:cubicBezTo>
                    <a:pt x="322" y="5132"/>
                    <a:pt x="322" y="5239"/>
                    <a:pt x="394" y="5310"/>
                  </a:cubicBezTo>
                  <a:lnTo>
                    <a:pt x="596" y="5525"/>
                  </a:lnTo>
                  <a:cubicBezTo>
                    <a:pt x="537" y="5620"/>
                    <a:pt x="501" y="5727"/>
                    <a:pt x="465" y="5834"/>
                  </a:cubicBezTo>
                  <a:lnTo>
                    <a:pt x="180" y="5834"/>
                  </a:lnTo>
                  <a:cubicBezTo>
                    <a:pt x="96" y="5834"/>
                    <a:pt x="1" y="5906"/>
                    <a:pt x="1" y="6013"/>
                  </a:cubicBezTo>
                  <a:lnTo>
                    <a:pt x="1" y="6751"/>
                  </a:lnTo>
                  <a:cubicBezTo>
                    <a:pt x="1" y="6846"/>
                    <a:pt x="84" y="6929"/>
                    <a:pt x="180" y="6929"/>
                  </a:cubicBezTo>
                  <a:lnTo>
                    <a:pt x="465" y="6929"/>
                  </a:lnTo>
                  <a:cubicBezTo>
                    <a:pt x="501" y="7037"/>
                    <a:pt x="537" y="7144"/>
                    <a:pt x="596" y="7251"/>
                  </a:cubicBezTo>
                  <a:lnTo>
                    <a:pt x="394" y="7453"/>
                  </a:lnTo>
                  <a:cubicBezTo>
                    <a:pt x="322" y="7525"/>
                    <a:pt x="322" y="7632"/>
                    <a:pt x="394" y="7703"/>
                  </a:cubicBezTo>
                  <a:lnTo>
                    <a:pt x="930" y="8239"/>
                  </a:lnTo>
                  <a:cubicBezTo>
                    <a:pt x="965" y="8281"/>
                    <a:pt x="1010" y="8302"/>
                    <a:pt x="1055" y="8302"/>
                  </a:cubicBezTo>
                  <a:cubicBezTo>
                    <a:pt x="1099" y="8302"/>
                    <a:pt x="1144" y="8281"/>
                    <a:pt x="1180" y="8239"/>
                  </a:cubicBezTo>
                  <a:lnTo>
                    <a:pt x="1394" y="8037"/>
                  </a:lnTo>
                  <a:cubicBezTo>
                    <a:pt x="1489" y="8096"/>
                    <a:pt x="1596" y="8144"/>
                    <a:pt x="1704" y="8168"/>
                  </a:cubicBezTo>
                  <a:lnTo>
                    <a:pt x="1704" y="8453"/>
                  </a:lnTo>
                  <a:cubicBezTo>
                    <a:pt x="1704" y="8537"/>
                    <a:pt x="1775" y="8632"/>
                    <a:pt x="1882" y="8632"/>
                  </a:cubicBezTo>
                  <a:lnTo>
                    <a:pt x="2620" y="8632"/>
                  </a:lnTo>
                  <a:cubicBezTo>
                    <a:pt x="2716" y="8632"/>
                    <a:pt x="2799" y="8549"/>
                    <a:pt x="2799" y="8453"/>
                  </a:cubicBezTo>
                  <a:lnTo>
                    <a:pt x="2799" y="8168"/>
                  </a:lnTo>
                  <a:cubicBezTo>
                    <a:pt x="2906" y="8144"/>
                    <a:pt x="3013" y="8096"/>
                    <a:pt x="3120" y="8037"/>
                  </a:cubicBezTo>
                  <a:lnTo>
                    <a:pt x="3323" y="8239"/>
                  </a:lnTo>
                  <a:cubicBezTo>
                    <a:pt x="3359" y="8281"/>
                    <a:pt x="3403" y="8302"/>
                    <a:pt x="3448" y="8302"/>
                  </a:cubicBezTo>
                  <a:cubicBezTo>
                    <a:pt x="3492" y="8302"/>
                    <a:pt x="3537" y="8281"/>
                    <a:pt x="3573" y="8239"/>
                  </a:cubicBezTo>
                  <a:lnTo>
                    <a:pt x="4109" y="7703"/>
                  </a:lnTo>
                  <a:cubicBezTo>
                    <a:pt x="4192" y="7632"/>
                    <a:pt x="4192" y="7525"/>
                    <a:pt x="4109" y="7453"/>
                  </a:cubicBezTo>
                  <a:lnTo>
                    <a:pt x="3906" y="7251"/>
                  </a:lnTo>
                  <a:cubicBezTo>
                    <a:pt x="3906" y="7227"/>
                    <a:pt x="3918" y="7227"/>
                    <a:pt x="3918" y="7215"/>
                  </a:cubicBezTo>
                  <a:lnTo>
                    <a:pt x="10871" y="7215"/>
                  </a:lnTo>
                  <a:cubicBezTo>
                    <a:pt x="10955" y="7215"/>
                    <a:pt x="11050" y="7144"/>
                    <a:pt x="11050" y="7037"/>
                  </a:cubicBezTo>
                  <a:lnTo>
                    <a:pt x="11050" y="6358"/>
                  </a:lnTo>
                  <a:cubicBezTo>
                    <a:pt x="11050" y="6263"/>
                    <a:pt x="10979" y="6179"/>
                    <a:pt x="10871" y="6179"/>
                  </a:cubicBezTo>
                  <a:lnTo>
                    <a:pt x="10752" y="6179"/>
                  </a:lnTo>
                  <a:lnTo>
                    <a:pt x="10752" y="1060"/>
                  </a:lnTo>
                  <a:lnTo>
                    <a:pt x="10836" y="1060"/>
                  </a:lnTo>
                  <a:cubicBezTo>
                    <a:pt x="10931" y="1060"/>
                    <a:pt x="11014" y="976"/>
                    <a:pt x="11014" y="881"/>
                  </a:cubicBezTo>
                  <a:lnTo>
                    <a:pt x="11014" y="179"/>
                  </a:lnTo>
                  <a:cubicBezTo>
                    <a:pt x="11014" y="83"/>
                    <a:pt x="10943" y="0"/>
                    <a:pt x="108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8" name="Google Shape;12578;p82"/>
            <p:cNvSpPr/>
            <p:nvPr/>
          </p:nvSpPr>
          <p:spPr>
            <a:xfrm>
              <a:off x="5784799" y="2125234"/>
              <a:ext cx="33390" cy="70503"/>
            </a:xfrm>
            <a:custGeom>
              <a:avLst/>
              <a:gdLst/>
              <a:ahLst/>
              <a:cxnLst/>
              <a:rect l="l" t="t" r="r" b="b"/>
              <a:pathLst>
                <a:path w="1049" h="2215" extrusionOk="0">
                  <a:moveTo>
                    <a:pt x="691" y="334"/>
                  </a:moveTo>
                  <a:lnTo>
                    <a:pt x="691" y="1858"/>
                  </a:lnTo>
                  <a:lnTo>
                    <a:pt x="334" y="1858"/>
                  </a:lnTo>
                  <a:lnTo>
                    <a:pt x="334" y="334"/>
                  </a:lnTo>
                  <a:close/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036"/>
                  </a:lnTo>
                  <a:cubicBezTo>
                    <a:pt x="1" y="2120"/>
                    <a:pt x="72" y="2215"/>
                    <a:pt x="179" y="2215"/>
                  </a:cubicBezTo>
                  <a:lnTo>
                    <a:pt x="870" y="2215"/>
                  </a:lnTo>
                  <a:cubicBezTo>
                    <a:pt x="965" y="2215"/>
                    <a:pt x="1049" y="2144"/>
                    <a:pt x="1049" y="2036"/>
                  </a:cubicBezTo>
                  <a:lnTo>
                    <a:pt x="1049" y="179"/>
                  </a:lnTo>
                  <a:cubicBezTo>
                    <a:pt x="1049" y="72"/>
                    <a:pt x="965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9" name="Google Shape;12579;p82"/>
            <p:cNvSpPr/>
            <p:nvPr/>
          </p:nvSpPr>
          <p:spPr>
            <a:xfrm>
              <a:off x="5824236" y="2097956"/>
              <a:ext cx="33740" cy="97782"/>
            </a:xfrm>
            <a:custGeom>
              <a:avLst/>
              <a:gdLst/>
              <a:ahLst/>
              <a:cxnLst/>
              <a:rect l="l" t="t" r="r" b="b"/>
              <a:pathLst>
                <a:path w="1060" h="3072" extrusionOk="0">
                  <a:moveTo>
                    <a:pt x="703" y="345"/>
                  </a:moveTo>
                  <a:lnTo>
                    <a:pt x="703" y="2715"/>
                  </a:lnTo>
                  <a:lnTo>
                    <a:pt x="345" y="2715"/>
                  </a:lnTo>
                  <a:lnTo>
                    <a:pt x="345" y="345"/>
                  </a:lnTo>
                  <a:close/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lnTo>
                    <a:pt x="0" y="2893"/>
                  </a:lnTo>
                  <a:cubicBezTo>
                    <a:pt x="0" y="2977"/>
                    <a:pt x="83" y="3072"/>
                    <a:pt x="179" y="3072"/>
                  </a:cubicBezTo>
                  <a:lnTo>
                    <a:pt x="881" y="3072"/>
                  </a:lnTo>
                  <a:cubicBezTo>
                    <a:pt x="976" y="3072"/>
                    <a:pt x="1060" y="3001"/>
                    <a:pt x="1060" y="2893"/>
                  </a:cubicBezTo>
                  <a:lnTo>
                    <a:pt x="1060" y="179"/>
                  </a:lnTo>
                  <a:cubicBezTo>
                    <a:pt x="1048" y="84"/>
                    <a:pt x="976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0" name="Google Shape;12580;p82"/>
            <p:cNvSpPr/>
            <p:nvPr/>
          </p:nvSpPr>
          <p:spPr>
            <a:xfrm>
              <a:off x="5864024" y="2111961"/>
              <a:ext cx="33740" cy="83426"/>
            </a:xfrm>
            <a:custGeom>
              <a:avLst/>
              <a:gdLst/>
              <a:ahLst/>
              <a:cxnLst/>
              <a:rect l="l" t="t" r="r" b="b"/>
              <a:pathLst>
                <a:path w="1060" h="2621" extrusionOk="0">
                  <a:moveTo>
                    <a:pt x="703" y="358"/>
                  </a:moveTo>
                  <a:lnTo>
                    <a:pt x="703" y="2275"/>
                  </a:lnTo>
                  <a:lnTo>
                    <a:pt x="346" y="2275"/>
                  </a:lnTo>
                  <a:lnTo>
                    <a:pt x="346" y="358"/>
                  </a:lnTo>
                  <a:close/>
                  <a:moveTo>
                    <a:pt x="191" y="1"/>
                  </a:moveTo>
                  <a:cubicBezTo>
                    <a:pt x="96" y="1"/>
                    <a:pt x="0" y="72"/>
                    <a:pt x="0" y="179"/>
                  </a:cubicBezTo>
                  <a:lnTo>
                    <a:pt x="0" y="2442"/>
                  </a:lnTo>
                  <a:cubicBezTo>
                    <a:pt x="0" y="2525"/>
                    <a:pt x="84" y="2620"/>
                    <a:pt x="191" y="2620"/>
                  </a:cubicBezTo>
                  <a:lnTo>
                    <a:pt x="881" y="2620"/>
                  </a:lnTo>
                  <a:cubicBezTo>
                    <a:pt x="977" y="2620"/>
                    <a:pt x="1060" y="2537"/>
                    <a:pt x="1060" y="2442"/>
                  </a:cubicBezTo>
                  <a:lnTo>
                    <a:pt x="1060" y="179"/>
                  </a:lnTo>
                  <a:cubicBezTo>
                    <a:pt x="1048" y="84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1" name="Google Shape;12581;p82"/>
            <p:cNvSpPr/>
            <p:nvPr/>
          </p:nvSpPr>
          <p:spPr>
            <a:xfrm>
              <a:off x="5904193" y="2065744"/>
              <a:ext cx="33390" cy="129644"/>
            </a:xfrm>
            <a:custGeom>
              <a:avLst/>
              <a:gdLst/>
              <a:ahLst/>
              <a:cxnLst/>
              <a:rect l="l" t="t" r="r" b="b"/>
              <a:pathLst>
                <a:path w="1049" h="4073" extrusionOk="0">
                  <a:moveTo>
                    <a:pt x="691" y="357"/>
                  </a:moveTo>
                  <a:lnTo>
                    <a:pt x="691" y="3727"/>
                  </a:lnTo>
                  <a:lnTo>
                    <a:pt x="334" y="3727"/>
                  </a:lnTo>
                  <a:lnTo>
                    <a:pt x="334" y="357"/>
                  </a:lnTo>
                  <a:close/>
                  <a:moveTo>
                    <a:pt x="179" y="0"/>
                  </a:moveTo>
                  <a:cubicBezTo>
                    <a:pt x="72" y="24"/>
                    <a:pt x="0" y="95"/>
                    <a:pt x="0" y="179"/>
                  </a:cubicBezTo>
                  <a:lnTo>
                    <a:pt x="0" y="3894"/>
                  </a:lnTo>
                  <a:cubicBezTo>
                    <a:pt x="0" y="3977"/>
                    <a:pt x="72" y="4072"/>
                    <a:pt x="179" y="4072"/>
                  </a:cubicBezTo>
                  <a:lnTo>
                    <a:pt x="870" y="4072"/>
                  </a:lnTo>
                  <a:cubicBezTo>
                    <a:pt x="965" y="4072"/>
                    <a:pt x="1048" y="3989"/>
                    <a:pt x="1048" y="3894"/>
                  </a:cubicBezTo>
                  <a:lnTo>
                    <a:pt x="1048" y="179"/>
                  </a:lnTo>
                  <a:cubicBezTo>
                    <a:pt x="1048" y="95"/>
                    <a:pt x="977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2" name="Google Shape;12582;p82"/>
            <p:cNvSpPr/>
            <p:nvPr/>
          </p:nvSpPr>
          <p:spPr>
            <a:xfrm>
              <a:off x="5713563" y="2080131"/>
              <a:ext cx="40965" cy="11395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2" y="263"/>
                    <a:pt x="96" y="358"/>
                    <a:pt x="179" y="358"/>
                  </a:cubicBezTo>
                  <a:lnTo>
                    <a:pt x="1108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72"/>
                    <a:pt x="1203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3" name="Google Shape;12583;p82"/>
            <p:cNvSpPr/>
            <p:nvPr/>
          </p:nvSpPr>
          <p:spPr>
            <a:xfrm>
              <a:off x="5713945" y="2097574"/>
              <a:ext cx="56880" cy="11395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86"/>
                    <a:pt x="1786" y="179"/>
                  </a:cubicBezTo>
                  <a:cubicBezTo>
                    <a:pt x="1774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4" name="Google Shape;12584;p82"/>
            <p:cNvSpPr/>
            <p:nvPr/>
          </p:nvSpPr>
          <p:spPr>
            <a:xfrm>
              <a:off x="5713945" y="2114985"/>
              <a:ext cx="56880" cy="11427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6" y="1"/>
                    <a:pt x="0" y="84"/>
                    <a:pt x="0" y="180"/>
                  </a:cubicBezTo>
                  <a:cubicBezTo>
                    <a:pt x="0" y="275"/>
                    <a:pt x="84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80"/>
                  </a:cubicBezTo>
                  <a:cubicBezTo>
                    <a:pt x="1774" y="84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5" name="Google Shape;12585;p82"/>
            <p:cNvSpPr/>
            <p:nvPr/>
          </p:nvSpPr>
          <p:spPr>
            <a:xfrm>
              <a:off x="5713945" y="2132810"/>
              <a:ext cx="56880" cy="11013"/>
            </a:xfrm>
            <a:custGeom>
              <a:avLst/>
              <a:gdLst/>
              <a:ahLst/>
              <a:cxnLst/>
              <a:rect l="l" t="t" r="r" b="b"/>
              <a:pathLst>
                <a:path w="1787" h="346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46"/>
                    <a:pt x="179" y="346"/>
                  </a:cubicBezTo>
                  <a:lnTo>
                    <a:pt x="1608" y="346"/>
                  </a:lnTo>
                  <a:cubicBezTo>
                    <a:pt x="1703" y="346"/>
                    <a:pt x="1786" y="274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6" name="Google Shape;12586;p82"/>
            <p:cNvSpPr/>
            <p:nvPr/>
          </p:nvSpPr>
          <p:spPr>
            <a:xfrm>
              <a:off x="5663526" y="2182464"/>
              <a:ext cx="69389" cy="68625"/>
            </a:xfrm>
            <a:custGeom>
              <a:avLst/>
              <a:gdLst/>
              <a:ahLst/>
              <a:cxnLst/>
              <a:rect l="l" t="t" r="r" b="b"/>
              <a:pathLst>
                <a:path w="2180" h="2156" extrusionOk="0">
                  <a:moveTo>
                    <a:pt x="1084" y="0"/>
                  </a:moveTo>
                  <a:cubicBezTo>
                    <a:pt x="489" y="0"/>
                    <a:pt x="1" y="488"/>
                    <a:pt x="1" y="1084"/>
                  </a:cubicBezTo>
                  <a:cubicBezTo>
                    <a:pt x="1" y="1322"/>
                    <a:pt x="72" y="1548"/>
                    <a:pt x="215" y="1739"/>
                  </a:cubicBezTo>
                  <a:cubicBezTo>
                    <a:pt x="250" y="1780"/>
                    <a:pt x="300" y="1806"/>
                    <a:pt x="351" y="1806"/>
                  </a:cubicBezTo>
                  <a:cubicBezTo>
                    <a:pt x="387" y="1806"/>
                    <a:pt x="423" y="1792"/>
                    <a:pt x="453" y="1762"/>
                  </a:cubicBezTo>
                  <a:cubicBezTo>
                    <a:pt x="537" y="1715"/>
                    <a:pt x="549" y="1608"/>
                    <a:pt x="489" y="1524"/>
                  </a:cubicBezTo>
                  <a:cubicBezTo>
                    <a:pt x="382" y="1393"/>
                    <a:pt x="334" y="1250"/>
                    <a:pt x="334" y="1084"/>
                  </a:cubicBezTo>
                  <a:cubicBezTo>
                    <a:pt x="334" y="679"/>
                    <a:pt x="668" y="334"/>
                    <a:pt x="1084" y="334"/>
                  </a:cubicBezTo>
                  <a:cubicBezTo>
                    <a:pt x="1489" y="334"/>
                    <a:pt x="1823" y="667"/>
                    <a:pt x="1823" y="1084"/>
                  </a:cubicBezTo>
                  <a:cubicBezTo>
                    <a:pt x="1823" y="1334"/>
                    <a:pt x="1703" y="1560"/>
                    <a:pt x="1501" y="1691"/>
                  </a:cubicBezTo>
                  <a:cubicBezTo>
                    <a:pt x="1489" y="1691"/>
                    <a:pt x="1489" y="1715"/>
                    <a:pt x="1465" y="1715"/>
                  </a:cubicBezTo>
                  <a:lnTo>
                    <a:pt x="1453" y="1715"/>
                  </a:lnTo>
                  <a:lnTo>
                    <a:pt x="1442" y="1727"/>
                  </a:lnTo>
                  <a:lnTo>
                    <a:pt x="1430" y="1727"/>
                  </a:lnTo>
                  <a:cubicBezTo>
                    <a:pt x="1406" y="1727"/>
                    <a:pt x="1406" y="1739"/>
                    <a:pt x="1394" y="1739"/>
                  </a:cubicBezTo>
                  <a:cubicBezTo>
                    <a:pt x="1382" y="1739"/>
                    <a:pt x="1382" y="1751"/>
                    <a:pt x="1370" y="1751"/>
                  </a:cubicBezTo>
                  <a:lnTo>
                    <a:pt x="1346" y="1751"/>
                  </a:lnTo>
                  <a:cubicBezTo>
                    <a:pt x="1346" y="1751"/>
                    <a:pt x="1334" y="1751"/>
                    <a:pt x="1334" y="1774"/>
                  </a:cubicBezTo>
                  <a:lnTo>
                    <a:pt x="1322" y="1774"/>
                  </a:lnTo>
                  <a:cubicBezTo>
                    <a:pt x="1311" y="1774"/>
                    <a:pt x="1311" y="1774"/>
                    <a:pt x="1287" y="1786"/>
                  </a:cubicBezTo>
                  <a:cubicBezTo>
                    <a:pt x="1275" y="1786"/>
                    <a:pt x="1275" y="1786"/>
                    <a:pt x="1263" y="1798"/>
                  </a:cubicBezTo>
                  <a:lnTo>
                    <a:pt x="834" y="1798"/>
                  </a:lnTo>
                  <a:cubicBezTo>
                    <a:pt x="811" y="1798"/>
                    <a:pt x="811" y="1798"/>
                    <a:pt x="799" y="1786"/>
                  </a:cubicBezTo>
                  <a:cubicBezTo>
                    <a:pt x="787" y="1786"/>
                    <a:pt x="787" y="1786"/>
                    <a:pt x="775" y="1774"/>
                  </a:cubicBezTo>
                  <a:lnTo>
                    <a:pt x="751" y="1774"/>
                  </a:lnTo>
                  <a:cubicBezTo>
                    <a:pt x="732" y="1766"/>
                    <a:pt x="712" y="1762"/>
                    <a:pt x="691" y="1762"/>
                  </a:cubicBezTo>
                  <a:cubicBezTo>
                    <a:pt x="623" y="1762"/>
                    <a:pt x="555" y="1805"/>
                    <a:pt x="537" y="1870"/>
                  </a:cubicBezTo>
                  <a:cubicBezTo>
                    <a:pt x="501" y="1965"/>
                    <a:pt x="549" y="2072"/>
                    <a:pt x="632" y="2096"/>
                  </a:cubicBezTo>
                  <a:lnTo>
                    <a:pt x="656" y="2096"/>
                  </a:lnTo>
                  <a:cubicBezTo>
                    <a:pt x="668" y="2096"/>
                    <a:pt x="680" y="2108"/>
                    <a:pt x="691" y="2108"/>
                  </a:cubicBezTo>
                  <a:cubicBezTo>
                    <a:pt x="715" y="2108"/>
                    <a:pt x="727" y="2132"/>
                    <a:pt x="739" y="2132"/>
                  </a:cubicBezTo>
                  <a:lnTo>
                    <a:pt x="751" y="2132"/>
                  </a:lnTo>
                  <a:cubicBezTo>
                    <a:pt x="775" y="2132"/>
                    <a:pt x="787" y="2132"/>
                    <a:pt x="787" y="2143"/>
                  </a:cubicBezTo>
                  <a:lnTo>
                    <a:pt x="799" y="2143"/>
                  </a:lnTo>
                  <a:cubicBezTo>
                    <a:pt x="811" y="2143"/>
                    <a:pt x="834" y="2143"/>
                    <a:pt x="846" y="2155"/>
                  </a:cubicBezTo>
                  <a:lnTo>
                    <a:pt x="1156" y="2155"/>
                  </a:lnTo>
                  <a:cubicBezTo>
                    <a:pt x="1168" y="2155"/>
                    <a:pt x="1180" y="2155"/>
                    <a:pt x="1203" y="2143"/>
                  </a:cubicBezTo>
                  <a:lnTo>
                    <a:pt x="1215" y="2143"/>
                  </a:lnTo>
                  <a:cubicBezTo>
                    <a:pt x="1227" y="2143"/>
                    <a:pt x="1239" y="2143"/>
                    <a:pt x="1239" y="2132"/>
                  </a:cubicBezTo>
                  <a:lnTo>
                    <a:pt x="1263" y="2132"/>
                  </a:lnTo>
                  <a:cubicBezTo>
                    <a:pt x="1275" y="2132"/>
                    <a:pt x="1287" y="2108"/>
                    <a:pt x="1299" y="2108"/>
                  </a:cubicBezTo>
                  <a:cubicBezTo>
                    <a:pt x="1322" y="2108"/>
                    <a:pt x="1334" y="2096"/>
                    <a:pt x="1346" y="2096"/>
                  </a:cubicBezTo>
                  <a:lnTo>
                    <a:pt x="1358" y="2096"/>
                  </a:lnTo>
                  <a:cubicBezTo>
                    <a:pt x="1382" y="2096"/>
                    <a:pt x="1382" y="2084"/>
                    <a:pt x="1394" y="2084"/>
                  </a:cubicBezTo>
                  <a:lnTo>
                    <a:pt x="1406" y="2084"/>
                  </a:lnTo>
                  <a:cubicBezTo>
                    <a:pt x="1418" y="2084"/>
                    <a:pt x="1442" y="2072"/>
                    <a:pt x="1453" y="2072"/>
                  </a:cubicBezTo>
                  <a:cubicBezTo>
                    <a:pt x="1465" y="2072"/>
                    <a:pt x="1477" y="2048"/>
                    <a:pt x="1501" y="2048"/>
                  </a:cubicBezTo>
                  <a:lnTo>
                    <a:pt x="1513" y="2048"/>
                  </a:lnTo>
                  <a:cubicBezTo>
                    <a:pt x="1525" y="2048"/>
                    <a:pt x="1525" y="2036"/>
                    <a:pt x="1537" y="2036"/>
                  </a:cubicBezTo>
                  <a:lnTo>
                    <a:pt x="1561" y="2036"/>
                  </a:lnTo>
                  <a:cubicBezTo>
                    <a:pt x="1573" y="2024"/>
                    <a:pt x="1584" y="2024"/>
                    <a:pt x="1596" y="2012"/>
                  </a:cubicBezTo>
                  <a:cubicBezTo>
                    <a:pt x="1894" y="1798"/>
                    <a:pt x="2073" y="1465"/>
                    <a:pt x="2073" y="1096"/>
                  </a:cubicBezTo>
                  <a:cubicBezTo>
                    <a:pt x="2180" y="488"/>
                    <a:pt x="1692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87" name="Google Shape;12587;p82"/>
          <p:cNvGrpSpPr/>
          <p:nvPr/>
        </p:nvGrpSpPr>
        <p:grpSpPr>
          <a:xfrm>
            <a:off x="10068660" y="2746770"/>
            <a:ext cx="368931" cy="444177"/>
            <a:chOff x="7576605" y="1983877"/>
            <a:chExt cx="276698" cy="333133"/>
          </a:xfrm>
          <a:solidFill>
            <a:schemeClr val="tx1"/>
          </a:solidFill>
        </p:grpSpPr>
        <p:sp>
          <p:nvSpPr>
            <p:cNvPr id="12588" name="Google Shape;12588;p82"/>
            <p:cNvSpPr/>
            <p:nvPr/>
          </p:nvSpPr>
          <p:spPr>
            <a:xfrm>
              <a:off x="7576605" y="1983877"/>
              <a:ext cx="276698" cy="333133"/>
            </a:xfrm>
            <a:custGeom>
              <a:avLst/>
              <a:gdLst/>
              <a:ahLst/>
              <a:cxnLst/>
              <a:rect l="l" t="t" r="r" b="b"/>
              <a:pathLst>
                <a:path w="8693" h="10466" extrusionOk="0">
                  <a:moveTo>
                    <a:pt x="417" y="1024"/>
                  </a:moveTo>
                  <a:cubicBezTo>
                    <a:pt x="655" y="1024"/>
                    <a:pt x="894" y="1143"/>
                    <a:pt x="1036" y="1358"/>
                  </a:cubicBezTo>
                  <a:lnTo>
                    <a:pt x="1156" y="1536"/>
                  </a:lnTo>
                  <a:cubicBezTo>
                    <a:pt x="1275" y="1715"/>
                    <a:pt x="1477" y="1822"/>
                    <a:pt x="1703" y="1822"/>
                  </a:cubicBezTo>
                  <a:lnTo>
                    <a:pt x="1703" y="2477"/>
                  </a:lnTo>
                  <a:cubicBezTo>
                    <a:pt x="1703" y="2941"/>
                    <a:pt x="1775" y="3406"/>
                    <a:pt x="1906" y="3834"/>
                  </a:cubicBezTo>
                  <a:cubicBezTo>
                    <a:pt x="1810" y="3763"/>
                    <a:pt x="1656" y="3703"/>
                    <a:pt x="1513" y="3644"/>
                  </a:cubicBezTo>
                  <a:cubicBezTo>
                    <a:pt x="1215" y="3525"/>
                    <a:pt x="894" y="3394"/>
                    <a:pt x="655" y="3144"/>
                  </a:cubicBezTo>
                  <a:cubicBezTo>
                    <a:pt x="394" y="2846"/>
                    <a:pt x="274" y="2417"/>
                    <a:pt x="274" y="1822"/>
                  </a:cubicBezTo>
                  <a:lnTo>
                    <a:pt x="274" y="1179"/>
                  </a:lnTo>
                  <a:cubicBezTo>
                    <a:pt x="274" y="1132"/>
                    <a:pt x="286" y="1108"/>
                    <a:pt x="322" y="1072"/>
                  </a:cubicBezTo>
                  <a:cubicBezTo>
                    <a:pt x="346" y="1048"/>
                    <a:pt x="394" y="1024"/>
                    <a:pt x="417" y="1024"/>
                  </a:cubicBezTo>
                  <a:close/>
                  <a:moveTo>
                    <a:pt x="8204" y="1024"/>
                  </a:moveTo>
                  <a:cubicBezTo>
                    <a:pt x="8252" y="1024"/>
                    <a:pt x="8275" y="1048"/>
                    <a:pt x="8311" y="1072"/>
                  </a:cubicBezTo>
                  <a:cubicBezTo>
                    <a:pt x="8335" y="1108"/>
                    <a:pt x="8359" y="1143"/>
                    <a:pt x="8359" y="1179"/>
                  </a:cubicBezTo>
                  <a:lnTo>
                    <a:pt x="8359" y="1822"/>
                  </a:lnTo>
                  <a:lnTo>
                    <a:pt x="8383" y="1822"/>
                  </a:lnTo>
                  <a:cubicBezTo>
                    <a:pt x="8383" y="2417"/>
                    <a:pt x="8252" y="2858"/>
                    <a:pt x="8002" y="3144"/>
                  </a:cubicBezTo>
                  <a:cubicBezTo>
                    <a:pt x="7775" y="3394"/>
                    <a:pt x="7466" y="3525"/>
                    <a:pt x="7144" y="3644"/>
                  </a:cubicBezTo>
                  <a:cubicBezTo>
                    <a:pt x="7002" y="3703"/>
                    <a:pt x="6871" y="3763"/>
                    <a:pt x="6716" y="3834"/>
                  </a:cubicBezTo>
                  <a:cubicBezTo>
                    <a:pt x="6847" y="3394"/>
                    <a:pt x="6930" y="2929"/>
                    <a:pt x="6930" y="2477"/>
                  </a:cubicBezTo>
                  <a:lnTo>
                    <a:pt x="6930" y="1822"/>
                  </a:lnTo>
                  <a:cubicBezTo>
                    <a:pt x="7144" y="1822"/>
                    <a:pt x="7359" y="1715"/>
                    <a:pt x="7478" y="1536"/>
                  </a:cubicBezTo>
                  <a:lnTo>
                    <a:pt x="7597" y="1358"/>
                  </a:lnTo>
                  <a:cubicBezTo>
                    <a:pt x="7728" y="1167"/>
                    <a:pt x="7966" y="1024"/>
                    <a:pt x="8204" y="1024"/>
                  </a:cubicBezTo>
                  <a:close/>
                  <a:moveTo>
                    <a:pt x="6954" y="334"/>
                  </a:moveTo>
                  <a:lnTo>
                    <a:pt x="6954" y="703"/>
                  </a:lnTo>
                  <a:lnTo>
                    <a:pt x="5632" y="703"/>
                  </a:lnTo>
                  <a:cubicBezTo>
                    <a:pt x="5537" y="703"/>
                    <a:pt x="5478" y="774"/>
                    <a:pt x="5478" y="846"/>
                  </a:cubicBezTo>
                  <a:cubicBezTo>
                    <a:pt x="5478" y="929"/>
                    <a:pt x="5561" y="1001"/>
                    <a:pt x="5632" y="1001"/>
                  </a:cubicBezTo>
                  <a:lnTo>
                    <a:pt x="6632" y="1001"/>
                  </a:lnTo>
                  <a:lnTo>
                    <a:pt x="6632" y="2477"/>
                  </a:lnTo>
                  <a:cubicBezTo>
                    <a:pt x="6632" y="3810"/>
                    <a:pt x="5989" y="5072"/>
                    <a:pt x="4906" y="5882"/>
                  </a:cubicBezTo>
                  <a:lnTo>
                    <a:pt x="4799" y="5954"/>
                  </a:lnTo>
                  <a:cubicBezTo>
                    <a:pt x="4763" y="5954"/>
                    <a:pt x="4739" y="5942"/>
                    <a:pt x="4704" y="5942"/>
                  </a:cubicBezTo>
                  <a:lnTo>
                    <a:pt x="3954" y="5942"/>
                  </a:lnTo>
                  <a:cubicBezTo>
                    <a:pt x="3918" y="5942"/>
                    <a:pt x="3894" y="5942"/>
                    <a:pt x="3858" y="5954"/>
                  </a:cubicBezTo>
                  <a:lnTo>
                    <a:pt x="3751" y="5882"/>
                  </a:lnTo>
                  <a:cubicBezTo>
                    <a:pt x="2668" y="5096"/>
                    <a:pt x="2025" y="3810"/>
                    <a:pt x="2025" y="2477"/>
                  </a:cubicBezTo>
                  <a:lnTo>
                    <a:pt x="2025" y="1001"/>
                  </a:lnTo>
                  <a:lnTo>
                    <a:pt x="4918" y="1001"/>
                  </a:lnTo>
                  <a:cubicBezTo>
                    <a:pt x="5001" y="1001"/>
                    <a:pt x="5061" y="929"/>
                    <a:pt x="5061" y="846"/>
                  </a:cubicBezTo>
                  <a:cubicBezTo>
                    <a:pt x="5061" y="774"/>
                    <a:pt x="4989" y="703"/>
                    <a:pt x="4918" y="703"/>
                  </a:cubicBezTo>
                  <a:lnTo>
                    <a:pt x="1715" y="703"/>
                  </a:lnTo>
                  <a:lnTo>
                    <a:pt x="1715" y="334"/>
                  </a:lnTo>
                  <a:close/>
                  <a:moveTo>
                    <a:pt x="4704" y="6263"/>
                  </a:moveTo>
                  <a:cubicBezTo>
                    <a:pt x="4763" y="6263"/>
                    <a:pt x="4811" y="6311"/>
                    <a:pt x="4811" y="6370"/>
                  </a:cubicBezTo>
                  <a:lnTo>
                    <a:pt x="4811" y="6477"/>
                  </a:lnTo>
                  <a:cubicBezTo>
                    <a:pt x="4811" y="6537"/>
                    <a:pt x="4763" y="6585"/>
                    <a:pt x="4704" y="6585"/>
                  </a:cubicBezTo>
                  <a:lnTo>
                    <a:pt x="3954" y="6585"/>
                  </a:lnTo>
                  <a:cubicBezTo>
                    <a:pt x="3882" y="6585"/>
                    <a:pt x="3846" y="6537"/>
                    <a:pt x="3846" y="6477"/>
                  </a:cubicBezTo>
                  <a:lnTo>
                    <a:pt x="3846" y="6370"/>
                  </a:lnTo>
                  <a:cubicBezTo>
                    <a:pt x="3846" y="6311"/>
                    <a:pt x="3882" y="6263"/>
                    <a:pt x="3954" y="6263"/>
                  </a:cubicBezTo>
                  <a:close/>
                  <a:moveTo>
                    <a:pt x="4513" y="6882"/>
                  </a:moveTo>
                  <a:lnTo>
                    <a:pt x="4513" y="8382"/>
                  </a:lnTo>
                  <a:lnTo>
                    <a:pt x="4156" y="8382"/>
                  </a:lnTo>
                  <a:lnTo>
                    <a:pt x="4156" y="6882"/>
                  </a:lnTo>
                  <a:close/>
                  <a:moveTo>
                    <a:pt x="5287" y="8692"/>
                  </a:moveTo>
                  <a:cubicBezTo>
                    <a:pt x="5394" y="8692"/>
                    <a:pt x="5478" y="8787"/>
                    <a:pt x="5478" y="8882"/>
                  </a:cubicBezTo>
                  <a:lnTo>
                    <a:pt x="5478" y="9061"/>
                  </a:lnTo>
                  <a:lnTo>
                    <a:pt x="4108" y="9061"/>
                  </a:lnTo>
                  <a:cubicBezTo>
                    <a:pt x="4025" y="9061"/>
                    <a:pt x="3965" y="9144"/>
                    <a:pt x="3965" y="9216"/>
                  </a:cubicBezTo>
                  <a:cubicBezTo>
                    <a:pt x="3965" y="9287"/>
                    <a:pt x="4037" y="9359"/>
                    <a:pt x="4108" y="9359"/>
                  </a:cubicBezTo>
                  <a:lnTo>
                    <a:pt x="6204" y="9359"/>
                  </a:lnTo>
                  <a:cubicBezTo>
                    <a:pt x="6228" y="9359"/>
                    <a:pt x="6240" y="9383"/>
                    <a:pt x="6251" y="9394"/>
                  </a:cubicBezTo>
                  <a:lnTo>
                    <a:pt x="6406" y="10133"/>
                  </a:lnTo>
                  <a:cubicBezTo>
                    <a:pt x="6406" y="10156"/>
                    <a:pt x="6406" y="10168"/>
                    <a:pt x="6382" y="10168"/>
                  </a:cubicBezTo>
                  <a:cubicBezTo>
                    <a:pt x="6382" y="10168"/>
                    <a:pt x="6370" y="10180"/>
                    <a:pt x="6359" y="10180"/>
                  </a:cubicBezTo>
                  <a:lnTo>
                    <a:pt x="2299" y="10180"/>
                  </a:lnTo>
                  <a:cubicBezTo>
                    <a:pt x="2287" y="10180"/>
                    <a:pt x="2263" y="10168"/>
                    <a:pt x="2263" y="10168"/>
                  </a:cubicBezTo>
                  <a:cubicBezTo>
                    <a:pt x="2263" y="10168"/>
                    <a:pt x="2251" y="10145"/>
                    <a:pt x="2251" y="10133"/>
                  </a:cubicBezTo>
                  <a:lnTo>
                    <a:pt x="2394" y="9394"/>
                  </a:lnTo>
                  <a:cubicBezTo>
                    <a:pt x="2394" y="9371"/>
                    <a:pt x="2418" y="9359"/>
                    <a:pt x="2441" y="9359"/>
                  </a:cubicBezTo>
                  <a:lnTo>
                    <a:pt x="3394" y="9359"/>
                  </a:lnTo>
                  <a:cubicBezTo>
                    <a:pt x="3489" y="9359"/>
                    <a:pt x="3549" y="9287"/>
                    <a:pt x="3549" y="9216"/>
                  </a:cubicBezTo>
                  <a:cubicBezTo>
                    <a:pt x="3549" y="9144"/>
                    <a:pt x="3477" y="9061"/>
                    <a:pt x="3394" y="9061"/>
                  </a:cubicBezTo>
                  <a:lnTo>
                    <a:pt x="3192" y="9061"/>
                  </a:lnTo>
                  <a:lnTo>
                    <a:pt x="3192" y="8882"/>
                  </a:lnTo>
                  <a:cubicBezTo>
                    <a:pt x="3192" y="8787"/>
                    <a:pt x="3275" y="8692"/>
                    <a:pt x="3382" y="8692"/>
                  </a:cubicBezTo>
                  <a:close/>
                  <a:moveTo>
                    <a:pt x="1715" y="0"/>
                  </a:moveTo>
                  <a:cubicBezTo>
                    <a:pt x="1548" y="0"/>
                    <a:pt x="1417" y="131"/>
                    <a:pt x="1417" y="298"/>
                  </a:cubicBezTo>
                  <a:lnTo>
                    <a:pt x="1417" y="703"/>
                  </a:lnTo>
                  <a:cubicBezTo>
                    <a:pt x="1417" y="870"/>
                    <a:pt x="1548" y="1001"/>
                    <a:pt x="1715" y="1001"/>
                  </a:cubicBezTo>
                  <a:lnTo>
                    <a:pt x="1751" y="1001"/>
                  </a:lnTo>
                  <a:lnTo>
                    <a:pt x="1751" y="1501"/>
                  </a:lnTo>
                  <a:cubicBezTo>
                    <a:pt x="1632" y="1501"/>
                    <a:pt x="1525" y="1441"/>
                    <a:pt x="1453" y="1334"/>
                  </a:cubicBezTo>
                  <a:lnTo>
                    <a:pt x="1334" y="1155"/>
                  </a:lnTo>
                  <a:cubicBezTo>
                    <a:pt x="1132" y="881"/>
                    <a:pt x="810" y="715"/>
                    <a:pt x="465" y="703"/>
                  </a:cubicBezTo>
                  <a:cubicBezTo>
                    <a:pt x="346" y="703"/>
                    <a:pt x="227" y="739"/>
                    <a:pt x="144" y="834"/>
                  </a:cubicBezTo>
                  <a:cubicBezTo>
                    <a:pt x="48" y="917"/>
                    <a:pt x="1" y="1036"/>
                    <a:pt x="1" y="1155"/>
                  </a:cubicBezTo>
                  <a:lnTo>
                    <a:pt x="1" y="1798"/>
                  </a:lnTo>
                  <a:cubicBezTo>
                    <a:pt x="1" y="3334"/>
                    <a:pt x="798" y="3656"/>
                    <a:pt x="1429" y="3918"/>
                  </a:cubicBezTo>
                  <a:cubicBezTo>
                    <a:pt x="1787" y="4060"/>
                    <a:pt x="2096" y="4180"/>
                    <a:pt x="2251" y="4489"/>
                  </a:cubicBezTo>
                  <a:cubicBezTo>
                    <a:pt x="2299" y="4584"/>
                    <a:pt x="2287" y="4656"/>
                    <a:pt x="2215" y="4715"/>
                  </a:cubicBezTo>
                  <a:cubicBezTo>
                    <a:pt x="2164" y="4767"/>
                    <a:pt x="2075" y="4806"/>
                    <a:pt x="1994" y="4806"/>
                  </a:cubicBezTo>
                  <a:cubicBezTo>
                    <a:pt x="1963" y="4806"/>
                    <a:pt x="1932" y="4800"/>
                    <a:pt x="1906" y="4787"/>
                  </a:cubicBezTo>
                  <a:cubicBezTo>
                    <a:pt x="1798" y="4751"/>
                    <a:pt x="1775" y="4608"/>
                    <a:pt x="1787" y="4489"/>
                  </a:cubicBezTo>
                  <a:cubicBezTo>
                    <a:pt x="1787" y="4406"/>
                    <a:pt x="1727" y="4334"/>
                    <a:pt x="1644" y="4334"/>
                  </a:cubicBezTo>
                  <a:cubicBezTo>
                    <a:pt x="1548" y="4334"/>
                    <a:pt x="1477" y="4394"/>
                    <a:pt x="1477" y="4477"/>
                  </a:cubicBezTo>
                  <a:cubicBezTo>
                    <a:pt x="1477" y="4608"/>
                    <a:pt x="1489" y="4942"/>
                    <a:pt x="1787" y="5072"/>
                  </a:cubicBezTo>
                  <a:cubicBezTo>
                    <a:pt x="1846" y="5108"/>
                    <a:pt x="1929" y="5120"/>
                    <a:pt x="2001" y="5120"/>
                  </a:cubicBezTo>
                  <a:cubicBezTo>
                    <a:pt x="2168" y="5120"/>
                    <a:pt x="2322" y="5061"/>
                    <a:pt x="2441" y="4930"/>
                  </a:cubicBezTo>
                  <a:cubicBezTo>
                    <a:pt x="2465" y="4906"/>
                    <a:pt x="2477" y="4894"/>
                    <a:pt x="2477" y="4882"/>
                  </a:cubicBezTo>
                  <a:cubicBezTo>
                    <a:pt x="2775" y="5346"/>
                    <a:pt x="3156" y="5763"/>
                    <a:pt x="3608" y="6096"/>
                  </a:cubicBezTo>
                  <a:lnTo>
                    <a:pt x="3632" y="6120"/>
                  </a:lnTo>
                  <a:cubicBezTo>
                    <a:pt x="3596" y="6180"/>
                    <a:pt x="3573" y="6251"/>
                    <a:pt x="3573" y="6323"/>
                  </a:cubicBezTo>
                  <a:lnTo>
                    <a:pt x="3573" y="6430"/>
                  </a:lnTo>
                  <a:cubicBezTo>
                    <a:pt x="3573" y="6620"/>
                    <a:pt x="3715" y="6775"/>
                    <a:pt x="3870" y="6835"/>
                  </a:cubicBezTo>
                  <a:lnTo>
                    <a:pt x="3870" y="8347"/>
                  </a:lnTo>
                  <a:lnTo>
                    <a:pt x="3394" y="8347"/>
                  </a:lnTo>
                  <a:cubicBezTo>
                    <a:pt x="3108" y="8347"/>
                    <a:pt x="2894" y="8573"/>
                    <a:pt x="2894" y="8859"/>
                  </a:cubicBezTo>
                  <a:lnTo>
                    <a:pt x="2894" y="9037"/>
                  </a:lnTo>
                  <a:lnTo>
                    <a:pt x="2453" y="9037"/>
                  </a:lnTo>
                  <a:cubicBezTo>
                    <a:pt x="2299" y="9037"/>
                    <a:pt x="2144" y="9156"/>
                    <a:pt x="2120" y="9311"/>
                  </a:cubicBezTo>
                  <a:lnTo>
                    <a:pt x="1965" y="10061"/>
                  </a:lnTo>
                  <a:cubicBezTo>
                    <a:pt x="1953" y="10168"/>
                    <a:pt x="1965" y="10264"/>
                    <a:pt x="2037" y="10347"/>
                  </a:cubicBezTo>
                  <a:cubicBezTo>
                    <a:pt x="2096" y="10418"/>
                    <a:pt x="2203" y="10466"/>
                    <a:pt x="2310" y="10466"/>
                  </a:cubicBezTo>
                  <a:lnTo>
                    <a:pt x="6370" y="10466"/>
                  </a:lnTo>
                  <a:cubicBezTo>
                    <a:pt x="6478" y="10466"/>
                    <a:pt x="6585" y="10418"/>
                    <a:pt x="6644" y="10347"/>
                  </a:cubicBezTo>
                  <a:cubicBezTo>
                    <a:pt x="6704" y="10264"/>
                    <a:pt x="6728" y="10168"/>
                    <a:pt x="6716" y="10061"/>
                  </a:cubicBezTo>
                  <a:lnTo>
                    <a:pt x="6561" y="9311"/>
                  </a:lnTo>
                  <a:cubicBezTo>
                    <a:pt x="6537" y="9156"/>
                    <a:pt x="6382" y="9037"/>
                    <a:pt x="6228" y="9037"/>
                  </a:cubicBezTo>
                  <a:lnTo>
                    <a:pt x="5787" y="9037"/>
                  </a:lnTo>
                  <a:lnTo>
                    <a:pt x="5787" y="8859"/>
                  </a:lnTo>
                  <a:cubicBezTo>
                    <a:pt x="5787" y="8573"/>
                    <a:pt x="5573" y="8347"/>
                    <a:pt x="5287" y="8347"/>
                  </a:cubicBezTo>
                  <a:lnTo>
                    <a:pt x="4811" y="8347"/>
                  </a:lnTo>
                  <a:lnTo>
                    <a:pt x="4811" y="6835"/>
                  </a:lnTo>
                  <a:cubicBezTo>
                    <a:pt x="4989" y="6787"/>
                    <a:pt x="5108" y="6620"/>
                    <a:pt x="5108" y="6430"/>
                  </a:cubicBezTo>
                  <a:lnTo>
                    <a:pt x="5108" y="6323"/>
                  </a:lnTo>
                  <a:cubicBezTo>
                    <a:pt x="5108" y="6251"/>
                    <a:pt x="5073" y="6180"/>
                    <a:pt x="5049" y="6120"/>
                  </a:cubicBezTo>
                  <a:lnTo>
                    <a:pt x="5073" y="6096"/>
                  </a:lnTo>
                  <a:cubicBezTo>
                    <a:pt x="5537" y="5763"/>
                    <a:pt x="5906" y="5358"/>
                    <a:pt x="6204" y="4882"/>
                  </a:cubicBezTo>
                  <a:cubicBezTo>
                    <a:pt x="6228" y="4894"/>
                    <a:pt x="6228" y="4906"/>
                    <a:pt x="6240" y="4930"/>
                  </a:cubicBezTo>
                  <a:cubicBezTo>
                    <a:pt x="6359" y="5049"/>
                    <a:pt x="6525" y="5120"/>
                    <a:pt x="6680" y="5120"/>
                  </a:cubicBezTo>
                  <a:cubicBezTo>
                    <a:pt x="6763" y="5120"/>
                    <a:pt x="6835" y="5108"/>
                    <a:pt x="6894" y="5072"/>
                  </a:cubicBezTo>
                  <a:cubicBezTo>
                    <a:pt x="7192" y="4942"/>
                    <a:pt x="7204" y="4608"/>
                    <a:pt x="7204" y="4477"/>
                  </a:cubicBezTo>
                  <a:cubicBezTo>
                    <a:pt x="7204" y="4394"/>
                    <a:pt x="7132" y="4334"/>
                    <a:pt x="7037" y="4334"/>
                  </a:cubicBezTo>
                  <a:cubicBezTo>
                    <a:pt x="6954" y="4334"/>
                    <a:pt x="6894" y="4406"/>
                    <a:pt x="6894" y="4489"/>
                  </a:cubicBezTo>
                  <a:cubicBezTo>
                    <a:pt x="6894" y="4596"/>
                    <a:pt x="6882" y="4727"/>
                    <a:pt x="6775" y="4787"/>
                  </a:cubicBezTo>
                  <a:cubicBezTo>
                    <a:pt x="6749" y="4800"/>
                    <a:pt x="6718" y="4806"/>
                    <a:pt x="6687" y="4806"/>
                  </a:cubicBezTo>
                  <a:cubicBezTo>
                    <a:pt x="6606" y="4806"/>
                    <a:pt x="6517" y="4767"/>
                    <a:pt x="6466" y="4715"/>
                  </a:cubicBezTo>
                  <a:cubicBezTo>
                    <a:pt x="6406" y="4656"/>
                    <a:pt x="6382" y="4584"/>
                    <a:pt x="6430" y="4489"/>
                  </a:cubicBezTo>
                  <a:cubicBezTo>
                    <a:pt x="6585" y="4191"/>
                    <a:pt x="6894" y="4060"/>
                    <a:pt x="7252" y="3918"/>
                  </a:cubicBezTo>
                  <a:cubicBezTo>
                    <a:pt x="7894" y="3656"/>
                    <a:pt x="8680" y="3334"/>
                    <a:pt x="8680" y="1798"/>
                  </a:cubicBezTo>
                  <a:lnTo>
                    <a:pt x="8680" y="1155"/>
                  </a:lnTo>
                  <a:cubicBezTo>
                    <a:pt x="8692" y="1048"/>
                    <a:pt x="8633" y="941"/>
                    <a:pt x="8561" y="846"/>
                  </a:cubicBezTo>
                  <a:cubicBezTo>
                    <a:pt x="8478" y="762"/>
                    <a:pt x="8347" y="715"/>
                    <a:pt x="8240" y="715"/>
                  </a:cubicBezTo>
                  <a:cubicBezTo>
                    <a:pt x="7894" y="715"/>
                    <a:pt x="7561" y="881"/>
                    <a:pt x="7371" y="1179"/>
                  </a:cubicBezTo>
                  <a:lnTo>
                    <a:pt x="7252" y="1358"/>
                  </a:lnTo>
                  <a:cubicBezTo>
                    <a:pt x="7180" y="1465"/>
                    <a:pt x="7073" y="1524"/>
                    <a:pt x="6954" y="1524"/>
                  </a:cubicBezTo>
                  <a:lnTo>
                    <a:pt x="6954" y="1012"/>
                  </a:lnTo>
                  <a:lnTo>
                    <a:pt x="6990" y="1012"/>
                  </a:lnTo>
                  <a:cubicBezTo>
                    <a:pt x="7144" y="1012"/>
                    <a:pt x="7287" y="881"/>
                    <a:pt x="7287" y="715"/>
                  </a:cubicBezTo>
                  <a:lnTo>
                    <a:pt x="7287" y="298"/>
                  </a:lnTo>
                  <a:cubicBezTo>
                    <a:pt x="7287" y="131"/>
                    <a:pt x="7144" y="0"/>
                    <a:pt x="6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9" name="Google Shape;12589;p82"/>
            <p:cNvSpPr/>
            <p:nvPr/>
          </p:nvSpPr>
          <p:spPr>
            <a:xfrm>
              <a:off x="7670981" y="2041871"/>
              <a:ext cx="87182" cy="83076"/>
            </a:xfrm>
            <a:custGeom>
              <a:avLst/>
              <a:gdLst/>
              <a:ahLst/>
              <a:cxnLst/>
              <a:rect l="l" t="t" r="r" b="b"/>
              <a:pathLst>
                <a:path w="2739" h="2610" extrusionOk="0">
                  <a:moveTo>
                    <a:pt x="1334" y="476"/>
                  </a:moveTo>
                  <a:lnTo>
                    <a:pt x="1572" y="953"/>
                  </a:lnTo>
                  <a:cubicBezTo>
                    <a:pt x="1608" y="1012"/>
                    <a:pt x="1655" y="1036"/>
                    <a:pt x="1715" y="1048"/>
                  </a:cubicBezTo>
                  <a:lnTo>
                    <a:pt x="2251" y="1131"/>
                  </a:lnTo>
                  <a:lnTo>
                    <a:pt x="1893" y="1500"/>
                  </a:lnTo>
                  <a:cubicBezTo>
                    <a:pt x="1846" y="1548"/>
                    <a:pt x="1834" y="1607"/>
                    <a:pt x="1834" y="1667"/>
                  </a:cubicBezTo>
                  <a:lnTo>
                    <a:pt x="1917" y="2203"/>
                  </a:lnTo>
                  <a:lnTo>
                    <a:pt x="1441" y="1941"/>
                  </a:lnTo>
                  <a:cubicBezTo>
                    <a:pt x="1417" y="1929"/>
                    <a:pt x="1381" y="1929"/>
                    <a:pt x="1358" y="1929"/>
                  </a:cubicBezTo>
                  <a:cubicBezTo>
                    <a:pt x="1322" y="1929"/>
                    <a:pt x="1298" y="1929"/>
                    <a:pt x="1262" y="1941"/>
                  </a:cubicBezTo>
                  <a:lnTo>
                    <a:pt x="786" y="2203"/>
                  </a:lnTo>
                  <a:lnTo>
                    <a:pt x="786" y="2203"/>
                  </a:lnTo>
                  <a:lnTo>
                    <a:pt x="881" y="1667"/>
                  </a:lnTo>
                  <a:cubicBezTo>
                    <a:pt x="893" y="1607"/>
                    <a:pt x="869" y="1548"/>
                    <a:pt x="822" y="1500"/>
                  </a:cubicBezTo>
                  <a:lnTo>
                    <a:pt x="429" y="1131"/>
                  </a:lnTo>
                  <a:lnTo>
                    <a:pt x="965" y="1048"/>
                  </a:lnTo>
                  <a:cubicBezTo>
                    <a:pt x="1024" y="1036"/>
                    <a:pt x="1084" y="1012"/>
                    <a:pt x="1108" y="953"/>
                  </a:cubicBezTo>
                  <a:lnTo>
                    <a:pt x="1334" y="476"/>
                  </a:lnTo>
                  <a:close/>
                  <a:moveTo>
                    <a:pt x="1370" y="0"/>
                  </a:moveTo>
                  <a:cubicBezTo>
                    <a:pt x="1298" y="0"/>
                    <a:pt x="1239" y="36"/>
                    <a:pt x="1203" y="95"/>
                  </a:cubicBezTo>
                  <a:lnTo>
                    <a:pt x="881" y="750"/>
                  </a:lnTo>
                  <a:lnTo>
                    <a:pt x="167" y="857"/>
                  </a:lnTo>
                  <a:cubicBezTo>
                    <a:pt x="96" y="869"/>
                    <a:pt x="36" y="917"/>
                    <a:pt x="12" y="976"/>
                  </a:cubicBezTo>
                  <a:cubicBezTo>
                    <a:pt x="0" y="1048"/>
                    <a:pt x="12" y="1107"/>
                    <a:pt x="60" y="1167"/>
                  </a:cubicBezTo>
                  <a:lnTo>
                    <a:pt x="584" y="1679"/>
                  </a:lnTo>
                  <a:lnTo>
                    <a:pt x="465" y="2393"/>
                  </a:lnTo>
                  <a:cubicBezTo>
                    <a:pt x="453" y="2465"/>
                    <a:pt x="477" y="2524"/>
                    <a:pt x="536" y="2572"/>
                  </a:cubicBezTo>
                  <a:cubicBezTo>
                    <a:pt x="568" y="2597"/>
                    <a:pt x="603" y="2609"/>
                    <a:pt x="638" y="2609"/>
                  </a:cubicBezTo>
                  <a:cubicBezTo>
                    <a:pt x="669" y="2609"/>
                    <a:pt x="699" y="2600"/>
                    <a:pt x="727" y="2584"/>
                  </a:cubicBezTo>
                  <a:lnTo>
                    <a:pt x="1370" y="2238"/>
                  </a:lnTo>
                  <a:lnTo>
                    <a:pt x="2012" y="2584"/>
                  </a:lnTo>
                  <a:cubicBezTo>
                    <a:pt x="2036" y="2596"/>
                    <a:pt x="2072" y="2596"/>
                    <a:pt x="2096" y="2596"/>
                  </a:cubicBezTo>
                  <a:cubicBezTo>
                    <a:pt x="2143" y="2596"/>
                    <a:pt x="2179" y="2584"/>
                    <a:pt x="2203" y="2572"/>
                  </a:cubicBezTo>
                  <a:cubicBezTo>
                    <a:pt x="2262" y="2524"/>
                    <a:pt x="2298" y="2465"/>
                    <a:pt x="2274" y="2393"/>
                  </a:cubicBezTo>
                  <a:lnTo>
                    <a:pt x="2155" y="1679"/>
                  </a:lnTo>
                  <a:lnTo>
                    <a:pt x="2679" y="1167"/>
                  </a:lnTo>
                  <a:cubicBezTo>
                    <a:pt x="2727" y="1107"/>
                    <a:pt x="2739" y="1048"/>
                    <a:pt x="2727" y="976"/>
                  </a:cubicBezTo>
                  <a:cubicBezTo>
                    <a:pt x="2715" y="905"/>
                    <a:pt x="2655" y="857"/>
                    <a:pt x="2572" y="857"/>
                  </a:cubicBezTo>
                  <a:lnTo>
                    <a:pt x="1858" y="750"/>
                  </a:lnTo>
                  <a:lnTo>
                    <a:pt x="1536" y="95"/>
                  </a:lnTo>
                  <a:cubicBezTo>
                    <a:pt x="1500" y="36"/>
                    <a:pt x="144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90" name="Google Shape;12590;p82"/>
          <p:cNvGrpSpPr/>
          <p:nvPr/>
        </p:nvGrpSpPr>
        <p:grpSpPr>
          <a:xfrm>
            <a:off x="1104611" y="2735652"/>
            <a:ext cx="449779" cy="471465"/>
            <a:chOff x="853568" y="1975538"/>
            <a:chExt cx="337334" cy="353599"/>
          </a:xfrm>
          <a:solidFill>
            <a:schemeClr val="tx1"/>
          </a:solidFill>
        </p:grpSpPr>
        <p:sp>
          <p:nvSpPr>
            <p:cNvPr id="12591" name="Google Shape;12591;p82"/>
            <p:cNvSpPr/>
            <p:nvPr/>
          </p:nvSpPr>
          <p:spPr>
            <a:xfrm>
              <a:off x="853568" y="1975538"/>
              <a:ext cx="337334" cy="353599"/>
            </a:xfrm>
            <a:custGeom>
              <a:avLst/>
              <a:gdLst/>
              <a:ahLst/>
              <a:cxnLst/>
              <a:rect l="l" t="t" r="r" b="b"/>
              <a:pathLst>
                <a:path w="10598" h="11109" extrusionOk="0">
                  <a:moveTo>
                    <a:pt x="8180" y="322"/>
                  </a:moveTo>
                  <a:lnTo>
                    <a:pt x="5823" y="3596"/>
                  </a:lnTo>
                  <a:lnTo>
                    <a:pt x="5501" y="3132"/>
                  </a:lnTo>
                  <a:lnTo>
                    <a:pt x="7502" y="322"/>
                  </a:lnTo>
                  <a:close/>
                  <a:moveTo>
                    <a:pt x="9252" y="322"/>
                  </a:moveTo>
                  <a:lnTo>
                    <a:pt x="6371" y="4346"/>
                  </a:lnTo>
                  <a:lnTo>
                    <a:pt x="6049" y="3882"/>
                  </a:lnTo>
                  <a:lnTo>
                    <a:pt x="8597" y="322"/>
                  </a:lnTo>
                  <a:close/>
                  <a:moveTo>
                    <a:pt x="2072" y="322"/>
                  </a:moveTo>
                  <a:lnTo>
                    <a:pt x="4966" y="4358"/>
                  </a:lnTo>
                  <a:cubicBezTo>
                    <a:pt x="4906" y="4382"/>
                    <a:pt x="4859" y="4430"/>
                    <a:pt x="4811" y="4477"/>
                  </a:cubicBezTo>
                  <a:cubicBezTo>
                    <a:pt x="4750" y="4538"/>
                    <a:pt x="4652" y="4579"/>
                    <a:pt x="4557" y="4579"/>
                  </a:cubicBezTo>
                  <a:cubicBezTo>
                    <a:pt x="4521" y="4579"/>
                    <a:pt x="4486" y="4574"/>
                    <a:pt x="4454" y="4561"/>
                  </a:cubicBezTo>
                  <a:lnTo>
                    <a:pt x="1418" y="322"/>
                  </a:lnTo>
                  <a:close/>
                  <a:moveTo>
                    <a:pt x="3084" y="322"/>
                  </a:moveTo>
                  <a:lnTo>
                    <a:pt x="6121" y="4584"/>
                  </a:lnTo>
                  <a:cubicBezTo>
                    <a:pt x="6100" y="4589"/>
                    <a:pt x="6079" y="4591"/>
                    <a:pt x="6057" y="4591"/>
                  </a:cubicBezTo>
                  <a:cubicBezTo>
                    <a:pt x="5957" y="4591"/>
                    <a:pt x="5854" y="4546"/>
                    <a:pt x="5775" y="4477"/>
                  </a:cubicBezTo>
                  <a:cubicBezTo>
                    <a:pt x="5644" y="4346"/>
                    <a:pt x="5466" y="4287"/>
                    <a:pt x="5287" y="4287"/>
                  </a:cubicBezTo>
                  <a:lnTo>
                    <a:pt x="2453" y="334"/>
                  </a:lnTo>
                  <a:lnTo>
                    <a:pt x="3084" y="334"/>
                  </a:lnTo>
                  <a:lnTo>
                    <a:pt x="3084" y="322"/>
                  </a:lnTo>
                  <a:close/>
                  <a:moveTo>
                    <a:pt x="1013" y="322"/>
                  </a:moveTo>
                  <a:lnTo>
                    <a:pt x="4025" y="4537"/>
                  </a:lnTo>
                  <a:cubicBezTo>
                    <a:pt x="3858" y="4584"/>
                    <a:pt x="3716" y="4668"/>
                    <a:pt x="3608" y="4823"/>
                  </a:cubicBezTo>
                  <a:lnTo>
                    <a:pt x="394" y="322"/>
                  </a:lnTo>
                  <a:close/>
                  <a:moveTo>
                    <a:pt x="10216" y="322"/>
                  </a:moveTo>
                  <a:lnTo>
                    <a:pt x="7002" y="4823"/>
                  </a:lnTo>
                  <a:cubicBezTo>
                    <a:pt x="6906" y="4680"/>
                    <a:pt x="6775" y="4596"/>
                    <a:pt x="6633" y="4549"/>
                  </a:cubicBezTo>
                  <a:lnTo>
                    <a:pt x="9645" y="322"/>
                  </a:lnTo>
                  <a:close/>
                  <a:moveTo>
                    <a:pt x="5268" y="4599"/>
                  </a:moveTo>
                  <a:cubicBezTo>
                    <a:pt x="5362" y="4599"/>
                    <a:pt x="5454" y="4638"/>
                    <a:pt x="5525" y="4715"/>
                  </a:cubicBezTo>
                  <a:cubicBezTo>
                    <a:pt x="5652" y="4842"/>
                    <a:pt x="5822" y="4911"/>
                    <a:pt x="5994" y="4911"/>
                  </a:cubicBezTo>
                  <a:cubicBezTo>
                    <a:pt x="6081" y="4911"/>
                    <a:pt x="6168" y="4894"/>
                    <a:pt x="6252" y="4858"/>
                  </a:cubicBezTo>
                  <a:cubicBezTo>
                    <a:pt x="6295" y="4843"/>
                    <a:pt x="6338" y="4836"/>
                    <a:pt x="6380" y="4836"/>
                  </a:cubicBezTo>
                  <a:cubicBezTo>
                    <a:pt x="6534" y="4836"/>
                    <a:pt x="6672" y="4932"/>
                    <a:pt x="6728" y="5073"/>
                  </a:cubicBezTo>
                  <a:cubicBezTo>
                    <a:pt x="6728" y="5084"/>
                    <a:pt x="6752" y="5096"/>
                    <a:pt x="6752" y="5120"/>
                  </a:cubicBezTo>
                  <a:cubicBezTo>
                    <a:pt x="6823" y="5311"/>
                    <a:pt x="6954" y="5382"/>
                    <a:pt x="6954" y="5382"/>
                  </a:cubicBezTo>
                  <a:cubicBezTo>
                    <a:pt x="7109" y="5454"/>
                    <a:pt x="7240" y="5513"/>
                    <a:pt x="7371" y="5513"/>
                  </a:cubicBezTo>
                  <a:cubicBezTo>
                    <a:pt x="7561" y="5537"/>
                    <a:pt x="7728" y="5692"/>
                    <a:pt x="7716" y="5906"/>
                  </a:cubicBezTo>
                  <a:cubicBezTo>
                    <a:pt x="7704" y="6168"/>
                    <a:pt x="7847" y="6430"/>
                    <a:pt x="8085" y="6561"/>
                  </a:cubicBezTo>
                  <a:cubicBezTo>
                    <a:pt x="8264" y="6644"/>
                    <a:pt x="8335" y="6870"/>
                    <a:pt x="8252" y="7049"/>
                  </a:cubicBezTo>
                  <a:cubicBezTo>
                    <a:pt x="8133" y="7287"/>
                    <a:pt x="8157" y="7585"/>
                    <a:pt x="8323" y="7799"/>
                  </a:cubicBezTo>
                  <a:cubicBezTo>
                    <a:pt x="8442" y="7954"/>
                    <a:pt x="8430" y="8180"/>
                    <a:pt x="8264" y="8311"/>
                  </a:cubicBezTo>
                  <a:cubicBezTo>
                    <a:pt x="8061" y="8490"/>
                    <a:pt x="7966" y="8763"/>
                    <a:pt x="8026" y="9025"/>
                  </a:cubicBezTo>
                  <a:cubicBezTo>
                    <a:pt x="8073" y="9228"/>
                    <a:pt x="7966" y="9430"/>
                    <a:pt x="7776" y="9478"/>
                  </a:cubicBezTo>
                  <a:cubicBezTo>
                    <a:pt x="7502" y="9549"/>
                    <a:pt x="7311" y="9775"/>
                    <a:pt x="7264" y="10026"/>
                  </a:cubicBezTo>
                  <a:cubicBezTo>
                    <a:pt x="7242" y="10196"/>
                    <a:pt x="7087" y="10329"/>
                    <a:pt x="6909" y="10329"/>
                  </a:cubicBezTo>
                  <a:cubicBezTo>
                    <a:pt x="6889" y="10329"/>
                    <a:pt x="6868" y="10327"/>
                    <a:pt x="6847" y="10323"/>
                  </a:cubicBezTo>
                  <a:cubicBezTo>
                    <a:pt x="6809" y="10316"/>
                    <a:pt x="6770" y="10313"/>
                    <a:pt x="6732" y="10313"/>
                  </a:cubicBezTo>
                  <a:cubicBezTo>
                    <a:pt x="6508" y="10313"/>
                    <a:pt x="6290" y="10429"/>
                    <a:pt x="6168" y="10633"/>
                  </a:cubicBezTo>
                  <a:cubicBezTo>
                    <a:pt x="6100" y="10740"/>
                    <a:pt x="5977" y="10802"/>
                    <a:pt x="5854" y="10802"/>
                  </a:cubicBezTo>
                  <a:cubicBezTo>
                    <a:pt x="5785" y="10802"/>
                    <a:pt x="5716" y="10783"/>
                    <a:pt x="5656" y="10740"/>
                  </a:cubicBezTo>
                  <a:cubicBezTo>
                    <a:pt x="5537" y="10668"/>
                    <a:pt x="5418" y="10633"/>
                    <a:pt x="5287" y="10633"/>
                  </a:cubicBezTo>
                  <a:cubicBezTo>
                    <a:pt x="5156" y="10633"/>
                    <a:pt x="5025" y="10668"/>
                    <a:pt x="4918" y="10740"/>
                  </a:cubicBezTo>
                  <a:cubicBezTo>
                    <a:pt x="4858" y="10779"/>
                    <a:pt x="4788" y="10797"/>
                    <a:pt x="4719" y="10797"/>
                  </a:cubicBezTo>
                  <a:cubicBezTo>
                    <a:pt x="4596" y="10797"/>
                    <a:pt x="4475" y="10739"/>
                    <a:pt x="4406" y="10633"/>
                  </a:cubicBezTo>
                  <a:cubicBezTo>
                    <a:pt x="4275" y="10437"/>
                    <a:pt x="4035" y="10320"/>
                    <a:pt x="3794" y="10320"/>
                  </a:cubicBezTo>
                  <a:cubicBezTo>
                    <a:pt x="3772" y="10320"/>
                    <a:pt x="3750" y="10321"/>
                    <a:pt x="3727" y="10323"/>
                  </a:cubicBezTo>
                  <a:cubicBezTo>
                    <a:pt x="3708" y="10327"/>
                    <a:pt x="3688" y="10329"/>
                    <a:pt x="3668" y="10329"/>
                  </a:cubicBezTo>
                  <a:cubicBezTo>
                    <a:pt x="3497" y="10329"/>
                    <a:pt x="3332" y="10196"/>
                    <a:pt x="3311" y="10026"/>
                  </a:cubicBezTo>
                  <a:cubicBezTo>
                    <a:pt x="3263" y="9764"/>
                    <a:pt x="3073" y="9537"/>
                    <a:pt x="2799" y="9478"/>
                  </a:cubicBezTo>
                  <a:cubicBezTo>
                    <a:pt x="2608" y="9418"/>
                    <a:pt x="2489" y="9228"/>
                    <a:pt x="2549" y="9025"/>
                  </a:cubicBezTo>
                  <a:cubicBezTo>
                    <a:pt x="2620" y="8763"/>
                    <a:pt x="2537" y="8490"/>
                    <a:pt x="2311" y="8311"/>
                  </a:cubicBezTo>
                  <a:cubicBezTo>
                    <a:pt x="2168" y="8180"/>
                    <a:pt x="2132" y="7954"/>
                    <a:pt x="2251" y="7799"/>
                  </a:cubicBezTo>
                  <a:cubicBezTo>
                    <a:pt x="2418" y="7585"/>
                    <a:pt x="2442" y="7287"/>
                    <a:pt x="2322" y="7049"/>
                  </a:cubicBezTo>
                  <a:cubicBezTo>
                    <a:pt x="2239" y="6870"/>
                    <a:pt x="2311" y="6644"/>
                    <a:pt x="2489" y="6561"/>
                  </a:cubicBezTo>
                  <a:cubicBezTo>
                    <a:pt x="2727" y="6442"/>
                    <a:pt x="2882" y="6192"/>
                    <a:pt x="2858" y="5906"/>
                  </a:cubicBezTo>
                  <a:cubicBezTo>
                    <a:pt x="2846" y="5715"/>
                    <a:pt x="3013" y="5537"/>
                    <a:pt x="3204" y="5513"/>
                  </a:cubicBezTo>
                  <a:cubicBezTo>
                    <a:pt x="3418" y="5501"/>
                    <a:pt x="3608" y="5394"/>
                    <a:pt x="3727" y="5215"/>
                  </a:cubicBezTo>
                  <a:lnTo>
                    <a:pt x="3727" y="5204"/>
                  </a:lnTo>
                  <a:cubicBezTo>
                    <a:pt x="3751" y="5156"/>
                    <a:pt x="3787" y="5120"/>
                    <a:pt x="3799" y="5073"/>
                  </a:cubicBezTo>
                  <a:cubicBezTo>
                    <a:pt x="3854" y="4925"/>
                    <a:pt x="3995" y="4835"/>
                    <a:pt x="4145" y="4835"/>
                  </a:cubicBezTo>
                  <a:cubicBezTo>
                    <a:pt x="4188" y="4835"/>
                    <a:pt x="4232" y="4842"/>
                    <a:pt x="4275" y="4858"/>
                  </a:cubicBezTo>
                  <a:cubicBezTo>
                    <a:pt x="4355" y="4889"/>
                    <a:pt x="4438" y="4903"/>
                    <a:pt x="4521" y="4903"/>
                  </a:cubicBezTo>
                  <a:cubicBezTo>
                    <a:pt x="4698" y="4903"/>
                    <a:pt x="4872" y="4837"/>
                    <a:pt x="5001" y="4715"/>
                  </a:cubicBezTo>
                  <a:cubicBezTo>
                    <a:pt x="5079" y="4638"/>
                    <a:pt x="5174" y="4599"/>
                    <a:pt x="5268" y="4599"/>
                  </a:cubicBezTo>
                  <a:close/>
                  <a:moveTo>
                    <a:pt x="298" y="0"/>
                  </a:moveTo>
                  <a:cubicBezTo>
                    <a:pt x="203" y="0"/>
                    <a:pt x="108" y="60"/>
                    <a:pt x="48" y="143"/>
                  </a:cubicBezTo>
                  <a:cubicBezTo>
                    <a:pt x="1" y="239"/>
                    <a:pt x="1" y="358"/>
                    <a:pt x="60" y="429"/>
                  </a:cubicBezTo>
                  <a:lnTo>
                    <a:pt x="3418" y="5096"/>
                  </a:lnTo>
                  <a:cubicBezTo>
                    <a:pt x="3358" y="5144"/>
                    <a:pt x="3275" y="5168"/>
                    <a:pt x="3204" y="5168"/>
                  </a:cubicBezTo>
                  <a:cubicBezTo>
                    <a:pt x="2834" y="5192"/>
                    <a:pt x="2537" y="5513"/>
                    <a:pt x="2549" y="5906"/>
                  </a:cubicBezTo>
                  <a:cubicBezTo>
                    <a:pt x="2549" y="6049"/>
                    <a:pt x="2477" y="6180"/>
                    <a:pt x="2358" y="6239"/>
                  </a:cubicBezTo>
                  <a:cubicBezTo>
                    <a:pt x="2013" y="6418"/>
                    <a:pt x="1882" y="6835"/>
                    <a:pt x="2061" y="7168"/>
                  </a:cubicBezTo>
                  <a:cubicBezTo>
                    <a:pt x="2120" y="7299"/>
                    <a:pt x="2108" y="7454"/>
                    <a:pt x="2013" y="7573"/>
                  </a:cubicBezTo>
                  <a:cubicBezTo>
                    <a:pt x="1775" y="7871"/>
                    <a:pt x="1822" y="8299"/>
                    <a:pt x="2120" y="8537"/>
                  </a:cubicBezTo>
                  <a:cubicBezTo>
                    <a:pt x="2215" y="8621"/>
                    <a:pt x="2275" y="8775"/>
                    <a:pt x="2239" y="8906"/>
                  </a:cubicBezTo>
                  <a:cubicBezTo>
                    <a:pt x="2132" y="9275"/>
                    <a:pt x="2358" y="9656"/>
                    <a:pt x="2727" y="9752"/>
                  </a:cubicBezTo>
                  <a:cubicBezTo>
                    <a:pt x="2858" y="9799"/>
                    <a:pt x="2965" y="9906"/>
                    <a:pt x="3001" y="10049"/>
                  </a:cubicBezTo>
                  <a:cubicBezTo>
                    <a:pt x="3056" y="10399"/>
                    <a:pt x="3361" y="10639"/>
                    <a:pt x="3697" y="10639"/>
                  </a:cubicBezTo>
                  <a:cubicBezTo>
                    <a:pt x="3727" y="10639"/>
                    <a:pt x="3757" y="10637"/>
                    <a:pt x="3787" y="10633"/>
                  </a:cubicBezTo>
                  <a:cubicBezTo>
                    <a:pt x="3799" y="10632"/>
                    <a:pt x="3811" y="10631"/>
                    <a:pt x="3823" y="10631"/>
                  </a:cubicBezTo>
                  <a:cubicBezTo>
                    <a:pt x="3953" y="10631"/>
                    <a:pt x="4079" y="10690"/>
                    <a:pt x="4144" y="10799"/>
                  </a:cubicBezTo>
                  <a:cubicBezTo>
                    <a:pt x="4274" y="10998"/>
                    <a:pt x="4502" y="11109"/>
                    <a:pt x="4731" y="11109"/>
                  </a:cubicBezTo>
                  <a:cubicBezTo>
                    <a:pt x="4858" y="11109"/>
                    <a:pt x="4986" y="11074"/>
                    <a:pt x="5097" y="11002"/>
                  </a:cubicBezTo>
                  <a:cubicBezTo>
                    <a:pt x="5156" y="10966"/>
                    <a:pt x="5228" y="10948"/>
                    <a:pt x="5299" y="10948"/>
                  </a:cubicBezTo>
                  <a:cubicBezTo>
                    <a:pt x="5370" y="10948"/>
                    <a:pt x="5442" y="10966"/>
                    <a:pt x="5501" y="11002"/>
                  </a:cubicBezTo>
                  <a:cubicBezTo>
                    <a:pt x="5621" y="11085"/>
                    <a:pt x="5740" y="11109"/>
                    <a:pt x="5871" y="11109"/>
                  </a:cubicBezTo>
                  <a:cubicBezTo>
                    <a:pt x="6097" y="11109"/>
                    <a:pt x="6311" y="11002"/>
                    <a:pt x="6454" y="10799"/>
                  </a:cubicBezTo>
                  <a:cubicBezTo>
                    <a:pt x="6519" y="10690"/>
                    <a:pt x="6645" y="10631"/>
                    <a:pt x="6775" y="10631"/>
                  </a:cubicBezTo>
                  <a:cubicBezTo>
                    <a:pt x="6787" y="10631"/>
                    <a:pt x="6799" y="10632"/>
                    <a:pt x="6811" y="10633"/>
                  </a:cubicBezTo>
                  <a:cubicBezTo>
                    <a:pt x="6848" y="10639"/>
                    <a:pt x="6884" y="10641"/>
                    <a:pt x="6920" y="10641"/>
                  </a:cubicBezTo>
                  <a:cubicBezTo>
                    <a:pt x="7248" y="10641"/>
                    <a:pt x="7543" y="10403"/>
                    <a:pt x="7597" y="10049"/>
                  </a:cubicBezTo>
                  <a:cubicBezTo>
                    <a:pt x="7621" y="9906"/>
                    <a:pt x="7728" y="9799"/>
                    <a:pt x="7859" y="9752"/>
                  </a:cubicBezTo>
                  <a:cubicBezTo>
                    <a:pt x="8240" y="9656"/>
                    <a:pt x="8442" y="9275"/>
                    <a:pt x="8359" y="8906"/>
                  </a:cubicBezTo>
                  <a:cubicBezTo>
                    <a:pt x="8323" y="8775"/>
                    <a:pt x="8371" y="8621"/>
                    <a:pt x="8478" y="8537"/>
                  </a:cubicBezTo>
                  <a:cubicBezTo>
                    <a:pt x="8776" y="8299"/>
                    <a:pt x="8811" y="7871"/>
                    <a:pt x="8573" y="7573"/>
                  </a:cubicBezTo>
                  <a:cubicBezTo>
                    <a:pt x="8490" y="7454"/>
                    <a:pt x="8478" y="7299"/>
                    <a:pt x="8538" y="7168"/>
                  </a:cubicBezTo>
                  <a:cubicBezTo>
                    <a:pt x="8692" y="6823"/>
                    <a:pt x="8561" y="6406"/>
                    <a:pt x="8240" y="6239"/>
                  </a:cubicBezTo>
                  <a:cubicBezTo>
                    <a:pt x="8097" y="6180"/>
                    <a:pt x="8026" y="6037"/>
                    <a:pt x="8037" y="5906"/>
                  </a:cubicBezTo>
                  <a:cubicBezTo>
                    <a:pt x="8061" y="5525"/>
                    <a:pt x="7776" y="5204"/>
                    <a:pt x="7383" y="5168"/>
                  </a:cubicBezTo>
                  <a:cubicBezTo>
                    <a:pt x="7311" y="5168"/>
                    <a:pt x="7240" y="5144"/>
                    <a:pt x="7180" y="5096"/>
                  </a:cubicBezTo>
                  <a:lnTo>
                    <a:pt x="10526" y="429"/>
                  </a:lnTo>
                  <a:cubicBezTo>
                    <a:pt x="10585" y="358"/>
                    <a:pt x="10597" y="251"/>
                    <a:pt x="10538" y="143"/>
                  </a:cubicBezTo>
                  <a:cubicBezTo>
                    <a:pt x="10490" y="60"/>
                    <a:pt x="10395" y="0"/>
                    <a:pt x="10288" y="0"/>
                  </a:cubicBezTo>
                  <a:lnTo>
                    <a:pt x="7478" y="0"/>
                  </a:lnTo>
                  <a:cubicBezTo>
                    <a:pt x="7383" y="0"/>
                    <a:pt x="7299" y="36"/>
                    <a:pt x="7252" y="120"/>
                  </a:cubicBezTo>
                  <a:lnTo>
                    <a:pt x="5287" y="2858"/>
                  </a:lnTo>
                  <a:lnTo>
                    <a:pt x="3335" y="120"/>
                  </a:lnTo>
                  <a:cubicBezTo>
                    <a:pt x="3299" y="36"/>
                    <a:pt x="3204" y="0"/>
                    <a:pt x="3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2" name="Google Shape;12592;p82"/>
            <p:cNvSpPr/>
            <p:nvPr/>
          </p:nvSpPr>
          <p:spPr>
            <a:xfrm>
              <a:off x="938458" y="2136979"/>
              <a:ext cx="166789" cy="76742"/>
            </a:xfrm>
            <a:custGeom>
              <a:avLst/>
              <a:gdLst/>
              <a:ahLst/>
              <a:cxnLst/>
              <a:rect l="l" t="t" r="r" b="b"/>
              <a:pathLst>
                <a:path w="5240" h="2411" extrusionOk="0">
                  <a:moveTo>
                    <a:pt x="2620" y="1"/>
                  </a:moveTo>
                  <a:cubicBezTo>
                    <a:pt x="2001" y="1"/>
                    <a:pt x="1370" y="227"/>
                    <a:pt x="894" y="643"/>
                  </a:cubicBezTo>
                  <a:cubicBezTo>
                    <a:pt x="417" y="1036"/>
                    <a:pt x="108" y="1608"/>
                    <a:pt x="13" y="2227"/>
                  </a:cubicBezTo>
                  <a:cubicBezTo>
                    <a:pt x="1" y="2322"/>
                    <a:pt x="60" y="2406"/>
                    <a:pt x="156" y="2406"/>
                  </a:cubicBezTo>
                  <a:lnTo>
                    <a:pt x="179" y="2406"/>
                  </a:lnTo>
                  <a:cubicBezTo>
                    <a:pt x="251" y="2406"/>
                    <a:pt x="334" y="2346"/>
                    <a:pt x="346" y="2275"/>
                  </a:cubicBezTo>
                  <a:cubicBezTo>
                    <a:pt x="429" y="1739"/>
                    <a:pt x="703" y="1251"/>
                    <a:pt x="1120" y="894"/>
                  </a:cubicBezTo>
                  <a:cubicBezTo>
                    <a:pt x="1537" y="536"/>
                    <a:pt x="2072" y="322"/>
                    <a:pt x="2620" y="322"/>
                  </a:cubicBezTo>
                  <a:cubicBezTo>
                    <a:pt x="3168" y="322"/>
                    <a:pt x="3704" y="524"/>
                    <a:pt x="4120" y="894"/>
                  </a:cubicBezTo>
                  <a:cubicBezTo>
                    <a:pt x="4537" y="1251"/>
                    <a:pt x="4811" y="1739"/>
                    <a:pt x="4894" y="2275"/>
                  </a:cubicBezTo>
                  <a:cubicBezTo>
                    <a:pt x="4904" y="2356"/>
                    <a:pt x="4975" y="2411"/>
                    <a:pt x="5040" y="2411"/>
                  </a:cubicBezTo>
                  <a:cubicBezTo>
                    <a:pt x="5051" y="2411"/>
                    <a:pt x="5062" y="2409"/>
                    <a:pt x="5073" y="2406"/>
                  </a:cubicBezTo>
                  <a:cubicBezTo>
                    <a:pt x="5180" y="2394"/>
                    <a:pt x="5240" y="2322"/>
                    <a:pt x="5228" y="2227"/>
                  </a:cubicBezTo>
                  <a:cubicBezTo>
                    <a:pt x="5132" y="1620"/>
                    <a:pt x="4823" y="1060"/>
                    <a:pt x="4347" y="643"/>
                  </a:cubicBezTo>
                  <a:cubicBezTo>
                    <a:pt x="3870" y="227"/>
                    <a:pt x="326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3" name="Google Shape;12593;p82"/>
            <p:cNvSpPr/>
            <p:nvPr/>
          </p:nvSpPr>
          <p:spPr>
            <a:xfrm>
              <a:off x="938840" y="2227377"/>
              <a:ext cx="166407" cy="76774"/>
            </a:xfrm>
            <a:custGeom>
              <a:avLst/>
              <a:gdLst/>
              <a:ahLst/>
              <a:cxnLst/>
              <a:rect l="l" t="t" r="r" b="b"/>
              <a:pathLst>
                <a:path w="5228" h="2412" extrusionOk="0">
                  <a:moveTo>
                    <a:pt x="193" y="1"/>
                  </a:moveTo>
                  <a:cubicBezTo>
                    <a:pt x="181" y="1"/>
                    <a:pt x="168" y="3"/>
                    <a:pt x="155" y="6"/>
                  </a:cubicBezTo>
                  <a:cubicBezTo>
                    <a:pt x="60" y="18"/>
                    <a:pt x="1" y="101"/>
                    <a:pt x="24" y="197"/>
                  </a:cubicBezTo>
                  <a:cubicBezTo>
                    <a:pt x="108" y="804"/>
                    <a:pt x="417" y="1375"/>
                    <a:pt x="894" y="1768"/>
                  </a:cubicBezTo>
                  <a:cubicBezTo>
                    <a:pt x="1370" y="2185"/>
                    <a:pt x="1989" y="2411"/>
                    <a:pt x="2608" y="2411"/>
                  </a:cubicBezTo>
                  <a:cubicBezTo>
                    <a:pt x="3239" y="2411"/>
                    <a:pt x="3858" y="2185"/>
                    <a:pt x="4335" y="1768"/>
                  </a:cubicBezTo>
                  <a:cubicBezTo>
                    <a:pt x="4811" y="1375"/>
                    <a:pt x="5120" y="804"/>
                    <a:pt x="5216" y="185"/>
                  </a:cubicBezTo>
                  <a:cubicBezTo>
                    <a:pt x="5228" y="101"/>
                    <a:pt x="5168" y="18"/>
                    <a:pt x="5085" y="6"/>
                  </a:cubicBezTo>
                  <a:cubicBezTo>
                    <a:pt x="5070" y="3"/>
                    <a:pt x="5056" y="1"/>
                    <a:pt x="5043" y="1"/>
                  </a:cubicBezTo>
                  <a:cubicBezTo>
                    <a:pt x="4966" y="1"/>
                    <a:pt x="4906" y="56"/>
                    <a:pt x="4906" y="137"/>
                  </a:cubicBezTo>
                  <a:cubicBezTo>
                    <a:pt x="4811" y="673"/>
                    <a:pt x="4549" y="1161"/>
                    <a:pt x="4132" y="1518"/>
                  </a:cubicBezTo>
                  <a:cubicBezTo>
                    <a:pt x="3715" y="1875"/>
                    <a:pt x="3180" y="2090"/>
                    <a:pt x="2620" y="2090"/>
                  </a:cubicBezTo>
                  <a:cubicBezTo>
                    <a:pt x="2072" y="2090"/>
                    <a:pt x="1537" y="1887"/>
                    <a:pt x="1120" y="1518"/>
                  </a:cubicBezTo>
                  <a:cubicBezTo>
                    <a:pt x="703" y="1161"/>
                    <a:pt x="441" y="673"/>
                    <a:pt x="346" y="137"/>
                  </a:cubicBezTo>
                  <a:cubicBezTo>
                    <a:pt x="336" y="56"/>
                    <a:pt x="265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4" name="Google Shape;12594;p82"/>
            <p:cNvSpPr/>
            <p:nvPr/>
          </p:nvSpPr>
          <p:spPr>
            <a:xfrm>
              <a:off x="1007052" y="2185106"/>
              <a:ext cx="19003" cy="70153"/>
            </a:xfrm>
            <a:custGeom>
              <a:avLst/>
              <a:gdLst/>
              <a:ahLst/>
              <a:cxnLst/>
              <a:rect l="l" t="t" r="r" b="b"/>
              <a:pathLst>
                <a:path w="597" h="2204" extrusionOk="0">
                  <a:moveTo>
                    <a:pt x="453" y="1"/>
                  </a:moveTo>
                  <a:cubicBezTo>
                    <a:pt x="418" y="1"/>
                    <a:pt x="394" y="24"/>
                    <a:pt x="382" y="36"/>
                  </a:cubicBezTo>
                  <a:lnTo>
                    <a:pt x="60" y="334"/>
                  </a:lnTo>
                  <a:cubicBezTo>
                    <a:pt x="25" y="358"/>
                    <a:pt x="1" y="405"/>
                    <a:pt x="1" y="453"/>
                  </a:cubicBezTo>
                  <a:cubicBezTo>
                    <a:pt x="1" y="513"/>
                    <a:pt x="48" y="584"/>
                    <a:pt x="108" y="584"/>
                  </a:cubicBezTo>
                  <a:cubicBezTo>
                    <a:pt x="120" y="584"/>
                    <a:pt x="156" y="572"/>
                    <a:pt x="167" y="560"/>
                  </a:cubicBezTo>
                  <a:lnTo>
                    <a:pt x="275" y="417"/>
                  </a:lnTo>
                  <a:lnTo>
                    <a:pt x="275" y="2108"/>
                  </a:lnTo>
                  <a:cubicBezTo>
                    <a:pt x="275" y="2179"/>
                    <a:pt x="346" y="2203"/>
                    <a:pt x="441" y="2203"/>
                  </a:cubicBezTo>
                  <a:cubicBezTo>
                    <a:pt x="513" y="2203"/>
                    <a:pt x="596" y="2179"/>
                    <a:pt x="596" y="2108"/>
                  </a:cubicBezTo>
                  <a:lnTo>
                    <a:pt x="596" y="96"/>
                  </a:lnTo>
                  <a:cubicBezTo>
                    <a:pt x="584" y="48"/>
                    <a:pt x="513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95" name="Google Shape;12595;p82"/>
          <p:cNvGrpSpPr/>
          <p:nvPr/>
        </p:nvGrpSpPr>
        <p:grpSpPr>
          <a:xfrm>
            <a:off x="3644257" y="2781104"/>
            <a:ext cx="436113" cy="369440"/>
            <a:chOff x="2770052" y="2009628"/>
            <a:chExt cx="327085" cy="277080"/>
          </a:xfrm>
          <a:solidFill>
            <a:schemeClr val="tx1"/>
          </a:solidFill>
        </p:grpSpPr>
        <p:sp>
          <p:nvSpPr>
            <p:cNvPr id="12596" name="Google Shape;12596;p82"/>
            <p:cNvSpPr/>
            <p:nvPr/>
          </p:nvSpPr>
          <p:spPr>
            <a:xfrm>
              <a:off x="2770052" y="2023537"/>
              <a:ext cx="327085" cy="263170"/>
            </a:xfrm>
            <a:custGeom>
              <a:avLst/>
              <a:gdLst/>
              <a:ahLst/>
              <a:cxnLst/>
              <a:rect l="l" t="t" r="r" b="b"/>
              <a:pathLst>
                <a:path w="10276" h="8268" extrusionOk="0">
                  <a:moveTo>
                    <a:pt x="6251" y="2267"/>
                  </a:moveTo>
                  <a:lnTo>
                    <a:pt x="7061" y="2541"/>
                  </a:lnTo>
                  <a:cubicBezTo>
                    <a:pt x="7073" y="2544"/>
                    <a:pt x="7086" y="2545"/>
                    <a:pt x="7098" y="2545"/>
                  </a:cubicBezTo>
                  <a:cubicBezTo>
                    <a:pt x="7136" y="2545"/>
                    <a:pt x="7174" y="2532"/>
                    <a:pt x="7192" y="2505"/>
                  </a:cubicBezTo>
                  <a:lnTo>
                    <a:pt x="7454" y="2314"/>
                  </a:lnTo>
                  <a:lnTo>
                    <a:pt x="9240" y="4660"/>
                  </a:lnTo>
                  <a:lnTo>
                    <a:pt x="8978" y="4874"/>
                  </a:lnTo>
                  <a:cubicBezTo>
                    <a:pt x="8966" y="4862"/>
                    <a:pt x="8942" y="4839"/>
                    <a:pt x="8930" y="4839"/>
                  </a:cubicBezTo>
                  <a:lnTo>
                    <a:pt x="5811" y="3148"/>
                  </a:lnTo>
                  <a:lnTo>
                    <a:pt x="5930" y="2969"/>
                  </a:lnTo>
                  <a:cubicBezTo>
                    <a:pt x="5978" y="2898"/>
                    <a:pt x="5966" y="2803"/>
                    <a:pt x="5894" y="2755"/>
                  </a:cubicBezTo>
                  <a:cubicBezTo>
                    <a:pt x="5864" y="2742"/>
                    <a:pt x="5834" y="2735"/>
                    <a:pt x="5806" y="2735"/>
                  </a:cubicBezTo>
                  <a:cubicBezTo>
                    <a:pt x="5756" y="2735"/>
                    <a:pt x="5710" y="2757"/>
                    <a:pt x="5680" y="2803"/>
                  </a:cubicBezTo>
                  <a:lnTo>
                    <a:pt x="5358" y="3326"/>
                  </a:lnTo>
                  <a:cubicBezTo>
                    <a:pt x="5335" y="3350"/>
                    <a:pt x="5323" y="3374"/>
                    <a:pt x="5323" y="3398"/>
                  </a:cubicBezTo>
                  <a:lnTo>
                    <a:pt x="5323" y="4684"/>
                  </a:lnTo>
                  <a:cubicBezTo>
                    <a:pt x="5323" y="4946"/>
                    <a:pt x="5097" y="5172"/>
                    <a:pt x="4835" y="5172"/>
                  </a:cubicBezTo>
                  <a:cubicBezTo>
                    <a:pt x="4561" y="5172"/>
                    <a:pt x="4346" y="4946"/>
                    <a:pt x="4346" y="4684"/>
                  </a:cubicBezTo>
                  <a:lnTo>
                    <a:pt x="4346" y="3410"/>
                  </a:lnTo>
                  <a:lnTo>
                    <a:pt x="4620" y="2267"/>
                  </a:lnTo>
                  <a:close/>
                  <a:moveTo>
                    <a:pt x="2680" y="1767"/>
                  </a:moveTo>
                  <a:lnTo>
                    <a:pt x="2918" y="1898"/>
                  </a:lnTo>
                  <a:lnTo>
                    <a:pt x="941" y="5303"/>
                  </a:lnTo>
                  <a:lnTo>
                    <a:pt x="703" y="5172"/>
                  </a:lnTo>
                  <a:lnTo>
                    <a:pt x="2680" y="1767"/>
                  </a:lnTo>
                  <a:close/>
                  <a:moveTo>
                    <a:pt x="3180" y="4743"/>
                  </a:moveTo>
                  <a:cubicBezTo>
                    <a:pt x="3287" y="4743"/>
                    <a:pt x="3370" y="4779"/>
                    <a:pt x="3442" y="4874"/>
                  </a:cubicBezTo>
                  <a:cubicBezTo>
                    <a:pt x="3561" y="5017"/>
                    <a:pt x="3525" y="5231"/>
                    <a:pt x="3370" y="5339"/>
                  </a:cubicBezTo>
                  <a:lnTo>
                    <a:pt x="2322" y="6112"/>
                  </a:lnTo>
                  <a:cubicBezTo>
                    <a:pt x="2262" y="6150"/>
                    <a:pt x="2194" y="6169"/>
                    <a:pt x="2127" y="6169"/>
                  </a:cubicBezTo>
                  <a:cubicBezTo>
                    <a:pt x="2023" y="6169"/>
                    <a:pt x="1923" y="6123"/>
                    <a:pt x="1858" y="6029"/>
                  </a:cubicBezTo>
                  <a:cubicBezTo>
                    <a:pt x="1751" y="5886"/>
                    <a:pt x="1787" y="5672"/>
                    <a:pt x="1929" y="5565"/>
                  </a:cubicBezTo>
                  <a:lnTo>
                    <a:pt x="2989" y="4803"/>
                  </a:lnTo>
                  <a:cubicBezTo>
                    <a:pt x="3049" y="4755"/>
                    <a:pt x="3120" y="4743"/>
                    <a:pt x="3180" y="4743"/>
                  </a:cubicBezTo>
                  <a:close/>
                  <a:moveTo>
                    <a:pt x="3775" y="5493"/>
                  </a:moveTo>
                  <a:cubicBezTo>
                    <a:pt x="3870" y="5493"/>
                    <a:pt x="3954" y="5553"/>
                    <a:pt x="4013" y="5636"/>
                  </a:cubicBezTo>
                  <a:cubicBezTo>
                    <a:pt x="4132" y="5779"/>
                    <a:pt x="4085" y="5993"/>
                    <a:pt x="3942" y="6089"/>
                  </a:cubicBezTo>
                  <a:lnTo>
                    <a:pt x="3132" y="6708"/>
                  </a:lnTo>
                  <a:cubicBezTo>
                    <a:pt x="3076" y="6745"/>
                    <a:pt x="3013" y="6764"/>
                    <a:pt x="2949" y="6764"/>
                  </a:cubicBezTo>
                  <a:cubicBezTo>
                    <a:pt x="2851" y="6764"/>
                    <a:pt x="2752" y="6718"/>
                    <a:pt x="2680" y="6624"/>
                  </a:cubicBezTo>
                  <a:cubicBezTo>
                    <a:pt x="2572" y="6482"/>
                    <a:pt x="2596" y="6255"/>
                    <a:pt x="2751" y="6148"/>
                  </a:cubicBezTo>
                  <a:lnTo>
                    <a:pt x="3537" y="5589"/>
                  </a:lnTo>
                  <a:cubicBezTo>
                    <a:pt x="3573" y="5565"/>
                    <a:pt x="3596" y="5541"/>
                    <a:pt x="3620" y="5529"/>
                  </a:cubicBezTo>
                  <a:cubicBezTo>
                    <a:pt x="3668" y="5517"/>
                    <a:pt x="3715" y="5493"/>
                    <a:pt x="3775" y="5493"/>
                  </a:cubicBezTo>
                  <a:close/>
                  <a:moveTo>
                    <a:pt x="4359" y="6281"/>
                  </a:moveTo>
                  <a:cubicBezTo>
                    <a:pt x="4454" y="6281"/>
                    <a:pt x="4550" y="6321"/>
                    <a:pt x="4620" y="6398"/>
                  </a:cubicBezTo>
                  <a:cubicBezTo>
                    <a:pt x="4739" y="6553"/>
                    <a:pt x="4704" y="6755"/>
                    <a:pt x="4549" y="6863"/>
                  </a:cubicBezTo>
                  <a:lnTo>
                    <a:pt x="3954" y="7303"/>
                  </a:lnTo>
                  <a:cubicBezTo>
                    <a:pt x="3898" y="7331"/>
                    <a:pt x="3829" y="7358"/>
                    <a:pt x="3767" y="7358"/>
                  </a:cubicBezTo>
                  <a:cubicBezTo>
                    <a:pt x="3749" y="7358"/>
                    <a:pt x="3732" y="7356"/>
                    <a:pt x="3715" y="7351"/>
                  </a:cubicBezTo>
                  <a:cubicBezTo>
                    <a:pt x="3620" y="7339"/>
                    <a:pt x="3549" y="7303"/>
                    <a:pt x="3513" y="7220"/>
                  </a:cubicBezTo>
                  <a:cubicBezTo>
                    <a:pt x="3406" y="7077"/>
                    <a:pt x="3430" y="6863"/>
                    <a:pt x="3584" y="6755"/>
                  </a:cubicBezTo>
                  <a:lnTo>
                    <a:pt x="4144" y="6363"/>
                  </a:lnTo>
                  <a:lnTo>
                    <a:pt x="4168" y="6339"/>
                  </a:lnTo>
                  <a:cubicBezTo>
                    <a:pt x="4226" y="6300"/>
                    <a:pt x="4292" y="6281"/>
                    <a:pt x="4359" y="6281"/>
                  </a:cubicBezTo>
                  <a:close/>
                  <a:moveTo>
                    <a:pt x="2870" y="2553"/>
                  </a:moveTo>
                  <a:lnTo>
                    <a:pt x="3156" y="2707"/>
                  </a:lnTo>
                  <a:cubicBezTo>
                    <a:pt x="3173" y="2725"/>
                    <a:pt x="3197" y="2736"/>
                    <a:pt x="3218" y="2736"/>
                  </a:cubicBezTo>
                  <a:cubicBezTo>
                    <a:pt x="3226" y="2736"/>
                    <a:pt x="3233" y="2734"/>
                    <a:pt x="3239" y="2731"/>
                  </a:cubicBezTo>
                  <a:lnTo>
                    <a:pt x="3942" y="2636"/>
                  </a:lnTo>
                  <a:lnTo>
                    <a:pt x="4192" y="2743"/>
                  </a:lnTo>
                  <a:lnTo>
                    <a:pt x="4049" y="3338"/>
                  </a:lnTo>
                  <a:lnTo>
                    <a:pt x="4049" y="3362"/>
                  </a:lnTo>
                  <a:lnTo>
                    <a:pt x="4049" y="4648"/>
                  </a:lnTo>
                  <a:cubicBezTo>
                    <a:pt x="4049" y="5077"/>
                    <a:pt x="4406" y="5434"/>
                    <a:pt x="4835" y="5434"/>
                  </a:cubicBezTo>
                  <a:cubicBezTo>
                    <a:pt x="5263" y="5434"/>
                    <a:pt x="5620" y="5077"/>
                    <a:pt x="5620" y="4648"/>
                  </a:cubicBezTo>
                  <a:lnTo>
                    <a:pt x="5620" y="3410"/>
                  </a:lnTo>
                  <a:lnTo>
                    <a:pt x="5656" y="3362"/>
                  </a:lnTo>
                  <a:lnTo>
                    <a:pt x="8776" y="5065"/>
                  </a:lnTo>
                  <a:cubicBezTo>
                    <a:pt x="8942" y="5184"/>
                    <a:pt x="9002" y="5374"/>
                    <a:pt x="8907" y="5541"/>
                  </a:cubicBezTo>
                  <a:cubicBezTo>
                    <a:pt x="8850" y="5654"/>
                    <a:pt x="8745" y="5717"/>
                    <a:pt x="8631" y="5717"/>
                  </a:cubicBezTo>
                  <a:cubicBezTo>
                    <a:pt x="8576" y="5717"/>
                    <a:pt x="8520" y="5703"/>
                    <a:pt x="8466" y="5672"/>
                  </a:cubicBezTo>
                  <a:lnTo>
                    <a:pt x="6740" y="4743"/>
                  </a:lnTo>
                  <a:cubicBezTo>
                    <a:pt x="6711" y="4727"/>
                    <a:pt x="6682" y="4719"/>
                    <a:pt x="6655" y="4719"/>
                  </a:cubicBezTo>
                  <a:cubicBezTo>
                    <a:pt x="6603" y="4719"/>
                    <a:pt x="6557" y="4748"/>
                    <a:pt x="6525" y="4803"/>
                  </a:cubicBezTo>
                  <a:cubicBezTo>
                    <a:pt x="6490" y="4874"/>
                    <a:pt x="6513" y="4958"/>
                    <a:pt x="6585" y="5005"/>
                  </a:cubicBezTo>
                  <a:lnTo>
                    <a:pt x="8037" y="5791"/>
                  </a:lnTo>
                  <a:cubicBezTo>
                    <a:pt x="8192" y="5886"/>
                    <a:pt x="8252" y="6077"/>
                    <a:pt x="8168" y="6243"/>
                  </a:cubicBezTo>
                  <a:cubicBezTo>
                    <a:pt x="8104" y="6356"/>
                    <a:pt x="7996" y="6415"/>
                    <a:pt x="7881" y="6415"/>
                  </a:cubicBezTo>
                  <a:cubicBezTo>
                    <a:pt x="7826" y="6415"/>
                    <a:pt x="7770" y="6401"/>
                    <a:pt x="7716" y="6374"/>
                  </a:cubicBezTo>
                  <a:lnTo>
                    <a:pt x="6251" y="5565"/>
                  </a:lnTo>
                  <a:cubicBezTo>
                    <a:pt x="6226" y="5554"/>
                    <a:pt x="6200" y="5548"/>
                    <a:pt x="6175" y="5548"/>
                  </a:cubicBezTo>
                  <a:cubicBezTo>
                    <a:pt x="6120" y="5548"/>
                    <a:pt x="6070" y="5575"/>
                    <a:pt x="6037" y="5624"/>
                  </a:cubicBezTo>
                  <a:cubicBezTo>
                    <a:pt x="5990" y="5708"/>
                    <a:pt x="6025" y="5791"/>
                    <a:pt x="6097" y="5839"/>
                  </a:cubicBezTo>
                  <a:lnTo>
                    <a:pt x="7287" y="6493"/>
                  </a:lnTo>
                  <a:cubicBezTo>
                    <a:pt x="7454" y="6577"/>
                    <a:pt x="7514" y="6779"/>
                    <a:pt x="7418" y="6934"/>
                  </a:cubicBezTo>
                  <a:cubicBezTo>
                    <a:pt x="7360" y="7050"/>
                    <a:pt x="7250" y="7114"/>
                    <a:pt x="7132" y="7114"/>
                  </a:cubicBezTo>
                  <a:cubicBezTo>
                    <a:pt x="7081" y="7114"/>
                    <a:pt x="7028" y="7102"/>
                    <a:pt x="6978" y="7077"/>
                  </a:cubicBezTo>
                  <a:lnTo>
                    <a:pt x="5728" y="6386"/>
                  </a:lnTo>
                  <a:cubicBezTo>
                    <a:pt x="5705" y="6371"/>
                    <a:pt x="5680" y="6365"/>
                    <a:pt x="5655" y="6365"/>
                  </a:cubicBezTo>
                  <a:cubicBezTo>
                    <a:pt x="5601" y="6365"/>
                    <a:pt x="5546" y="6397"/>
                    <a:pt x="5513" y="6446"/>
                  </a:cubicBezTo>
                  <a:cubicBezTo>
                    <a:pt x="5478" y="6517"/>
                    <a:pt x="5501" y="6613"/>
                    <a:pt x="5573" y="6660"/>
                  </a:cubicBezTo>
                  <a:lnTo>
                    <a:pt x="6549" y="7172"/>
                  </a:lnTo>
                  <a:cubicBezTo>
                    <a:pt x="6704" y="7267"/>
                    <a:pt x="6763" y="7458"/>
                    <a:pt x="6680" y="7625"/>
                  </a:cubicBezTo>
                  <a:cubicBezTo>
                    <a:pt x="6616" y="7737"/>
                    <a:pt x="6508" y="7801"/>
                    <a:pt x="6393" y="7801"/>
                  </a:cubicBezTo>
                  <a:cubicBezTo>
                    <a:pt x="6338" y="7801"/>
                    <a:pt x="6282" y="7786"/>
                    <a:pt x="6228" y="7756"/>
                  </a:cubicBezTo>
                  <a:lnTo>
                    <a:pt x="5549" y="7386"/>
                  </a:lnTo>
                  <a:cubicBezTo>
                    <a:pt x="5549" y="7255"/>
                    <a:pt x="5501" y="7101"/>
                    <a:pt x="5406" y="6994"/>
                  </a:cubicBezTo>
                  <a:cubicBezTo>
                    <a:pt x="5299" y="6851"/>
                    <a:pt x="5132" y="6755"/>
                    <a:pt x="4954" y="6744"/>
                  </a:cubicBezTo>
                  <a:lnTo>
                    <a:pt x="4954" y="6696"/>
                  </a:lnTo>
                  <a:cubicBezTo>
                    <a:pt x="4977" y="6541"/>
                    <a:pt x="4930" y="6363"/>
                    <a:pt x="4835" y="6220"/>
                  </a:cubicBezTo>
                  <a:cubicBezTo>
                    <a:pt x="4716" y="6077"/>
                    <a:pt x="4549" y="5982"/>
                    <a:pt x="4370" y="5970"/>
                  </a:cubicBezTo>
                  <a:lnTo>
                    <a:pt x="4370" y="5922"/>
                  </a:lnTo>
                  <a:cubicBezTo>
                    <a:pt x="4406" y="5767"/>
                    <a:pt x="4358" y="5589"/>
                    <a:pt x="4251" y="5446"/>
                  </a:cubicBezTo>
                  <a:cubicBezTo>
                    <a:pt x="4132" y="5303"/>
                    <a:pt x="3965" y="5208"/>
                    <a:pt x="3787" y="5196"/>
                  </a:cubicBezTo>
                  <a:lnTo>
                    <a:pt x="3787" y="5148"/>
                  </a:lnTo>
                  <a:cubicBezTo>
                    <a:pt x="3823" y="4993"/>
                    <a:pt x="3775" y="4815"/>
                    <a:pt x="3668" y="4672"/>
                  </a:cubicBezTo>
                  <a:cubicBezTo>
                    <a:pt x="3547" y="4516"/>
                    <a:pt x="3359" y="4432"/>
                    <a:pt x="3172" y="4432"/>
                  </a:cubicBezTo>
                  <a:cubicBezTo>
                    <a:pt x="3044" y="4432"/>
                    <a:pt x="2917" y="4471"/>
                    <a:pt x="2811" y="4553"/>
                  </a:cubicBezTo>
                  <a:lnTo>
                    <a:pt x="1763" y="5315"/>
                  </a:lnTo>
                  <a:lnTo>
                    <a:pt x="1394" y="5112"/>
                  </a:lnTo>
                  <a:lnTo>
                    <a:pt x="2870" y="2553"/>
                  </a:lnTo>
                  <a:close/>
                  <a:moveTo>
                    <a:pt x="4936" y="7026"/>
                  </a:moveTo>
                  <a:cubicBezTo>
                    <a:pt x="5036" y="7026"/>
                    <a:pt x="5132" y="7070"/>
                    <a:pt x="5204" y="7148"/>
                  </a:cubicBezTo>
                  <a:cubicBezTo>
                    <a:pt x="5251" y="7244"/>
                    <a:pt x="5275" y="7315"/>
                    <a:pt x="5263" y="7398"/>
                  </a:cubicBezTo>
                  <a:cubicBezTo>
                    <a:pt x="5251" y="7494"/>
                    <a:pt x="5204" y="7565"/>
                    <a:pt x="5132" y="7625"/>
                  </a:cubicBezTo>
                  <a:lnTo>
                    <a:pt x="4787" y="7875"/>
                  </a:lnTo>
                  <a:cubicBezTo>
                    <a:pt x="4729" y="7918"/>
                    <a:pt x="4658" y="7940"/>
                    <a:pt x="4588" y="7940"/>
                  </a:cubicBezTo>
                  <a:cubicBezTo>
                    <a:pt x="4487" y="7940"/>
                    <a:pt x="4386" y="7895"/>
                    <a:pt x="4323" y="7803"/>
                  </a:cubicBezTo>
                  <a:cubicBezTo>
                    <a:pt x="4215" y="7660"/>
                    <a:pt x="4251" y="7446"/>
                    <a:pt x="4406" y="7339"/>
                  </a:cubicBezTo>
                  <a:lnTo>
                    <a:pt x="4727" y="7101"/>
                  </a:lnTo>
                  <a:lnTo>
                    <a:pt x="4739" y="7089"/>
                  </a:lnTo>
                  <a:cubicBezTo>
                    <a:pt x="4802" y="7046"/>
                    <a:pt x="4870" y="7026"/>
                    <a:pt x="4936" y="7026"/>
                  </a:cubicBezTo>
                  <a:close/>
                  <a:moveTo>
                    <a:pt x="180" y="0"/>
                  </a:moveTo>
                  <a:cubicBezTo>
                    <a:pt x="125" y="0"/>
                    <a:pt x="69" y="27"/>
                    <a:pt x="36" y="76"/>
                  </a:cubicBezTo>
                  <a:cubicBezTo>
                    <a:pt x="1" y="159"/>
                    <a:pt x="24" y="243"/>
                    <a:pt x="96" y="290"/>
                  </a:cubicBezTo>
                  <a:lnTo>
                    <a:pt x="2382" y="1600"/>
                  </a:lnTo>
                  <a:lnTo>
                    <a:pt x="405" y="5005"/>
                  </a:lnTo>
                  <a:lnTo>
                    <a:pt x="251" y="4922"/>
                  </a:lnTo>
                  <a:cubicBezTo>
                    <a:pt x="221" y="4905"/>
                    <a:pt x="192" y="4897"/>
                    <a:pt x="164" y="4897"/>
                  </a:cubicBezTo>
                  <a:cubicBezTo>
                    <a:pt x="113" y="4897"/>
                    <a:pt x="67" y="4923"/>
                    <a:pt x="36" y="4969"/>
                  </a:cubicBezTo>
                  <a:cubicBezTo>
                    <a:pt x="1" y="5053"/>
                    <a:pt x="24" y="5136"/>
                    <a:pt x="96" y="5184"/>
                  </a:cubicBezTo>
                  <a:lnTo>
                    <a:pt x="882" y="5648"/>
                  </a:lnTo>
                  <a:cubicBezTo>
                    <a:pt x="908" y="5663"/>
                    <a:pt x="934" y="5670"/>
                    <a:pt x="959" y="5670"/>
                  </a:cubicBezTo>
                  <a:cubicBezTo>
                    <a:pt x="1014" y="5670"/>
                    <a:pt x="1063" y="5638"/>
                    <a:pt x="1096" y="5589"/>
                  </a:cubicBezTo>
                  <a:lnTo>
                    <a:pt x="1215" y="5398"/>
                  </a:lnTo>
                  <a:lnTo>
                    <a:pt x="1537" y="5565"/>
                  </a:lnTo>
                  <a:cubicBezTo>
                    <a:pt x="1441" y="5779"/>
                    <a:pt x="1453" y="6029"/>
                    <a:pt x="1584" y="6220"/>
                  </a:cubicBezTo>
                  <a:cubicBezTo>
                    <a:pt x="1703" y="6386"/>
                    <a:pt x="1894" y="6482"/>
                    <a:pt x="2096" y="6482"/>
                  </a:cubicBezTo>
                  <a:cubicBezTo>
                    <a:pt x="2156" y="6482"/>
                    <a:pt x="2227" y="6458"/>
                    <a:pt x="2287" y="6446"/>
                  </a:cubicBezTo>
                  <a:cubicBezTo>
                    <a:pt x="2287" y="6577"/>
                    <a:pt x="2334" y="6720"/>
                    <a:pt x="2406" y="6815"/>
                  </a:cubicBezTo>
                  <a:cubicBezTo>
                    <a:pt x="2525" y="6982"/>
                    <a:pt x="2715" y="7077"/>
                    <a:pt x="2906" y="7077"/>
                  </a:cubicBezTo>
                  <a:cubicBezTo>
                    <a:pt x="2965" y="7077"/>
                    <a:pt x="3049" y="7053"/>
                    <a:pt x="3108" y="7041"/>
                  </a:cubicBezTo>
                  <a:cubicBezTo>
                    <a:pt x="3108" y="7160"/>
                    <a:pt x="3144" y="7291"/>
                    <a:pt x="3227" y="7398"/>
                  </a:cubicBezTo>
                  <a:cubicBezTo>
                    <a:pt x="3323" y="7529"/>
                    <a:pt x="3465" y="7625"/>
                    <a:pt x="3644" y="7648"/>
                  </a:cubicBezTo>
                  <a:cubicBezTo>
                    <a:pt x="3668" y="7648"/>
                    <a:pt x="3715" y="7672"/>
                    <a:pt x="3739" y="7672"/>
                  </a:cubicBezTo>
                  <a:cubicBezTo>
                    <a:pt x="3799" y="7672"/>
                    <a:pt x="3882" y="7648"/>
                    <a:pt x="3942" y="7636"/>
                  </a:cubicBezTo>
                  <a:cubicBezTo>
                    <a:pt x="3942" y="7767"/>
                    <a:pt x="3977" y="7886"/>
                    <a:pt x="4061" y="7994"/>
                  </a:cubicBezTo>
                  <a:cubicBezTo>
                    <a:pt x="4156" y="8125"/>
                    <a:pt x="4299" y="8220"/>
                    <a:pt x="4477" y="8244"/>
                  </a:cubicBezTo>
                  <a:cubicBezTo>
                    <a:pt x="4501" y="8244"/>
                    <a:pt x="4549" y="8267"/>
                    <a:pt x="4573" y="8267"/>
                  </a:cubicBezTo>
                  <a:cubicBezTo>
                    <a:pt x="4716" y="8267"/>
                    <a:pt x="4835" y="8220"/>
                    <a:pt x="4954" y="8148"/>
                  </a:cubicBezTo>
                  <a:lnTo>
                    <a:pt x="5287" y="7886"/>
                  </a:lnTo>
                  <a:cubicBezTo>
                    <a:pt x="5370" y="7827"/>
                    <a:pt x="5430" y="7767"/>
                    <a:pt x="5466" y="7684"/>
                  </a:cubicBezTo>
                  <a:lnTo>
                    <a:pt x="6085" y="8029"/>
                  </a:lnTo>
                  <a:cubicBezTo>
                    <a:pt x="6168" y="8077"/>
                    <a:pt x="6275" y="8101"/>
                    <a:pt x="6382" y="8101"/>
                  </a:cubicBezTo>
                  <a:cubicBezTo>
                    <a:pt x="6442" y="8101"/>
                    <a:pt x="6501" y="8089"/>
                    <a:pt x="6561" y="8077"/>
                  </a:cubicBezTo>
                  <a:cubicBezTo>
                    <a:pt x="6716" y="8029"/>
                    <a:pt x="6859" y="7922"/>
                    <a:pt x="6930" y="7779"/>
                  </a:cubicBezTo>
                  <a:cubicBezTo>
                    <a:pt x="6990" y="7648"/>
                    <a:pt x="7013" y="7529"/>
                    <a:pt x="7002" y="7398"/>
                  </a:cubicBezTo>
                  <a:cubicBezTo>
                    <a:pt x="7049" y="7398"/>
                    <a:pt x="7073" y="7422"/>
                    <a:pt x="7121" y="7422"/>
                  </a:cubicBezTo>
                  <a:cubicBezTo>
                    <a:pt x="7347" y="7422"/>
                    <a:pt x="7573" y="7303"/>
                    <a:pt x="7668" y="7089"/>
                  </a:cubicBezTo>
                  <a:cubicBezTo>
                    <a:pt x="7728" y="6970"/>
                    <a:pt x="7764" y="6839"/>
                    <a:pt x="7752" y="6720"/>
                  </a:cubicBezTo>
                  <a:cubicBezTo>
                    <a:pt x="7787" y="6720"/>
                    <a:pt x="7823" y="6732"/>
                    <a:pt x="7871" y="6732"/>
                  </a:cubicBezTo>
                  <a:cubicBezTo>
                    <a:pt x="8085" y="6732"/>
                    <a:pt x="8311" y="6613"/>
                    <a:pt x="8418" y="6410"/>
                  </a:cubicBezTo>
                  <a:cubicBezTo>
                    <a:pt x="8478" y="6291"/>
                    <a:pt x="8502" y="6172"/>
                    <a:pt x="8490" y="6029"/>
                  </a:cubicBezTo>
                  <a:cubicBezTo>
                    <a:pt x="8537" y="6029"/>
                    <a:pt x="8561" y="6053"/>
                    <a:pt x="8609" y="6053"/>
                  </a:cubicBezTo>
                  <a:cubicBezTo>
                    <a:pt x="8668" y="6053"/>
                    <a:pt x="8728" y="6029"/>
                    <a:pt x="8787" y="6017"/>
                  </a:cubicBezTo>
                  <a:cubicBezTo>
                    <a:pt x="8954" y="5970"/>
                    <a:pt x="9085" y="5874"/>
                    <a:pt x="9157" y="5720"/>
                  </a:cubicBezTo>
                  <a:cubicBezTo>
                    <a:pt x="9240" y="5577"/>
                    <a:pt x="9264" y="5410"/>
                    <a:pt x="9204" y="5243"/>
                  </a:cubicBezTo>
                  <a:cubicBezTo>
                    <a:pt x="9192" y="5196"/>
                    <a:pt x="9180" y="5172"/>
                    <a:pt x="9157" y="5136"/>
                  </a:cubicBezTo>
                  <a:lnTo>
                    <a:pt x="9430" y="4946"/>
                  </a:lnTo>
                  <a:lnTo>
                    <a:pt x="9561" y="5124"/>
                  </a:lnTo>
                  <a:cubicBezTo>
                    <a:pt x="9591" y="5161"/>
                    <a:pt x="9644" y="5180"/>
                    <a:pt x="9694" y="5180"/>
                  </a:cubicBezTo>
                  <a:cubicBezTo>
                    <a:pt x="9724" y="5180"/>
                    <a:pt x="9753" y="5173"/>
                    <a:pt x="9776" y="5160"/>
                  </a:cubicBezTo>
                  <a:lnTo>
                    <a:pt x="10192" y="4827"/>
                  </a:lnTo>
                  <a:cubicBezTo>
                    <a:pt x="10264" y="4743"/>
                    <a:pt x="10276" y="4648"/>
                    <a:pt x="10240" y="4577"/>
                  </a:cubicBezTo>
                  <a:cubicBezTo>
                    <a:pt x="10210" y="4539"/>
                    <a:pt x="10157" y="4521"/>
                    <a:pt x="10107" y="4521"/>
                  </a:cubicBezTo>
                  <a:cubicBezTo>
                    <a:pt x="10077" y="4521"/>
                    <a:pt x="10048" y="4527"/>
                    <a:pt x="10026" y="4541"/>
                  </a:cubicBezTo>
                  <a:lnTo>
                    <a:pt x="9728" y="4779"/>
                  </a:lnTo>
                  <a:lnTo>
                    <a:pt x="7347" y="1671"/>
                  </a:lnTo>
                  <a:lnTo>
                    <a:pt x="8704" y="790"/>
                  </a:lnTo>
                  <a:cubicBezTo>
                    <a:pt x="8776" y="755"/>
                    <a:pt x="8787" y="659"/>
                    <a:pt x="8752" y="588"/>
                  </a:cubicBezTo>
                  <a:cubicBezTo>
                    <a:pt x="8721" y="542"/>
                    <a:pt x="8670" y="516"/>
                    <a:pt x="8619" y="516"/>
                  </a:cubicBezTo>
                  <a:cubicBezTo>
                    <a:pt x="8591" y="516"/>
                    <a:pt x="8563" y="523"/>
                    <a:pt x="8537" y="540"/>
                  </a:cubicBezTo>
                  <a:lnTo>
                    <a:pt x="7049" y="1493"/>
                  </a:lnTo>
                  <a:cubicBezTo>
                    <a:pt x="6978" y="1540"/>
                    <a:pt x="6966" y="1648"/>
                    <a:pt x="7002" y="1719"/>
                  </a:cubicBezTo>
                  <a:lnTo>
                    <a:pt x="7275" y="2076"/>
                  </a:lnTo>
                  <a:lnTo>
                    <a:pt x="7085" y="2219"/>
                  </a:lnTo>
                  <a:lnTo>
                    <a:pt x="6311" y="1969"/>
                  </a:lnTo>
                  <a:cubicBezTo>
                    <a:pt x="6287" y="1969"/>
                    <a:pt x="6275" y="1957"/>
                    <a:pt x="6263" y="1957"/>
                  </a:cubicBezTo>
                  <a:lnTo>
                    <a:pt x="4501" y="1957"/>
                  </a:lnTo>
                  <a:cubicBezTo>
                    <a:pt x="4430" y="1957"/>
                    <a:pt x="4370" y="2005"/>
                    <a:pt x="4358" y="2076"/>
                  </a:cubicBezTo>
                  <a:lnTo>
                    <a:pt x="4251" y="2481"/>
                  </a:lnTo>
                  <a:lnTo>
                    <a:pt x="4001" y="2374"/>
                  </a:lnTo>
                  <a:cubicBezTo>
                    <a:pt x="3965" y="2362"/>
                    <a:pt x="3954" y="2362"/>
                    <a:pt x="3930" y="2362"/>
                  </a:cubicBezTo>
                  <a:lnTo>
                    <a:pt x="3227" y="2433"/>
                  </a:lnTo>
                  <a:lnTo>
                    <a:pt x="2989" y="2302"/>
                  </a:lnTo>
                  <a:lnTo>
                    <a:pt x="3215" y="1910"/>
                  </a:lnTo>
                  <a:cubicBezTo>
                    <a:pt x="3251" y="1838"/>
                    <a:pt x="3227" y="1743"/>
                    <a:pt x="3156" y="1707"/>
                  </a:cubicBezTo>
                  <a:lnTo>
                    <a:pt x="251" y="16"/>
                  </a:lnTo>
                  <a:cubicBezTo>
                    <a:pt x="229" y="5"/>
                    <a:pt x="20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7" name="Google Shape;12597;p82"/>
            <p:cNvSpPr/>
            <p:nvPr/>
          </p:nvSpPr>
          <p:spPr>
            <a:xfrm>
              <a:off x="3059960" y="2009628"/>
              <a:ext cx="37177" cy="26960"/>
            </a:xfrm>
            <a:custGeom>
              <a:avLst/>
              <a:gdLst/>
              <a:ahLst/>
              <a:cxnLst/>
              <a:rect l="l" t="t" r="r" b="b"/>
              <a:pathLst>
                <a:path w="1168" h="847" extrusionOk="0">
                  <a:moveTo>
                    <a:pt x="999" y="0"/>
                  </a:moveTo>
                  <a:cubicBezTo>
                    <a:pt x="971" y="0"/>
                    <a:pt x="943" y="8"/>
                    <a:pt x="918" y="25"/>
                  </a:cubicBezTo>
                  <a:lnTo>
                    <a:pt x="84" y="561"/>
                  </a:lnTo>
                  <a:cubicBezTo>
                    <a:pt x="13" y="608"/>
                    <a:pt x="1" y="692"/>
                    <a:pt x="37" y="775"/>
                  </a:cubicBezTo>
                  <a:cubicBezTo>
                    <a:pt x="72" y="811"/>
                    <a:pt x="120" y="846"/>
                    <a:pt x="156" y="846"/>
                  </a:cubicBezTo>
                  <a:cubicBezTo>
                    <a:pt x="191" y="846"/>
                    <a:pt x="215" y="823"/>
                    <a:pt x="239" y="811"/>
                  </a:cubicBezTo>
                  <a:lnTo>
                    <a:pt x="1073" y="275"/>
                  </a:lnTo>
                  <a:cubicBezTo>
                    <a:pt x="1156" y="239"/>
                    <a:pt x="1168" y="144"/>
                    <a:pt x="1132" y="72"/>
                  </a:cubicBezTo>
                  <a:cubicBezTo>
                    <a:pt x="1101" y="26"/>
                    <a:pt x="1051" y="0"/>
                    <a:pt x="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598" name="Google Shape;12598;p82"/>
          <p:cNvSpPr/>
          <p:nvPr/>
        </p:nvSpPr>
        <p:spPr>
          <a:xfrm>
            <a:off x="9379945" y="2753773"/>
            <a:ext cx="472484" cy="432124"/>
          </a:xfrm>
          <a:custGeom>
            <a:avLst/>
            <a:gdLst/>
            <a:ahLst/>
            <a:cxnLst/>
            <a:rect l="l" t="t" r="r" b="b"/>
            <a:pathLst>
              <a:path w="11133" h="10182" extrusionOk="0">
                <a:moveTo>
                  <a:pt x="4132" y="3622"/>
                </a:moveTo>
                <a:cubicBezTo>
                  <a:pt x="4299" y="3622"/>
                  <a:pt x="4430" y="3753"/>
                  <a:pt x="4430" y="3919"/>
                </a:cubicBezTo>
                <a:cubicBezTo>
                  <a:pt x="4430" y="4074"/>
                  <a:pt x="4299" y="4217"/>
                  <a:pt x="4132" y="4217"/>
                </a:cubicBezTo>
                <a:cubicBezTo>
                  <a:pt x="3965" y="4217"/>
                  <a:pt x="3834" y="4074"/>
                  <a:pt x="3834" y="3919"/>
                </a:cubicBezTo>
                <a:cubicBezTo>
                  <a:pt x="3846" y="3753"/>
                  <a:pt x="3965" y="3622"/>
                  <a:pt x="4132" y="3622"/>
                </a:cubicBezTo>
                <a:close/>
                <a:moveTo>
                  <a:pt x="5334" y="1252"/>
                </a:moveTo>
                <a:lnTo>
                  <a:pt x="5334" y="1776"/>
                </a:lnTo>
                <a:lnTo>
                  <a:pt x="5358" y="3645"/>
                </a:lnTo>
                <a:lnTo>
                  <a:pt x="5370" y="5300"/>
                </a:lnTo>
                <a:lnTo>
                  <a:pt x="1405" y="4419"/>
                </a:lnTo>
                <a:cubicBezTo>
                  <a:pt x="1679" y="3455"/>
                  <a:pt x="2322" y="2574"/>
                  <a:pt x="3156" y="2014"/>
                </a:cubicBezTo>
                <a:lnTo>
                  <a:pt x="3870" y="3324"/>
                </a:lnTo>
                <a:cubicBezTo>
                  <a:pt x="3644" y="3419"/>
                  <a:pt x="3489" y="3645"/>
                  <a:pt x="3489" y="3895"/>
                </a:cubicBezTo>
                <a:cubicBezTo>
                  <a:pt x="3489" y="4253"/>
                  <a:pt x="3775" y="4538"/>
                  <a:pt x="4132" y="4538"/>
                </a:cubicBezTo>
                <a:cubicBezTo>
                  <a:pt x="4489" y="4538"/>
                  <a:pt x="4775" y="4253"/>
                  <a:pt x="4775" y="3895"/>
                </a:cubicBezTo>
                <a:cubicBezTo>
                  <a:pt x="4775" y="3586"/>
                  <a:pt x="4537" y="3324"/>
                  <a:pt x="4239" y="3264"/>
                </a:cubicBezTo>
                <a:lnTo>
                  <a:pt x="3453" y="1800"/>
                </a:lnTo>
                <a:cubicBezTo>
                  <a:pt x="4013" y="1490"/>
                  <a:pt x="4656" y="1300"/>
                  <a:pt x="5334" y="1252"/>
                </a:cubicBezTo>
                <a:close/>
                <a:moveTo>
                  <a:pt x="5715" y="3860"/>
                </a:moveTo>
                <a:cubicBezTo>
                  <a:pt x="6573" y="3943"/>
                  <a:pt x="7239" y="4657"/>
                  <a:pt x="7239" y="5550"/>
                </a:cubicBezTo>
                <a:cubicBezTo>
                  <a:pt x="7239" y="5896"/>
                  <a:pt x="7144" y="6217"/>
                  <a:pt x="6942" y="6503"/>
                </a:cubicBezTo>
                <a:lnTo>
                  <a:pt x="5715" y="5455"/>
                </a:lnTo>
                <a:lnTo>
                  <a:pt x="5715" y="3860"/>
                </a:lnTo>
                <a:close/>
                <a:moveTo>
                  <a:pt x="5846" y="347"/>
                </a:moveTo>
                <a:cubicBezTo>
                  <a:pt x="8597" y="502"/>
                  <a:pt x="10752" y="2776"/>
                  <a:pt x="10752" y="5550"/>
                </a:cubicBezTo>
                <a:cubicBezTo>
                  <a:pt x="10752" y="6682"/>
                  <a:pt x="10395" y="7741"/>
                  <a:pt x="9728" y="8646"/>
                </a:cubicBezTo>
                <a:cubicBezTo>
                  <a:pt x="9704" y="8682"/>
                  <a:pt x="9656" y="8706"/>
                  <a:pt x="9609" y="8706"/>
                </a:cubicBezTo>
                <a:cubicBezTo>
                  <a:pt x="9561" y="8706"/>
                  <a:pt x="9537" y="8694"/>
                  <a:pt x="9502" y="8658"/>
                </a:cubicBezTo>
                <a:lnTo>
                  <a:pt x="8644" y="7932"/>
                </a:lnTo>
                <a:cubicBezTo>
                  <a:pt x="9073" y="7372"/>
                  <a:pt x="9347" y="6717"/>
                  <a:pt x="9430" y="6015"/>
                </a:cubicBezTo>
                <a:cubicBezTo>
                  <a:pt x="9442" y="5908"/>
                  <a:pt x="9359" y="5824"/>
                  <a:pt x="9252" y="5824"/>
                </a:cubicBezTo>
                <a:cubicBezTo>
                  <a:pt x="9168" y="5824"/>
                  <a:pt x="9085" y="5884"/>
                  <a:pt x="9073" y="5967"/>
                </a:cubicBezTo>
                <a:cubicBezTo>
                  <a:pt x="9002" y="6562"/>
                  <a:pt x="8775" y="7146"/>
                  <a:pt x="8418" y="7634"/>
                </a:cubicBezTo>
                <a:cubicBezTo>
                  <a:pt x="8406" y="7646"/>
                  <a:pt x="8394" y="7682"/>
                  <a:pt x="8371" y="7694"/>
                </a:cubicBezTo>
                <a:cubicBezTo>
                  <a:pt x="8371" y="7694"/>
                  <a:pt x="8371" y="7705"/>
                  <a:pt x="8359" y="7705"/>
                </a:cubicBezTo>
                <a:lnTo>
                  <a:pt x="7204" y="6729"/>
                </a:lnTo>
                <a:cubicBezTo>
                  <a:pt x="7442" y="6384"/>
                  <a:pt x="7573" y="5967"/>
                  <a:pt x="7573" y="5550"/>
                </a:cubicBezTo>
                <a:cubicBezTo>
                  <a:pt x="7573" y="4479"/>
                  <a:pt x="6739" y="3586"/>
                  <a:pt x="5680" y="3514"/>
                </a:cubicBezTo>
                <a:lnTo>
                  <a:pt x="5680" y="1979"/>
                </a:lnTo>
                <a:lnTo>
                  <a:pt x="5787" y="1979"/>
                </a:lnTo>
                <a:cubicBezTo>
                  <a:pt x="5811" y="1979"/>
                  <a:pt x="5846" y="1979"/>
                  <a:pt x="5894" y="1990"/>
                </a:cubicBezTo>
                <a:cubicBezTo>
                  <a:pt x="7561" y="2169"/>
                  <a:pt x="8894" y="3503"/>
                  <a:pt x="9073" y="5169"/>
                </a:cubicBezTo>
                <a:cubicBezTo>
                  <a:pt x="9085" y="5253"/>
                  <a:pt x="9168" y="5312"/>
                  <a:pt x="9252" y="5312"/>
                </a:cubicBezTo>
                <a:cubicBezTo>
                  <a:pt x="9359" y="5312"/>
                  <a:pt x="9430" y="5229"/>
                  <a:pt x="9430" y="5122"/>
                </a:cubicBezTo>
                <a:cubicBezTo>
                  <a:pt x="9228" y="3205"/>
                  <a:pt x="7632" y="1693"/>
                  <a:pt x="5680" y="1621"/>
                </a:cubicBezTo>
                <a:lnTo>
                  <a:pt x="5680" y="490"/>
                </a:lnTo>
                <a:cubicBezTo>
                  <a:pt x="5680" y="443"/>
                  <a:pt x="5692" y="419"/>
                  <a:pt x="5727" y="383"/>
                </a:cubicBezTo>
                <a:cubicBezTo>
                  <a:pt x="5751" y="359"/>
                  <a:pt x="5799" y="347"/>
                  <a:pt x="5846" y="347"/>
                </a:cubicBezTo>
                <a:close/>
                <a:moveTo>
                  <a:pt x="1334" y="4788"/>
                </a:moveTo>
                <a:lnTo>
                  <a:pt x="5323" y="5681"/>
                </a:lnTo>
                <a:lnTo>
                  <a:pt x="4239" y="9622"/>
                </a:lnTo>
                <a:cubicBezTo>
                  <a:pt x="2513" y="9063"/>
                  <a:pt x="1262" y="7455"/>
                  <a:pt x="1262" y="5550"/>
                </a:cubicBezTo>
                <a:cubicBezTo>
                  <a:pt x="1262" y="5300"/>
                  <a:pt x="1286" y="5050"/>
                  <a:pt x="1334" y="4788"/>
                </a:cubicBezTo>
                <a:close/>
                <a:moveTo>
                  <a:pt x="5656" y="5848"/>
                </a:moveTo>
                <a:lnTo>
                  <a:pt x="6870" y="6872"/>
                </a:lnTo>
                <a:lnTo>
                  <a:pt x="8299" y="8086"/>
                </a:lnTo>
                <a:lnTo>
                  <a:pt x="8704" y="8420"/>
                </a:lnTo>
                <a:cubicBezTo>
                  <a:pt x="7882" y="9313"/>
                  <a:pt x="6751" y="9825"/>
                  <a:pt x="5549" y="9825"/>
                </a:cubicBezTo>
                <a:cubicBezTo>
                  <a:pt x="5203" y="9825"/>
                  <a:pt x="4894" y="9777"/>
                  <a:pt x="4584" y="9706"/>
                </a:cubicBezTo>
                <a:lnTo>
                  <a:pt x="5656" y="5848"/>
                </a:lnTo>
                <a:close/>
                <a:moveTo>
                  <a:pt x="5837" y="1"/>
                </a:moveTo>
                <a:cubicBezTo>
                  <a:pt x="5717" y="1"/>
                  <a:pt x="5599" y="57"/>
                  <a:pt x="5501" y="133"/>
                </a:cubicBezTo>
                <a:cubicBezTo>
                  <a:pt x="5394" y="228"/>
                  <a:pt x="5334" y="359"/>
                  <a:pt x="5358" y="502"/>
                </a:cubicBezTo>
                <a:lnTo>
                  <a:pt x="5358" y="943"/>
                </a:lnTo>
                <a:cubicBezTo>
                  <a:pt x="4620" y="967"/>
                  <a:pt x="3929" y="1181"/>
                  <a:pt x="3298" y="1514"/>
                </a:cubicBezTo>
                <a:lnTo>
                  <a:pt x="2894" y="788"/>
                </a:lnTo>
                <a:cubicBezTo>
                  <a:pt x="2870" y="728"/>
                  <a:pt x="2810" y="693"/>
                  <a:pt x="2751" y="693"/>
                </a:cubicBezTo>
                <a:lnTo>
                  <a:pt x="358" y="693"/>
                </a:lnTo>
                <a:lnTo>
                  <a:pt x="358" y="395"/>
                </a:lnTo>
                <a:cubicBezTo>
                  <a:pt x="358" y="300"/>
                  <a:pt x="274" y="228"/>
                  <a:pt x="179" y="228"/>
                </a:cubicBezTo>
                <a:cubicBezTo>
                  <a:pt x="72" y="228"/>
                  <a:pt x="0" y="300"/>
                  <a:pt x="0" y="395"/>
                </a:cubicBezTo>
                <a:lnTo>
                  <a:pt x="0" y="1336"/>
                </a:lnTo>
                <a:cubicBezTo>
                  <a:pt x="0" y="1443"/>
                  <a:pt x="72" y="1514"/>
                  <a:pt x="179" y="1514"/>
                </a:cubicBezTo>
                <a:cubicBezTo>
                  <a:pt x="274" y="1514"/>
                  <a:pt x="358" y="1443"/>
                  <a:pt x="358" y="1336"/>
                </a:cubicBezTo>
                <a:lnTo>
                  <a:pt x="358" y="1038"/>
                </a:lnTo>
                <a:lnTo>
                  <a:pt x="2644" y="1038"/>
                </a:lnTo>
                <a:lnTo>
                  <a:pt x="3001" y="1693"/>
                </a:lnTo>
                <a:cubicBezTo>
                  <a:pt x="2751" y="1871"/>
                  <a:pt x="2501" y="2062"/>
                  <a:pt x="2275" y="2288"/>
                </a:cubicBezTo>
                <a:cubicBezTo>
                  <a:pt x="1405" y="3169"/>
                  <a:pt x="929" y="4312"/>
                  <a:pt x="929" y="5550"/>
                </a:cubicBezTo>
                <a:cubicBezTo>
                  <a:pt x="929" y="8098"/>
                  <a:pt x="3001" y="10182"/>
                  <a:pt x="5561" y="10182"/>
                </a:cubicBezTo>
                <a:cubicBezTo>
                  <a:pt x="6870" y="10182"/>
                  <a:pt x="8109" y="9622"/>
                  <a:pt x="8990" y="8658"/>
                </a:cubicBezTo>
                <a:lnTo>
                  <a:pt x="9311" y="8944"/>
                </a:lnTo>
                <a:cubicBezTo>
                  <a:pt x="9406" y="9015"/>
                  <a:pt x="9525" y="9063"/>
                  <a:pt x="9644" y="9063"/>
                </a:cubicBezTo>
                <a:lnTo>
                  <a:pt x="9704" y="9063"/>
                </a:lnTo>
                <a:cubicBezTo>
                  <a:pt x="9835" y="9051"/>
                  <a:pt x="9966" y="8967"/>
                  <a:pt x="10037" y="8872"/>
                </a:cubicBezTo>
                <a:cubicBezTo>
                  <a:pt x="10752" y="7896"/>
                  <a:pt x="11133" y="6765"/>
                  <a:pt x="11133" y="5562"/>
                </a:cubicBezTo>
                <a:cubicBezTo>
                  <a:pt x="11109" y="2610"/>
                  <a:pt x="8811" y="169"/>
                  <a:pt x="5870" y="2"/>
                </a:cubicBezTo>
                <a:cubicBezTo>
                  <a:pt x="5859" y="1"/>
                  <a:pt x="5848" y="1"/>
                  <a:pt x="583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599" name="Google Shape;12599;p82"/>
          <p:cNvGrpSpPr/>
          <p:nvPr/>
        </p:nvGrpSpPr>
        <p:grpSpPr>
          <a:xfrm>
            <a:off x="5560386" y="2729073"/>
            <a:ext cx="459837" cy="458097"/>
            <a:chOff x="4195399" y="1970604"/>
            <a:chExt cx="344878" cy="343573"/>
          </a:xfrm>
          <a:solidFill>
            <a:schemeClr val="tx1"/>
          </a:solidFill>
        </p:grpSpPr>
        <p:sp>
          <p:nvSpPr>
            <p:cNvPr id="12600" name="Google Shape;12600;p82"/>
            <p:cNvSpPr/>
            <p:nvPr/>
          </p:nvSpPr>
          <p:spPr>
            <a:xfrm>
              <a:off x="4195399" y="1970604"/>
              <a:ext cx="344878" cy="343573"/>
            </a:xfrm>
            <a:custGeom>
              <a:avLst/>
              <a:gdLst/>
              <a:ahLst/>
              <a:cxnLst/>
              <a:rect l="l" t="t" r="r" b="b"/>
              <a:pathLst>
                <a:path w="10835" h="10794" extrusionOk="0">
                  <a:moveTo>
                    <a:pt x="4155" y="6287"/>
                  </a:moveTo>
                  <a:cubicBezTo>
                    <a:pt x="4274" y="6418"/>
                    <a:pt x="4417" y="6561"/>
                    <a:pt x="4572" y="6704"/>
                  </a:cubicBezTo>
                  <a:lnTo>
                    <a:pt x="3977" y="7299"/>
                  </a:lnTo>
                  <a:lnTo>
                    <a:pt x="3929" y="7252"/>
                  </a:lnTo>
                  <a:lnTo>
                    <a:pt x="3596" y="6918"/>
                  </a:lnTo>
                  <a:lnTo>
                    <a:pt x="3560" y="6883"/>
                  </a:lnTo>
                  <a:lnTo>
                    <a:pt x="4155" y="6287"/>
                  </a:lnTo>
                  <a:close/>
                  <a:moveTo>
                    <a:pt x="3203" y="7064"/>
                  </a:moveTo>
                  <a:cubicBezTo>
                    <a:pt x="3271" y="7064"/>
                    <a:pt x="3340" y="7091"/>
                    <a:pt x="3393" y="7144"/>
                  </a:cubicBezTo>
                  <a:lnTo>
                    <a:pt x="3715" y="7478"/>
                  </a:lnTo>
                  <a:cubicBezTo>
                    <a:pt x="3810" y="7573"/>
                    <a:pt x="3822" y="7740"/>
                    <a:pt x="3715" y="7847"/>
                  </a:cubicBezTo>
                  <a:lnTo>
                    <a:pt x="3524" y="8037"/>
                  </a:lnTo>
                  <a:lnTo>
                    <a:pt x="2822" y="7335"/>
                  </a:lnTo>
                  <a:lnTo>
                    <a:pt x="3012" y="7144"/>
                  </a:lnTo>
                  <a:cubicBezTo>
                    <a:pt x="3066" y="7091"/>
                    <a:pt x="3134" y="7064"/>
                    <a:pt x="3203" y="7064"/>
                  </a:cubicBezTo>
                  <a:close/>
                  <a:moveTo>
                    <a:pt x="2608" y="7549"/>
                  </a:moveTo>
                  <a:lnTo>
                    <a:pt x="3298" y="8252"/>
                  </a:lnTo>
                  <a:lnTo>
                    <a:pt x="1143" y="10407"/>
                  </a:lnTo>
                  <a:cubicBezTo>
                    <a:pt x="1089" y="10460"/>
                    <a:pt x="1024" y="10487"/>
                    <a:pt x="959" y="10487"/>
                  </a:cubicBezTo>
                  <a:cubicBezTo>
                    <a:pt x="893" y="10487"/>
                    <a:pt x="828" y="10460"/>
                    <a:pt x="774" y="10407"/>
                  </a:cubicBezTo>
                  <a:lnTo>
                    <a:pt x="441" y="10073"/>
                  </a:lnTo>
                  <a:cubicBezTo>
                    <a:pt x="345" y="9978"/>
                    <a:pt x="345" y="9811"/>
                    <a:pt x="441" y="9704"/>
                  </a:cubicBezTo>
                  <a:lnTo>
                    <a:pt x="2608" y="7549"/>
                  </a:lnTo>
                  <a:close/>
                  <a:moveTo>
                    <a:pt x="7037" y="1"/>
                  </a:moveTo>
                  <a:cubicBezTo>
                    <a:pt x="3941" y="1"/>
                    <a:pt x="2155" y="3513"/>
                    <a:pt x="3953" y="6013"/>
                  </a:cubicBezTo>
                  <a:lnTo>
                    <a:pt x="3239" y="6728"/>
                  </a:lnTo>
                  <a:cubicBezTo>
                    <a:pt x="3224" y="6727"/>
                    <a:pt x="3209" y="6726"/>
                    <a:pt x="3194" y="6726"/>
                  </a:cubicBezTo>
                  <a:cubicBezTo>
                    <a:pt x="3036" y="6726"/>
                    <a:pt x="2907" y="6785"/>
                    <a:pt x="2798" y="6894"/>
                  </a:cubicBezTo>
                  <a:lnTo>
                    <a:pt x="226" y="9466"/>
                  </a:lnTo>
                  <a:cubicBezTo>
                    <a:pt x="0" y="9692"/>
                    <a:pt x="0" y="10061"/>
                    <a:pt x="226" y="10288"/>
                  </a:cubicBezTo>
                  <a:lnTo>
                    <a:pt x="548" y="10633"/>
                  </a:lnTo>
                  <a:cubicBezTo>
                    <a:pt x="661" y="10740"/>
                    <a:pt x="810" y="10794"/>
                    <a:pt x="959" y="10794"/>
                  </a:cubicBezTo>
                  <a:cubicBezTo>
                    <a:pt x="1107" y="10794"/>
                    <a:pt x="1256" y="10740"/>
                    <a:pt x="1369" y="10633"/>
                  </a:cubicBezTo>
                  <a:lnTo>
                    <a:pt x="3631" y="8371"/>
                  </a:lnTo>
                  <a:lnTo>
                    <a:pt x="3941" y="8049"/>
                  </a:lnTo>
                  <a:cubicBezTo>
                    <a:pt x="4060" y="7930"/>
                    <a:pt x="4120" y="7775"/>
                    <a:pt x="4108" y="7609"/>
                  </a:cubicBezTo>
                  <a:lnTo>
                    <a:pt x="4822" y="6894"/>
                  </a:lnTo>
                  <a:cubicBezTo>
                    <a:pt x="5358" y="7275"/>
                    <a:pt x="6001" y="7514"/>
                    <a:pt x="6656" y="7597"/>
                  </a:cubicBezTo>
                  <a:lnTo>
                    <a:pt x="6668" y="7597"/>
                  </a:lnTo>
                  <a:cubicBezTo>
                    <a:pt x="6739" y="7597"/>
                    <a:pt x="6810" y="7537"/>
                    <a:pt x="6834" y="7442"/>
                  </a:cubicBezTo>
                  <a:cubicBezTo>
                    <a:pt x="6846" y="7359"/>
                    <a:pt x="6775" y="7275"/>
                    <a:pt x="6691" y="7264"/>
                  </a:cubicBezTo>
                  <a:cubicBezTo>
                    <a:pt x="6013" y="7192"/>
                    <a:pt x="5370" y="6918"/>
                    <a:pt x="4846" y="6502"/>
                  </a:cubicBezTo>
                  <a:cubicBezTo>
                    <a:pt x="2286" y="4442"/>
                    <a:pt x="3798" y="334"/>
                    <a:pt x="7037" y="334"/>
                  </a:cubicBezTo>
                  <a:cubicBezTo>
                    <a:pt x="8870" y="334"/>
                    <a:pt x="10323" y="1715"/>
                    <a:pt x="10501" y="3454"/>
                  </a:cubicBezTo>
                  <a:cubicBezTo>
                    <a:pt x="10522" y="3535"/>
                    <a:pt x="10576" y="3590"/>
                    <a:pt x="10644" y="3590"/>
                  </a:cubicBezTo>
                  <a:cubicBezTo>
                    <a:pt x="10655" y="3590"/>
                    <a:pt x="10668" y="3588"/>
                    <a:pt x="10680" y="3584"/>
                  </a:cubicBezTo>
                  <a:cubicBezTo>
                    <a:pt x="10775" y="3573"/>
                    <a:pt x="10835" y="3501"/>
                    <a:pt x="10823" y="3406"/>
                  </a:cubicBezTo>
                  <a:cubicBezTo>
                    <a:pt x="10620" y="1525"/>
                    <a:pt x="9037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1" name="Google Shape;12601;p82"/>
            <p:cNvSpPr/>
            <p:nvPr/>
          </p:nvSpPr>
          <p:spPr>
            <a:xfrm>
              <a:off x="4311356" y="1993458"/>
              <a:ext cx="206959" cy="197378"/>
            </a:xfrm>
            <a:custGeom>
              <a:avLst/>
              <a:gdLst/>
              <a:ahLst/>
              <a:cxnLst/>
              <a:rect l="l" t="t" r="r" b="b"/>
              <a:pathLst>
                <a:path w="6502" h="6201" extrusionOk="0">
                  <a:moveTo>
                    <a:pt x="3394" y="295"/>
                  </a:moveTo>
                  <a:cubicBezTo>
                    <a:pt x="4930" y="295"/>
                    <a:pt x="6180" y="1533"/>
                    <a:pt x="6180" y="3081"/>
                  </a:cubicBezTo>
                  <a:cubicBezTo>
                    <a:pt x="6180" y="4641"/>
                    <a:pt x="4930" y="5879"/>
                    <a:pt x="3394" y="5879"/>
                  </a:cubicBezTo>
                  <a:cubicBezTo>
                    <a:pt x="2679" y="5879"/>
                    <a:pt x="1965" y="5605"/>
                    <a:pt x="1429" y="5057"/>
                  </a:cubicBezTo>
                  <a:cubicBezTo>
                    <a:pt x="346" y="3974"/>
                    <a:pt x="346" y="2200"/>
                    <a:pt x="1429" y="1116"/>
                  </a:cubicBezTo>
                  <a:cubicBezTo>
                    <a:pt x="1977" y="569"/>
                    <a:pt x="2679" y="295"/>
                    <a:pt x="3394" y="295"/>
                  </a:cubicBezTo>
                  <a:close/>
                  <a:moveTo>
                    <a:pt x="3404" y="0"/>
                  </a:moveTo>
                  <a:cubicBezTo>
                    <a:pt x="2608" y="0"/>
                    <a:pt x="1810" y="301"/>
                    <a:pt x="1203" y="902"/>
                  </a:cubicBezTo>
                  <a:cubicBezTo>
                    <a:pt x="0" y="2116"/>
                    <a:pt x="0" y="4093"/>
                    <a:pt x="1203" y="5295"/>
                  </a:cubicBezTo>
                  <a:cubicBezTo>
                    <a:pt x="1822" y="5903"/>
                    <a:pt x="2608" y="6200"/>
                    <a:pt x="3394" y="6200"/>
                  </a:cubicBezTo>
                  <a:cubicBezTo>
                    <a:pt x="5108" y="6188"/>
                    <a:pt x="6501" y="4819"/>
                    <a:pt x="6501" y="3093"/>
                  </a:cubicBezTo>
                  <a:cubicBezTo>
                    <a:pt x="6501" y="2259"/>
                    <a:pt x="6180" y="1485"/>
                    <a:pt x="5596" y="902"/>
                  </a:cubicBezTo>
                  <a:cubicBezTo>
                    <a:pt x="4995" y="301"/>
                    <a:pt x="4200" y="0"/>
                    <a:pt x="3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2" name="Google Shape;12602;p82"/>
            <p:cNvSpPr/>
            <p:nvPr/>
          </p:nvSpPr>
          <p:spPr>
            <a:xfrm>
              <a:off x="4372374" y="2030476"/>
              <a:ext cx="94026" cy="114493"/>
            </a:xfrm>
            <a:custGeom>
              <a:avLst/>
              <a:gdLst/>
              <a:ahLst/>
              <a:cxnLst/>
              <a:rect l="l" t="t" r="r" b="b"/>
              <a:pathLst>
                <a:path w="2954" h="3597" extrusionOk="0">
                  <a:moveTo>
                    <a:pt x="1477" y="310"/>
                  </a:moveTo>
                  <a:cubicBezTo>
                    <a:pt x="1834" y="310"/>
                    <a:pt x="2120" y="584"/>
                    <a:pt x="2120" y="953"/>
                  </a:cubicBezTo>
                  <a:cubicBezTo>
                    <a:pt x="2120" y="1311"/>
                    <a:pt x="1834" y="1584"/>
                    <a:pt x="1477" y="1584"/>
                  </a:cubicBezTo>
                  <a:cubicBezTo>
                    <a:pt x="1119" y="1584"/>
                    <a:pt x="834" y="1311"/>
                    <a:pt x="834" y="953"/>
                  </a:cubicBezTo>
                  <a:cubicBezTo>
                    <a:pt x="834" y="596"/>
                    <a:pt x="1119" y="310"/>
                    <a:pt x="1477" y="310"/>
                  </a:cubicBezTo>
                  <a:close/>
                  <a:moveTo>
                    <a:pt x="1905" y="1918"/>
                  </a:moveTo>
                  <a:cubicBezTo>
                    <a:pt x="2298" y="1918"/>
                    <a:pt x="2608" y="2227"/>
                    <a:pt x="2608" y="2620"/>
                  </a:cubicBezTo>
                  <a:lnTo>
                    <a:pt x="2608" y="3287"/>
                  </a:lnTo>
                  <a:lnTo>
                    <a:pt x="2298" y="3287"/>
                  </a:lnTo>
                  <a:lnTo>
                    <a:pt x="2298" y="2585"/>
                  </a:lnTo>
                  <a:cubicBezTo>
                    <a:pt x="2298" y="2501"/>
                    <a:pt x="2227" y="2418"/>
                    <a:pt x="2132" y="2418"/>
                  </a:cubicBezTo>
                  <a:cubicBezTo>
                    <a:pt x="2048" y="2418"/>
                    <a:pt x="1965" y="2501"/>
                    <a:pt x="1965" y="2585"/>
                  </a:cubicBezTo>
                  <a:lnTo>
                    <a:pt x="1965" y="3287"/>
                  </a:lnTo>
                  <a:lnTo>
                    <a:pt x="977" y="3287"/>
                  </a:lnTo>
                  <a:lnTo>
                    <a:pt x="977" y="2585"/>
                  </a:lnTo>
                  <a:cubicBezTo>
                    <a:pt x="977" y="2501"/>
                    <a:pt x="893" y="2418"/>
                    <a:pt x="810" y="2418"/>
                  </a:cubicBezTo>
                  <a:cubicBezTo>
                    <a:pt x="715" y="2418"/>
                    <a:pt x="643" y="2501"/>
                    <a:pt x="643" y="2585"/>
                  </a:cubicBezTo>
                  <a:lnTo>
                    <a:pt x="643" y="3287"/>
                  </a:lnTo>
                  <a:lnTo>
                    <a:pt x="298" y="3287"/>
                  </a:lnTo>
                  <a:lnTo>
                    <a:pt x="298" y="2620"/>
                  </a:lnTo>
                  <a:cubicBezTo>
                    <a:pt x="298" y="2227"/>
                    <a:pt x="619" y="1918"/>
                    <a:pt x="1000" y="1918"/>
                  </a:cubicBezTo>
                  <a:close/>
                  <a:moveTo>
                    <a:pt x="1477" y="1"/>
                  </a:moveTo>
                  <a:cubicBezTo>
                    <a:pt x="941" y="1"/>
                    <a:pt x="512" y="430"/>
                    <a:pt x="512" y="965"/>
                  </a:cubicBezTo>
                  <a:cubicBezTo>
                    <a:pt x="512" y="1227"/>
                    <a:pt x="619" y="1465"/>
                    <a:pt x="798" y="1632"/>
                  </a:cubicBezTo>
                  <a:cubicBezTo>
                    <a:pt x="346" y="1739"/>
                    <a:pt x="0" y="2144"/>
                    <a:pt x="0" y="2632"/>
                  </a:cubicBezTo>
                  <a:lnTo>
                    <a:pt x="0" y="3299"/>
                  </a:lnTo>
                  <a:cubicBezTo>
                    <a:pt x="0" y="3466"/>
                    <a:pt x="143" y="3597"/>
                    <a:pt x="298" y="3597"/>
                  </a:cubicBezTo>
                  <a:lnTo>
                    <a:pt x="2643" y="3597"/>
                  </a:lnTo>
                  <a:cubicBezTo>
                    <a:pt x="2798" y="3597"/>
                    <a:pt x="2941" y="3466"/>
                    <a:pt x="2941" y="3299"/>
                  </a:cubicBezTo>
                  <a:lnTo>
                    <a:pt x="2941" y="2632"/>
                  </a:lnTo>
                  <a:cubicBezTo>
                    <a:pt x="2953" y="2144"/>
                    <a:pt x="2620" y="1739"/>
                    <a:pt x="2167" y="1632"/>
                  </a:cubicBezTo>
                  <a:cubicBezTo>
                    <a:pt x="2322" y="1453"/>
                    <a:pt x="2441" y="1215"/>
                    <a:pt x="2441" y="965"/>
                  </a:cubicBezTo>
                  <a:cubicBezTo>
                    <a:pt x="2441" y="430"/>
                    <a:pt x="2012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3" name="Google Shape;12603;p82"/>
            <p:cNvSpPr/>
            <p:nvPr/>
          </p:nvSpPr>
          <p:spPr>
            <a:xfrm>
              <a:off x="4426167" y="2098561"/>
              <a:ext cx="114111" cy="113474"/>
            </a:xfrm>
            <a:custGeom>
              <a:avLst/>
              <a:gdLst/>
              <a:ahLst/>
              <a:cxnLst/>
              <a:rect l="l" t="t" r="r" b="b"/>
              <a:pathLst>
                <a:path w="3585" h="3565" extrusionOk="0">
                  <a:moveTo>
                    <a:pt x="3401" y="1"/>
                  </a:moveTo>
                  <a:cubicBezTo>
                    <a:pt x="3330" y="1"/>
                    <a:pt x="3272" y="73"/>
                    <a:pt x="3251" y="136"/>
                  </a:cubicBezTo>
                  <a:cubicBezTo>
                    <a:pt x="3097" y="1767"/>
                    <a:pt x="1799" y="3077"/>
                    <a:pt x="144" y="3244"/>
                  </a:cubicBezTo>
                  <a:cubicBezTo>
                    <a:pt x="61" y="3255"/>
                    <a:pt x="1" y="3339"/>
                    <a:pt x="13" y="3422"/>
                  </a:cubicBezTo>
                  <a:cubicBezTo>
                    <a:pt x="25" y="3494"/>
                    <a:pt x="84" y="3565"/>
                    <a:pt x="180" y="3565"/>
                  </a:cubicBezTo>
                  <a:lnTo>
                    <a:pt x="191" y="3565"/>
                  </a:lnTo>
                  <a:cubicBezTo>
                    <a:pt x="1966" y="3398"/>
                    <a:pt x="3394" y="1970"/>
                    <a:pt x="3573" y="184"/>
                  </a:cubicBezTo>
                  <a:cubicBezTo>
                    <a:pt x="3585" y="88"/>
                    <a:pt x="3513" y="17"/>
                    <a:pt x="3430" y="5"/>
                  </a:cubicBezTo>
                  <a:cubicBezTo>
                    <a:pt x="3420" y="2"/>
                    <a:pt x="3410" y="1"/>
                    <a:pt x="3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04" name="Google Shape;12604;p82"/>
          <p:cNvGrpSpPr/>
          <p:nvPr/>
        </p:nvGrpSpPr>
        <p:grpSpPr>
          <a:xfrm>
            <a:off x="6199575" y="2738196"/>
            <a:ext cx="459371" cy="458819"/>
            <a:chOff x="4674791" y="1977447"/>
            <a:chExt cx="344528" cy="344114"/>
          </a:xfrm>
          <a:solidFill>
            <a:schemeClr val="tx1"/>
          </a:solidFill>
        </p:grpSpPr>
        <p:sp>
          <p:nvSpPr>
            <p:cNvPr id="12605" name="Google Shape;12605;p82"/>
            <p:cNvSpPr/>
            <p:nvPr/>
          </p:nvSpPr>
          <p:spPr>
            <a:xfrm>
              <a:off x="4696022" y="1996768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76" y="310"/>
                  </a:moveTo>
                  <a:cubicBezTo>
                    <a:pt x="548" y="310"/>
                    <a:pt x="631" y="369"/>
                    <a:pt x="631" y="465"/>
                  </a:cubicBezTo>
                  <a:cubicBezTo>
                    <a:pt x="631" y="536"/>
                    <a:pt x="572" y="607"/>
                    <a:pt x="476" y="607"/>
                  </a:cubicBezTo>
                  <a:cubicBezTo>
                    <a:pt x="405" y="607"/>
                    <a:pt x="334" y="548"/>
                    <a:pt x="334" y="465"/>
                  </a:cubicBezTo>
                  <a:cubicBezTo>
                    <a:pt x="334" y="381"/>
                    <a:pt x="393" y="310"/>
                    <a:pt x="476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6" name="Google Shape;12606;p82"/>
            <p:cNvSpPr/>
            <p:nvPr/>
          </p:nvSpPr>
          <p:spPr>
            <a:xfrm>
              <a:off x="473389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49" y="310"/>
                    <a:pt x="608" y="369"/>
                    <a:pt x="608" y="465"/>
                  </a:cubicBezTo>
                  <a:cubicBezTo>
                    <a:pt x="608" y="536"/>
                    <a:pt x="549" y="607"/>
                    <a:pt x="465" y="607"/>
                  </a:cubicBezTo>
                  <a:cubicBezTo>
                    <a:pt x="394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15"/>
                    <a:pt x="215" y="917"/>
                    <a:pt x="465" y="917"/>
                  </a:cubicBezTo>
                  <a:cubicBezTo>
                    <a:pt x="715" y="917"/>
                    <a:pt x="930" y="715"/>
                    <a:pt x="930" y="465"/>
                  </a:cubicBezTo>
                  <a:cubicBezTo>
                    <a:pt x="930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7" name="Google Shape;12607;p82"/>
            <p:cNvSpPr/>
            <p:nvPr/>
          </p:nvSpPr>
          <p:spPr>
            <a:xfrm>
              <a:off x="477180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36" y="310"/>
                    <a:pt x="608" y="369"/>
                    <a:pt x="608" y="465"/>
                  </a:cubicBezTo>
                  <a:cubicBezTo>
                    <a:pt x="608" y="536"/>
                    <a:pt x="548" y="607"/>
                    <a:pt x="465" y="607"/>
                  </a:cubicBezTo>
                  <a:cubicBezTo>
                    <a:pt x="393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8" name="Google Shape;12608;p82"/>
            <p:cNvSpPr/>
            <p:nvPr/>
          </p:nvSpPr>
          <p:spPr>
            <a:xfrm>
              <a:off x="4674791" y="1977447"/>
              <a:ext cx="344528" cy="344114"/>
            </a:xfrm>
            <a:custGeom>
              <a:avLst/>
              <a:gdLst/>
              <a:ahLst/>
              <a:cxnLst/>
              <a:rect l="l" t="t" r="r" b="b"/>
              <a:pathLst>
                <a:path w="10824" h="10811" extrusionOk="0">
                  <a:moveTo>
                    <a:pt x="10466" y="2155"/>
                  </a:moveTo>
                  <a:lnTo>
                    <a:pt x="10466" y="10120"/>
                  </a:lnTo>
                  <a:lnTo>
                    <a:pt x="10478" y="10120"/>
                  </a:lnTo>
                  <a:cubicBezTo>
                    <a:pt x="10478" y="10323"/>
                    <a:pt x="10311" y="10501"/>
                    <a:pt x="10085" y="10501"/>
                  </a:cubicBezTo>
                  <a:lnTo>
                    <a:pt x="667" y="10501"/>
                  </a:lnTo>
                  <a:cubicBezTo>
                    <a:pt x="465" y="10501"/>
                    <a:pt x="286" y="10335"/>
                    <a:pt x="286" y="10120"/>
                  </a:cubicBezTo>
                  <a:lnTo>
                    <a:pt x="286" y="2155"/>
                  </a:ln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691"/>
                  </a:cubicBezTo>
                  <a:lnTo>
                    <a:pt x="0" y="10120"/>
                  </a:lnTo>
                  <a:cubicBezTo>
                    <a:pt x="0" y="10501"/>
                    <a:pt x="310" y="10811"/>
                    <a:pt x="703" y="10811"/>
                  </a:cubicBezTo>
                  <a:lnTo>
                    <a:pt x="10121" y="10811"/>
                  </a:lnTo>
                  <a:cubicBezTo>
                    <a:pt x="10502" y="10811"/>
                    <a:pt x="10823" y="10501"/>
                    <a:pt x="10823" y="10120"/>
                  </a:cubicBezTo>
                  <a:lnTo>
                    <a:pt x="10823" y="691"/>
                  </a:lnTo>
                  <a:cubicBezTo>
                    <a:pt x="10799" y="310"/>
                    <a:pt x="10490" y="0"/>
                    <a:pt x="10109" y="0"/>
                  </a:cubicBezTo>
                  <a:lnTo>
                    <a:pt x="5025" y="0"/>
                  </a:lnTo>
                  <a:cubicBezTo>
                    <a:pt x="4942" y="0"/>
                    <a:pt x="4870" y="71"/>
                    <a:pt x="4870" y="155"/>
                  </a:cubicBezTo>
                  <a:cubicBezTo>
                    <a:pt x="4870" y="250"/>
                    <a:pt x="4942" y="321"/>
                    <a:pt x="5025" y="321"/>
                  </a:cubicBezTo>
                  <a:lnTo>
                    <a:pt x="10109" y="321"/>
                  </a:lnTo>
                  <a:cubicBezTo>
                    <a:pt x="10311" y="321"/>
                    <a:pt x="10490" y="488"/>
                    <a:pt x="10490" y="714"/>
                  </a:cubicBezTo>
                  <a:lnTo>
                    <a:pt x="10490" y="1857"/>
                  </a:lnTo>
                  <a:lnTo>
                    <a:pt x="310" y="1857"/>
                  </a:lnTo>
                  <a:lnTo>
                    <a:pt x="310" y="714"/>
                  </a:lnTo>
                  <a:cubicBezTo>
                    <a:pt x="310" y="500"/>
                    <a:pt x="477" y="321"/>
                    <a:pt x="703" y="321"/>
                  </a:cubicBezTo>
                  <a:lnTo>
                    <a:pt x="4049" y="321"/>
                  </a:lnTo>
                  <a:cubicBezTo>
                    <a:pt x="4132" y="321"/>
                    <a:pt x="4215" y="250"/>
                    <a:pt x="4215" y="155"/>
                  </a:cubicBezTo>
                  <a:cubicBezTo>
                    <a:pt x="4215" y="71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9" name="Google Shape;12609;p82"/>
            <p:cNvSpPr/>
            <p:nvPr/>
          </p:nvSpPr>
          <p:spPr>
            <a:xfrm>
              <a:off x="4696022" y="2073160"/>
              <a:ext cx="13655" cy="27469"/>
            </a:xfrm>
            <a:custGeom>
              <a:avLst/>
              <a:gdLst/>
              <a:ahLst/>
              <a:cxnLst/>
              <a:rect l="l" t="t" r="r" b="b"/>
              <a:pathLst>
                <a:path w="429" h="863" extrusionOk="0">
                  <a:moveTo>
                    <a:pt x="249" y="1"/>
                  </a:moveTo>
                  <a:cubicBezTo>
                    <a:pt x="198" y="1"/>
                    <a:pt x="148" y="22"/>
                    <a:pt x="119" y="65"/>
                  </a:cubicBezTo>
                  <a:cubicBezTo>
                    <a:pt x="48" y="184"/>
                    <a:pt x="0" y="327"/>
                    <a:pt x="0" y="470"/>
                  </a:cubicBezTo>
                  <a:lnTo>
                    <a:pt x="0" y="708"/>
                  </a:lnTo>
                  <a:cubicBezTo>
                    <a:pt x="0" y="779"/>
                    <a:pt x="72" y="863"/>
                    <a:pt x="167" y="863"/>
                  </a:cubicBezTo>
                  <a:cubicBezTo>
                    <a:pt x="250" y="863"/>
                    <a:pt x="334" y="779"/>
                    <a:pt x="334" y="696"/>
                  </a:cubicBezTo>
                  <a:lnTo>
                    <a:pt x="334" y="470"/>
                  </a:lnTo>
                  <a:cubicBezTo>
                    <a:pt x="334" y="398"/>
                    <a:pt x="357" y="303"/>
                    <a:pt x="393" y="243"/>
                  </a:cubicBezTo>
                  <a:cubicBezTo>
                    <a:pt x="429" y="172"/>
                    <a:pt x="417" y="65"/>
                    <a:pt x="346" y="29"/>
                  </a:cubicBezTo>
                  <a:cubicBezTo>
                    <a:pt x="317" y="10"/>
                    <a:pt x="283" y="1"/>
                    <a:pt x="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0" name="Google Shape;12610;p82"/>
            <p:cNvSpPr/>
            <p:nvPr/>
          </p:nvSpPr>
          <p:spPr>
            <a:xfrm>
              <a:off x="4711173" y="2279419"/>
              <a:ext cx="28456" cy="10695"/>
            </a:xfrm>
            <a:custGeom>
              <a:avLst/>
              <a:gdLst/>
              <a:ahLst/>
              <a:cxnLst/>
              <a:rect l="l" t="t" r="r" b="b"/>
              <a:pathLst>
                <a:path w="894" h="336" extrusionOk="0">
                  <a:moveTo>
                    <a:pt x="170" y="1"/>
                  </a:moveTo>
                  <a:cubicBezTo>
                    <a:pt x="96" y="1"/>
                    <a:pt x="34" y="57"/>
                    <a:pt x="12" y="133"/>
                  </a:cubicBezTo>
                  <a:cubicBezTo>
                    <a:pt x="0" y="228"/>
                    <a:pt x="60" y="300"/>
                    <a:pt x="131" y="312"/>
                  </a:cubicBezTo>
                  <a:cubicBezTo>
                    <a:pt x="179" y="312"/>
                    <a:pt x="215" y="336"/>
                    <a:pt x="251" y="336"/>
                  </a:cubicBezTo>
                  <a:lnTo>
                    <a:pt x="727" y="336"/>
                  </a:lnTo>
                  <a:cubicBezTo>
                    <a:pt x="822" y="336"/>
                    <a:pt x="893" y="252"/>
                    <a:pt x="893" y="169"/>
                  </a:cubicBezTo>
                  <a:cubicBezTo>
                    <a:pt x="893" y="74"/>
                    <a:pt x="822" y="2"/>
                    <a:pt x="727" y="2"/>
                  </a:cubicBezTo>
                  <a:lnTo>
                    <a:pt x="191" y="2"/>
                  </a:ln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1" name="Google Shape;12611;p82"/>
            <p:cNvSpPr/>
            <p:nvPr/>
          </p:nvSpPr>
          <p:spPr>
            <a:xfrm>
              <a:off x="4714197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3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2" name="Google Shape;12612;p82"/>
            <p:cNvSpPr/>
            <p:nvPr/>
          </p:nvSpPr>
          <p:spPr>
            <a:xfrm>
              <a:off x="4747173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3" name="Google Shape;12613;p82"/>
            <p:cNvSpPr/>
            <p:nvPr/>
          </p:nvSpPr>
          <p:spPr>
            <a:xfrm>
              <a:off x="4750196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4" name="Google Shape;12614;p82"/>
            <p:cNvSpPr/>
            <p:nvPr/>
          </p:nvSpPr>
          <p:spPr>
            <a:xfrm>
              <a:off x="4696022" y="2107791"/>
              <a:ext cx="10631" cy="28838"/>
            </a:xfrm>
            <a:custGeom>
              <a:avLst/>
              <a:gdLst/>
              <a:ahLst/>
              <a:cxnLst/>
              <a:rect l="l" t="t" r="r" b="b"/>
              <a:pathLst>
                <a:path w="334" h="906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739"/>
                  </a:lnTo>
                  <a:cubicBezTo>
                    <a:pt x="0" y="822"/>
                    <a:pt x="72" y="906"/>
                    <a:pt x="167" y="906"/>
                  </a:cubicBezTo>
                  <a:cubicBezTo>
                    <a:pt x="250" y="906"/>
                    <a:pt x="334" y="822"/>
                    <a:pt x="334" y="739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5" name="Google Shape;12615;p82"/>
            <p:cNvSpPr/>
            <p:nvPr/>
          </p:nvSpPr>
          <p:spPr>
            <a:xfrm>
              <a:off x="4695640" y="2251058"/>
              <a:ext cx="12541" cy="28074"/>
            </a:xfrm>
            <a:custGeom>
              <a:avLst/>
              <a:gdLst/>
              <a:ahLst/>
              <a:cxnLst/>
              <a:rect l="l" t="t" r="r" b="b"/>
              <a:pathLst>
                <a:path w="394" h="88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88"/>
                  </a:lnTo>
                  <a:cubicBezTo>
                    <a:pt x="0" y="596"/>
                    <a:pt x="12" y="703"/>
                    <a:pt x="60" y="786"/>
                  </a:cubicBezTo>
                  <a:cubicBezTo>
                    <a:pt x="107" y="846"/>
                    <a:pt x="167" y="881"/>
                    <a:pt x="227" y="881"/>
                  </a:cubicBezTo>
                  <a:cubicBezTo>
                    <a:pt x="238" y="881"/>
                    <a:pt x="262" y="881"/>
                    <a:pt x="286" y="869"/>
                  </a:cubicBezTo>
                  <a:cubicBezTo>
                    <a:pt x="358" y="834"/>
                    <a:pt x="393" y="727"/>
                    <a:pt x="358" y="655"/>
                  </a:cubicBezTo>
                  <a:cubicBezTo>
                    <a:pt x="322" y="596"/>
                    <a:pt x="322" y="548"/>
                    <a:pt x="322" y="488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6" name="Google Shape;12616;p82"/>
            <p:cNvSpPr/>
            <p:nvPr/>
          </p:nvSpPr>
          <p:spPr>
            <a:xfrm>
              <a:off x="4782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3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7" name="Google Shape;12617;p82"/>
            <p:cNvSpPr/>
            <p:nvPr/>
          </p:nvSpPr>
          <p:spPr>
            <a:xfrm>
              <a:off x="4696022" y="2143409"/>
              <a:ext cx="10631" cy="28456"/>
            </a:xfrm>
            <a:custGeom>
              <a:avLst/>
              <a:gdLst/>
              <a:ahLst/>
              <a:cxnLst/>
              <a:rect l="l" t="t" r="r" b="b"/>
              <a:pathLst>
                <a:path w="334" h="89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39"/>
                  </a:lnTo>
                  <a:cubicBezTo>
                    <a:pt x="0" y="822"/>
                    <a:pt x="72" y="894"/>
                    <a:pt x="167" y="894"/>
                  </a:cubicBezTo>
                  <a:cubicBezTo>
                    <a:pt x="250" y="894"/>
                    <a:pt x="334" y="822"/>
                    <a:pt x="334" y="739"/>
                  </a:cubicBez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8" name="Google Shape;12618;p82"/>
            <p:cNvSpPr/>
            <p:nvPr/>
          </p:nvSpPr>
          <p:spPr>
            <a:xfrm>
              <a:off x="4696022" y="2215440"/>
              <a:ext cx="10631" cy="28074"/>
            </a:xfrm>
            <a:custGeom>
              <a:avLst/>
              <a:gdLst/>
              <a:ahLst/>
              <a:cxnLst/>
              <a:rect l="l" t="t" r="r" b="b"/>
              <a:pathLst>
                <a:path w="334" h="882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738"/>
                  </a:lnTo>
                  <a:cubicBezTo>
                    <a:pt x="0" y="810"/>
                    <a:pt x="72" y="881"/>
                    <a:pt x="167" y="881"/>
                  </a:cubicBezTo>
                  <a:cubicBezTo>
                    <a:pt x="250" y="881"/>
                    <a:pt x="334" y="810"/>
                    <a:pt x="334" y="715"/>
                  </a:cubicBezTo>
                  <a:lnTo>
                    <a:pt x="334" y="167"/>
                  </a:lnTo>
                  <a:cubicBezTo>
                    <a:pt x="334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9" name="Google Shape;12619;p82"/>
            <p:cNvSpPr/>
            <p:nvPr/>
          </p:nvSpPr>
          <p:spPr>
            <a:xfrm>
              <a:off x="4696022" y="2179441"/>
              <a:ext cx="10631" cy="28424"/>
            </a:xfrm>
            <a:custGeom>
              <a:avLst/>
              <a:gdLst/>
              <a:ahLst/>
              <a:cxnLst/>
              <a:rect l="l" t="t" r="r" b="b"/>
              <a:pathLst>
                <a:path w="334" h="89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738"/>
                  </a:lnTo>
                  <a:cubicBezTo>
                    <a:pt x="0" y="822"/>
                    <a:pt x="72" y="893"/>
                    <a:pt x="167" y="893"/>
                  </a:cubicBezTo>
                  <a:cubicBezTo>
                    <a:pt x="250" y="893"/>
                    <a:pt x="334" y="822"/>
                    <a:pt x="334" y="738"/>
                  </a:cubicBezTo>
                  <a:lnTo>
                    <a:pt x="334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0" name="Google Shape;12620;p82"/>
            <p:cNvSpPr/>
            <p:nvPr/>
          </p:nvSpPr>
          <p:spPr>
            <a:xfrm>
              <a:off x="4854790" y="2146847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1" name="Google Shape;12621;p82"/>
            <p:cNvSpPr/>
            <p:nvPr/>
          </p:nvSpPr>
          <p:spPr>
            <a:xfrm>
              <a:off x="4854790" y="2110847"/>
              <a:ext cx="10281" cy="28424"/>
            </a:xfrm>
            <a:custGeom>
              <a:avLst/>
              <a:gdLst/>
              <a:ahLst/>
              <a:cxnLst/>
              <a:rect l="l" t="t" r="r" b="b"/>
              <a:pathLst>
                <a:path w="323" h="893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2" name="Google Shape;12622;p82"/>
            <p:cNvSpPr/>
            <p:nvPr/>
          </p:nvSpPr>
          <p:spPr>
            <a:xfrm>
              <a:off x="4854790" y="2182846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55"/>
                  </a:lnTo>
                  <a:cubicBezTo>
                    <a:pt x="311" y="60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3" name="Google Shape;12623;p82"/>
            <p:cNvSpPr/>
            <p:nvPr/>
          </p:nvSpPr>
          <p:spPr>
            <a:xfrm>
              <a:off x="4852912" y="2075738"/>
              <a:ext cx="12159" cy="27915"/>
            </a:xfrm>
            <a:custGeom>
              <a:avLst/>
              <a:gdLst/>
              <a:ahLst/>
              <a:cxnLst/>
              <a:rect l="l" t="t" r="r" b="b"/>
              <a:pathLst>
                <a:path w="382" h="877" extrusionOk="0">
                  <a:moveTo>
                    <a:pt x="185" y="0"/>
                  </a:moveTo>
                  <a:cubicBezTo>
                    <a:pt x="162" y="0"/>
                    <a:pt x="139" y="6"/>
                    <a:pt x="119" y="20"/>
                  </a:cubicBezTo>
                  <a:cubicBezTo>
                    <a:pt x="48" y="43"/>
                    <a:pt x="0" y="151"/>
                    <a:pt x="48" y="222"/>
                  </a:cubicBezTo>
                  <a:cubicBezTo>
                    <a:pt x="48" y="270"/>
                    <a:pt x="60" y="329"/>
                    <a:pt x="60" y="389"/>
                  </a:cubicBezTo>
                  <a:lnTo>
                    <a:pt x="60" y="722"/>
                  </a:lnTo>
                  <a:cubicBezTo>
                    <a:pt x="60" y="805"/>
                    <a:pt x="131" y="877"/>
                    <a:pt x="227" y="877"/>
                  </a:cubicBezTo>
                  <a:cubicBezTo>
                    <a:pt x="310" y="877"/>
                    <a:pt x="381" y="805"/>
                    <a:pt x="381" y="722"/>
                  </a:cubicBezTo>
                  <a:lnTo>
                    <a:pt x="381" y="389"/>
                  </a:lnTo>
                  <a:cubicBezTo>
                    <a:pt x="381" y="281"/>
                    <a:pt x="370" y="186"/>
                    <a:pt x="322" y="91"/>
                  </a:cubicBezTo>
                  <a:cubicBezTo>
                    <a:pt x="305" y="39"/>
                    <a:pt x="244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4" name="Google Shape;12624;p82"/>
            <p:cNvSpPr/>
            <p:nvPr/>
          </p:nvSpPr>
          <p:spPr>
            <a:xfrm>
              <a:off x="4854790" y="2218464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7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7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5" name="Google Shape;12625;p82"/>
            <p:cNvSpPr/>
            <p:nvPr/>
          </p:nvSpPr>
          <p:spPr>
            <a:xfrm>
              <a:off x="4821464" y="2064598"/>
              <a:ext cx="29188" cy="10249"/>
            </a:xfrm>
            <a:custGeom>
              <a:avLst/>
              <a:gdLst/>
              <a:ahLst/>
              <a:cxnLst/>
              <a:rect l="l" t="t" r="r" b="b"/>
              <a:pathLst>
                <a:path w="917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738" y="322"/>
                  </a:lnTo>
                  <a:cubicBezTo>
                    <a:pt x="810" y="322"/>
                    <a:pt x="881" y="262"/>
                    <a:pt x="893" y="191"/>
                  </a:cubicBezTo>
                  <a:cubicBezTo>
                    <a:pt x="917" y="96"/>
                    <a:pt x="857" y="24"/>
                    <a:pt x="762" y="12"/>
                  </a:cubicBezTo>
                  <a:cubicBezTo>
                    <a:pt x="715" y="12"/>
                    <a:pt x="691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6" name="Google Shape;12626;p82"/>
            <p:cNvSpPr/>
            <p:nvPr/>
          </p:nvSpPr>
          <p:spPr>
            <a:xfrm>
              <a:off x="4785464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cubicBezTo>
                    <a:pt x="24" y="262"/>
                    <a:pt x="83" y="334"/>
                    <a:pt x="167" y="334"/>
                  </a:cubicBezTo>
                  <a:lnTo>
                    <a:pt x="738" y="334"/>
                  </a:lnTo>
                  <a:cubicBezTo>
                    <a:pt x="822" y="334"/>
                    <a:pt x="893" y="262"/>
                    <a:pt x="893" y="167"/>
                  </a:cubicBezTo>
                  <a:cubicBezTo>
                    <a:pt x="893" y="84"/>
                    <a:pt x="822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7" name="Google Shape;12627;p82"/>
            <p:cNvSpPr/>
            <p:nvPr/>
          </p:nvSpPr>
          <p:spPr>
            <a:xfrm>
              <a:off x="4818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8" name="Google Shape;12628;p82"/>
            <p:cNvSpPr/>
            <p:nvPr/>
          </p:nvSpPr>
          <p:spPr>
            <a:xfrm>
              <a:off x="4851002" y="2253700"/>
              <a:ext cx="14069" cy="28074"/>
            </a:xfrm>
            <a:custGeom>
              <a:avLst/>
              <a:gdLst/>
              <a:ahLst/>
              <a:cxnLst/>
              <a:rect l="l" t="t" r="r" b="b"/>
              <a:pathLst>
                <a:path w="442" h="882" extrusionOk="0">
                  <a:moveTo>
                    <a:pt x="275" y="1"/>
                  </a:moveTo>
                  <a:cubicBezTo>
                    <a:pt x="191" y="1"/>
                    <a:pt x="120" y="84"/>
                    <a:pt x="120" y="167"/>
                  </a:cubicBezTo>
                  <a:lnTo>
                    <a:pt x="120" y="405"/>
                  </a:lnTo>
                  <a:cubicBezTo>
                    <a:pt x="120" y="489"/>
                    <a:pt x="84" y="572"/>
                    <a:pt x="60" y="632"/>
                  </a:cubicBezTo>
                  <a:cubicBezTo>
                    <a:pt x="1" y="703"/>
                    <a:pt x="25" y="810"/>
                    <a:pt x="108" y="858"/>
                  </a:cubicBezTo>
                  <a:cubicBezTo>
                    <a:pt x="132" y="870"/>
                    <a:pt x="168" y="882"/>
                    <a:pt x="191" y="882"/>
                  </a:cubicBezTo>
                  <a:cubicBezTo>
                    <a:pt x="239" y="882"/>
                    <a:pt x="299" y="858"/>
                    <a:pt x="322" y="810"/>
                  </a:cubicBezTo>
                  <a:cubicBezTo>
                    <a:pt x="406" y="691"/>
                    <a:pt x="441" y="560"/>
                    <a:pt x="441" y="405"/>
                  </a:cubicBezTo>
                  <a:lnTo>
                    <a:pt x="441" y="167"/>
                  </a:lnTo>
                  <a:cubicBezTo>
                    <a:pt x="441" y="84"/>
                    <a:pt x="37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9" name="Google Shape;12629;p82"/>
            <p:cNvSpPr/>
            <p:nvPr/>
          </p:nvSpPr>
          <p:spPr>
            <a:xfrm>
              <a:off x="4883596" y="2064980"/>
              <a:ext cx="107299" cy="99310"/>
            </a:xfrm>
            <a:custGeom>
              <a:avLst/>
              <a:gdLst/>
              <a:ahLst/>
              <a:cxnLst/>
              <a:rect l="l" t="t" r="r" b="b"/>
              <a:pathLst>
                <a:path w="3371" h="3120" extrusionOk="0">
                  <a:moveTo>
                    <a:pt x="2620" y="310"/>
                  </a:moveTo>
                  <a:cubicBezTo>
                    <a:pt x="2680" y="310"/>
                    <a:pt x="2739" y="322"/>
                    <a:pt x="2787" y="346"/>
                  </a:cubicBezTo>
                  <a:lnTo>
                    <a:pt x="1656" y="1334"/>
                  </a:lnTo>
                  <a:lnTo>
                    <a:pt x="525" y="346"/>
                  </a:lnTo>
                  <a:cubicBezTo>
                    <a:pt x="584" y="322"/>
                    <a:pt x="644" y="310"/>
                    <a:pt x="703" y="310"/>
                  </a:cubicBezTo>
                  <a:close/>
                  <a:moveTo>
                    <a:pt x="3013" y="572"/>
                  </a:moveTo>
                  <a:cubicBezTo>
                    <a:pt x="3025" y="619"/>
                    <a:pt x="3037" y="667"/>
                    <a:pt x="3037" y="727"/>
                  </a:cubicBezTo>
                  <a:lnTo>
                    <a:pt x="3037" y="2394"/>
                  </a:lnTo>
                  <a:cubicBezTo>
                    <a:pt x="3037" y="2453"/>
                    <a:pt x="3025" y="2501"/>
                    <a:pt x="3013" y="2548"/>
                  </a:cubicBezTo>
                  <a:lnTo>
                    <a:pt x="1906" y="1560"/>
                  </a:lnTo>
                  <a:lnTo>
                    <a:pt x="3013" y="572"/>
                  </a:lnTo>
                  <a:close/>
                  <a:moveTo>
                    <a:pt x="310" y="596"/>
                  </a:moveTo>
                  <a:lnTo>
                    <a:pt x="1418" y="1572"/>
                  </a:lnTo>
                  <a:lnTo>
                    <a:pt x="310" y="2560"/>
                  </a:lnTo>
                  <a:cubicBezTo>
                    <a:pt x="298" y="2513"/>
                    <a:pt x="287" y="2465"/>
                    <a:pt x="287" y="2405"/>
                  </a:cubicBezTo>
                  <a:lnTo>
                    <a:pt x="287" y="727"/>
                  </a:lnTo>
                  <a:cubicBezTo>
                    <a:pt x="287" y="679"/>
                    <a:pt x="298" y="619"/>
                    <a:pt x="310" y="596"/>
                  </a:cubicBezTo>
                  <a:close/>
                  <a:moveTo>
                    <a:pt x="715" y="0"/>
                  </a:moveTo>
                  <a:cubicBezTo>
                    <a:pt x="501" y="0"/>
                    <a:pt x="322" y="84"/>
                    <a:pt x="191" y="227"/>
                  </a:cubicBezTo>
                  <a:lnTo>
                    <a:pt x="179" y="238"/>
                  </a:lnTo>
                  <a:cubicBezTo>
                    <a:pt x="60" y="369"/>
                    <a:pt x="1" y="536"/>
                    <a:pt x="1" y="715"/>
                  </a:cubicBezTo>
                  <a:lnTo>
                    <a:pt x="1" y="2382"/>
                  </a:lnTo>
                  <a:cubicBezTo>
                    <a:pt x="1" y="2560"/>
                    <a:pt x="60" y="2727"/>
                    <a:pt x="168" y="2846"/>
                  </a:cubicBezTo>
                  <a:cubicBezTo>
                    <a:pt x="156" y="2870"/>
                    <a:pt x="156" y="2870"/>
                    <a:pt x="168" y="2882"/>
                  </a:cubicBezTo>
                  <a:lnTo>
                    <a:pt x="191" y="2917"/>
                  </a:lnTo>
                  <a:cubicBezTo>
                    <a:pt x="334" y="3048"/>
                    <a:pt x="513" y="3120"/>
                    <a:pt x="703" y="3120"/>
                  </a:cubicBezTo>
                  <a:lnTo>
                    <a:pt x="1132" y="3120"/>
                  </a:lnTo>
                  <a:cubicBezTo>
                    <a:pt x="1227" y="3120"/>
                    <a:pt x="1299" y="3048"/>
                    <a:pt x="1299" y="2953"/>
                  </a:cubicBezTo>
                  <a:cubicBezTo>
                    <a:pt x="1299" y="2870"/>
                    <a:pt x="1227" y="2798"/>
                    <a:pt x="1132" y="2798"/>
                  </a:cubicBezTo>
                  <a:lnTo>
                    <a:pt x="703" y="2798"/>
                  </a:lnTo>
                  <a:cubicBezTo>
                    <a:pt x="644" y="2798"/>
                    <a:pt x="584" y="2775"/>
                    <a:pt x="537" y="2763"/>
                  </a:cubicBezTo>
                  <a:lnTo>
                    <a:pt x="1668" y="1762"/>
                  </a:lnTo>
                  <a:lnTo>
                    <a:pt x="2799" y="2763"/>
                  </a:lnTo>
                  <a:cubicBezTo>
                    <a:pt x="2751" y="2775"/>
                    <a:pt x="2692" y="2798"/>
                    <a:pt x="2632" y="2798"/>
                  </a:cubicBezTo>
                  <a:lnTo>
                    <a:pt x="2096" y="2798"/>
                  </a:lnTo>
                  <a:cubicBezTo>
                    <a:pt x="2013" y="2798"/>
                    <a:pt x="1942" y="2870"/>
                    <a:pt x="1942" y="2953"/>
                  </a:cubicBezTo>
                  <a:cubicBezTo>
                    <a:pt x="1942" y="3048"/>
                    <a:pt x="2013" y="3120"/>
                    <a:pt x="2096" y="3120"/>
                  </a:cubicBezTo>
                  <a:lnTo>
                    <a:pt x="2632" y="3120"/>
                  </a:lnTo>
                  <a:cubicBezTo>
                    <a:pt x="2846" y="3120"/>
                    <a:pt x="3025" y="3036"/>
                    <a:pt x="3156" y="2905"/>
                  </a:cubicBezTo>
                  <a:lnTo>
                    <a:pt x="3168" y="2882"/>
                  </a:lnTo>
                  <a:cubicBezTo>
                    <a:pt x="3287" y="2751"/>
                    <a:pt x="3370" y="2584"/>
                    <a:pt x="3370" y="2394"/>
                  </a:cubicBezTo>
                  <a:lnTo>
                    <a:pt x="3370" y="727"/>
                  </a:lnTo>
                  <a:cubicBezTo>
                    <a:pt x="3370" y="322"/>
                    <a:pt x="3037" y="0"/>
                    <a:pt x="2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0" name="Google Shape;12630;p82"/>
            <p:cNvSpPr/>
            <p:nvPr/>
          </p:nvSpPr>
          <p:spPr>
            <a:xfrm>
              <a:off x="4882864" y="2190422"/>
              <a:ext cx="107267" cy="99692"/>
            </a:xfrm>
            <a:custGeom>
              <a:avLst/>
              <a:gdLst/>
              <a:ahLst/>
              <a:cxnLst/>
              <a:rect l="l" t="t" r="r" b="b"/>
              <a:pathLst>
                <a:path w="3370" h="3132" extrusionOk="0">
                  <a:moveTo>
                    <a:pt x="2643" y="310"/>
                  </a:moveTo>
                  <a:cubicBezTo>
                    <a:pt x="2703" y="310"/>
                    <a:pt x="2762" y="334"/>
                    <a:pt x="2810" y="346"/>
                  </a:cubicBezTo>
                  <a:lnTo>
                    <a:pt x="1679" y="1346"/>
                  </a:lnTo>
                  <a:lnTo>
                    <a:pt x="548" y="346"/>
                  </a:lnTo>
                  <a:cubicBezTo>
                    <a:pt x="607" y="334"/>
                    <a:pt x="667" y="310"/>
                    <a:pt x="726" y="310"/>
                  </a:cubicBezTo>
                  <a:close/>
                  <a:moveTo>
                    <a:pt x="333" y="584"/>
                  </a:moveTo>
                  <a:lnTo>
                    <a:pt x="1441" y="1560"/>
                  </a:lnTo>
                  <a:lnTo>
                    <a:pt x="333" y="2548"/>
                  </a:lnTo>
                  <a:cubicBezTo>
                    <a:pt x="321" y="2501"/>
                    <a:pt x="310" y="2453"/>
                    <a:pt x="310" y="2393"/>
                  </a:cubicBezTo>
                  <a:lnTo>
                    <a:pt x="310" y="727"/>
                  </a:lnTo>
                  <a:cubicBezTo>
                    <a:pt x="310" y="691"/>
                    <a:pt x="321" y="631"/>
                    <a:pt x="333" y="584"/>
                  </a:cubicBezTo>
                  <a:close/>
                  <a:moveTo>
                    <a:pt x="3036" y="584"/>
                  </a:moveTo>
                  <a:cubicBezTo>
                    <a:pt x="3048" y="631"/>
                    <a:pt x="3060" y="667"/>
                    <a:pt x="3060" y="727"/>
                  </a:cubicBezTo>
                  <a:lnTo>
                    <a:pt x="3060" y="2393"/>
                  </a:lnTo>
                  <a:cubicBezTo>
                    <a:pt x="3060" y="2441"/>
                    <a:pt x="3048" y="2501"/>
                    <a:pt x="3036" y="2548"/>
                  </a:cubicBezTo>
                  <a:lnTo>
                    <a:pt x="1929" y="1560"/>
                  </a:lnTo>
                  <a:lnTo>
                    <a:pt x="3036" y="584"/>
                  </a:lnTo>
                  <a:close/>
                  <a:moveTo>
                    <a:pt x="1691" y="1786"/>
                  </a:moveTo>
                  <a:lnTo>
                    <a:pt x="2822" y="2786"/>
                  </a:lnTo>
                  <a:cubicBezTo>
                    <a:pt x="2762" y="2798"/>
                    <a:pt x="2703" y="2810"/>
                    <a:pt x="2643" y="2810"/>
                  </a:cubicBezTo>
                  <a:lnTo>
                    <a:pt x="726" y="2810"/>
                  </a:lnTo>
                  <a:cubicBezTo>
                    <a:pt x="667" y="2810"/>
                    <a:pt x="607" y="2798"/>
                    <a:pt x="560" y="2786"/>
                  </a:cubicBezTo>
                  <a:lnTo>
                    <a:pt x="1691" y="1786"/>
                  </a:lnTo>
                  <a:close/>
                  <a:moveTo>
                    <a:pt x="726" y="0"/>
                  </a:moveTo>
                  <a:cubicBezTo>
                    <a:pt x="512" y="0"/>
                    <a:pt x="333" y="96"/>
                    <a:pt x="202" y="227"/>
                  </a:cubicBezTo>
                  <a:lnTo>
                    <a:pt x="191" y="238"/>
                  </a:lnTo>
                  <a:cubicBezTo>
                    <a:pt x="71" y="369"/>
                    <a:pt x="0" y="536"/>
                    <a:pt x="0" y="727"/>
                  </a:cubicBezTo>
                  <a:lnTo>
                    <a:pt x="0" y="2393"/>
                  </a:lnTo>
                  <a:cubicBezTo>
                    <a:pt x="0" y="2596"/>
                    <a:pt x="71" y="2751"/>
                    <a:pt x="191" y="2894"/>
                  </a:cubicBezTo>
                  <a:cubicBezTo>
                    <a:pt x="333" y="3036"/>
                    <a:pt x="512" y="3132"/>
                    <a:pt x="726" y="3132"/>
                  </a:cubicBezTo>
                  <a:lnTo>
                    <a:pt x="2643" y="3132"/>
                  </a:lnTo>
                  <a:cubicBezTo>
                    <a:pt x="2858" y="3132"/>
                    <a:pt x="3036" y="3036"/>
                    <a:pt x="3167" y="2905"/>
                  </a:cubicBezTo>
                  <a:lnTo>
                    <a:pt x="3179" y="2894"/>
                  </a:lnTo>
                  <a:cubicBezTo>
                    <a:pt x="3298" y="2751"/>
                    <a:pt x="3369" y="2596"/>
                    <a:pt x="3369" y="2393"/>
                  </a:cubicBezTo>
                  <a:lnTo>
                    <a:pt x="3369" y="727"/>
                  </a:lnTo>
                  <a:cubicBezTo>
                    <a:pt x="3369" y="536"/>
                    <a:pt x="3298" y="369"/>
                    <a:pt x="3179" y="238"/>
                  </a:cubicBezTo>
                  <a:lnTo>
                    <a:pt x="3167" y="227"/>
                  </a:lnTo>
                  <a:cubicBezTo>
                    <a:pt x="3036" y="96"/>
                    <a:pt x="2858" y="0"/>
                    <a:pt x="2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31" name="Google Shape;12631;p82"/>
          <p:cNvGrpSpPr/>
          <p:nvPr/>
        </p:nvGrpSpPr>
        <p:grpSpPr>
          <a:xfrm>
            <a:off x="8078268" y="2164663"/>
            <a:ext cx="510425" cy="414384"/>
            <a:chOff x="6083810" y="1547297"/>
            <a:chExt cx="382819" cy="310788"/>
          </a:xfrm>
          <a:solidFill>
            <a:schemeClr val="tx1"/>
          </a:solidFill>
        </p:grpSpPr>
        <p:sp>
          <p:nvSpPr>
            <p:cNvPr id="12632" name="Google Shape;12632;p82"/>
            <p:cNvSpPr/>
            <p:nvPr/>
          </p:nvSpPr>
          <p:spPr>
            <a:xfrm>
              <a:off x="6083810" y="1547297"/>
              <a:ext cx="382819" cy="310788"/>
            </a:xfrm>
            <a:custGeom>
              <a:avLst/>
              <a:gdLst/>
              <a:ahLst/>
              <a:cxnLst/>
              <a:rect l="l" t="t" r="r" b="b"/>
              <a:pathLst>
                <a:path w="12027" h="9764" extrusionOk="0">
                  <a:moveTo>
                    <a:pt x="1834" y="334"/>
                  </a:moveTo>
                  <a:cubicBezTo>
                    <a:pt x="1834" y="334"/>
                    <a:pt x="1846" y="334"/>
                    <a:pt x="1846" y="358"/>
                  </a:cubicBezTo>
                  <a:lnTo>
                    <a:pt x="1846" y="1108"/>
                  </a:lnTo>
                  <a:cubicBezTo>
                    <a:pt x="1846" y="1108"/>
                    <a:pt x="1846" y="1132"/>
                    <a:pt x="1834" y="1132"/>
                  </a:cubicBezTo>
                  <a:lnTo>
                    <a:pt x="1465" y="1132"/>
                  </a:lnTo>
                  <a:cubicBezTo>
                    <a:pt x="1465" y="1132"/>
                    <a:pt x="1453" y="1132"/>
                    <a:pt x="1453" y="1108"/>
                  </a:cubicBezTo>
                  <a:lnTo>
                    <a:pt x="1453" y="358"/>
                  </a:lnTo>
                  <a:lnTo>
                    <a:pt x="1834" y="334"/>
                  </a:lnTo>
                  <a:close/>
                  <a:moveTo>
                    <a:pt x="10502" y="334"/>
                  </a:moveTo>
                  <a:cubicBezTo>
                    <a:pt x="10502" y="334"/>
                    <a:pt x="10514" y="334"/>
                    <a:pt x="10514" y="358"/>
                  </a:cubicBezTo>
                  <a:lnTo>
                    <a:pt x="10514" y="1108"/>
                  </a:lnTo>
                  <a:cubicBezTo>
                    <a:pt x="10514" y="1108"/>
                    <a:pt x="10514" y="1132"/>
                    <a:pt x="10502" y="1132"/>
                  </a:cubicBezTo>
                  <a:lnTo>
                    <a:pt x="10133" y="1132"/>
                  </a:lnTo>
                  <a:cubicBezTo>
                    <a:pt x="10133" y="1132"/>
                    <a:pt x="10109" y="1132"/>
                    <a:pt x="10109" y="1108"/>
                  </a:cubicBezTo>
                  <a:lnTo>
                    <a:pt x="10109" y="358"/>
                  </a:lnTo>
                  <a:lnTo>
                    <a:pt x="10502" y="334"/>
                  </a:lnTo>
                  <a:close/>
                  <a:moveTo>
                    <a:pt x="11229" y="1096"/>
                  </a:moveTo>
                  <a:cubicBezTo>
                    <a:pt x="11443" y="1096"/>
                    <a:pt x="11621" y="1274"/>
                    <a:pt x="11621" y="1477"/>
                  </a:cubicBezTo>
                  <a:lnTo>
                    <a:pt x="11621" y="9013"/>
                  </a:lnTo>
                  <a:cubicBezTo>
                    <a:pt x="11645" y="9240"/>
                    <a:pt x="11467" y="9406"/>
                    <a:pt x="11264" y="9406"/>
                  </a:cubicBezTo>
                  <a:lnTo>
                    <a:pt x="727" y="9406"/>
                  </a:lnTo>
                  <a:cubicBezTo>
                    <a:pt x="513" y="9406"/>
                    <a:pt x="334" y="9228"/>
                    <a:pt x="334" y="9013"/>
                  </a:cubicBezTo>
                  <a:lnTo>
                    <a:pt x="334" y="1477"/>
                  </a:lnTo>
                  <a:cubicBezTo>
                    <a:pt x="334" y="1274"/>
                    <a:pt x="513" y="1096"/>
                    <a:pt x="727" y="1096"/>
                  </a:cubicBezTo>
                  <a:lnTo>
                    <a:pt x="1108" y="1096"/>
                  </a:lnTo>
                  <a:lnTo>
                    <a:pt x="1108" y="1108"/>
                  </a:lnTo>
                  <a:cubicBezTo>
                    <a:pt x="1108" y="1322"/>
                    <a:pt x="1275" y="1465"/>
                    <a:pt x="1465" y="1465"/>
                  </a:cubicBezTo>
                  <a:lnTo>
                    <a:pt x="1834" y="1465"/>
                  </a:lnTo>
                  <a:cubicBezTo>
                    <a:pt x="2049" y="1465"/>
                    <a:pt x="2192" y="1298"/>
                    <a:pt x="2192" y="1108"/>
                  </a:cubicBezTo>
                  <a:lnTo>
                    <a:pt x="2192" y="1096"/>
                  </a:lnTo>
                  <a:lnTo>
                    <a:pt x="9752" y="1096"/>
                  </a:lnTo>
                  <a:lnTo>
                    <a:pt x="9752" y="1108"/>
                  </a:lnTo>
                  <a:cubicBezTo>
                    <a:pt x="9752" y="1322"/>
                    <a:pt x="9919" y="1465"/>
                    <a:pt x="10109" y="1465"/>
                  </a:cubicBezTo>
                  <a:lnTo>
                    <a:pt x="10490" y="1465"/>
                  </a:lnTo>
                  <a:cubicBezTo>
                    <a:pt x="10693" y="1465"/>
                    <a:pt x="10848" y="1298"/>
                    <a:pt x="10848" y="1108"/>
                  </a:cubicBezTo>
                  <a:lnTo>
                    <a:pt x="10848" y="1096"/>
                  </a:lnTo>
                  <a:close/>
                  <a:moveTo>
                    <a:pt x="1489" y="0"/>
                  </a:moveTo>
                  <a:cubicBezTo>
                    <a:pt x="1287" y="0"/>
                    <a:pt x="1132" y="155"/>
                    <a:pt x="1132" y="358"/>
                  </a:cubicBezTo>
                  <a:lnTo>
                    <a:pt x="1132" y="739"/>
                  </a:lnTo>
                  <a:lnTo>
                    <a:pt x="751" y="739"/>
                  </a:lnTo>
                  <a:cubicBezTo>
                    <a:pt x="346" y="739"/>
                    <a:pt x="1" y="1072"/>
                    <a:pt x="1" y="1489"/>
                  </a:cubicBezTo>
                  <a:lnTo>
                    <a:pt x="1" y="9013"/>
                  </a:lnTo>
                  <a:cubicBezTo>
                    <a:pt x="1" y="9418"/>
                    <a:pt x="334" y="9764"/>
                    <a:pt x="751" y="9764"/>
                  </a:cubicBezTo>
                  <a:lnTo>
                    <a:pt x="11288" y="9764"/>
                  </a:lnTo>
                  <a:cubicBezTo>
                    <a:pt x="11693" y="9764"/>
                    <a:pt x="12026" y="9430"/>
                    <a:pt x="12026" y="9013"/>
                  </a:cubicBezTo>
                  <a:lnTo>
                    <a:pt x="12026" y="1489"/>
                  </a:lnTo>
                  <a:cubicBezTo>
                    <a:pt x="12002" y="1084"/>
                    <a:pt x="11657" y="739"/>
                    <a:pt x="11264" y="739"/>
                  </a:cubicBezTo>
                  <a:lnTo>
                    <a:pt x="10871" y="739"/>
                  </a:lnTo>
                  <a:lnTo>
                    <a:pt x="10871" y="358"/>
                  </a:lnTo>
                  <a:cubicBezTo>
                    <a:pt x="10871" y="143"/>
                    <a:pt x="10705" y="0"/>
                    <a:pt x="10514" y="0"/>
                  </a:cubicBezTo>
                  <a:lnTo>
                    <a:pt x="10145" y="0"/>
                  </a:lnTo>
                  <a:cubicBezTo>
                    <a:pt x="9931" y="0"/>
                    <a:pt x="9788" y="155"/>
                    <a:pt x="9788" y="358"/>
                  </a:cubicBezTo>
                  <a:lnTo>
                    <a:pt x="9788" y="739"/>
                  </a:lnTo>
                  <a:lnTo>
                    <a:pt x="2227" y="739"/>
                  </a:lnTo>
                  <a:lnTo>
                    <a:pt x="2227" y="358"/>
                  </a:lnTo>
                  <a:cubicBezTo>
                    <a:pt x="2227" y="143"/>
                    <a:pt x="2061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3" name="Google Shape;12633;p82"/>
            <p:cNvSpPr/>
            <p:nvPr/>
          </p:nvSpPr>
          <p:spPr>
            <a:xfrm>
              <a:off x="6106950" y="1606787"/>
              <a:ext cx="334661" cy="11395"/>
            </a:xfrm>
            <a:custGeom>
              <a:avLst/>
              <a:gdLst/>
              <a:ahLst/>
              <a:cxnLst/>
              <a:rect l="l" t="t" r="r" b="b"/>
              <a:pathLst>
                <a:path w="10514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0335" y="358"/>
                  </a:lnTo>
                  <a:cubicBezTo>
                    <a:pt x="10442" y="358"/>
                    <a:pt x="10513" y="286"/>
                    <a:pt x="10513" y="179"/>
                  </a:cubicBezTo>
                  <a:cubicBezTo>
                    <a:pt x="10513" y="72"/>
                    <a:pt x="10442" y="1"/>
                    <a:pt x="10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4" name="Google Shape;12634;p82"/>
            <p:cNvSpPr/>
            <p:nvPr/>
          </p:nvSpPr>
          <p:spPr>
            <a:xfrm>
              <a:off x="6124743" y="1655296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79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5" name="Google Shape;12635;p82"/>
            <p:cNvSpPr/>
            <p:nvPr/>
          </p:nvSpPr>
          <p:spPr>
            <a:xfrm>
              <a:off x="6208520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8" y="275"/>
                    <a:pt x="1488" y="179"/>
                  </a:cubicBezTo>
                  <a:cubicBezTo>
                    <a:pt x="1488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6" name="Google Shape;12636;p82"/>
            <p:cNvSpPr/>
            <p:nvPr/>
          </p:nvSpPr>
          <p:spPr>
            <a:xfrm>
              <a:off x="6376391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9" y="275"/>
                    <a:pt x="1489" y="179"/>
                  </a:cubicBezTo>
                  <a:cubicBezTo>
                    <a:pt x="1489" y="72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7" name="Google Shape;12637;p82"/>
            <p:cNvSpPr/>
            <p:nvPr/>
          </p:nvSpPr>
          <p:spPr>
            <a:xfrm>
              <a:off x="6124743" y="1703041"/>
              <a:ext cx="47427" cy="11427"/>
            </a:xfrm>
            <a:custGeom>
              <a:avLst/>
              <a:gdLst/>
              <a:ahLst/>
              <a:cxnLst/>
              <a:rect l="l" t="t" r="r" b="b"/>
              <a:pathLst>
                <a:path w="1490" h="359" extrusionOk="0">
                  <a:moveTo>
                    <a:pt x="179" y="1"/>
                  </a:moveTo>
                  <a:cubicBezTo>
                    <a:pt x="72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80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8" name="Google Shape;12638;p82"/>
            <p:cNvSpPr/>
            <p:nvPr/>
          </p:nvSpPr>
          <p:spPr>
            <a:xfrm>
              <a:off x="6292646" y="1703041"/>
              <a:ext cx="47395" cy="11427"/>
            </a:xfrm>
            <a:custGeom>
              <a:avLst/>
              <a:gdLst/>
              <a:ahLst/>
              <a:cxnLst/>
              <a:rect l="l" t="t" r="r" b="b"/>
              <a:pathLst>
                <a:path w="1489" h="359" extrusionOk="0">
                  <a:moveTo>
                    <a:pt x="179" y="1"/>
                  </a:moveTo>
                  <a:cubicBezTo>
                    <a:pt x="72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05" y="358"/>
                    <a:pt x="1489" y="275"/>
                    <a:pt x="1489" y="180"/>
                  </a:cubicBezTo>
                  <a:cubicBezTo>
                    <a:pt x="1489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9" name="Google Shape;12639;p82"/>
            <p:cNvSpPr/>
            <p:nvPr/>
          </p:nvSpPr>
          <p:spPr>
            <a:xfrm>
              <a:off x="6124743" y="1750818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8" y="357"/>
                    <a:pt x="1489" y="286"/>
                    <a:pt x="1489" y="179"/>
                  </a:cubicBezTo>
                  <a:cubicBezTo>
                    <a:pt x="1489" y="72"/>
                    <a:pt x="1406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0" name="Google Shape;12640;p82"/>
            <p:cNvSpPr/>
            <p:nvPr/>
          </p:nvSpPr>
          <p:spPr>
            <a:xfrm>
              <a:off x="6208520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1" name="Google Shape;12641;p82"/>
            <p:cNvSpPr/>
            <p:nvPr/>
          </p:nvSpPr>
          <p:spPr>
            <a:xfrm>
              <a:off x="6376391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2" name="Google Shape;12642;p82"/>
            <p:cNvSpPr/>
            <p:nvPr/>
          </p:nvSpPr>
          <p:spPr>
            <a:xfrm>
              <a:off x="6208520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3" name="Google Shape;12643;p82"/>
            <p:cNvSpPr/>
            <p:nvPr/>
          </p:nvSpPr>
          <p:spPr>
            <a:xfrm>
              <a:off x="6292646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05" y="357"/>
                    <a:pt x="1489" y="286"/>
                    <a:pt x="1489" y="179"/>
                  </a:cubicBezTo>
                  <a:cubicBezTo>
                    <a:pt x="1489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4" name="Google Shape;12644;p82"/>
            <p:cNvSpPr/>
            <p:nvPr/>
          </p:nvSpPr>
          <p:spPr>
            <a:xfrm>
              <a:off x="6376391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5" name="Google Shape;12645;p82"/>
            <p:cNvSpPr/>
            <p:nvPr/>
          </p:nvSpPr>
          <p:spPr>
            <a:xfrm>
              <a:off x="6207756" y="1690723"/>
              <a:ext cx="48923" cy="35108"/>
            </a:xfrm>
            <a:custGeom>
              <a:avLst/>
              <a:gdLst/>
              <a:ahLst/>
              <a:cxnLst/>
              <a:rect l="l" t="t" r="r" b="b"/>
              <a:pathLst>
                <a:path w="1537" h="1103" extrusionOk="0">
                  <a:moveTo>
                    <a:pt x="1328" y="1"/>
                  </a:moveTo>
                  <a:cubicBezTo>
                    <a:pt x="1283" y="1"/>
                    <a:pt x="1239" y="19"/>
                    <a:pt x="1203" y="55"/>
                  </a:cubicBezTo>
                  <a:lnTo>
                    <a:pt x="584" y="686"/>
                  </a:lnTo>
                  <a:lnTo>
                    <a:pt x="322" y="436"/>
                  </a:lnTo>
                  <a:cubicBezTo>
                    <a:pt x="286" y="394"/>
                    <a:pt x="241" y="373"/>
                    <a:pt x="197" y="373"/>
                  </a:cubicBezTo>
                  <a:cubicBezTo>
                    <a:pt x="152" y="373"/>
                    <a:pt x="107" y="394"/>
                    <a:pt x="72" y="436"/>
                  </a:cubicBezTo>
                  <a:cubicBezTo>
                    <a:pt x="0" y="507"/>
                    <a:pt x="0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2" y="1102"/>
                    <a:pt x="560" y="1102"/>
                  </a:cubicBezTo>
                  <a:cubicBezTo>
                    <a:pt x="607" y="1102"/>
                    <a:pt x="655" y="1078"/>
                    <a:pt x="679" y="1055"/>
                  </a:cubicBezTo>
                  <a:lnTo>
                    <a:pt x="1441" y="293"/>
                  </a:lnTo>
                  <a:cubicBezTo>
                    <a:pt x="1536" y="233"/>
                    <a:pt x="1536" y="138"/>
                    <a:pt x="1453" y="55"/>
                  </a:cubicBezTo>
                  <a:cubicBezTo>
                    <a:pt x="1417" y="19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6" name="Google Shape;12646;p82"/>
            <p:cNvSpPr/>
            <p:nvPr/>
          </p:nvSpPr>
          <p:spPr>
            <a:xfrm>
              <a:off x="6376009" y="1690723"/>
              <a:ext cx="48159" cy="35108"/>
            </a:xfrm>
            <a:custGeom>
              <a:avLst/>
              <a:gdLst/>
              <a:ahLst/>
              <a:cxnLst/>
              <a:rect l="l" t="t" r="r" b="b"/>
              <a:pathLst>
                <a:path w="1513" h="1103" extrusionOk="0">
                  <a:moveTo>
                    <a:pt x="1328" y="1"/>
                  </a:moveTo>
                  <a:cubicBezTo>
                    <a:pt x="1284" y="1"/>
                    <a:pt x="1239" y="19"/>
                    <a:pt x="1203" y="55"/>
                  </a:cubicBezTo>
                  <a:lnTo>
                    <a:pt x="572" y="686"/>
                  </a:lnTo>
                  <a:lnTo>
                    <a:pt x="322" y="436"/>
                  </a:lnTo>
                  <a:cubicBezTo>
                    <a:pt x="286" y="394"/>
                    <a:pt x="242" y="373"/>
                    <a:pt x="197" y="373"/>
                  </a:cubicBezTo>
                  <a:cubicBezTo>
                    <a:pt x="152" y="373"/>
                    <a:pt x="108" y="394"/>
                    <a:pt x="72" y="436"/>
                  </a:cubicBezTo>
                  <a:cubicBezTo>
                    <a:pt x="1" y="507"/>
                    <a:pt x="1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3" y="1102"/>
                    <a:pt x="560" y="1102"/>
                  </a:cubicBezTo>
                  <a:cubicBezTo>
                    <a:pt x="608" y="1102"/>
                    <a:pt x="644" y="1078"/>
                    <a:pt x="679" y="1055"/>
                  </a:cubicBezTo>
                  <a:lnTo>
                    <a:pt x="1441" y="293"/>
                  </a:lnTo>
                  <a:cubicBezTo>
                    <a:pt x="1513" y="233"/>
                    <a:pt x="1513" y="138"/>
                    <a:pt x="1453" y="55"/>
                  </a:cubicBezTo>
                  <a:cubicBezTo>
                    <a:pt x="1417" y="19"/>
                    <a:pt x="1373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7" name="Google Shape;12647;p82"/>
            <p:cNvSpPr/>
            <p:nvPr/>
          </p:nvSpPr>
          <p:spPr>
            <a:xfrm>
              <a:off x="6291500" y="1738595"/>
              <a:ext cx="48923" cy="34981"/>
            </a:xfrm>
            <a:custGeom>
              <a:avLst/>
              <a:gdLst/>
              <a:ahLst/>
              <a:cxnLst/>
              <a:rect l="l" t="t" r="r" b="b"/>
              <a:pathLst>
                <a:path w="1537" h="1099" extrusionOk="0">
                  <a:moveTo>
                    <a:pt x="1334" y="0"/>
                  </a:moveTo>
                  <a:cubicBezTo>
                    <a:pt x="1289" y="0"/>
                    <a:pt x="1245" y="21"/>
                    <a:pt x="1203" y="63"/>
                  </a:cubicBezTo>
                  <a:lnTo>
                    <a:pt x="584" y="682"/>
                  </a:lnTo>
                  <a:lnTo>
                    <a:pt x="322" y="432"/>
                  </a:lnTo>
                  <a:cubicBezTo>
                    <a:pt x="286" y="396"/>
                    <a:pt x="242" y="378"/>
                    <a:pt x="197" y="378"/>
                  </a:cubicBezTo>
                  <a:cubicBezTo>
                    <a:pt x="152" y="378"/>
                    <a:pt x="108" y="396"/>
                    <a:pt x="72" y="432"/>
                  </a:cubicBezTo>
                  <a:cubicBezTo>
                    <a:pt x="1" y="503"/>
                    <a:pt x="1" y="610"/>
                    <a:pt x="72" y="682"/>
                  </a:cubicBezTo>
                  <a:lnTo>
                    <a:pt x="441" y="1051"/>
                  </a:lnTo>
                  <a:cubicBezTo>
                    <a:pt x="477" y="1087"/>
                    <a:pt x="524" y="1098"/>
                    <a:pt x="560" y="1098"/>
                  </a:cubicBezTo>
                  <a:cubicBezTo>
                    <a:pt x="608" y="1098"/>
                    <a:pt x="655" y="1087"/>
                    <a:pt x="679" y="1051"/>
                  </a:cubicBezTo>
                  <a:lnTo>
                    <a:pt x="1441" y="301"/>
                  </a:lnTo>
                  <a:cubicBezTo>
                    <a:pt x="1536" y="241"/>
                    <a:pt x="1536" y="134"/>
                    <a:pt x="1465" y="63"/>
                  </a:cubicBezTo>
                  <a:cubicBezTo>
                    <a:pt x="1423" y="21"/>
                    <a:pt x="1379" y="0"/>
                    <a:pt x="1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8" name="Google Shape;12648;p82"/>
            <p:cNvSpPr/>
            <p:nvPr/>
          </p:nvSpPr>
          <p:spPr>
            <a:xfrm>
              <a:off x="6123629" y="1786627"/>
              <a:ext cx="48891" cy="34695"/>
            </a:xfrm>
            <a:custGeom>
              <a:avLst/>
              <a:gdLst/>
              <a:ahLst/>
              <a:cxnLst/>
              <a:rect l="l" t="t" r="r" b="b"/>
              <a:pathLst>
                <a:path w="1536" h="1090" extrusionOk="0">
                  <a:moveTo>
                    <a:pt x="1340" y="0"/>
                  </a:moveTo>
                  <a:cubicBezTo>
                    <a:pt x="1295" y="0"/>
                    <a:pt x="1250" y="18"/>
                    <a:pt x="1215" y="54"/>
                  </a:cubicBezTo>
                  <a:lnTo>
                    <a:pt x="583" y="673"/>
                  </a:lnTo>
                  <a:lnTo>
                    <a:pt x="333" y="423"/>
                  </a:lnTo>
                  <a:cubicBezTo>
                    <a:pt x="298" y="387"/>
                    <a:pt x="253" y="369"/>
                    <a:pt x="208" y="369"/>
                  </a:cubicBezTo>
                  <a:cubicBezTo>
                    <a:pt x="164" y="369"/>
                    <a:pt x="119" y="387"/>
                    <a:pt x="83" y="423"/>
                  </a:cubicBezTo>
                  <a:cubicBezTo>
                    <a:pt x="0" y="494"/>
                    <a:pt x="0" y="601"/>
                    <a:pt x="83" y="673"/>
                  </a:cubicBezTo>
                  <a:lnTo>
                    <a:pt x="453" y="1042"/>
                  </a:lnTo>
                  <a:cubicBezTo>
                    <a:pt x="476" y="1078"/>
                    <a:pt x="524" y="1090"/>
                    <a:pt x="572" y="1090"/>
                  </a:cubicBezTo>
                  <a:cubicBezTo>
                    <a:pt x="619" y="1090"/>
                    <a:pt x="655" y="1078"/>
                    <a:pt x="691" y="1042"/>
                  </a:cubicBezTo>
                  <a:lnTo>
                    <a:pt x="1453" y="292"/>
                  </a:lnTo>
                  <a:cubicBezTo>
                    <a:pt x="1536" y="232"/>
                    <a:pt x="1536" y="125"/>
                    <a:pt x="1465" y="54"/>
                  </a:cubicBezTo>
                  <a:cubicBezTo>
                    <a:pt x="1429" y="18"/>
                    <a:pt x="1384" y="0"/>
                    <a:pt x="1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9" name="Google Shape;12649;p82"/>
            <p:cNvSpPr/>
            <p:nvPr/>
          </p:nvSpPr>
          <p:spPr>
            <a:xfrm>
              <a:off x="6291500" y="1642978"/>
              <a:ext cx="48923" cy="34727"/>
            </a:xfrm>
            <a:custGeom>
              <a:avLst/>
              <a:gdLst/>
              <a:ahLst/>
              <a:cxnLst/>
              <a:rect l="l" t="t" r="r" b="b"/>
              <a:pathLst>
                <a:path w="1537" h="1091" extrusionOk="0">
                  <a:moveTo>
                    <a:pt x="1334" y="1"/>
                  </a:moveTo>
                  <a:cubicBezTo>
                    <a:pt x="1289" y="1"/>
                    <a:pt x="1245" y="19"/>
                    <a:pt x="1203" y="54"/>
                  </a:cubicBezTo>
                  <a:lnTo>
                    <a:pt x="584" y="673"/>
                  </a:lnTo>
                  <a:lnTo>
                    <a:pt x="322" y="423"/>
                  </a:lnTo>
                  <a:cubicBezTo>
                    <a:pt x="286" y="388"/>
                    <a:pt x="242" y="370"/>
                    <a:pt x="197" y="370"/>
                  </a:cubicBezTo>
                  <a:cubicBezTo>
                    <a:pt x="152" y="370"/>
                    <a:pt x="108" y="388"/>
                    <a:pt x="72" y="423"/>
                  </a:cubicBezTo>
                  <a:cubicBezTo>
                    <a:pt x="1" y="495"/>
                    <a:pt x="1" y="602"/>
                    <a:pt x="72" y="673"/>
                  </a:cubicBezTo>
                  <a:lnTo>
                    <a:pt x="441" y="1054"/>
                  </a:lnTo>
                  <a:cubicBezTo>
                    <a:pt x="477" y="1078"/>
                    <a:pt x="524" y="1090"/>
                    <a:pt x="560" y="1090"/>
                  </a:cubicBezTo>
                  <a:cubicBezTo>
                    <a:pt x="608" y="1090"/>
                    <a:pt x="655" y="1078"/>
                    <a:pt x="679" y="1054"/>
                  </a:cubicBezTo>
                  <a:lnTo>
                    <a:pt x="1441" y="292"/>
                  </a:lnTo>
                  <a:cubicBezTo>
                    <a:pt x="1536" y="233"/>
                    <a:pt x="1536" y="114"/>
                    <a:pt x="1465" y="54"/>
                  </a:cubicBezTo>
                  <a:cubicBezTo>
                    <a:pt x="1423" y="19"/>
                    <a:pt x="1379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0" name="Google Shape;12650;p82"/>
          <p:cNvGrpSpPr/>
          <p:nvPr/>
        </p:nvGrpSpPr>
        <p:grpSpPr>
          <a:xfrm>
            <a:off x="8710920" y="2152525"/>
            <a:ext cx="510384" cy="438151"/>
            <a:chOff x="6558300" y="1538193"/>
            <a:chExt cx="382788" cy="328613"/>
          </a:xfrm>
          <a:solidFill>
            <a:schemeClr val="tx1"/>
          </a:solidFill>
        </p:grpSpPr>
        <p:sp>
          <p:nvSpPr>
            <p:cNvPr id="12651" name="Google Shape;12651;p82"/>
            <p:cNvSpPr/>
            <p:nvPr/>
          </p:nvSpPr>
          <p:spPr>
            <a:xfrm>
              <a:off x="6558300" y="1538193"/>
              <a:ext cx="382788" cy="328613"/>
            </a:xfrm>
            <a:custGeom>
              <a:avLst/>
              <a:gdLst/>
              <a:ahLst/>
              <a:cxnLst/>
              <a:rect l="l" t="t" r="r" b="b"/>
              <a:pathLst>
                <a:path w="12026" h="10324" extrusionOk="0">
                  <a:moveTo>
                    <a:pt x="6859" y="358"/>
                  </a:moveTo>
                  <a:cubicBezTo>
                    <a:pt x="7037" y="358"/>
                    <a:pt x="7204" y="477"/>
                    <a:pt x="7228" y="656"/>
                  </a:cubicBezTo>
                  <a:lnTo>
                    <a:pt x="7454" y="1691"/>
                  </a:lnTo>
                  <a:lnTo>
                    <a:pt x="4513" y="1691"/>
                  </a:lnTo>
                  <a:lnTo>
                    <a:pt x="4763" y="656"/>
                  </a:lnTo>
                  <a:cubicBezTo>
                    <a:pt x="4811" y="477"/>
                    <a:pt x="4954" y="358"/>
                    <a:pt x="5132" y="358"/>
                  </a:cubicBezTo>
                  <a:close/>
                  <a:moveTo>
                    <a:pt x="2822" y="2037"/>
                  </a:moveTo>
                  <a:lnTo>
                    <a:pt x="2822" y="5835"/>
                  </a:lnTo>
                  <a:lnTo>
                    <a:pt x="2429" y="5835"/>
                  </a:lnTo>
                  <a:lnTo>
                    <a:pt x="2429" y="2037"/>
                  </a:lnTo>
                  <a:close/>
                  <a:moveTo>
                    <a:pt x="9597" y="2037"/>
                  </a:moveTo>
                  <a:lnTo>
                    <a:pt x="9597" y="5835"/>
                  </a:lnTo>
                  <a:lnTo>
                    <a:pt x="9192" y="5835"/>
                  </a:lnTo>
                  <a:lnTo>
                    <a:pt x="9192" y="2037"/>
                  </a:lnTo>
                  <a:close/>
                  <a:moveTo>
                    <a:pt x="8835" y="2037"/>
                  </a:moveTo>
                  <a:lnTo>
                    <a:pt x="8835" y="5835"/>
                  </a:lnTo>
                  <a:lnTo>
                    <a:pt x="8823" y="5835"/>
                  </a:lnTo>
                  <a:cubicBezTo>
                    <a:pt x="8621" y="5835"/>
                    <a:pt x="8466" y="6001"/>
                    <a:pt x="8466" y="6192"/>
                  </a:cubicBezTo>
                  <a:lnTo>
                    <a:pt x="8466" y="6573"/>
                  </a:lnTo>
                  <a:lnTo>
                    <a:pt x="3561" y="6573"/>
                  </a:lnTo>
                  <a:lnTo>
                    <a:pt x="3561" y="6192"/>
                  </a:lnTo>
                  <a:cubicBezTo>
                    <a:pt x="3561" y="5978"/>
                    <a:pt x="3394" y="5835"/>
                    <a:pt x="3203" y="5835"/>
                  </a:cubicBezTo>
                  <a:lnTo>
                    <a:pt x="3180" y="5835"/>
                  </a:lnTo>
                  <a:lnTo>
                    <a:pt x="3180" y="2037"/>
                  </a:lnTo>
                  <a:close/>
                  <a:moveTo>
                    <a:pt x="2084" y="2037"/>
                  </a:moveTo>
                  <a:lnTo>
                    <a:pt x="2084" y="5835"/>
                  </a:lnTo>
                  <a:lnTo>
                    <a:pt x="2072" y="5835"/>
                  </a:lnTo>
                  <a:cubicBezTo>
                    <a:pt x="1858" y="5835"/>
                    <a:pt x="1715" y="6001"/>
                    <a:pt x="1715" y="6192"/>
                  </a:cubicBezTo>
                  <a:lnTo>
                    <a:pt x="1715" y="6573"/>
                  </a:lnTo>
                  <a:lnTo>
                    <a:pt x="1691" y="6573"/>
                  </a:lnTo>
                  <a:cubicBezTo>
                    <a:pt x="1677" y="6573"/>
                    <a:pt x="1663" y="6574"/>
                    <a:pt x="1648" y="6574"/>
                  </a:cubicBezTo>
                  <a:cubicBezTo>
                    <a:pt x="930" y="6574"/>
                    <a:pt x="358" y="5987"/>
                    <a:pt x="358" y="5251"/>
                  </a:cubicBezTo>
                  <a:lnTo>
                    <a:pt x="358" y="2620"/>
                  </a:lnTo>
                  <a:cubicBezTo>
                    <a:pt x="358" y="2299"/>
                    <a:pt x="608" y="2037"/>
                    <a:pt x="941" y="2037"/>
                  </a:cubicBezTo>
                  <a:close/>
                  <a:moveTo>
                    <a:pt x="11097" y="2049"/>
                  </a:moveTo>
                  <a:cubicBezTo>
                    <a:pt x="11419" y="2049"/>
                    <a:pt x="11681" y="2299"/>
                    <a:pt x="11681" y="2632"/>
                  </a:cubicBezTo>
                  <a:lnTo>
                    <a:pt x="11681" y="5263"/>
                  </a:lnTo>
                  <a:cubicBezTo>
                    <a:pt x="11669" y="6001"/>
                    <a:pt x="11073" y="6597"/>
                    <a:pt x="10347" y="6597"/>
                  </a:cubicBezTo>
                  <a:lnTo>
                    <a:pt x="10323" y="6204"/>
                  </a:lnTo>
                  <a:cubicBezTo>
                    <a:pt x="10323" y="6001"/>
                    <a:pt x="10168" y="5847"/>
                    <a:pt x="9966" y="5847"/>
                  </a:cubicBezTo>
                  <a:lnTo>
                    <a:pt x="9954" y="5847"/>
                  </a:lnTo>
                  <a:lnTo>
                    <a:pt x="9954" y="2049"/>
                  </a:lnTo>
                  <a:close/>
                  <a:moveTo>
                    <a:pt x="3180" y="6192"/>
                  </a:moveTo>
                  <a:cubicBezTo>
                    <a:pt x="3180" y="6192"/>
                    <a:pt x="3203" y="6192"/>
                    <a:pt x="3203" y="6204"/>
                  </a:cubicBezTo>
                  <a:lnTo>
                    <a:pt x="3203" y="7144"/>
                  </a:lnTo>
                  <a:cubicBezTo>
                    <a:pt x="3203" y="7144"/>
                    <a:pt x="3203" y="7156"/>
                    <a:pt x="3180" y="7156"/>
                  </a:cubicBezTo>
                  <a:lnTo>
                    <a:pt x="2048" y="7156"/>
                  </a:lnTo>
                  <a:cubicBezTo>
                    <a:pt x="2048" y="7156"/>
                    <a:pt x="2037" y="7156"/>
                    <a:pt x="2037" y="7144"/>
                  </a:cubicBezTo>
                  <a:lnTo>
                    <a:pt x="2037" y="6204"/>
                  </a:lnTo>
                  <a:cubicBezTo>
                    <a:pt x="2037" y="6204"/>
                    <a:pt x="2037" y="6192"/>
                    <a:pt x="2048" y="6192"/>
                  </a:cubicBezTo>
                  <a:lnTo>
                    <a:pt x="2441" y="6192"/>
                  </a:lnTo>
                  <a:lnTo>
                    <a:pt x="2441" y="6573"/>
                  </a:lnTo>
                  <a:cubicBezTo>
                    <a:pt x="2441" y="6668"/>
                    <a:pt x="2525" y="6752"/>
                    <a:pt x="2620" y="6752"/>
                  </a:cubicBezTo>
                  <a:cubicBezTo>
                    <a:pt x="2727" y="6752"/>
                    <a:pt x="2799" y="6680"/>
                    <a:pt x="2799" y="6573"/>
                  </a:cubicBezTo>
                  <a:lnTo>
                    <a:pt x="2799" y="6192"/>
                  </a:lnTo>
                  <a:close/>
                  <a:moveTo>
                    <a:pt x="9966" y="6192"/>
                  </a:moveTo>
                  <a:cubicBezTo>
                    <a:pt x="9966" y="6192"/>
                    <a:pt x="9978" y="6192"/>
                    <a:pt x="9978" y="6204"/>
                  </a:cubicBezTo>
                  <a:lnTo>
                    <a:pt x="9990" y="7144"/>
                  </a:lnTo>
                  <a:lnTo>
                    <a:pt x="8835" y="7156"/>
                  </a:lnTo>
                  <a:cubicBezTo>
                    <a:pt x="8835" y="7156"/>
                    <a:pt x="8823" y="7156"/>
                    <a:pt x="8823" y="7144"/>
                  </a:cubicBezTo>
                  <a:lnTo>
                    <a:pt x="8823" y="6204"/>
                  </a:lnTo>
                  <a:cubicBezTo>
                    <a:pt x="8823" y="6204"/>
                    <a:pt x="8823" y="6192"/>
                    <a:pt x="8835" y="6192"/>
                  </a:cubicBezTo>
                  <a:lnTo>
                    <a:pt x="9228" y="6192"/>
                  </a:lnTo>
                  <a:lnTo>
                    <a:pt x="9228" y="6573"/>
                  </a:lnTo>
                  <a:cubicBezTo>
                    <a:pt x="9228" y="6680"/>
                    <a:pt x="9299" y="6752"/>
                    <a:pt x="9406" y="6752"/>
                  </a:cubicBezTo>
                  <a:cubicBezTo>
                    <a:pt x="9514" y="6752"/>
                    <a:pt x="9585" y="6680"/>
                    <a:pt x="9585" y="6573"/>
                  </a:cubicBezTo>
                  <a:lnTo>
                    <a:pt x="9585" y="6192"/>
                  </a:lnTo>
                  <a:close/>
                  <a:moveTo>
                    <a:pt x="727" y="6632"/>
                  </a:moveTo>
                  <a:cubicBezTo>
                    <a:pt x="989" y="6823"/>
                    <a:pt x="1322" y="6930"/>
                    <a:pt x="1679" y="6930"/>
                  </a:cubicBezTo>
                  <a:lnTo>
                    <a:pt x="1691" y="6930"/>
                  </a:lnTo>
                  <a:lnTo>
                    <a:pt x="1691" y="7121"/>
                  </a:lnTo>
                  <a:cubicBezTo>
                    <a:pt x="1691" y="7335"/>
                    <a:pt x="1858" y="7478"/>
                    <a:pt x="2048" y="7478"/>
                  </a:cubicBezTo>
                  <a:lnTo>
                    <a:pt x="2810" y="7478"/>
                  </a:lnTo>
                  <a:lnTo>
                    <a:pt x="2810" y="9966"/>
                  </a:lnTo>
                  <a:lnTo>
                    <a:pt x="2429" y="9966"/>
                  </a:lnTo>
                  <a:lnTo>
                    <a:pt x="2429" y="8085"/>
                  </a:lnTo>
                  <a:cubicBezTo>
                    <a:pt x="2429" y="7978"/>
                    <a:pt x="2346" y="7906"/>
                    <a:pt x="2239" y="7906"/>
                  </a:cubicBezTo>
                  <a:cubicBezTo>
                    <a:pt x="2144" y="7906"/>
                    <a:pt x="2060" y="7978"/>
                    <a:pt x="2060" y="8085"/>
                  </a:cubicBezTo>
                  <a:lnTo>
                    <a:pt x="2060" y="9966"/>
                  </a:lnTo>
                  <a:lnTo>
                    <a:pt x="1108" y="9966"/>
                  </a:lnTo>
                  <a:cubicBezTo>
                    <a:pt x="905" y="9966"/>
                    <a:pt x="727" y="9788"/>
                    <a:pt x="727" y="9585"/>
                  </a:cubicBezTo>
                  <a:lnTo>
                    <a:pt x="727" y="6632"/>
                  </a:lnTo>
                  <a:close/>
                  <a:moveTo>
                    <a:pt x="8466" y="6942"/>
                  </a:moveTo>
                  <a:lnTo>
                    <a:pt x="8466" y="7144"/>
                  </a:lnTo>
                  <a:cubicBezTo>
                    <a:pt x="8466" y="7347"/>
                    <a:pt x="8633" y="7502"/>
                    <a:pt x="8823" y="7502"/>
                  </a:cubicBezTo>
                  <a:lnTo>
                    <a:pt x="9585" y="7502"/>
                  </a:lnTo>
                  <a:lnTo>
                    <a:pt x="9597" y="9966"/>
                  </a:lnTo>
                  <a:lnTo>
                    <a:pt x="9192" y="9966"/>
                  </a:lnTo>
                  <a:lnTo>
                    <a:pt x="9192" y="8085"/>
                  </a:lnTo>
                  <a:cubicBezTo>
                    <a:pt x="9192" y="7978"/>
                    <a:pt x="9121" y="7906"/>
                    <a:pt x="9014" y="7906"/>
                  </a:cubicBezTo>
                  <a:cubicBezTo>
                    <a:pt x="8906" y="7906"/>
                    <a:pt x="8835" y="7978"/>
                    <a:pt x="8835" y="8085"/>
                  </a:cubicBezTo>
                  <a:lnTo>
                    <a:pt x="8835" y="9966"/>
                  </a:lnTo>
                  <a:lnTo>
                    <a:pt x="3168" y="9966"/>
                  </a:lnTo>
                  <a:lnTo>
                    <a:pt x="3168" y="7502"/>
                  </a:lnTo>
                  <a:lnTo>
                    <a:pt x="3180" y="7502"/>
                  </a:lnTo>
                  <a:cubicBezTo>
                    <a:pt x="3394" y="7502"/>
                    <a:pt x="3537" y="7335"/>
                    <a:pt x="3537" y="7144"/>
                  </a:cubicBezTo>
                  <a:lnTo>
                    <a:pt x="3537" y="6942"/>
                  </a:lnTo>
                  <a:close/>
                  <a:moveTo>
                    <a:pt x="11300" y="6656"/>
                  </a:moveTo>
                  <a:lnTo>
                    <a:pt x="11300" y="9585"/>
                  </a:lnTo>
                  <a:cubicBezTo>
                    <a:pt x="11300" y="9788"/>
                    <a:pt x="11121" y="9966"/>
                    <a:pt x="10907" y="9966"/>
                  </a:cubicBezTo>
                  <a:lnTo>
                    <a:pt x="9954" y="9966"/>
                  </a:lnTo>
                  <a:lnTo>
                    <a:pt x="9954" y="7502"/>
                  </a:lnTo>
                  <a:lnTo>
                    <a:pt x="9966" y="7502"/>
                  </a:lnTo>
                  <a:cubicBezTo>
                    <a:pt x="10180" y="7502"/>
                    <a:pt x="10323" y="7335"/>
                    <a:pt x="10323" y="7144"/>
                  </a:cubicBezTo>
                  <a:lnTo>
                    <a:pt x="10323" y="6954"/>
                  </a:lnTo>
                  <a:lnTo>
                    <a:pt x="10347" y="6954"/>
                  </a:lnTo>
                  <a:cubicBezTo>
                    <a:pt x="10704" y="6954"/>
                    <a:pt x="11026" y="6847"/>
                    <a:pt x="11300" y="6656"/>
                  </a:cubicBezTo>
                  <a:close/>
                  <a:moveTo>
                    <a:pt x="5144" y="1"/>
                  </a:moveTo>
                  <a:cubicBezTo>
                    <a:pt x="4787" y="1"/>
                    <a:pt x="4489" y="239"/>
                    <a:pt x="4418" y="584"/>
                  </a:cubicBezTo>
                  <a:lnTo>
                    <a:pt x="4168" y="1691"/>
                  </a:lnTo>
                  <a:lnTo>
                    <a:pt x="917" y="1691"/>
                  </a:lnTo>
                  <a:cubicBezTo>
                    <a:pt x="417" y="1691"/>
                    <a:pt x="1" y="2108"/>
                    <a:pt x="1" y="2620"/>
                  </a:cubicBezTo>
                  <a:lnTo>
                    <a:pt x="1" y="5251"/>
                  </a:lnTo>
                  <a:cubicBezTo>
                    <a:pt x="1" y="5656"/>
                    <a:pt x="132" y="6025"/>
                    <a:pt x="370" y="6311"/>
                  </a:cubicBezTo>
                  <a:lnTo>
                    <a:pt x="370" y="9585"/>
                  </a:lnTo>
                  <a:cubicBezTo>
                    <a:pt x="370" y="9990"/>
                    <a:pt x="703" y="10323"/>
                    <a:pt x="1120" y="10323"/>
                  </a:cubicBezTo>
                  <a:lnTo>
                    <a:pt x="10907" y="10323"/>
                  </a:lnTo>
                  <a:cubicBezTo>
                    <a:pt x="11311" y="10323"/>
                    <a:pt x="11657" y="10002"/>
                    <a:pt x="11657" y="9585"/>
                  </a:cubicBezTo>
                  <a:lnTo>
                    <a:pt x="11657" y="6311"/>
                  </a:lnTo>
                  <a:cubicBezTo>
                    <a:pt x="11883" y="6025"/>
                    <a:pt x="12026" y="5656"/>
                    <a:pt x="12026" y="5251"/>
                  </a:cubicBezTo>
                  <a:lnTo>
                    <a:pt x="12026" y="2620"/>
                  </a:lnTo>
                  <a:cubicBezTo>
                    <a:pt x="12026" y="2108"/>
                    <a:pt x="11609" y="1691"/>
                    <a:pt x="11097" y="1691"/>
                  </a:cubicBezTo>
                  <a:lnTo>
                    <a:pt x="7859" y="1691"/>
                  </a:lnTo>
                  <a:lnTo>
                    <a:pt x="7609" y="584"/>
                  </a:lnTo>
                  <a:cubicBezTo>
                    <a:pt x="7525" y="239"/>
                    <a:pt x="7228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52" name="Google Shape;12652;p82"/>
            <p:cNvSpPr/>
            <p:nvPr/>
          </p:nvSpPr>
          <p:spPr>
            <a:xfrm>
              <a:off x="6714426" y="1699635"/>
              <a:ext cx="70917" cy="34536"/>
            </a:xfrm>
            <a:custGeom>
              <a:avLst/>
              <a:gdLst/>
              <a:ahLst/>
              <a:cxnLst/>
              <a:rect l="l" t="t" r="r" b="b"/>
              <a:pathLst>
                <a:path w="2228" h="1085" extrusionOk="0">
                  <a:moveTo>
                    <a:pt x="358" y="1"/>
                  </a:moveTo>
                  <a:cubicBezTo>
                    <a:pt x="156" y="1"/>
                    <a:pt x="1" y="167"/>
                    <a:pt x="1" y="358"/>
                  </a:cubicBezTo>
                  <a:lnTo>
                    <a:pt x="1" y="727"/>
                  </a:lnTo>
                  <a:cubicBezTo>
                    <a:pt x="1" y="941"/>
                    <a:pt x="168" y="1084"/>
                    <a:pt x="358" y="1084"/>
                  </a:cubicBezTo>
                  <a:lnTo>
                    <a:pt x="1870" y="1084"/>
                  </a:lnTo>
                  <a:cubicBezTo>
                    <a:pt x="2073" y="1084"/>
                    <a:pt x="2227" y="918"/>
                    <a:pt x="2227" y="727"/>
                  </a:cubicBezTo>
                  <a:lnTo>
                    <a:pt x="2227" y="358"/>
                  </a:lnTo>
                  <a:cubicBezTo>
                    <a:pt x="2227" y="167"/>
                    <a:pt x="2061" y="1"/>
                    <a:pt x="1870" y="1"/>
                  </a:cubicBezTo>
                  <a:lnTo>
                    <a:pt x="1668" y="1"/>
                  </a:lnTo>
                  <a:cubicBezTo>
                    <a:pt x="1573" y="1"/>
                    <a:pt x="1489" y="72"/>
                    <a:pt x="1489" y="179"/>
                  </a:cubicBezTo>
                  <a:cubicBezTo>
                    <a:pt x="1489" y="287"/>
                    <a:pt x="1573" y="358"/>
                    <a:pt x="1668" y="358"/>
                  </a:cubicBezTo>
                  <a:lnTo>
                    <a:pt x="1870" y="358"/>
                  </a:lnTo>
                  <a:cubicBezTo>
                    <a:pt x="1870" y="358"/>
                    <a:pt x="1882" y="358"/>
                    <a:pt x="1882" y="370"/>
                  </a:cubicBezTo>
                  <a:lnTo>
                    <a:pt x="1882" y="751"/>
                  </a:lnTo>
                  <a:cubicBezTo>
                    <a:pt x="1882" y="751"/>
                    <a:pt x="1882" y="763"/>
                    <a:pt x="1870" y="763"/>
                  </a:cubicBezTo>
                  <a:lnTo>
                    <a:pt x="358" y="763"/>
                  </a:lnTo>
                  <a:cubicBezTo>
                    <a:pt x="358" y="763"/>
                    <a:pt x="346" y="763"/>
                    <a:pt x="346" y="751"/>
                  </a:cubicBezTo>
                  <a:lnTo>
                    <a:pt x="346" y="370"/>
                  </a:lnTo>
                  <a:cubicBezTo>
                    <a:pt x="346" y="370"/>
                    <a:pt x="346" y="358"/>
                    <a:pt x="358" y="358"/>
                  </a:cubicBezTo>
                  <a:lnTo>
                    <a:pt x="930" y="358"/>
                  </a:lnTo>
                  <a:cubicBezTo>
                    <a:pt x="1037" y="358"/>
                    <a:pt x="1108" y="287"/>
                    <a:pt x="1108" y="179"/>
                  </a:cubicBezTo>
                  <a:cubicBezTo>
                    <a:pt x="1108" y="72"/>
                    <a:pt x="1037" y="1"/>
                    <a:pt x="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3" name="Google Shape;12653;p82"/>
          <p:cNvGrpSpPr/>
          <p:nvPr/>
        </p:nvGrpSpPr>
        <p:grpSpPr>
          <a:xfrm>
            <a:off x="6891857" y="2116663"/>
            <a:ext cx="346140" cy="461365"/>
            <a:chOff x="5194002" y="1511297"/>
            <a:chExt cx="259605" cy="346024"/>
          </a:xfrm>
          <a:solidFill>
            <a:schemeClr val="tx1"/>
          </a:solidFill>
        </p:grpSpPr>
        <p:sp>
          <p:nvSpPr>
            <p:cNvPr id="12654" name="Google Shape;12654;p82"/>
            <p:cNvSpPr/>
            <p:nvPr/>
          </p:nvSpPr>
          <p:spPr>
            <a:xfrm>
              <a:off x="5216729" y="1543636"/>
              <a:ext cx="169431" cy="159436"/>
            </a:xfrm>
            <a:custGeom>
              <a:avLst/>
              <a:gdLst/>
              <a:ahLst/>
              <a:cxnLst/>
              <a:rect l="l" t="t" r="r" b="b"/>
              <a:pathLst>
                <a:path w="5323" h="5009" extrusionOk="0">
                  <a:moveTo>
                    <a:pt x="3353" y="0"/>
                  </a:moveTo>
                  <a:cubicBezTo>
                    <a:pt x="2568" y="0"/>
                    <a:pt x="1788" y="303"/>
                    <a:pt x="1203" y="901"/>
                  </a:cubicBezTo>
                  <a:cubicBezTo>
                    <a:pt x="96" y="1997"/>
                    <a:pt x="0" y="3747"/>
                    <a:pt x="965" y="4949"/>
                  </a:cubicBezTo>
                  <a:cubicBezTo>
                    <a:pt x="1001" y="4997"/>
                    <a:pt x="1036" y="5009"/>
                    <a:pt x="1084" y="5009"/>
                  </a:cubicBezTo>
                  <a:cubicBezTo>
                    <a:pt x="1120" y="5009"/>
                    <a:pt x="1155" y="4985"/>
                    <a:pt x="1191" y="4973"/>
                  </a:cubicBezTo>
                  <a:cubicBezTo>
                    <a:pt x="1262" y="4914"/>
                    <a:pt x="1262" y="4830"/>
                    <a:pt x="1215" y="4759"/>
                  </a:cubicBezTo>
                  <a:cubicBezTo>
                    <a:pt x="358" y="3664"/>
                    <a:pt x="441" y="2104"/>
                    <a:pt x="1429" y="1127"/>
                  </a:cubicBezTo>
                  <a:cubicBezTo>
                    <a:pt x="1957" y="594"/>
                    <a:pt x="2658" y="324"/>
                    <a:pt x="3362" y="324"/>
                  </a:cubicBezTo>
                  <a:cubicBezTo>
                    <a:pt x="3961" y="324"/>
                    <a:pt x="4562" y="519"/>
                    <a:pt x="5061" y="913"/>
                  </a:cubicBezTo>
                  <a:cubicBezTo>
                    <a:pt x="5091" y="939"/>
                    <a:pt x="5127" y="951"/>
                    <a:pt x="5162" y="951"/>
                  </a:cubicBezTo>
                  <a:cubicBezTo>
                    <a:pt x="5208" y="951"/>
                    <a:pt x="5253" y="930"/>
                    <a:pt x="5287" y="889"/>
                  </a:cubicBezTo>
                  <a:cubicBezTo>
                    <a:pt x="5323" y="806"/>
                    <a:pt x="5311" y="711"/>
                    <a:pt x="5251" y="663"/>
                  </a:cubicBezTo>
                  <a:cubicBezTo>
                    <a:pt x="4693" y="220"/>
                    <a:pt x="4021" y="0"/>
                    <a:pt x="33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55" name="Google Shape;12655;p82"/>
            <p:cNvSpPr/>
            <p:nvPr/>
          </p:nvSpPr>
          <p:spPr>
            <a:xfrm>
              <a:off x="5194002" y="1511297"/>
              <a:ext cx="259605" cy="346024"/>
            </a:xfrm>
            <a:custGeom>
              <a:avLst/>
              <a:gdLst/>
              <a:ahLst/>
              <a:cxnLst/>
              <a:rect l="l" t="t" r="r" b="b"/>
              <a:pathLst>
                <a:path w="8156" h="10871" extrusionOk="0">
                  <a:moveTo>
                    <a:pt x="4060" y="322"/>
                  </a:moveTo>
                  <a:cubicBezTo>
                    <a:pt x="6132" y="322"/>
                    <a:pt x="7822" y="2001"/>
                    <a:pt x="7822" y="4084"/>
                  </a:cubicBezTo>
                  <a:cubicBezTo>
                    <a:pt x="7822" y="4977"/>
                    <a:pt x="7632" y="5894"/>
                    <a:pt x="7227" y="6763"/>
                  </a:cubicBezTo>
                  <a:cubicBezTo>
                    <a:pt x="6918" y="7466"/>
                    <a:pt x="6477" y="8168"/>
                    <a:pt x="5906" y="8823"/>
                  </a:cubicBezTo>
                  <a:cubicBezTo>
                    <a:pt x="5120" y="9740"/>
                    <a:pt x="4310" y="10335"/>
                    <a:pt x="4060" y="10537"/>
                  </a:cubicBezTo>
                  <a:cubicBezTo>
                    <a:pt x="3810" y="10359"/>
                    <a:pt x="3000" y="9763"/>
                    <a:pt x="2215" y="8835"/>
                  </a:cubicBezTo>
                  <a:cubicBezTo>
                    <a:pt x="1643" y="8180"/>
                    <a:pt x="1203" y="7477"/>
                    <a:pt x="893" y="6787"/>
                  </a:cubicBezTo>
                  <a:cubicBezTo>
                    <a:pt x="488" y="5906"/>
                    <a:pt x="298" y="5001"/>
                    <a:pt x="298" y="4084"/>
                  </a:cubicBezTo>
                  <a:cubicBezTo>
                    <a:pt x="298" y="2024"/>
                    <a:pt x="1976" y="322"/>
                    <a:pt x="4060" y="322"/>
                  </a:cubicBezTo>
                  <a:close/>
                  <a:moveTo>
                    <a:pt x="4072" y="0"/>
                  </a:moveTo>
                  <a:cubicBezTo>
                    <a:pt x="1834" y="0"/>
                    <a:pt x="0" y="1822"/>
                    <a:pt x="0" y="4072"/>
                  </a:cubicBezTo>
                  <a:cubicBezTo>
                    <a:pt x="0" y="5025"/>
                    <a:pt x="202" y="5977"/>
                    <a:pt x="619" y="6894"/>
                  </a:cubicBezTo>
                  <a:cubicBezTo>
                    <a:pt x="953" y="7632"/>
                    <a:pt x="1405" y="8359"/>
                    <a:pt x="1988" y="9025"/>
                  </a:cubicBezTo>
                  <a:cubicBezTo>
                    <a:pt x="2977" y="10192"/>
                    <a:pt x="3941" y="10835"/>
                    <a:pt x="3989" y="10847"/>
                  </a:cubicBezTo>
                  <a:cubicBezTo>
                    <a:pt x="4012" y="10859"/>
                    <a:pt x="4048" y="10871"/>
                    <a:pt x="4072" y="10871"/>
                  </a:cubicBezTo>
                  <a:cubicBezTo>
                    <a:pt x="4108" y="10871"/>
                    <a:pt x="4132" y="10859"/>
                    <a:pt x="4167" y="10847"/>
                  </a:cubicBezTo>
                  <a:cubicBezTo>
                    <a:pt x="4203" y="10811"/>
                    <a:pt x="5179" y="10168"/>
                    <a:pt x="6156" y="9025"/>
                  </a:cubicBezTo>
                  <a:cubicBezTo>
                    <a:pt x="6739" y="8347"/>
                    <a:pt x="7203" y="7632"/>
                    <a:pt x="7525" y="6894"/>
                  </a:cubicBezTo>
                  <a:cubicBezTo>
                    <a:pt x="7942" y="5977"/>
                    <a:pt x="8156" y="5025"/>
                    <a:pt x="8156" y="4072"/>
                  </a:cubicBezTo>
                  <a:cubicBezTo>
                    <a:pt x="8156" y="1822"/>
                    <a:pt x="6322" y="0"/>
                    <a:pt x="4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56" name="Google Shape;12656;p82"/>
            <p:cNvSpPr/>
            <p:nvPr/>
          </p:nvSpPr>
          <p:spPr>
            <a:xfrm>
              <a:off x="5296304" y="1607105"/>
              <a:ext cx="55002" cy="17156"/>
            </a:xfrm>
            <a:custGeom>
              <a:avLst/>
              <a:gdLst/>
              <a:ahLst/>
              <a:cxnLst/>
              <a:rect l="l" t="t" r="r" b="b"/>
              <a:pathLst>
                <a:path w="1728" h="539" extrusionOk="0">
                  <a:moveTo>
                    <a:pt x="629" y="0"/>
                  </a:moveTo>
                  <a:cubicBezTo>
                    <a:pt x="478" y="0"/>
                    <a:pt x="312" y="15"/>
                    <a:pt x="132" y="50"/>
                  </a:cubicBezTo>
                  <a:cubicBezTo>
                    <a:pt x="60" y="62"/>
                    <a:pt x="1" y="122"/>
                    <a:pt x="1" y="217"/>
                  </a:cubicBezTo>
                  <a:lnTo>
                    <a:pt x="1" y="384"/>
                  </a:lnTo>
                  <a:cubicBezTo>
                    <a:pt x="1" y="467"/>
                    <a:pt x="72" y="538"/>
                    <a:pt x="156" y="538"/>
                  </a:cubicBezTo>
                  <a:cubicBezTo>
                    <a:pt x="251" y="538"/>
                    <a:pt x="322" y="467"/>
                    <a:pt x="322" y="384"/>
                  </a:cubicBezTo>
                  <a:lnTo>
                    <a:pt x="322" y="348"/>
                  </a:lnTo>
                  <a:cubicBezTo>
                    <a:pt x="437" y="332"/>
                    <a:pt x="543" y="325"/>
                    <a:pt x="640" y="325"/>
                  </a:cubicBezTo>
                  <a:cubicBezTo>
                    <a:pt x="833" y="325"/>
                    <a:pt x="989" y="352"/>
                    <a:pt x="1108" y="384"/>
                  </a:cubicBezTo>
                  <a:cubicBezTo>
                    <a:pt x="1322" y="443"/>
                    <a:pt x="1441" y="515"/>
                    <a:pt x="1441" y="515"/>
                  </a:cubicBezTo>
                  <a:cubicBezTo>
                    <a:pt x="1465" y="527"/>
                    <a:pt x="1501" y="538"/>
                    <a:pt x="1525" y="538"/>
                  </a:cubicBezTo>
                  <a:cubicBezTo>
                    <a:pt x="1572" y="538"/>
                    <a:pt x="1632" y="515"/>
                    <a:pt x="1668" y="467"/>
                  </a:cubicBezTo>
                  <a:cubicBezTo>
                    <a:pt x="1727" y="396"/>
                    <a:pt x="1691" y="300"/>
                    <a:pt x="1620" y="241"/>
                  </a:cubicBezTo>
                  <a:cubicBezTo>
                    <a:pt x="1591" y="231"/>
                    <a:pt x="1235" y="0"/>
                    <a:pt x="6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57" name="Google Shape;12657;p82"/>
            <p:cNvSpPr/>
            <p:nvPr/>
          </p:nvSpPr>
          <p:spPr>
            <a:xfrm>
              <a:off x="5260686" y="1576103"/>
              <a:ext cx="169813" cy="162970"/>
            </a:xfrm>
            <a:custGeom>
              <a:avLst/>
              <a:gdLst/>
              <a:ahLst/>
              <a:cxnLst/>
              <a:rect l="l" t="t" r="r" b="b"/>
              <a:pathLst>
                <a:path w="5335" h="5120" extrusionOk="0">
                  <a:moveTo>
                    <a:pt x="3191" y="322"/>
                  </a:moveTo>
                  <a:lnTo>
                    <a:pt x="3191" y="1108"/>
                  </a:lnTo>
                  <a:cubicBezTo>
                    <a:pt x="3191" y="1250"/>
                    <a:pt x="3156" y="1381"/>
                    <a:pt x="3096" y="1501"/>
                  </a:cubicBezTo>
                  <a:lnTo>
                    <a:pt x="3037" y="1620"/>
                  </a:lnTo>
                  <a:cubicBezTo>
                    <a:pt x="3025" y="1631"/>
                    <a:pt x="3025" y="1667"/>
                    <a:pt x="3025" y="1691"/>
                  </a:cubicBezTo>
                  <a:lnTo>
                    <a:pt x="3025" y="2036"/>
                  </a:lnTo>
                  <a:cubicBezTo>
                    <a:pt x="3025" y="2322"/>
                    <a:pt x="2918" y="2584"/>
                    <a:pt x="2715" y="2786"/>
                  </a:cubicBezTo>
                  <a:cubicBezTo>
                    <a:pt x="2501" y="2977"/>
                    <a:pt x="2239" y="3084"/>
                    <a:pt x="1953" y="3084"/>
                  </a:cubicBezTo>
                  <a:cubicBezTo>
                    <a:pt x="1382" y="3048"/>
                    <a:pt x="941" y="2572"/>
                    <a:pt x="941" y="1989"/>
                  </a:cubicBezTo>
                  <a:lnTo>
                    <a:pt x="941" y="1691"/>
                  </a:lnTo>
                  <a:cubicBezTo>
                    <a:pt x="941" y="1667"/>
                    <a:pt x="941" y="1655"/>
                    <a:pt x="929" y="1620"/>
                  </a:cubicBezTo>
                  <a:lnTo>
                    <a:pt x="870" y="1501"/>
                  </a:lnTo>
                  <a:cubicBezTo>
                    <a:pt x="798" y="1381"/>
                    <a:pt x="774" y="1250"/>
                    <a:pt x="774" y="1108"/>
                  </a:cubicBezTo>
                  <a:cubicBezTo>
                    <a:pt x="774" y="679"/>
                    <a:pt x="1132" y="322"/>
                    <a:pt x="1560" y="322"/>
                  </a:cubicBezTo>
                  <a:close/>
                  <a:moveTo>
                    <a:pt x="2489" y="3286"/>
                  </a:moveTo>
                  <a:lnTo>
                    <a:pt x="2489" y="3513"/>
                  </a:lnTo>
                  <a:cubicBezTo>
                    <a:pt x="2489" y="3560"/>
                    <a:pt x="2489" y="3596"/>
                    <a:pt x="2501" y="3644"/>
                  </a:cubicBezTo>
                  <a:lnTo>
                    <a:pt x="1965" y="4048"/>
                  </a:lnTo>
                  <a:lnTo>
                    <a:pt x="1429" y="3644"/>
                  </a:lnTo>
                  <a:cubicBezTo>
                    <a:pt x="1441" y="3596"/>
                    <a:pt x="1441" y="3548"/>
                    <a:pt x="1441" y="3513"/>
                  </a:cubicBezTo>
                  <a:lnTo>
                    <a:pt x="1441" y="3286"/>
                  </a:lnTo>
                  <a:cubicBezTo>
                    <a:pt x="1596" y="3346"/>
                    <a:pt x="1751" y="3394"/>
                    <a:pt x="1917" y="3394"/>
                  </a:cubicBezTo>
                  <a:lnTo>
                    <a:pt x="1965" y="3394"/>
                  </a:lnTo>
                  <a:cubicBezTo>
                    <a:pt x="2144" y="3394"/>
                    <a:pt x="2322" y="3358"/>
                    <a:pt x="2489" y="3286"/>
                  </a:cubicBezTo>
                  <a:close/>
                  <a:moveTo>
                    <a:pt x="1251" y="3917"/>
                  </a:moveTo>
                  <a:lnTo>
                    <a:pt x="1822" y="4346"/>
                  </a:lnTo>
                  <a:lnTo>
                    <a:pt x="1822" y="4775"/>
                  </a:lnTo>
                  <a:cubicBezTo>
                    <a:pt x="1322" y="4751"/>
                    <a:pt x="834" y="4584"/>
                    <a:pt x="405" y="4287"/>
                  </a:cubicBezTo>
                  <a:cubicBezTo>
                    <a:pt x="429" y="4251"/>
                    <a:pt x="477" y="4227"/>
                    <a:pt x="513" y="4215"/>
                  </a:cubicBezTo>
                  <a:lnTo>
                    <a:pt x="1132" y="3965"/>
                  </a:lnTo>
                  <a:cubicBezTo>
                    <a:pt x="1179" y="3953"/>
                    <a:pt x="1227" y="3929"/>
                    <a:pt x="1251" y="3917"/>
                  </a:cubicBezTo>
                  <a:close/>
                  <a:moveTo>
                    <a:pt x="2691" y="3894"/>
                  </a:moveTo>
                  <a:cubicBezTo>
                    <a:pt x="2727" y="3929"/>
                    <a:pt x="2775" y="3941"/>
                    <a:pt x="2810" y="3953"/>
                  </a:cubicBezTo>
                  <a:lnTo>
                    <a:pt x="3572" y="4239"/>
                  </a:lnTo>
                  <a:cubicBezTo>
                    <a:pt x="3144" y="4572"/>
                    <a:pt x="2656" y="4751"/>
                    <a:pt x="2132" y="4775"/>
                  </a:cubicBezTo>
                  <a:lnTo>
                    <a:pt x="2132" y="4334"/>
                  </a:lnTo>
                  <a:lnTo>
                    <a:pt x="2691" y="3894"/>
                  </a:lnTo>
                  <a:close/>
                  <a:moveTo>
                    <a:pt x="1572" y="0"/>
                  </a:moveTo>
                  <a:cubicBezTo>
                    <a:pt x="965" y="0"/>
                    <a:pt x="465" y="488"/>
                    <a:pt x="465" y="1108"/>
                  </a:cubicBezTo>
                  <a:cubicBezTo>
                    <a:pt x="465" y="1286"/>
                    <a:pt x="501" y="1489"/>
                    <a:pt x="584" y="1655"/>
                  </a:cubicBezTo>
                  <a:lnTo>
                    <a:pt x="620" y="1739"/>
                  </a:lnTo>
                  <a:lnTo>
                    <a:pt x="620" y="1989"/>
                  </a:lnTo>
                  <a:cubicBezTo>
                    <a:pt x="620" y="2429"/>
                    <a:pt x="822" y="2822"/>
                    <a:pt x="1132" y="3096"/>
                  </a:cubicBezTo>
                  <a:lnTo>
                    <a:pt x="1132" y="3525"/>
                  </a:lnTo>
                  <a:cubicBezTo>
                    <a:pt x="1132" y="3596"/>
                    <a:pt x="1084" y="3667"/>
                    <a:pt x="1013" y="3691"/>
                  </a:cubicBezTo>
                  <a:lnTo>
                    <a:pt x="382" y="3929"/>
                  </a:lnTo>
                  <a:cubicBezTo>
                    <a:pt x="227" y="3989"/>
                    <a:pt x="84" y="4108"/>
                    <a:pt x="24" y="4275"/>
                  </a:cubicBezTo>
                  <a:cubicBezTo>
                    <a:pt x="1" y="4334"/>
                    <a:pt x="12" y="4418"/>
                    <a:pt x="72" y="4465"/>
                  </a:cubicBezTo>
                  <a:cubicBezTo>
                    <a:pt x="620" y="4906"/>
                    <a:pt x="1298" y="5120"/>
                    <a:pt x="1965" y="5120"/>
                  </a:cubicBezTo>
                  <a:cubicBezTo>
                    <a:pt x="2751" y="5120"/>
                    <a:pt x="3525" y="4822"/>
                    <a:pt x="4120" y="4227"/>
                  </a:cubicBezTo>
                  <a:cubicBezTo>
                    <a:pt x="5227" y="3108"/>
                    <a:pt x="5335" y="1370"/>
                    <a:pt x="4370" y="143"/>
                  </a:cubicBezTo>
                  <a:cubicBezTo>
                    <a:pt x="4337" y="104"/>
                    <a:pt x="4297" y="86"/>
                    <a:pt x="4256" y="86"/>
                  </a:cubicBezTo>
                  <a:cubicBezTo>
                    <a:pt x="4222" y="86"/>
                    <a:pt x="4188" y="98"/>
                    <a:pt x="4156" y="119"/>
                  </a:cubicBezTo>
                  <a:cubicBezTo>
                    <a:pt x="4072" y="179"/>
                    <a:pt x="4072" y="262"/>
                    <a:pt x="4120" y="346"/>
                  </a:cubicBezTo>
                  <a:cubicBezTo>
                    <a:pt x="4989" y="1429"/>
                    <a:pt x="4894" y="2989"/>
                    <a:pt x="3918" y="3965"/>
                  </a:cubicBezTo>
                  <a:lnTo>
                    <a:pt x="3858" y="4025"/>
                  </a:lnTo>
                  <a:cubicBezTo>
                    <a:pt x="3822" y="4013"/>
                    <a:pt x="3775" y="3989"/>
                    <a:pt x="3751" y="3989"/>
                  </a:cubicBezTo>
                  <a:lnTo>
                    <a:pt x="2941" y="3691"/>
                  </a:lnTo>
                  <a:cubicBezTo>
                    <a:pt x="2870" y="3656"/>
                    <a:pt x="2822" y="3596"/>
                    <a:pt x="2822" y="3525"/>
                  </a:cubicBezTo>
                  <a:lnTo>
                    <a:pt x="2822" y="3120"/>
                  </a:lnTo>
                  <a:cubicBezTo>
                    <a:pt x="2858" y="3096"/>
                    <a:pt x="2906" y="3060"/>
                    <a:pt x="2929" y="3036"/>
                  </a:cubicBezTo>
                  <a:cubicBezTo>
                    <a:pt x="3203" y="2774"/>
                    <a:pt x="3346" y="2441"/>
                    <a:pt x="3346" y="2060"/>
                  </a:cubicBezTo>
                  <a:lnTo>
                    <a:pt x="3346" y="1762"/>
                  </a:lnTo>
                  <a:lnTo>
                    <a:pt x="3394" y="1679"/>
                  </a:lnTo>
                  <a:cubicBezTo>
                    <a:pt x="3465" y="1512"/>
                    <a:pt x="3513" y="1334"/>
                    <a:pt x="3513" y="1143"/>
                  </a:cubicBezTo>
                  <a:lnTo>
                    <a:pt x="3513" y="167"/>
                  </a:lnTo>
                  <a:cubicBezTo>
                    <a:pt x="3513" y="72"/>
                    <a:pt x="344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8" name="Google Shape;12658;p82"/>
          <p:cNvGrpSpPr/>
          <p:nvPr/>
        </p:nvGrpSpPr>
        <p:grpSpPr>
          <a:xfrm>
            <a:off x="1826175" y="2117681"/>
            <a:ext cx="336592" cy="468963"/>
            <a:chOff x="1394741" y="1512061"/>
            <a:chExt cx="252444" cy="351722"/>
          </a:xfrm>
          <a:solidFill>
            <a:schemeClr val="tx1"/>
          </a:solidFill>
        </p:grpSpPr>
        <p:sp>
          <p:nvSpPr>
            <p:cNvPr id="12659" name="Google Shape;12659;p82"/>
            <p:cNvSpPr/>
            <p:nvPr/>
          </p:nvSpPr>
          <p:spPr>
            <a:xfrm>
              <a:off x="1394741" y="1512061"/>
              <a:ext cx="252444" cy="351722"/>
            </a:xfrm>
            <a:custGeom>
              <a:avLst/>
              <a:gdLst/>
              <a:ahLst/>
              <a:cxnLst/>
              <a:rect l="l" t="t" r="r" b="b"/>
              <a:pathLst>
                <a:path w="7931" h="11050" extrusionOk="0">
                  <a:moveTo>
                    <a:pt x="3942" y="334"/>
                  </a:moveTo>
                  <a:cubicBezTo>
                    <a:pt x="4132" y="334"/>
                    <a:pt x="4299" y="429"/>
                    <a:pt x="4406" y="595"/>
                  </a:cubicBezTo>
                  <a:cubicBezTo>
                    <a:pt x="4430" y="643"/>
                    <a:pt x="4490" y="667"/>
                    <a:pt x="4537" y="667"/>
                  </a:cubicBezTo>
                  <a:lnTo>
                    <a:pt x="5144" y="667"/>
                  </a:lnTo>
                  <a:cubicBezTo>
                    <a:pt x="5252" y="667"/>
                    <a:pt x="5323" y="762"/>
                    <a:pt x="5323" y="846"/>
                  </a:cubicBezTo>
                  <a:lnTo>
                    <a:pt x="5323" y="1381"/>
                  </a:lnTo>
                  <a:lnTo>
                    <a:pt x="2549" y="1381"/>
                  </a:lnTo>
                  <a:lnTo>
                    <a:pt x="2549" y="846"/>
                  </a:lnTo>
                  <a:lnTo>
                    <a:pt x="2561" y="846"/>
                  </a:lnTo>
                  <a:cubicBezTo>
                    <a:pt x="2561" y="750"/>
                    <a:pt x="2644" y="667"/>
                    <a:pt x="2739" y="667"/>
                  </a:cubicBezTo>
                  <a:lnTo>
                    <a:pt x="3347" y="667"/>
                  </a:lnTo>
                  <a:cubicBezTo>
                    <a:pt x="3406" y="667"/>
                    <a:pt x="3454" y="643"/>
                    <a:pt x="3478" y="595"/>
                  </a:cubicBezTo>
                  <a:cubicBezTo>
                    <a:pt x="3573" y="429"/>
                    <a:pt x="3751" y="334"/>
                    <a:pt x="3942" y="334"/>
                  </a:cubicBezTo>
                  <a:close/>
                  <a:moveTo>
                    <a:pt x="7228" y="1000"/>
                  </a:moveTo>
                  <a:cubicBezTo>
                    <a:pt x="7430" y="1000"/>
                    <a:pt x="7585" y="1167"/>
                    <a:pt x="7585" y="1357"/>
                  </a:cubicBezTo>
                  <a:lnTo>
                    <a:pt x="7585" y="10347"/>
                  </a:lnTo>
                  <a:cubicBezTo>
                    <a:pt x="7585" y="10537"/>
                    <a:pt x="7430" y="10704"/>
                    <a:pt x="7228" y="10704"/>
                  </a:cubicBezTo>
                  <a:lnTo>
                    <a:pt x="668" y="10704"/>
                  </a:lnTo>
                  <a:cubicBezTo>
                    <a:pt x="477" y="10704"/>
                    <a:pt x="310" y="10537"/>
                    <a:pt x="310" y="10347"/>
                  </a:cubicBezTo>
                  <a:lnTo>
                    <a:pt x="310" y="1357"/>
                  </a:lnTo>
                  <a:cubicBezTo>
                    <a:pt x="310" y="1155"/>
                    <a:pt x="477" y="1000"/>
                    <a:pt x="668" y="1000"/>
                  </a:cubicBezTo>
                  <a:lnTo>
                    <a:pt x="2227" y="1000"/>
                  </a:lnTo>
                  <a:lnTo>
                    <a:pt x="2227" y="1536"/>
                  </a:lnTo>
                  <a:cubicBezTo>
                    <a:pt x="2227" y="1619"/>
                    <a:pt x="2311" y="1703"/>
                    <a:pt x="2394" y="1703"/>
                  </a:cubicBezTo>
                  <a:lnTo>
                    <a:pt x="5502" y="1703"/>
                  </a:lnTo>
                  <a:cubicBezTo>
                    <a:pt x="5597" y="1703"/>
                    <a:pt x="5668" y="1619"/>
                    <a:pt x="5668" y="1536"/>
                  </a:cubicBezTo>
                  <a:lnTo>
                    <a:pt x="5668" y="1000"/>
                  </a:lnTo>
                  <a:close/>
                  <a:moveTo>
                    <a:pt x="3954" y="0"/>
                  </a:moveTo>
                  <a:cubicBezTo>
                    <a:pt x="3692" y="0"/>
                    <a:pt x="3442" y="131"/>
                    <a:pt x="3275" y="345"/>
                  </a:cubicBezTo>
                  <a:lnTo>
                    <a:pt x="2751" y="345"/>
                  </a:lnTo>
                  <a:cubicBezTo>
                    <a:pt x="2525" y="345"/>
                    <a:pt x="2335" y="488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8"/>
                    <a:pt x="1" y="1369"/>
                  </a:cubicBezTo>
                  <a:lnTo>
                    <a:pt x="1" y="10359"/>
                  </a:lnTo>
                  <a:cubicBezTo>
                    <a:pt x="1" y="10728"/>
                    <a:pt x="299" y="11049"/>
                    <a:pt x="680" y="11049"/>
                  </a:cubicBezTo>
                  <a:lnTo>
                    <a:pt x="7252" y="11049"/>
                  </a:lnTo>
                  <a:cubicBezTo>
                    <a:pt x="7621" y="11049"/>
                    <a:pt x="7930" y="10751"/>
                    <a:pt x="7930" y="10359"/>
                  </a:cubicBezTo>
                  <a:lnTo>
                    <a:pt x="7930" y="1369"/>
                  </a:lnTo>
                  <a:cubicBezTo>
                    <a:pt x="7919" y="1000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488"/>
                    <a:pt x="5383" y="345"/>
                    <a:pt x="5168" y="345"/>
                  </a:cubicBezTo>
                  <a:lnTo>
                    <a:pt x="4644" y="345"/>
                  </a:lnTo>
                  <a:cubicBezTo>
                    <a:pt x="4478" y="131"/>
                    <a:pt x="4228" y="0"/>
                    <a:pt x="3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0" name="Google Shape;12660;p82"/>
            <p:cNvSpPr/>
            <p:nvPr/>
          </p:nvSpPr>
          <p:spPr>
            <a:xfrm>
              <a:off x="1515282" y="1534024"/>
              <a:ext cx="10631" cy="10281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3" y="1"/>
                    <a:pt x="0" y="72"/>
                    <a:pt x="0" y="156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262" y="322"/>
                    <a:pt x="333" y="251"/>
                    <a:pt x="333" y="156"/>
                  </a:cubicBez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1" name="Google Shape;12661;p82"/>
            <p:cNvSpPr/>
            <p:nvPr/>
          </p:nvSpPr>
          <p:spPr>
            <a:xfrm>
              <a:off x="1415972" y="1556018"/>
              <a:ext cx="208486" cy="274406"/>
            </a:xfrm>
            <a:custGeom>
              <a:avLst/>
              <a:gdLst/>
              <a:ahLst/>
              <a:cxnLst/>
              <a:rect l="l" t="t" r="r" b="b"/>
              <a:pathLst>
                <a:path w="6550" h="8621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8454"/>
                  </a:lnTo>
                  <a:cubicBezTo>
                    <a:pt x="1" y="8549"/>
                    <a:pt x="72" y="8620"/>
                    <a:pt x="167" y="8620"/>
                  </a:cubicBezTo>
                  <a:lnTo>
                    <a:pt x="6382" y="8620"/>
                  </a:lnTo>
                  <a:cubicBezTo>
                    <a:pt x="6478" y="8620"/>
                    <a:pt x="6549" y="8549"/>
                    <a:pt x="6549" y="8454"/>
                  </a:cubicBezTo>
                  <a:lnTo>
                    <a:pt x="6549" y="167"/>
                  </a:lnTo>
                  <a:cubicBezTo>
                    <a:pt x="6549" y="60"/>
                    <a:pt x="6478" y="0"/>
                    <a:pt x="6382" y="0"/>
                  </a:cubicBezTo>
                  <a:lnTo>
                    <a:pt x="5525" y="0"/>
                  </a:lnTo>
                  <a:cubicBezTo>
                    <a:pt x="5430" y="0"/>
                    <a:pt x="5358" y="84"/>
                    <a:pt x="5358" y="167"/>
                  </a:cubicBezTo>
                  <a:cubicBezTo>
                    <a:pt x="5358" y="262"/>
                    <a:pt x="5430" y="334"/>
                    <a:pt x="5525" y="334"/>
                  </a:cubicBezTo>
                  <a:lnTo>
                    <a:pt x="6228" y="334"/>
                  </a:lnTo>
                  <a:lnTo>
                    <a:pt x="6228" y="8311"/>
                  </a:lnTo>
                  <a:lnTo>
                    <a:pt x="322" y="8311"/>
                  </a:lnTo>
                  <a:lnTo>
                    <a:pt x="322" y="334"/>
                  </a:lnTo>
                  <a:lnTo>
                    <a:pt x="1025" y="334"/>
                  </a:lnTo>
                  <a:cubicBezTo>
                    <a:pt x="1120" y="334"/>
                    <a:pt x="1191" y="262"/>
                    <a:pt x="1191" y="167"/>
                  </a:cubicBezTo>
                  <a:cubicBezTo>
                    <a:pt x="1191" y="84"/>
                    <a:pt x="1120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2" name="Google Shape;12662;p82"/>
            <p:cNvSpPr/>
            <p:nvPr/>
          </p:nvSpPr>
          <p:spPr>
            <a:xfrm>
              <a:off x="1449330" y="1665927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33"/>
                  </a:moveTo>
                  <a:cubicBezTo>
                    <a:pt x="608" y="333"/>
                    <a:pt x="679" y="417"/>
                    <a:pt x="679" y="512"/>
                  </a:cubicBezTo>
                  <a:cubicBezTo>
                    <a:pt x="679" y="595"/>
                    <a:pt x="608" y="691"/>
                    <a:pt x="500" y="691"/>
                  </a:cubicBezTo>
                  <a:cubicBezTo>
                    <a:pt x="393" y="691"/>
                    <a:pt x="322" y="595"/>
                    <a:pt x="322" y="512"/>
                  </a:cubicBezTo>
                  <a:cubicBezTo>
                    <a:pt x="322" y="417"/>
                    <a:pt x="417" y="333"/>
                    <a:pt x="500" y="333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cubicBezTo>
                    <a:pt x="0" y="786"/>
                    <a:pt x="215" y="1012"/>
                    <a:pt x="500" y="1012"/>
                  </a:cubicBezTo>
                  <a:cubicBezTo>
                    <a:pt x="786" y="1012"/>
                    <a:pt x="1001" y="786"/>
                    <a:pt x="1001" y="512"/>
                  </a:cubicBezTo>
                  <a:cubicBezTo>
                    <a:pt x="1001" y="226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3" name="Google Shape;12663;p82"/>
            <p:cNvSpPr/>
            <p:nvPr/>
          </p:nvSpPr>
          <p:spPr>
            <a:xfrm>
              <a:off x="1449330" y="1715168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393" y="703"/>
                    <a:pt x="322" y="608"/>
                    <a:pt x="322" y="525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15" y="1"/>
                    <a:pt x="0" y="227"/>
                    <a:pt x="0" y="513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01" y="787"/>
                    <a:pt x="1001" y="513"/>
                  </a:cubicBezTo>
                  <a:cubicBezTo>
                    <a:pt x="1001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4" name="Google Shape;12664;p82"/>
            <p:cNvSpPr/>
            <p:nvPr/>
          </p:nvSpPr>
          <p:spPr>
            <a:xfrm>
              <a:off x="1449330" y="1765205"/>
              <a:ext cx="31862" cy="31862"/>
            </a:xfrm>
            <a:custGeom>
              <a:avLst/>
              <a:gdLst/>
              <a:ahLst/>
              <a:cxnLst/>
              <a:rect l="l" t="t" r="r" b="b"/>
              <a:pathLst>
                <a:path w="1001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1"/>
                  </a:cubicBezTo>
                  <a:cubicBezTo>
                    <a:pt x="691" y="608"/>
                    <a:pt x="608" y="679"/>
                    <a:pt x="500" y="679"/>
                  </a:cubicBezTo>
                  <a:cubicBezTo>
                    <a:pt x="393" y="679"/>
                    <a:pt x="322" y="584"/>
                    <a:pt x="322" y="501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6"/>
                    <a:pt x="215" y="1001"/>
                    <a:pt x="500" y="1001"/>
                  </a:cubicBezTo>
                  <a:cubicBezTo>
                    <a:pt x="786" y="1001"/>
                    <a:pt x="1001" y="786"/>
                    <a:pt x="1001" y="501"/>
                  </a:cubicBezTo>
                  <a:cubicBezTo>
                    <a:pt x="1001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5" name="Google Shape;12665;p82"/>
            <p:cNvSpPr/>
            <p:nvPr/>
          </p:nvSpPr>
          <p:spPr>
            <a:xfrm>
              <a:off x="1493287" y="1665927"/>
              <a:ext cx="59522" cy="10631"/>
            </a:xfrm>
            <a:custGeom>
              <a:avLst/>
              <a:gdLst/>
              <a:ahLst/>
              <a:cxnLst/>
              <a:rect l="l" t="t" r="r" b="b"/>
              <a:pathLst>
                <a:path w="1870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03" y="333"/>
                  </a:lnTo>
                  <a:cubicBezTo>
                    <a:pt x="1798" y="333"/>
                    <a:pt x="1870" y="262"/>
                    <a:pt x="1870" y="167"/>
                  </a:cubicBezTo>
                  <a:cubicBezTo>
                    <a:pt x="1870" y="72"/>
                    <a:pt x="179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6" name="Google Shape;12666;p82"/>
            <p:cNvSpPr/>
            <p:nvPr/>
          </p:nvSpPr>
          <p:spPr>
            <a:xfrm>
              <a:off x="1493287" y="1687890"/>
              <a:ext cx="98578" cy="10281"/>
            </a:xfrm>
            <a:custGeom>
              <a:avLst/>
              <a:gdLst/>
              <a:ahLst/>
              <a:cxnLst/>
              <a:rect l="l" t="t" r="r" b="b"/>
              <a:pathLst>
                <a:path w="309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1"/>
                    <a:pt x="3096" y="167"/>
                  </a:cubicBezTo>
                  <a:cubicBezTo>
                    <a:pt x="3096" y="72"/>
                    <a:pt x="3025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7" name="Google Shape;12667;p82"/>
            <p:cNvSpPr/>
            <p:nvPr/>
          </p:nvSpPr>
          <p:spPr>
            <a:xfrm>
              <a:off x="1493287" y="1715168"/>
              <a:ext cx="59522" cy="10663"/>
            </a:xfrm>
            <a:custGeom>
              <a:avLst/>
              <a:gdLst/>
              <a:ahLst/>
              <a:cxnLst/>
              <a:rect l="l" t="t" r="r" b="b"/>
              <a:pathLst>
                <a:path w="1870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03" y="334"/>
                  </a:lnTo>
                  <a:cubicBezTo>
                    <a:pt x="1798" y="334"/>
                    <a:pt x="1870" y="263"/>
                    <a:pt x="1870" y="168"/>
                  </a:cubicBezTo>
                  <a:cubicBezTo>
                    <a:pt x="1870" y="84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8" name="Google Shape;12668;p82"/>
            <p:cNvSpPr/>
            <p:nvPr/>
          </p:nvSpPr>
          <p:spPr>
            <a:xfrm>
              <a:off x="1493287" y="1737545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9" name="Google Shape;12669;p82"/>
            <p:cNvSpPr/>
            <p:nvPr/>
          </p:nvSpPr>
          <p:spPr>
            <a:xfrm>
              <a:off x="1493287" y="1765205"/>
              <a:ext cx="59522" cy="10249"/>
            </a:xfrm>
            <a:custGeom>
              <a:avLst/>
              <a:gdLst/>
              <a:ahLst/>
              <a:cxnLst/>
              <a:rect l="l" t="t" r="r" b="b"/>
              <a:pathLst>
                <a:path w="1870" h="322" extrusionOk="0"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03" y="322"/>
                  </a:lnTo>
                  <a:cubicBezTo>
                    <a:pt x="1798" y="322"/>
                    <a:pt x="1870" y="251"/>
                    <a:pt x="1870" y="155"/>
                  </a:cubicBezTo>
                  <a:cubicBezTo>
                    <a:pt x="1870" y="72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0" name="Google Shape;12670;p82"/>
            <p:cNvSpPr/>
            <p:nvPr/>
          </p:nvSpPr>
          <p:spPr>
            <a:xfrm>
              <a:off x="1493287" y="1786818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1" name="Google Shape;12671;p82"/>
            <p:cNvSpPr/>
            <p:nvPr/>
          </p:nvSpPr>
          <p:spPr>
            <a:xfrm>
              <a:off x="1493287" y="1583679"/>
              <a:ext cx="98578" cy="10249"/>
            </a:xfrm>
            <a:custGeom>
              <a:avLst/>
              <a:gdLst/>
              <a:ahLst/>
              <a:cxnLst/>
              <a:rect l="l" t="t" r="r" b="b"/>
              <a:pathLst>
                <a:path w="309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2" name="Google Shape;12672;p82"/>
            <p:cNvSpPr/>
            <p:nvPr/>
          </p:nvSpPr>
          <p:spPr>
            <a:xfrm>
              <a:off x="1449330" y="1632951"/>
              <a:ext cx="142535" cy="10249"/>
            </a:xfrm>
            <a:custGeom>
              <a:avLst/>
              <a:gdLst/>
              <a:ahLst/>
              <a:cxnLst/>
              <a:rect l="l" t="t" r="r" b="b"/>
              <a:pathLst>
                <a:path w="4478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310" y="322"/>
                  </a:lnTo>
                  <a:cubicBezTo>
                    <a:pt x="4406" y="322"/>
                    <a:pt x="4477" y="250"/>
                    <a:pt x="4477" y="167"/>
                  </a:cubicBezTo>
                  <a:cubicBezTo>
                    <a:pt x="4477" y="72"/>
                    <a:pt x="4406" y="0"/>
                    <a:pt x="4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3" name="Google Shape;12673;p82"/>
            <p:cNvSpPr/>
            <p:nvPr/>
          </p:nvSpPr>
          <p:spPr>
            <a:xfrm>
              <a:off x="1493287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679" y="333"/>
                  </a:lnTo>
                  <a:cubicBezTo>
                    <a:pt x="774" y="333"/>
                    <a:pt x="846" y="262"/>
                    <a:pt x="846" y="167"/>
                  </a:cubicBezTo>
                  <a:cubicBezTo>
                    <a:pt x="846" y="83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4" name="Google Shape;12674;p82"/>
            <p:cNvSpPr/>
            <p:nvPr/>
          </p:nvSpPr>
          <p:spPr>
            <a:xfrm>
              <a:off x="1531579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1" y="0"/>
                    <a:pt x="0" y="83"/>
                    <a:pt x="0" y="167"/>
                  </a:cubicBezTo>
                  <a:cubicBezTo>
                    <a:pt x="0" y="262"/>
                    <a:pt x="71" y="333"/>
                    <a:pt x="167" y="333"/>
                  </a:cubicBezTo>
                  <a:lnTo>
                    <a:pt x="691" y="333"/>
                  </a:lnTo>
                  <a:cubicBezTo>
                    <a:pt x="774" y="333"/>
                    <a:pt x="845" y="262"/>
                    <a:pt x="845" y="167"/>
                  </a:cubicBezTo>
                  <a:cubicBezTo>
                    <a:pt x="845" y="83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5" name="Google Shape;12675;p82"/>
            <p:cNvSpPr/>
            <p:nvPr/>
          </p:nvSpPr>
          <p:spPr>
            <a:xfrm>
              <a:off x="1449712" y="1583679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79" y="310"/>
                  </a:moveTo>
                  <a:lnTo>
                    <a:pt x="679" y="679"/>
                  </a:lnTo>
                  <a:lnTo>
                    <a:pt x="310" y="679"/>
                  </a:lnTo>
                  <a:lnTo>
                    <a:pt x="310" y="310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6"/>
                  </a:cubicBezTo>
                  <a:lnTo>
                    <a:pt x="1012" y="167"/>
                  </a:lnTo>
                  <a:cubicBezTo>
                    <a:pt x="989" y="60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76" name="Google Shape;12676;p82"/>
          <p:cNvGrpSpPr/>
          <p:nvPr/>
        </p:nvGrpSpPr>
        <p:grpSpPr>
          <a:xfrm>
            <a:off x="1106648" y="2107580"/>
            <a:ext cx="507880" cy="452792"/>
            <a:chOff x="855096" y="1504485"/>
            <a:chExt cx="380910" cy="339594"/>
          </a:xfrm>
          <a:solidFill>
            <a:schemeClr val="tx1"/>
          </a:solidFill>
        </p:grpSpPr>
        <p:sp>
          <p:nvSpPr>
            <p:cNvPr id="12677" name="Google Shape;12677;p82"/>
            <p:cNvSpPr/>
            <p:nvPr/>
          </p:nvSpPr>
          <p:spPr>
            <a:xfrm>
              <a:off x="1092707" y="1504485"/>
              <a:ext cx="107299" cy="136837"/>
            </a:xfrm>
            <a:custGeom>
              <a:avLst/>
              <a:gdLst/>
              <a:ahLst/>
              <a:cxnLst/>
              <a:rect l="l" t="t" r="r" b="b"/>
              <a:pathLst>
                <a:path w="3371" h="4299" extrusionOk="0">
                  <a:moveTo>
                    <a:pt x="1691" y="357"/>
                  </a:moveTo>
                  <a:cubicBezTo>
                    <a:pt x="2418" y="357"/>
                    <a:pt x="3013" y="953"/>
                    <a:pt x="3013" y="1679"/>
                  </a:cubicBezTo>
                  <a:cubicBezTo>
                    <a:pt x="3013" y="2250"/>
                    <a:pt x="2644" y="2750"/>
                    <a:pt x="2108" y="2929"/>
                  </a:cubicBezTo>
                  <a:lnTo>
                    <a:pt x="2418" y="1726"/>
                  </a:lnTo>
                  <a:cubicBezTo>
                    <a:pt x="2453" y="1643"/>
                    <a:pt x="2394" y="1536"/>
                    <a:pt x="2287" y="1512"/>
                  </a:cubicBezTo>
                  <a:cubicBezTo>
                    <a:pt x="2273" y="1509"/>
                    <a:pt x="2258" y="1507"/>
                    <a:pt x="2244" y="1507"/>
                  </a:cubicBezTo>
                  <a:cubicBezTo>
                    <a:pt x="2162" y="1507"/>
                    <a:pt x="2082" y="1564"/>
                    <a:pt x="2072" y="1655"/>
                  </a:cubicBezTo>
                  <a:lnTo>
                    <a:pt x="2060" y="1715"/>
                  </a:lnTo>
                  <a:lnTo>
                    <a:pt x="1322" y="1715"/>
                  </a:lnTo>
                  <a:lnTo>
                    <a:pt x="1298" y="1655"/>
                  </a:lnTo>
                  <a:cubicBezTo>
                    <a:pt x="1277" y="1568"/>
                    <a:pt x="1195" y="1511"/>
                    <a:pt x="1117" y="1511"/>
                  </a:cubicBezTo>
                  <a:cubicBezTo>
                    <a:pt x="1110" y="1511"/>
                    <a:pt x="1103" y="1511"/>
                    <a:pt x="1096" y="1512"/>
                  </a:cubicBezTo>
                  <a:cubicBezTo>
                    <a:pt x="1001" y="1548"/>
                    <a:pt x="941" y="1631"/>
                    <a:pt x="965" y="1726"/>
                  </a:cubicBezTo>
                  <a:lnTo>
                    <a:pt x="1275" y="2929"/>
                  </a:lnTo>
                  <a:cubicBezTo>
                    <a:pt x="751" y="2750"/>
                    <a:pt x="370" y="2262"/>
                    <a:pt x="370" y="1679"/>
                  </a:cubicBezTo>
                  <a:cubicBezTo>
                    <a:pt x="370" y="953"/>
                    <a:pt x="965" y="357"/>
                    <a:pt x="1691" y="357"/>
                  </a:cubicBezTo>
                  <a:close/>
                  <a:moveTo>
                    <a:pt x="1989" y="2036"/>
                  </a:moveTo>
                  <a:lnTo>
                    <a:pt x="1751" y="3012"/>
                  </a:lnTo>
                  <a:lnTo>
                    <a:pt x="1656" y="3012"/>
                  </a:lnTo>
                  <a:lnTo>
                    <a:pt x="1406" y="2036"/>
                  </a:lnTo>
                  <a:close/>
                  <a:moveTo>
                    <a:pt x="2072" y="3310"/>
                  </a:moveTo>
                  <a:lnTo>
                    <a:pt x="2072" y="3739"/>
                  </a:lnTo>
                  <a:lnTo>
                    <a:pt x="1322" y="3751"/>
                  </a:lnTo>
                  <a:cubicBezTo>
                    <a:pt x="1322" y="3751"/>
                    <a:pt x="1298" y="3751"/>
                    <a:pt x="1298" y="3739"/>
                  </a:cubicBezTo>
                  <a:lnTo>
                    <a:pt x="1298" y="3310"/>
                  </a:lnTo>
                  <a:cubicBezTo>
                    <a:pt x="1417" y="3334"/>
                    <a:pt x="1560" y="3346"/>
                    <a:pt x="1691" y="3346"/>
                  </a:cubicBezTo>
                  <a:cubicBezTo>
                    <a:pt x="1822" y="3346"/>
                    <a:pt x="1953" y="3334"/>
                    <a:pt x="2072" y="3310"/>
                  </a:cubicBezTo>
                  <a:close/>
                  <a:moveTo>
                    <a:pt x="1691" y="0"/>
                  </a:moveTo>
                  <a:cubicBezTo>
                    <a:pt x="763" y="0"/>
                    <a:pt x="1" y="750"/>
                    <a:pt x="1" y="1679"/>
                  </a:cubicBezTo>
                  <a:cubicBezTo>
                    <a:pt x="1" y="2334"/>
                    <a:pt x="394" y="2917"/>
                    <a:pt x="941" y="3191"/>
                  </a:cubicBezTo>
                  <a:lnTo>
                    <a:pt x="941" y="3751"/>
                  </a:lnTo>
                  <a:cubicBezTo>
                    <a:pt x="941" y="3941"/>
                    <a:pt x="1108" y="4108"/>
                    <a:pt x="1298" y="4108"/>
                  </a:cubicBezTo>
                  <a:lnTo>
                    <a:pt x="1501" y="4108"/>
                  </a:lnTo>
                  <a:lnTo>
                    <a:pt x="1501" y="4120"/>
                  </a:lnTo>
                  <a:cubicBezTo>
                    <a:pt x="1501" y="4227"/>
                    <a:pt x="1572" y="4298"/>
                    <a:pt x="1679" y="4298"/>
                  </a:cubicBezTo>
                  <a:cubicBezTo>
                    <a:pt x="1775" y="4298"/>
                    <a:pt x="1858" y="4227"/>
                    <a:pt x="1858" y="4120"/>
                  </a:cubicBezTo>
                  <a:lnTo>
                    <a:pt x="1858" y="4108"/>
                  </a:lnTo>
                  <a:lnTo>
                    <a:pt x="2048" y="4108"/>
                  </a:lnTo>
                  <a:cubicBezTo>
                    <a:pt x="2239" y="4108"/>
                    <a:pt x="2406" y="3941"/>
                    <a:pt x="2406" y="3751"/>
                  </a:cubicBezTo>
                  <a:lnTo>
                    <a:pt x="2406" y="3191"/>
                  </a:lnTo>
                  <a:cubicBezTo>
                    <a:pt x="2953" y="2917"/>
                    <a:pt x="3346" y="2334"/>
                    <a:pt x="3346" y="1679"/>
                  </a:cubicBezTo>
                  <a:cubicBezTo>
                    <a:pt x="3370" y="750"/>
                    <a:pt x="2608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8" name="Google Shape;12678;p82"/>
            <p:cNvSpPr/>
            <p:nvPr/>
          </p:nvSpPr>
          <p:spPr>
            <a:xfrm>
              <a:off x="855096" y="1521896"/>
              <a:ext cx="214152" cy="322183"/>
            </a:xfrm>
            <a:custGeom>
              <a:avLst/>
              <a:gdLst/>
              <a:ahLst/>
              <a:cxnLst/>
              <a:rect l="l" t="t" r="r" b="b"/>
              <a:pathLst>
                <a:path w="6728" h="10122" extrusionOk="0">
                  <a:moveTo>
                    <a:pt x="3346" y="358"/>
                  </a:moveTo>
                  <a:cubicBezTo>
                    <a:pt x="3870" y="358"/>
                    <a:pt x="4299" y="703"/>
                    <a:pt x="4299" y="1120"/>
                  </a:cubicBezTo>
                  <a:cubicBezTo>
                    <a:pt x="4001" y="1001"/>
                    <a:pt x="3691" y="941"/>
                    <a:pt x="3346" y="941"/>
                  </a:cubicBezTo>
                  <a:cubicBezTo>
                    <a:pt x="3001" y="941"/>
                    <a:pt x="2691" y="1001"/>
                    <a:pt x="2394" y="1120"/>
                  </a:cubicBezTo>
                  <a:cubicBezTo>
                    <a:pt x="2394" y="703"/>
                    <a:pt x="2810" y="358"/>
                    <a:pt x="3346" y="358"/>
                  </a:cubicBezTo>
                  <a:close/>
                  <a:moveTo>
                    <a:pt x="3370" y="1299"/>
                  </a:moveTo>
                  <a:cubicBezTo>
                    <a:pt x="4620" y="1299"/>
                    <a:pt x="5620" y="2311"/>
                    <a:pt x="5620" y="3561"/>
                  </a:cubicBezTo>
                  <a:cubicBezTo>
                    <a:pt x="5620" y="3882"/>
                    <a:pt x="5549" y="4216"/>
                    <a:pt x="5418" y="4513"/>
                  </a:cubicBezTo>
                  <a:lnTo>
                    <a:pt x="5418" y="4347"/>
                  </a:lnTo>
                  <a:cubicBezTo>
                    <a:pt x="5418" y="4144"/>
                    <a:pt x="5322" y="3930"/>
                    <a:pt x="5168" y="3799"/>
                  </a:cubicBezTo>
                  <a:cubicBezTo>
                    <a:pt x="4811" y="3489"/>
                    <a:pt x="4025" y="2953"/>
                    <a:pt x="2632" y="2811"/>
                  </a:cubicBezTo>
                  <a:cubicBezTo>
                    <a:pt x="2626" y="2810"/>
                    <a:pt x="2619" y="2809"/>
                    <a:pt x="2613" y="2809"/>
                  </a:cubicBezTo>
                  <a:cubicBezTo>
                    <a:pt x="2535" y="2809"/>
                    <a:pt x="2452" y="2878"/>
                    <a:pt x="2441" y="2977"/>
                  </a:cubicBezTo>
                  <a:cubicBezTo>
                    <a:pt x="2429" y="3073"/>
                    <a:pt x="2501" y="3156"/>
                    <a:pt x="2608" y="3168"/>
                  </a:cubicBezTo>
                  <a:cubicBezTo>
                    <a:pt x="3882" y="3311"/>
                    <a:pt x="4632" y="3787"/>
                    <a:pt x="4941" y="4061"/>
                  </a:cubicBezTo>
                  <a:cubicBezTo>
                    <a:pt x="5013" y="4144"/>
                    <a:pt x="5072" y="4239"/>
                    <a:pt x="5072" y="4347"/>
                  </a:cubicBezTo>
                  <a:lnTo>
                    <a:pt x="5072" y="4680"/>
                  </a:lnTo>
                  <a:cubicBezTo>
                    <a:pt x="5072" y="5609"/>
                    <a:pt x="4310" y="6371"/>
                    <a:pt x="3382" y="6371"/>
                  </a:cubicBezTo>
                  <a:cubicBezTo>
                    <a:pt x="3374" y="6371"/>
                    <a:pt x="3367" y="6371"/>
                    <a:pt x="3359" y="6371"/>
                  </a:cubicBezTo>
                  <a:cubicBezTo>
                    <a:pt x="2405" y="6371"/>
                    <a:pt x="1643" y="5625"/>
                    <a:pt x="1643" y="4692"/>
                  </a:cubicBezTo>
                  <a:lnTo>
                    <a:pt x="1643" y="4549"/>
                  </a:lnTo>
                  <a:cubicBezTo>
                    <a:pt x="1643" y="4466"/>
                    <a:pt x="1679" y="4406"/>
                    <a:pt x="1739" y="4382"/>
                  </a:cubicBezTo>
                  <a:cubicBezTo>
                    <a:pt x="1965" y="4263"/>
                    <a:pt x="2251" y="4025"/>
                    <a:pt x="2382" y="3620"/>
                  </a:cubicBezTo>
                  <a:cubicBezTo>
                    <a:pt x="2405" y="3525"/>
                    <a:pt x="2370" y="3430"/>
                    <a:pt x="2274" y="3394"/>
                  </a:cubicBezTo>
                  <a:cubicBezTo>
                    <a:pt x="2258" y="3389"/>
                    <a:pt x="2240" y="3387"/>
                    <a:pt x="2222" y="3387"/>
                  </a:cubicBezTo>
                  <a:cubicBezTo>
                    <a:pt x="2152" y="3387"/>
                    <a:pt x="2079" y="3425"/>
                    <a:pt x="2060" y="3501"/>
                  </a:cubicBezTo>
                  <a:cubicBezTo>
                    <a:pt x="1953" y="3799"/>
                    <a:pt x="1739" y="3966"/>
                    <a:pt x="1584" y="4061"/>
                  </a:cubicBezTo>
                  <a:cubicBezTo>
                    <a:pt x="1417" y="4156"/>
                    <a:pt x="1310" y="4335"/>
                    <a:pt x="1310" y="4513"/>
                  </a:cubicBezTo>
                  <a:cubicBezTo>
                    <a:pt x="1179" y="4216"/>
                    <a:pt x="1108" y="3882"/>
                    <a:pt x="1108" y="3561"/>
                  </a:cubicBezTo>
                  <a:cubicBezTo>
                    <a:pt x="1108" y="2311"/>
                    <a:pt x="2120" y="1299"/>
                    <a:pt x="3370" y="1299"/>
                  </a:cubicBezTo>
                  <a:close/>
                  <a:moveTo>
                    <a:pt x="4108" y="6585"/>
                  </a:moveTo>
                  <a:lnTo>
                    <a:pt x="4108" y="7002"/>
                  </a:lnTo>
                  <a:cubicBezTo>
                    <a:pt x="4108" y="7228"/>
                    <a:pt x="4239" y="7418"/>
                    <a:pt x="4430" y="7502"/>
                  </a:cubicBezTo>
                  <a:lnTo>
                    <a:pt x="4691" y="7621"/>
                  </a:lnTo>
                  <a:cubicBezTo>
                    <a:pt x="4441" y="8133"/>
                    <a:pt x="3918" y="8442"/>
                    <a:pt x="3346" y="8442"/>
                  </a:cubicBezTo>
                  <a:cubicBezTo>
                    <a:pt x="2786" y="8442"/>
                    <a:pt x="2263" y="8133"/>
                    <a:pt x="2013" y="7621"/>
                  </a:cubicBezTo>
                  <a:lnTo>
                    <a:pt x="2263" y="7502"/>
                  </a:lnTo>
                  <a:cubicBezTo>
                    <a:pt x="2453" y="7418"/>
                    <a:pt x="2584" y="7228"/>
                    <a:pt x="2584" y="7002"/>
                  </a:cubicBezTo>
                  <a:lnTo>
                    <a:pt x="2584" y="6585"/>
                  </a:lnTo>
                  <a:cubicBezTo>
                    <a:pt x="2822" y="6668"/>
                    <a:pt x="3084" y="6728"/>
                    <a:pt x="3346" y="6728"/>
                  </a:cubicBezTo>
                  <a:cubicBezTo>
                    <a:pt x="3620" y="6728"/>
                    <a:pt x="3870" y="6668"/>
                    <a:pt x="4108" y="6585"/>
                  </a:cubicBezTo>
                  <a:close/>
                  <a:moveTo>
                    <a:pt x="3346" y="1"/>
                  </a:moveTo>
                  <a:cubicBezTo>
                    <a:pt x="2632" y="1"/>
                    <a:pt x="2060" y="513"/>
                    <a:pt x="2060" y="1120"/>
                  </a:cubicBezTo>
                  <a:cubicBezTo>
                    <a:pt x="2060" y="1179"/>
                    <a:pt x="2060" y="1227"/>
                    <a:pt x="2072" y="1287"/>
                  </a:cubicBezTo>
                  <a:cubicBezTo>
                    <a:pt x="1286" y="1727"/>
                    <a:pt x="750" y="2572"/>
                    <a:pt x="750" y="3561"/>
                  </a:cubicBezTo>
                  <a:cubicBezTo>
                    <a:pt x="750" y="4204"/>
                    <a:pt x="989" y="4811"/>
                    <a:pt x="1405" y="5287"/>
                  </a:cubicBezTo>
                  <a:cubicBezTo>
                    <a:pt x="1548" y="5751"/>
                    <a:pt x="1846" y="6156"/>
                    <a:pt x="2251" y="6406"/>
                  </a:cubicBezTo>
                  <a:lnTo>
                    <a:pt x="2251" y="7014"/>
                  </a:lnTo>
                  <a:cubicBezTo>
                    <a:pt x="2251" y="7085"/>
                    <a:pt x="2203" y="7168"/>
                    <a:pt x="2132" y="7192"/>
                  </a:cubicBezTo>
                  <a:lnTo>
                    <a:pt x="548" y="7895"/>
                  </a:lnTo>
                  <a:cubicBezTo>
                    <a:pt x="203" y="8037"/>
                    <a:pt x="0" y="8371"/>
                    <a:pt x="0" y="8740"/>
                  </a:cubicBezTo>
                  <a:lnTo>
                    <a:pt x="0" y="9942"/>
                  </a:lnTo>
                  <a:cubicBezTo>
                    <a:pt x="0" y="10050"/>
                    <a:pt x="72" y="10121"/>
                    <a:pt x="179" y="10121"/>
                  </a:cubicBezTo>
                  <a:cubicBezTo>
                    <a:pt x="286" y="10121"/>
                    <a:pt x="358" y="10050"/>
                    <a:pt x="358" y="9942"/>
                  </a:cubicBezTo>
                  <a:lnTo>
                    <a:pt x="358" y="8740"/>
                  </a:lnTo>
                  <a:cubicBezTo>
                    <a:pt x="358" y="8514"/>
                    <a:pt x="489" y="8311"/>
                    <a:pt x="703" y="8216"/>
                  </a:cubicBezTo>
                  <a:lnTo>
                    <a:pt x="1691" y="7776"/>
                  </a:lnTo>
                  <a:cubicBezTo>
                    <a:pt x="2013" y="8395"/>
                    <a:pt x="2644" y="8799"/>
                    <a:pt x="3358" y="8799"/>
                  </a:cubicBezTo>
                  <a:cubicBezTo>
                    <a:pt x="4072" y="8799"/>
                    <a:pt x="4715" y="8395"/>
                    <a:pt x="5025" y="7776"/>
                  </a:cubicBezTo>
                  <a:lnTo>
                    <a:pt x="6025" y="8216"/>
                  </a:lnTo>
                  <a:cubicBezTo>
                    <a:pt x="6239" y="8311"/>
                    <a:pt x="6370" y="8514"/>
                    <a:pt x="6370" y="8740"/>
                  </a:cubicBezTo>
                  <a:lnTo>
                    <a:pt x="6370" y="9942"/>
                  </a:lnTo>
                  <a:cubicBezTo>
                    <a:pt x="6370" y="10050"/>
                    <a:pt x="6442" y="10121"/>
                    <a:pt x="6549" y="10121"/>
                  </a:cubicBezTo>
                  <a:cubicBezTo>
                    <a:pt x="6656" y="10121"/>
                    <a:pt x="6727" y="10050"/>
                    <a:pt x="6727" y="9942"/>
                  </a:cubicBezTo>
                  <a:lnTo>
                    <a:pt x="6727" y="8740"/>
                  </a:lnTo>
                  <a:cubicBezTo>
                    <a:pt x="6704" y="8371"/>
                    <a:pt x="6489" y="8037"/>
                    <a:pt x="6144" y="7895"/>
                  </a:cubicBezTo>
                  <a:lnTo>
                    <a:pt x="4572" y="7192"/>
                  </a:lnTo>
                  <a:cubicBezTo>
                    <a:pt x="4501" y="7168"/>
                    <a:pt x="4453" y="7085"/>
                    <a:pt x="4453" y="7014"/>
                  </a:cubicBezTo>
                  <a:lnTo>
                    <a:pt x="4453" y="6406"/>
                  </a:lnTo>
                  <a:cubicBezTo>
                    <a:pt x="4858" y="6156"/>
                    <a:pt x="5156" y="5751"/>
                    <a:pt x="5299" y="5287"/>
                  </a:cubicBezTo>
                  <a:cubicBezTo>
                    <a:pt x="5715" y="4811"/>
                    <a:pt x="5954" y="4204"/>
                    <a:pt x="5954" y="3561"/>
                  </a:cubicBezTo>
                  <a:cubicBezTo>
                    <a:pt x="5954" y="2596"/>
                    <a:pt x="5418" y="1727"/>
                    <a:pt x="4632" y="1287"/>
                  </a:cubicBezTo>
                  <a:cubicBezTo>
                    <a:pt x="4644" y="1227"/>
                    <a:pt x="4644" y="1179"/>
                    <a:pt x="4644" y="1120"/>
                  </a:cubicBezTo>
                  <a:cubicBezTo>
                    <a:pt x="4644" y="513"/>
                    <a:pt x="4060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9" name="Google Shape;12679;p82"/>
            <p:cNvSpPr/>
            <p:nvPr/>
          </p:nvSpPr>
          <p:spPr>
            <a:xfrm>
              <a:off x="89641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lnTo>
                    <a:pt x="0" y="918"/>
                  </a:lnTo>
                  <a:cubicBezTo>
                    <a:pt x="0" y="1025"/>
                    <a:pt x="72" y="1096"/>
                    <a:pt x="179" y="1096"/>
                  </a:cubicBezTo>
                  <a:cubicBezTo>
                    <a:pt x="286" y="1096"/>
                    <a:pt x="357" y="1025"/>
                    <a:pt x="357" y="918"/>
                  </a:cubicBezTo>
                  <a:lnTo>
                    <a:pt x="357" y="179"/>
                  </a:lnTo>
                  <a:cubicBezTo>
                    <a:pt x="345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0" name="Google Shape;12680;p82"/>
            <p:cNvSpPr/>
            <p:nvPr/>
          </p:nvSpPr>
          <p:spPr>
            <a:xfrm>
              <a:off x="101539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918"/>
                  </a:lnTo>
                  <a:cubicBezTo>
                    <a:pt x="1" y="1025"/>
                    <a:pt x="72" y="1096"/>
                    <a:pt x="179" y="1096"/>
                  </a:cubicBezTo>
                  <a:cubicBezTo>
                    <a:pt x="275" y="1096"/>
                    <a:pt x="346" y="1025"/>
                    <a:pt x="346" y="918"/>
                  </a:cubicBezTo>
                  <a:lnTo>
                    <a:pt x="346" y="179"/>
                  </a:lnTo>
                  <a:cubicBezTo>
                    <a:pt x="358" y="84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1" name="Google Shape;12681;p82"/>
            <p:cNvSpPr/>
            <p:nvPr/>
          </p:nvSpPr>
          <p:spPr>
            <a:xfrm>
              <a:off x="1057471" y="1522660"/>
              <a:ext cx="178534" cy="186110"/>
            </a:xfrm>
            <a:custGeom>
              <a:avLst/>
              <a:gdLst/>
              <a:ahLst/>
              <a:cxnLst/>
              <a:rect l="l" t="t" r="r" b="b"/>
              <a:pathLst>
                <a:path w="5609" h="5847" extrusionOk="0">
                  <a:moveTo>
                    <a:pt x="739" y="1"/>
                  </a:moveTo>
                  <a:cubicBezTo>
                    <a:pt x="346" y="1"/>
                    <a:pt x="0" y="322"/>
                    <a:pt x="0" y="739"/>
                  </a:cubicBezTo>
                  <a:lnTo>
                    <a:pt x="0" y="3751"/>
                  </a:lnTo>
                  <a:cubicBezTo>
                    <a:pt x="0" y="4144"/>
                    <a:pt x="322" y="4489"/>
                    <a:pt x="739" y="4489"/>
                  </a:cubicBezTo>
                  <a:lnTo>
                    <a:pt x="1084" y="4489"/>
                  </a:lnTo>
                  <a:lnTo>
                    <a:pt x="834" y="5513"/>
                  </a:lnTo>
                  <a:cubicBezTo>
                    <a:pt x="798" y="5620"/>
                    <a:pt x="846" y="5739"/>
                    <a:pt x="941" y="5799"/>
                  </a:cubicBezTo>
                  <a:cubicBezTo>
                    <a:pt x="977" y="5823"/>
                    <a:pt x="1036" y="5847"/>
                    <a:pt x="1084" y="5847"/>
                  </a:cubicBezTo>
                  <a:cubicBezTo>
                    <a:pt x="1143" y="5847"/>
                    <a:pt x="1191" y="5823"/>
                    <a:pt x="1250" y="5799"/>
                  </a:cubicBezTo>
                  <a:lnTo>
                    <a:pt x="3048" y="4489"/>
                  </a:lnTo>
                  <a:lnTo>
                    <a:pt x="4870" y="4489"/>
                  </a:lnTo>
                  <a:cubicBezTo>
                    <a:pt x="5263" y="4489"/>
                    <a:pt x="5608" y="4156"/>
                    <a:pt x="5608" y="3739"/>
                  </a:cubicBezTo>
                  <a:lnTo>
                    <a:pt x="5608" y="739"/>
                  </a:lnTo>
                  <a:cubicBezTo>
                    <a:pt x="5596" y="322"/>
                    <a:pt x="5263" y="1"/>
                    <a:pt x="4870" y="1"/>
                  </a:cubicBezTo>
                  <a:cubicBezTo>
                    <a:pt x="4763" y="1"/>
                    <a:pt x="4691" y="72"/>
                    <a:pt x="4691" y="179"/>
                  </a:cubicBezTo>
                  <a:cubicBezTo>
                    <a:pt x="4691" y="274"/>
                    <a:pt x="4763" y="346"/>
                    <a:pt x="4870" y="346"/>
                  </a:cubicBezTo>
                  <a:cubicBezTo>
                    <a:pt x="5072" y="346"/>
                    <a:pt x="5251" y="524"/>
                    <a:pt x="5251" y="739"/>
                  </a:cubicBezTo>
                  <a:lnTo>
                    <a:pt x="5251" y="3739"/>
                  </a:lnTo>
                  <a:cubicBezTo>
                    <a:pt x="5251" y="3953"/>
                    <a:pt x="5072" y="4132"/>
                    <a:pt x="4870" y="4132"/>
                  </a:cubicBezTo>
                  <a:lnTo>
                    <a:pt x="2989" y="4132"/>
                  </a:lnTo>
                  <a:cubicBezTo>
                    <a:pt x="2965" y="4132"/>
                    <a:pt x="2917" y="4144"/>
                    <a:pt x="2882" y="4156"/>
                  </a:cubicBezTo>
                  <a:lnTo>
                    <a:pt x="1215" y="5382"/>
                  </a:lnTo>
                  <a:lnTo>
                    <a:pt x="1477" y="4358"/>
                  </a:lnTo>
                  <a:cubicBezTo>
                    <a:pt x="1489" y="4299"/>
                    <a:pt x="1477" y="4251"/>
                    <a:pt x="1441" y="4203"/>
                  </a:cubicBezTo>
                  <a:cubicBezTo>
                    <a:pt x="1417" y="4156"/>
                    <a:pt x="1358" y="4132"/>
                    <a:pt x="1310" y="4132"/>
                  </a:cubicBezTo>
                  <a:lnTo>
                    <a:pt x="739" y="4132"/>
                  </a:lnTo>
                  <a:cubicBezTo>
                    <a:pt x="536" y="4132"/>
                    <a:pt x="358" y="3953"/>
                    <a:pt x="358" y="3739"/>
                  </a:cubicBezTo>
                  <a:lnTo>
                    <a:pt x="358" y="739"/>
                  </a:lnTo>
                  <a:cubicBezTo>
                    <a:pt x="358" y="524"/>
                    <a:pt x="536" y="346"/>
                    <a:pt x="739" y="346"/>
                  </a:cubicBezTo>
                  <a:cubicBezTo>
                    <a:pt x="846" y="346"/>
                    <a:pt x="917" y="274"/>
                    <a:pt x="917" y="179"/>
                  </a:cubicBezTo>
                  <a:cubicBezTo>
                    <a:pt x="917" y="72"/>
                    <a:pt x="846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82" name="Google Shape;12682;p82"/>
          <p:cNvGrpSpPr/>
          <p:nvPr/>
        </p:nvGrpSpPr>
        <p:grpSpPr>
          <a:xfrm>
            <a:off x="2392622" y="2117173"/>
            <a:ext cx="469471" cy="469471"/>
            <a:chOff x="1819576" y="1511679"/>
            <a:chExt cx="352103" cy="352103"/>
          </a:xfrm>
          <a:solidFill>
            <a:schemeClr val="tx1"/>
          </a:solidFill>
        </p:grpSpPr>
        <p:sp>
          <p:nvSpPr>
            <p:cNvPr id="12683" name="Google Shape;12683;p82"/>
            <p:cNvSpPr/>
            <p:nvPr/>
          </p:nvSpPr>
          <p:spPr>
            <a:xfrm>
              <a:off x="1819576" y="1511679"/>
              <a:ext cx="352103" cy="352103"/>
            </a:xfrm>
            <a:custGeom>
              <a:avLst/>
              <a:gdLst/>
              <a:ahLst/>
              <a:cxnLst/>
              <a:rect l="l" t="t" r="r" b="b"/>
              <a:pathLst>
                <a:path w="11062" h="11062" extrusionOk="0">
                  <a:moveTo>
                    <a:pt x="6216" y="310"/>
                  </a:moveTo>
                  <a:cubicBezTo>
                    <a:pt x="6216" y="310"/>
                    <a:pt x="6240" y="310"/>
                    <a:pt x="6240" y="322"/>
                  </a:cubicBezTo>
                  <a:lnTo>
                    <a:pt x="6240" y="786"/>
                  </a:lnTo>
                  <a:cubicBezTo>
                    <a:pt x="6240" y="953"/>
                    <a:pt x="6335" y="1084"/>
                    <a:pt x="6502" y="1108"/>
                  </a:cubicBezTo>
                  <a:cubicBezTo>
                    <a:pt x="7025" y="1227"/>
                    <a:pt x="7514" y="1429"/>
                    <a:pt x="7966" y="1727"/>
                  </a:cubicBezTo>
                  <a:cubicBezTo>
                    <a:pt x="8022" y="1762"/>
                    <a:pt x="8086" y="1780"/>
                    <a:pt x="8150" y="1780"/>
                  </a:cubicBezTo>
                  <a:cubicBezTo>
                    <a:pt x="8236" y="1780"/>
                    <a:pt x="8321" y="1747"/>
                    <a:pt x="8383" y="1679"/>
                  </a:cubicBezTo>
                  <a:lnTo>
                    <a:pt x="8704" y="1346"/>
                  </a:lnTo>
                  <a:lnTo>
                    <a:pt x="8716" y="1346"/>
                  </a:lnTo>
                  <a:lnTo>
                    <a:pt x="9704" y="2334"/>
                  </a:lnTo>
                  <a:lnTo>
                    <a:pt x="9704" y="2346"/>
                  </a:lnTo>
                  <a:lnTo>
                    <a:pt x="9371" y="2679"/>
                  </a:lnTo>
                  <a:cubicBezTo>
                    <a:pt x="9252" y="2798"/>
                    <a:pt x="9240" y="2953"/>
                    <a:pt x="9335" y="3096"/>
                  </a:cubicBezTo>
                  <a:cubicBezTo>
                    <a:pt x="9609" y="3536"/>
                    <a:pt x="9823" y="4025"/>
                    <a:pt x="9943" y="4548"/>
                  </a:cubicBezTo>
                  <a:cubicBezTo>
                    <a:pt x="9966" y="4703"/>
                    <a:pt x="10109" y="4822"/>
                    <a:pt x="10264" y="4822"/>
                  </a:cubicBezTo>
                  <a:lnTo>
                    <a:pt x="10728" y="4822"/>
                  </a:lnTo>
                  <a:cubicBezTo>
                    <a:pt x="10728" y="4822"/>
                    <a:pt x="10752" y="4822"/>
                    <a:pt x="10752" y="4834"/>
                  </a:cubicBezTo>
                  <a:lnTo>
                    <a:pt x="10728" y="6239"/>
                  </a:lnTo>
                  <a:lnTo>
                    <a:pt x="10264" y="6239"/>
                  </a:lnTo>
                  <a:cubicBezTo>
                    <a:pt x="10109" y="6239"/>
                    <a:pt x="9966" y="6334"/>
                    <a:pt x="9943" y="6501"/>
                  </a:cubicBezTo>
                  <a:cubicBezTo>
                    <a:pt x="9823" y="7025"/>
                    <a:pt x="9633" y="7513"/>
                    <a:pt x="9335" y="7966"/>
                  </a:cubicBezTo>
                  <a:cubicBezTo>
                    <a:pt x="9240" y="8097"/>
                    <a:pt x="9252" y="8275"/>
                    <a:pt x="9371" y="8382"/>
                  </a:cubicBezTo>
                  <a:lnTo>
                    <a:pt x="9704" y="8704"/>
                  </a:lnTo>
                  <a:lnTo>
                    <a:pt x="9704" y="8716"/>
                  </a:lnTo>
                  <a:lnTo>
                    <a:pt x="8716" y="9704"/>
                  </a:lnTo>
                  <a:lnTo>
                    <a:pt x="8704" y="9704"/>
                  </a:lnTo>
                  <a:lnTo>
                    <a:pt x="8383" y="9370"/>
                  </a:lnTo>
                  <a:cubicBezTo>
                    <a:pt x="8317" y="9304"/>
                    <a:pt x="8236" y="9271"/>
                    <a:pt x="8155" y="9271"/>
                  </a:cubicBezTo>
                  <a:cubicBezTo>
                    <a:pt x="8090" y="9271"/>
                    <a:pt x="8024" y="9292"/>
                    <a:pt x="7966" y="9335"/>
                  </a:cubicBezTo>
                  <a:cubicBezTo>
                    <a:pt x="7514" y="9609"/>
                    <a:pt x="7025" y="9823"/>
                    <a:pt x="6502" y="9942"/>
                  </a:cubicBezTo>
                  <a:cubicBezTo>
                    <a:pt x="6359" y="9966"/>
                    <a:pt x="6240" y="10109"/>
                    <a:pt x="6240" y="10263"/>
                  </a:cubicBezTo>
                  <a:lnTo>
                    <a:pt x="6240" y="10728"/>
                  </a:lnTo>
                  <a:cubicBezTo>
                    <a:pt x="6240" y="10728"/>
                    <a:pt x="6240" y="10740"/>
                    <a:pt x="6216" y="10740"/>
                  </a:cubicBezTo>
                  <a:lnTo>
                    <a:pt x="4835" y="10740"/>
                  </a:lnTo>
                  <a:cubicBezTo>
                    <a:pt x="4835" y="10740"/>
                    <a:pt x="4823" y="10740"/>
                    <a:pt x="4823" y="10728"/>
                  </a:cubicBezTo>
                  <a:lnTo>
                    <a:pt x="4823" y="10263"/>
                  </a:lnTo>
                  <a:cubicBezTo>
                    <a:pt x="4823" y="10109"/>
                    <a:pt x="4716" y="9966"/>
                    <a:pt x="4549" y="9942"/>
                  </a:cubicBezTo>
                  <a:cubicBezTo>
                    <a:pt x="4037" y="9823"/>
                    <a:pt x="3537" y="9632"/>
                    <a:pt x="3096" y="9335"/>
                  </a:cubicBezTo>
                  <a:cubicBezTo>
                    <a:pt x="3037" y="9299"/>
                    <a:pt x="2977" y="9275"/>
                    <a:pt x="2918" y="9275"/>
                  </a:cubicBezTo>
                  <a:cubicBezTo>
                    <a:pt x="2823" y="9275"/>
                    <a:pt x="2751" y="9299"/>
                    <a:pt x="2680" y="9370"/>
                  </a:cubicBezTo>
                  <a:lnTo>
                    <a:pt x="2346" y="9704"/>
                  </a:lnTo>
                  <a:lnTo>
                    <a:pt x="2334" y="9704"/>
                  </a:lnTo>
                  <a:lnTo>
                    <a:pt x="1358" y="8716"/>
                  </a:lnTo>
                  <a:lnTo>
                    <a:pt x="1358" y="8704"/>
                  </a:lnTo>
                  <a:lnTo>
                    <a:pt x="1680" y="8382"/>
                  </a:lnTo>
                  <a:cubicBezTo>
                    <a:pt x="1799" y="8263"/>
                    <a:pt x="1811" y="8097"/>
                    <a:pt x="1727" y="7966"/>
                  </a:cubicBezTo>
                  <a:cubicBezTo>
                    <a:pt x="1441" y="7513"/>
                    <a:pt x="1239" y="7025"/>
                    <a:pt x="1120" y="6501"/>
                  </a:cubicBezTo>
                  <a:cubicBezTo>
                    <a:pt x="1084" y="6358"/>
                    <a:pt x="953" y="6239"/>
                    <a:pt x="787" y="6239"/>
                  </a:cubicBezTo>
                  <a:lnTo>
                    <a:pt x="322" y="6239"/>
                  </a:lnTo>
                  <a:cubicBezTo>
                    <a:pt x="322" y="6239"/>
                    <a:pt x="310" y="6239"/>
                    <a:pt x="310" y="6215"/>
                  </a:cubicBezTo>
                  <a:lnTo>
                    <a:pt x="310" y="4834"/>
                  </a:lnTo>
                  <a:cubicBezTo>
                    <a:pt x="310" y="4834"/>
                    <a:pt x="310" y="4822"/>
                    <a:pt x="322" y="4822"/>
                  </a:cubicBezTo>
                  <a:lnTo>
                    <a:pt x="787" y="4822"/>
                  </a:lnTo>
                  <a:cubicBezTo>
                    <a:pt x="953" y="4822"/>
                    <a:pt x="1084" y="4715"/>
                    <a:pt x="1120" y="4548"/>
                  </a:cubicBezTo>
                  <a:cubicBezTo>
                    <a:pt x="1239" y="4025"/>
                    <a:pt x="1430" y="3536"/>
                    <a:pt x="1727" y="3096"/>
                  </a:cubicBezTo>
                  <a:cubicBezTo>
                    <a:pt x="1811" y="2953"/>
                    <a:pt x="1799" y="2774"/>
                    <a:pt x="1680" y="2679"/>
                  </a:cubicBezTo>
                  <a:lnTo>
                    <a:pt x="1358" y="2346"/>
                  </a:lnTo>
                  <a:lnTo>
                    <a:pt x="1358" y="2334"/>
                  </a:lnTo>
                  <a:lnTo>
                    <a:pt x="2334" y="1346"/>
                  </a:lnTo>
                  <a:lnTo>
                    <a:pt x="2346" y="1346"/>
                  </a:lnTo>
                  <a:lnTo>
                    <a:pt x="2680" y="1679"/>
                  </a:lnTo>
                  <a:cubicBezTo>
                    <a:pt x="2748" y="1747"/>
                    <a:pt x="2832" y="1780"/>
                    <a:pt x="2916" y="1780"/>
                  </a:cubicBezTo>
                  <a:cubicBezTo>
                    <a:pt x="2978" y="1780"/>
                    <a:pt x="3041" y="1762"/>
                    <a:pt x="3096" y="1727"/>
                  </a:cubicBezTo>
                  <a:cubicBezTo>
                    <a:pt x="3537" y="1441"/>
                    <a:pt x="4037" y="1227"/>
                    <a:pt x="4549" y="1108"/>
                  </a:cubicBezTo>
                  <a:cubicBezTo>
                    <a:pt x="4704" y="1084"/>
                    <a:pt x="4823" y="953"/>
                    <a:pt x="4823" y="786"/>
                  </a:cubicBezTo>
                  <a:lnTo>
                    <a:pt x="4823" y="322"/>
                  </a:lnTo>
                  <a:cubicBezTo>
                    <a:pt x="4823" y="322"/>
                    <a:pt x="4823" y="310"/>
                    <a:pt x="4835" y="310"/>
                  </a:cubicBezTo>
                  <a:close/>
                  <a:moveTo>
                    <a:pt x="4835" y="0"/>
                  </a:moveTo>
                  <a:cubicBezTo>
                    <a:pt x="4656" y="0"/>
                    <a:pt x="4513" y="143"/>
                    <a:pt x="4513" y="322"/>
                  </a:cubicBezTo>
                  <a:lnTo>
                    <a:pt x="4513" y="786"/>
                  </a:lnTo>
                  <a:cubicBezTo>
                    <a:pt x="4513" y="786"/>
                    <a:pt x="4513" y="798"/>
                    <a:pt x="4489" y="798"/>
                  </a:cubicBezTo>
                  <a:cubicBezTo>
                    <a:pt x="3930" y="917"/>
                    <a:pt x="3406" y="1143"/>
                    <a:pt x="2930" y="1453"/>
                  </a:cubicBezTo>
                  <a:lnTo>
                    <a:pt x="2918" y="1453"/>
                  </a:lnTo>
                  <a:lnTo>
                    <a:pt x="2584" y="1131"/>
                  </a:lnTo>
                  <a:cubicBezTo>
                    <a:pt x="2519" y="1066"/>
                    <a:pt x="2436" y="1033"/>
                    <a:pt x="2351" y="1033"/>
                  </a:cubicBezTo>
                  <a:cubicBezTo>
                    <a:pt x="2266" y="1033"/>
                    <a:pt x="2180" y="1066"/>
                    <a:pt x="2108" y="1131"/>
                  </a:cubicBezTo>
                  <a:lnTo>
                    <a:pt x="1132" y="2108"/>
                  </a:lnTo>
                  <a:cubicBezTo>
                    <a:pt x="1001" y="2251"/>
                    <a:pt x="1001" y="2453"/>
                    <a:pt x="1132" y="2584"/>
                  </a:cubicBezTo>
                  <a:lnTo>
                    <a:pt x="1453" y="2917"/>
                  </a:lnTo>
                  <a:lnTo>
                    <a:pt x="1453" y="2929"/>
                  </a:lnTo>
                  <a:cubicBezTo>
                    <a:pt x="1144" y="3405"/>
                    <a:pt x="941" y="3941"/>
                    <a:pt x="799" y="4489"/>
                  </a:cubicBezTo>
                  <a:cubicBezTo>
                    <a:pt x="799" y="4489"/>
                    <a:pt x="799" y="4513"/>
                    <a:pt x="787" y="4513"/>
                  </a:cubicBezTo>
                  <a:lnTo>
                    <a:pt x="322" y="4513"/>
                  </a:lnTo>
                  <a:cubicBezTo>
                    <a:pt x="144" y="4513"/>
                    <a:pt x="1" y="4656"/>
                    <a:pt x="1" y="4834"/>
                  </a:cubicBezTo>
                  <a:lnTo>
                    <a:pt x="1" y="6215"/>
                  </a:lnTo>
                  <a:cubicBezTo>
                    <a:pt x="1" y="6394"/>
                    <a:pt x="144" y="6549"/>
                    <a:pt x="322" y="6549"/>
                  </a:cubicBezTo>
                  <a:lnTo>
                    <a:pt x="787" y="6549"/>
                  </a:lnTo>
                  <a:cubicBezTo>
                    <a:pt x="787" y="6549"/>
                    <a:pt x="799" y="6549"/>
                    <a:pt x="799" y="6561"/>
                  </a:cubicBezTo>
                  <a:cubicBezTo>
                    <a:pt x="918" y="7132"/>
                    <a:pt x="1144" y="7644"/>
                    <a:pt x="1453" y="8120"/>
                  </a:cubicBezTo>
                  <a:lnTo>
                    <a:pt x="1453" y="8144"/>
                  </a:lnTo>
                  <a:lnTo>
                    <a:pt x="1132" y="8466"/>
                  </a:lnTo>
                  <a:cubicBezTo>
                    <a:pt x="1001" y="8597"/>
                    <a:pt x="1001" y="8811"/>
                    <a:pt x="1132" y="8942"/>
                  </a:cubicBezTo>
                  <a:lnTo>
                    <a:pt x="2108" y="9930"/>
                  </a:lnTo>
                  <a:cubicBezTo>
                    <a:pt x="2180" y="9996"/>
                    <a:pt x="2266" y="10028"/>
                    <a:pt x="2351" y="10028"/>
                  </a:cubicBezTo>
                  <a:cubicBezTo>
                    <a:pt x="2436" y="10028"/>
                    <a:pt x="2519" y="9996"/>
                    <a:pt x="2584" y="9930"/>
                  </a:cubicBezTo>
                  <a:lnTo>
                    <a:pt x="2918" y="9597"/>
                  </a:lnTo>
                  <a:lnTo>
                    <a:pt x="2930" y="9597"/>
                  </a:lnTo>
                  <a:cubicBezTo>
                    <a:pt x="3406" y="9906"/>
                    <a:pt x="3942" y="10121"/>
                    <a:pt x="4489" y="10252"/>
                  </a:cubicBezTo>
                  <a:cubicBezTo>
                    <a:pt x="4489" y="10252"/>
                    <a:pt x="4513" y="10252"/>
                    <a:pt x="4513" y="10263"/>
                  </a:cubicBezTo>
                  <a:lnTo>
                    <a:pt x="4513" y="10728"/>
                  </a:lnTo>
                  <a:cubicBezTo>
                    <a:pt x="4513" y="10906"/>
                    <a:pt x="4656" y="11061"/>
                    <a:pt x="4835" y="11061"/>
                  </a:cubicBezTo>
                  <a:lnTo>
                    <a:pt x="6216" y="11061"/>
                  </a:lnTo>
                  <a:cubicBezTo>
                    <a:pt x="6394" y="11061"/>
                    <a:pt x="6549" y="10906"/>
                    <a:pt x="6549" y="10728"/>
                  </a:cubicBezTo>
                  <a:lnTo>
                    <a:pt x="6549" y="10263"/>
                  </a:lnTo>
                  <a:cubicBezTo>
                    <a:pt x="6549" y="10263"/>
                    <a:pt x="6549" y="10252"/>
                    <a:pt x="6561" y="10252"/>
                  </a:cubicBezTo>
                  <a:cubicBezTo>
                    <a:pt x="7133" y="10132"/>
                    <a:pt x="7645" y="9906"/>
                    <a:pt x="8121" y="9597"/>
                  </a:cubicBezTo>
                  <a:lnTo>
                    <a:pt x="8145" y="9597"/>
                  </a:lnTo>
                  <a:lnTo>
                    <a:pt x="8466" y="9930"/>
                  </a:lnTo>
                  <a:cubicBezTo>
                    <a:pt x="8532" y="9996"/>
                    <a:pt x="8618" y="10028"/>
                    <a:pt x="8704" y="10028"/>
                  </a:cubicBezTo>
                  <a:cubicBezTo>
                    <a:pt x="8791" y="10028"/>
                    <a:pt x="8877" y="9996"/>
                    <a:pt x="8942" y="9930"/>
                  </a:cubicBezTo>
                  <a:lnTo>
                    <a:pt x="9931" y="8942"/>
                  </a:lnTo>
                  <a:cubicBezTo>
                    <a:pt x="10062" y="8811"/>
                    <a:pt x="10062" y="8597"/>
                    <a:pt x="9931" y="8466"/>
                  </a:cubicBezTo>
                  <a:lnTo>
                    <a:pt x="9597" y="8144"/>
                  </a:lnTo>
                  <a:lnTo>
                    <a:pt x="9597" y="8120"/>
                  </a:lnTo>
                  <a:cubicBezTo>
                    <a:pt x="9919" y="7644"/>
                    <a:pt x="10121" y="7108"/>
                    <a:pt x="10252" y="6561"/>
                  </a:cubicBezTo>
                  <a:cubicBezTo>
                    <a:pt x="10252" y="6561"/>
                    <a:pt x="10252" y="6549"/>
                    <a:pt x="10264" y="6549"/>
                  </a:cubicBezTo>
                  <a:lnTo>
                    <a:pt x="10728" y="6549"/>
                  </a:lnTo>
                  <a:cubicBezTo>
                    <a:pt x="10907" y="6549"/>
                    <a:pt x="11062" y="6394"/>
                    <a:pt x="11062" y="6215"/>
                  </a:cubicBezTo>
                  <a:lnTo>
                    <a:pt x="11062" y="4834"/>
                  </a:lnTo>
                  <a:cubicBezTo>
                    <a:pt x="11062" y="4656"/>
                    <a:pt x="10907" y="4513"/>
                    <a:pt x="10728" y="4513"/>
                  </a:cubicBezTo>
                  <a:lnTo>
                    <a:pt x="10264" y="4513"/>
                  </a:lnTo>
                  <a:cubicBezTo>
                    <a:pt x="10264" y="4513"/>
                    <a:pt x="10252" y="4513"/>
                    <a:pt x="10252" y="4489"/>
                  </a:cubicBezTo>
                  <a:cubicBezTo>
                    <a:pt x="10133" y="3929"/>
                    <a:pt x="9907" y="3405"/>
                    <a:pt x="9597" y="2929"/>
                  </a:cubicBezTo>
                  <a:lnTo>
                    <a:pt x="9597" y="2917"/>
                  </a:lnTo>
                  <a:lnTo>
                    <a:pt x="9931" y="2584"/>
                  </a:lnTo>
                  <a:cubicBezTo>
                    <a:pt x="10062" y="2453"/>
                    <a:pt x="10062" y="2239"/>
                    <a:pt x="9931" y="2108"/>
                  </a:cubicBezTo>
                  <a:lnTo>
                    <a:pt x="8942" y="1131"/>
                  </a:lnTo>
                  <a:cubicBezTo>
                    <a:pt x="8877" y="1066"/>
                    <a:pt x="8791" y="1033"/>
                    <a:pt x="8704" y="1033"/>
                  </a:cubicBezTo>
                  <a:cubicBezTo>
                    <a:pt x="8618" y="1033"/>
                    <a:pt x="8532" y="1066"/>
                    <a:pt x="8466" y="1131"/>
                  </a:cubicBezTo>
                  <a:lnTo>
                    <a:pt x="8145" y="1453"/>
                  </a:lnTo>
                  <a:lnTo>
                    <a:pt x="8121" y="1453"/>
                  </a:lnTo>
                  <a:cubicBezTo>
                    <a:pt x="7645" y="1143"/>
                    <a:pt x="7109" y="941"/>
                    <a:pt x="6561" y="798"/>
                  </a:cubicBezTo>
                  <a:cubicBezTo>
                    <a:pt x="6561" y="798"/>
                    <a:pt x="6549" y="798"/>
                    <a:pt x="6549" y="786"/>
                  </a:cubicBezTo>
                  <a:lnTo>
                    <a:pt x="6549" y="322"/>
                  </a:lnTo>
                  <a:cubicBezTo>
                    <a:pt x="6549" y="143"/>
                    <a:pt x="6394" y="0"/>
                    <a:pt x="6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4" name="Google Shape;12684;p82"/>
            <p:cNvSpPr/>
            <p:nvPr/>
          </p:nvSpPr>
          <p:spPr>
            <a:xfrm>
              <a:off x="1885146" y="1578204"/>
              <a:ext cx="182322" cy="180603"/>
            </a:xfrm>
            <a:custGeom>
              <a:avLst/>
              <a:gdLst/>
              <a:ahLst/>
              <a:cxnLst/>
              <a:rect l="l" t="t" r="r" b="b"/>
              <a:pathLst>
                <a:path w="5728" h="5674" extrusionOk="0">
                  <a:moveTo>
                    <a:pt x="3502" y="0"/>
                  </a:moveTo>
                  <a:cubicBezTo>
                    <a:pt x="3438" y="0"/>
                    <a:pt x="3374" y="2"/>
                    <a:pt x="3311" y="6"/>
                  </a:cubicBezTo>
                  <a:cubicBezTo>
                    <a:pt x="2453" y="53"/>
                    <a:pt x="1644" y="411"/>
                    <a:pt x="1048" y="1018"/>
                  </a:cubicBezTo>
                  <a:cubicBezTo>
                    <a:pt x="441" y="1625"/>
                    <a:pt x="84" y="2435"/>
                    <a:pt x="36" y="3280"/>
                  </a:cubicBezTo>
                  <a:cubicBezTo>
                    <a:pt x="1" y="4125"/>
                    <a:pt x="263" y="4959"/>
                    <a:pt x="798" y="5614"/>
                  </a:cubicBezTo>
                  <a:cubicBezTo>
                    <a:pt x="834" y="5661"/>
                    <a:pt x="870" y="5673"/>
                    <a:pt x="917" y="5673"/>
                  </a:cubicBezTo>
                  <a:cubicBezTo>
                    <a:pt x="953" y="5673"/>
                    <a:pt x="989" y="5661"/>
                    <a:pt x="1025" y="5649"/>
                  </a:cubicBezTo>
                  <a:cubicBezTo>
                    <a:pt x="1096" y="5590"/>
                    <a:pt x="1096" y="5483"/>
                    <a:pt x="1048" y="5423"/>
                  </a:cubicBezTo>
                  <a:cubicBezTo>
                    <a:pt x="572" y="4828"/>
                    <a:pt x="322" y="4066"/>
                    <a:pt x="370" y="3304"/>
                  </a:cubicBezTo>
                  <a:cubicBezTo>
                    <a:pt x="417" y="2530"/>
                    <a:pt x="727" y="1804"/>
                    <a:pt x="1275" y="1256"/>
                  </a:cubicBezTo>
                  <a:cubicBezTo>
                    <a:pt x="1822" y="708"/>
                    <a:pt x="2560" y="375"/>
                    <a:pt x="3334" y="351"/>
                  </a:cubicBezTo>
                  <a:cubicBezTo>
                    <a:pt x="3397" y="347"/>
                    <a:pt x="3459" y="345"/>
                    <a:pt x="3521" y="345"/>
                  </a:cubicBezTo>
                  <a:cubicBezTo>
                    <a:pt x="4227" y="345"/>
                    <a:pt x="4895" y="592"/>
                    <a:pt x="5442" y="1030"/>
                  </a:cubicBezTo>
                  <a:cubicBezTo>
                    <a:pt x="5473" y="1055"/>
                    <a:pt x="5510" y="1068"/>
                    <a:pt x="5547" y="1068"/>
                  </a:cubicBezTo>
                  <a:cubicBezTo>
                    <a:pt x="5595" y="1068"/>
                    <a:pt x="5641" y="1046"/>
                    <a:pt x="5668" y="1006"/>
                  </a:cubicBezTo>
                  <a:cubicBezTo>
                    <a:pt x="5727" y="911"/>
                    <a:pt x="5716" y="815"/>
                    <a:pt x="5656" y="768"/>
                  </a:cubicBezTo>
                  <a:cubicBezTo>
                    <a:pt x="5050" y="272"/>
                    <a:pt x="4291" y="0"/>
                    <a:pt x="3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5" name="Google Shape;12685;p82"/>
            <p:cNvSpPr/>
            <p:nvPr/>
          </p:nvSpPr>
          <p:spPr>
            <a:xfrm>
              <a:off x="1923820" y="1610193"/>
              <a:ext cx="183054" cy="186874"/>
            </a:xfrm>
            <a:custGeom>
              <a:avLst/>
              <a:gdLst/>
              <a:ahLst/>
              <a:cxnLst/>
              <a:rect l="l" t="t" r="r" b="b"/>
              <a:pathLst>
                <a:path w="5751" h="5871" extrusionOk="0">
                  <a:moveTo>
                    <a:pt x="3310" y="358"/>
                  </a:moveTo>
                  <a:lnTo>
                    <a:pt x="3310" y="1025"/>
                  </a:lnTo>
                  <a:cubicBezTo>
                    <a:pt x="3310" y="1132"/>
                    <a:pt x="3274" y="1251"/>
                    <a:pt x="3227" y="1334"/>
                  </a:cubicBezTo>
                  <a:lnTo>
                    <a:pt x="3155" y="1501"/>
                  </a:lnTo>
                  <a:cubicBezTo>
                    <a:pt x="3143" y="1525"/>
                    <a:pt x="3143" y="1549"/>
                    <a:pt x="3143" y="1573"/>
                  </a:cubicBezTo>
                  <a:lnTo>
                    <a:pt x="3143" y="1918"/>
                  </a:lnTo>
                  <a:cubicBezTo>
                    <a:pt x="3143" y="2156"/>
                    <a:pt x="3048" y="2382"/>
                    <a:pt x="2869" y="2549"/>
                  </a:cubicBezTo>
                  <a:cubicBezTo>
                    <a:pt x="2691" y="2704"/>
                    <a:pt x="2477" y="2799"/>
                    <a:pt x="2226" y="2799"/>
                  </a:cubicBezTo>
                  <a:cubicBezTo>
                    <a:pt x="1774" y="2787"/>
                    <a:pt x="1381" y="2370"/>
                    <a:pt x="1381" y="1870"/>
                  </a:cubicBezTo>
                  <a:lnTo>
                    <a:pt x="1381" y="1573"/>
                  </a:lnTo>
                  <a:cubicBezTo>
                    <a:pt x="1381" y="1549"/>
                    <a:pt x="1381" y="1525"/>
                    <a:pt x="1369" y="1501"/>
                  </a:cubicBezTo>
                  <a:lnTo>
                    <a:pt x="1262" y="1311"/>
                  </a:lnTo>
                  <a:cubicBezTo>
                    <a:pt x="1238" y="1227"/>
                    <a:pt x="1203" y="1156"/>
                    <a:pt x="1203" y="1072"/>
                  </a:cubicBezTo>
                  <a:lnTo>
                    <a:pt x="1203" y="1049"/>
                  </a:lnTo>
                  <a:cubicBezTo>
                    <a:pt x="1203" y="668"/>
                    <a:pt x="1524" y="358"/>
                    <a:pt x="1905" y="358"/>
                  </a:cubicBezTo>
                  <a:close/>
                  <a:moveTo>
                    <a:pt x="1905" y="3049"/>
                  </a:moveTo>
                  <a:cubicBezTo>
                    <a:pt x="2012" y="3085"/>
                    <a:pt x="2119" y="3108"/>
                    <a:pt x="2238" y="3108"/>
                  </a:cubicBezTo>
                  <a:lnTo>
                    <a:pt x="2274" y="3108"/>
                  </a:lnTo>
                  <a:cubicBezTo>
                    <a:pt x="2393" y="3108"/>
                    <a:pt x="2512" y="3097"/>
                    <a:pt x="2631" y="3049"/>
                  </a:cubicBezTo>
                  <a:lnTo>
                    <a:pt x="2631" y="3049"/>
                  </a:lnTo>
                  <a:cubicBezTo>
                    <a:pt x="2619" y="3108"/>
                    <a:pt x="2631" y="3156"/>
                    <a:pt x="2655" y="3204"/>
                  </a:cubicBezTo>
                  <a:lnTo>
                    <a:pt x="2512" y="3335"/>
                  </a:lnTo>
                  <a:cubicBezTo>
                    <a:pt x="2441" y="3406"/>
                    <a:pt x="2357" y="3442"/>
                    <a:pt x="2262" y="3442"/>
                  </a:cubicBezTo>
                  <a:cubicBezTo>
                    <a:pt x="2179" y="3442"/>
                    <a:pt x="2084" y="3406"/>
                    <a:pt x="2012" y="3335"/>
                  </a:cubicBezTo>
                  <a:lnTo>
                    <a:pt x="1881" y="3204"/>
                  </a:lnTo>
                  <a:cubicBezTo>
                    <a:pt x="1893" y="3156"/>
                    <a:pt x="1905" y="3108"/>
                    <a:pt x="1905" y="3049"/>
                  </a:cubicBezTo>
                  <a:close/>
                  <a:moveTo>
                    <a:pt x="2810" y="3466"/>
                  </a:moveTo>
                  <a:cubicBezTo>
                    <a:pt x="2858" y="3501"/>
                    <a:pt x="2905" y="3513"/>
                    <a:pt x="2941" y="3525"/>
                  </a:cubicBezTo>
                  <a:lnTo>
                    <a:pt x="3524" y="3692"/>
                  </a:lnTo>
                  <a:cubicBezTo>
                    <a:pt x="3679" y="3739"/>
                    <a:pt x="3774" y="3870"/>
                    <a:pt x="3774" y="4037"/>
                  </a:cubicBezTo>
                  <a:lnTo>
                    <a:pt x="3774" y="5132"/>
                  </a:lnTo>
                  <a:lnTo>
                    <a:pt x="3822" y="5132"/>
                  </a:lnTo>
                  <a:cubicBezTo>
                    <a:pt x="3703" y="5204"/>
                    <a:pt x="3584" y="5263"/>
                    <a:pt x="3453" y="5311"/>
                  </a:cubicBezTo>
                  <a:lnTo>
                    <a:pt x="3453" y="4335"/>
                  </a:lnTo>
                  <a:cubicBezTo>
                    <a:pt x="3453" y="4240"/>
                    <a:pt x="3381" y="4168"/>
                    <a:pt x="3286" y="4168"/>
                  </a:cubicBezTo>
                  <a:cubicBezTo>
                    <a:pt x="3203" y="4168"/>
                    <a:pt x="3119" y="4240"/>
                    <a:pt x="3119" y="4335"/>
                  </a:cubicBezTo>
                  <a:lnTo>
                    <a:pt x="3119" y="5430"/>
                  </a:lnTo>
                  <a:cubicBezTo>
                    <a:pt x="2881" y="5502"/>
                    <a:pt x="2655" y="5537"/>
                    <a:pt x="2405" y="5549"/>
                  </a:cubicBezTo>
                  <a:lnTo>
                    <a:pt x="2262" y="5549"/>
                  </a:lnTo>
                  <a:cubicBezTo>
                    <a:pt x="1965" y="5549"/>
                    <a:pt x="1667" y="5502"/>
                    <a:pt x="1381" y="5430"/>
                  </a:cubicBezTo>
                  <a:lnTo>
                    <a:pt x="1381" y="4335"/>
                  </a:lnTo>
                  <a:cubicBezTo>
                    <a:pt x="1381" y="4240"/>
                    <a:pt x="1310" y="4168"/>
                    <a:pt x="1214" y="4168"/>
                  </a:cubicBezTo>
                  <a:cubicBezTo>
                    <a:pt x="1131" y="4168"/>
                    <a:pt x="1060" y="4240"/>
                    <a:pt x="1060" y="4335"/>
                  </a:cubicBezTo>
                  <a:lnTo>
                    <a:pt x="1060" y="5311"/>
                  </a:lnTo>
                  <a:cubicBezTo>
                    <a:pt x="941" y="5252"/>
                    <a:pt x="798" y="5192"/>
                    <a:pt x="679" y="5132"/>
                  </a:cubicBezTo>
                  <a:lnTo>
                    <a:pt x="679" y="4037"/>
                  </a:lnTo>
                  <a:cubicBezTo>
                    <a:pt x="679" y="3870"/>
                    <a:pt x="786" y="3739"/>
                    <a:pt x="941" y="3692"/>
                  </a:cubicBezTo>
                  <a:lnTo>
                    <a:pt x="1512" y="3525"/>
                  </a:lnTo>
                  <a:cubicBezTo>
                    <a:pt x="1560" y="3513"/>
                    <a:pt x="1619" y="3501"/>
                    <a:pt x="1655" y="3466"/>
                  </a:cubicBezTo>
                  <a:lnTo>
                    <a:pt x="1750" y="3573"/>
                  </a:lnTo>
                  <a:cubicBezTo>
                    <a:pt x="1893" y="3704"/>
                    <a:pt x="2072" y="3763"/>
                    <a:pt x="2226" y="3763"/>
                  </a:cubicBezTo>
                  <a:cubicBezTo>
                    <a:pt x="2405" y="3763"/>
                    <a:pt x="2572" y="3704"/>
                    <a:pt x="2703" y="3573"/>
                  </a:cubicBezTo>
                  <a:lnTo>
                    <a:pt x="2810" y="3466"/>
                  </a:lnTo>
                  <a:close/>
                  <a:moveTo>
                    <a:pt x="1893" y="1"/>
                  </a:moveTo>
                  <a:cubicBezTo>
                    <a:pt x="1322" y="1"/>
                    <a:pt x="869" y="465"/>
                    <a:pt x="869" y="1025"/>
                  </a:cubicBezTo>
                  <a:lnTo>
                    <a:pt x="869" y="1037"/>
                  </a:lnTo>
                  <a:cubicBezTo>
                    <a:pt x="869" y="1168"/>
                    <a:pt x="893" y="1311"/>
                    <a:pt x="953" y="1430"/>
                  </a:cubicBezTo>
                  <a:lnTo>
                    <a:pt x="1048" y="1596"/>
                  </a:lnTo>
                  <a:lnTo>
                    <a:pt x="1048" y="1858"/>
                  </a:lnTo>
                  <a:cubicBezTo>
                    <a:pt x="1048" y="2275"/>
                    <a:pt x="1250" y="2644"/>
                    <a:pt x="1560" y="2882"/>
                  </a:cubicBezTo>
                  <a:lnTo>
                    <a:pt x="1560" y="3037"/>
                  </a:lnTo>
                  <a:cubicBezTo>
                    <a:pt x="1560" y="3108"/>
                    <a:pt x="1500" y="3180"/>
                    <a:pt x="1429" y="3216"/>
                  </a:cubicBezTo>
                  <a:lnTo>
                    <a:pt x="845" y="3382"/>
                  </a:lnTo>
                  <a:cubicBezTo>
                    <a:pt x="548" y="3466"/>
                    <a:pt x="357" y="3739"/>
                    <a:pt x="357" y="4037"/>
                  </a:cubicBezTo>
                  <a:lnTo>
                    <a:pt x="357" y="4906"/>
                  </a:lnTo>
                  <a:cubicBezTo>
                    <a:pt x="333" y="4894"/>
                    <a:pt x="310" y="4859"/>
                    <a:pt x="286" y="4847"/>
                  </a:cubicBezTo>
                  <a:cubicBezTo>
                    <a:pt x="256" y="4822"/>
                    <a:pt x="220" y="4810"/>
                    <a:pt x="185" y="4810"/>
                  </a:cubicBezTo>
                  <a:cubicBezTo>
                    <a:pt x="135" y="4810"/>
                    <a:pt x="87" y="4834"/>
                    <a:pt x="60" y="4882"/>
                  </a:cubicBezTo>
                  <a:cubicBezTo>
                    <a:pt x="0" y="4954"/>
                    <a:pt x="12" y="5061"/>
                    <a:pt x="95" y="5097"/>
                  </a:cubicBezTo>
                  <a:cubicBezTo>
                    <a:pt x="702" y="5597"/>
                    <a:pt x="1476" y="5871"/>
                    <a:pt x="2262" y="5871"/>
                  </a:cubicBezTo>
                  <a:lnTo>
                    <a:pt x="2429" y="5871"/>
                  </a:lnTo>
                  <a:cubicBezTo>
                    <a:pt x="3286" y="5835"/>
                    <a:pt x="4096" y="5478"/>
                    <a:pt x="4691" y="4859"/>
                  </a:cubicBezTo>
                  <a:cubicBezTo>
                    <a:pt x="5298" y="4251"/>
                    <a:pt x="5655" y="3454"/>
                    <a:pt x="5703" y="2596"/>
                  </a:cubicBezTo>
                  <a:cubicBezTo>
                    <a:pt x="5751" y="1751"/>
                    <a:pt x="5477" y="918"/>
                    <a:pt x="4941" y="263"/>
                  </a:cubicBezTo>
                  <a:cubicBezTo>
                    <a:pt x="4908" y="223"/>
                    <a:pt x="4861" y="206"/>
                    <a:pt x="4815" y="206"/>
                  </a:cubicBezTo>
                  <a:cubicBezTo>
                    <a:pt x="4778" y="206"/>
                    <a:pt x="4742" y="218"/>
                    <a:pt x="4715" y="239"/>
                  </a:cubicBezTo>
                  <a:cubicBezTo>
                    <a:pt x="4643" y="299"/>
                    <a:pt x="4643" y="406"/>
                    <a:pt x="4691" y="465"/>
                  </a:cubicBezTo>
                  <a:cubicBezTo>
                    <a:pt x="5167" y="1061"/>
                    <a:pt x="5417" y="1811"/>
                    <a:pt x="5370" y="2573"/>
                  </a:cubicBezTo>
                  <a:cubicBezTo>
                    <a:pt x="5334" y="3347"/>
                    <a:pt x="5013" y="4073"/>
                    <a:pt x="4465" y="4632"/>
                  </a:cubicBezTo>
                  <a:cubicBezTo>
                    <a:pt x="4358" y="4728"/>
                    <a:pt x="4262" y="4823"/>
                    <a:pt x="4155" y="4906"/>
                  </a:cubicBezTo>
                  <a:lnTo>
                    <a:pt x="4155" y="4037"/>
                  </a:lnTo>
                  <a:cubicBezTo>
                    <a:pt x="4155" y="3739"/>
                    <a:pt x="3941" y="3466"/>
                    <a:pt x="3667" y="3382"/>
                  </a:cubicBezTo>
                  <a:lnTo>
                    <a:pt x="3084" y="3216"/>
                  </a:lnTo>
                  <a:cubicBezTo>
                    <a:pt x="3012" y="3180"/>
                    <a:pt x="2953" y="3120"/>
                    <a:pt x="2953" y="3037"/>
                  </a:cubicBezTo>
                  <a:lnTo>
                    <a:pt x="2953" y="2906"/>
                  </a:lnTo>
                  <a:cubicBezTo>
                    <a:pt x="3012" y="2858"/>
                    <a:pt x="3048" y="2823"/>
                    <a:pt x="3096" y="2763"/>
                  </a:cubicBezTo>
                  <a:cubicBezTo>
                    <a:pt x="3334" y="2549"/>
                    <a:pt x="3453" y="2227"/>
                    <a:pt x="3453" y="1906"/>
                  </a:cubicBezTo>
                  <a:lnTo>
                    <a:pt x="3453" y="1596"/>
                  </a:lnTo>
                  <a:lnTo>
                    <a:pt x="3512" y="1453"/>
                  </a:lnTo>
                  <a:cubicBezTo>
                    <a:pt x="3584" y="1311"/>
                    <a:pt x="3620" y="1156"/>
                    <a:pt x="3620" y="1001"/>
                  </a:cubicBezTo>
                  <a:lnTo>
                    <a:pt x="3620" y="168"/>
                  </a:lnTo>
                  <a:cubicBezTo>
                    <a:pt x="3620" y="72"/>
                    <a:pt x="3548" y="1"/>
                    <a:pt x="3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6" name="Google Shape;12686;p82"/>
            <p:cNvSpPr/>
            <p:nvPr/>
          </p:nvSpPr>
          <p:spPr>
            <a:xfrm>
              <a:off x="1974207" y="1638617"/>
              <a:ext cx="43989" cy="15597"/>
            </a:xfrm>
            <a:custGeom>
              <a:avLst/>
              <a:gdLst/>
              <a:ahLst/>
              <a:cxnLst/>
              <a:rect l="l" t="t" r="r" b="b"/>
              <a:pathLst>
                <a:path w="1382" h="490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70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6"/>
                  </a:cubicBezTo>
                  <a:cubicBezTo>
                    <a:pt x="1382" y="322"/>
                    <a:pt x="1346" y="227"/>
                    <a:pt x="1275" y="191"/>
                  </a:cubicBezTo>
                  <a:cubicBezTo>
                    <a:pt x="905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87" name="Google Shape;12687;p82"/>
          <p:cNvGrpSpPr/>
          <p:nvPr/>
        </p:nvGrpSpPr>
        <p:grpSpPr>
          <a:xfrm>
            <a:off x="7461316" y="2102615"/>
            <a:ext cx="495232" cy="473928"/>
            <a:chOff x="5621097" y="1500761"/>
            <a:chExt cx="371424" cy="355446"/>
          </a:xfrm>
          <a:solidFill>
            <a:schemeClr val="tx1"/>
          </a:solidFill>
        </p:grpSpPr>
        <p:sp>
          <p:nvSpPr>
            <p:cNvPr id="12688" name="Google Shape;12688;p82"/>
            <p:cNvSpPr/>
            <p:nvPr/>
          </p:nvSpPr>
          <p:spPr>
            <a:xfrm>
              <a:off x="5621097" y="1539721"/>
              <a:ext cx="324061" cy="316486"/>
            </a:xfrm>
            <a:custGeom>
              <a:avLst/>
              <a:gdLst/>
              <a:ahLst/>
              <a:cxnLst/>
              <a:rect l="l" t="t" r="r" b="b"/>
              <a:pathLst>
                <a:path w="10181" h="9943" extrusionOk="0">
                  <a:moveTo>
                    <a:pt x="8811" y="0"/>
                  </a:moveTo>
                  <a:cubicBezTo>
                    <a:pt x="8454" y="0"/>
                    <a:pt x="8109" y="143"/>
                    <a:pt x="7847" y="393"/>
                  </a:cubicBezTo>
                  <a:lnTo>
                    <a:pt x="6906" y="1334"/>
                  </a:lnTo>
                  <a:cubicBezTo>
                    <a:pt x="6835" y="1405"/>
                    <a:pt x="6835" y="1512"/>
                    <a:pt x="6906" y="1584"/>
                  </a:cubicBezTo>
                  <a:cubicBezTo>
                    <a:pt x="6942" y="1620"/>
                    <a:pt x="6986" y="1637"/>
                    <a:pt x="7031" y="1637"/>
                  </a:cubicBezTo>
                  <a:cubicBezTo>
                    <a:pt x="7076" y="1637"/>
                    <a:pt x="7120" y="1620"/>
                    <a:pt x="7156" y="1584"/>
                  </a:cubicBezTo>
                  <a:lnTo>
                    <a:pt x="8097" y="643"/>
                  </a:lnTo>
                  <a:cubicBezTo>
                    <a:pt x="8287" y="453"/>
                    <a:pt x="8549" y="346"/>
                    <a:pt x="8811" y="346"/>
                  </a:cubicBezTo>
                  <a:cubicBezTo>
                    <a:pt x="9085" y="346"/>
                    <a:pt x="9335" y="453"/>
                    <a:pt x="9525" y="643"/>
                  </a:cubicBezTo>
                  <a:cubicBezTo>
                    <a:pt x="9716" y="846"/>
                    <a:pt x="9823" y="1096"/>
                    <a:pt x="9823" y="1358"/>
                  </a:cubicBezTo>
                  <a:cubicBezTo>
                    <a:pt x="9823" y="1631"/>
                    <a:pt x="9716" y="1882"/>
                    <a:pt x="9525" y="2084"/>
                  </a:cubicBezTo>
                  <a:lnTo>
                    <a:pt x="8228" y="3370"/>
                  </a:lnTo>
                  <a:cubicBezTo>
                    <a:pt x="8097" y="3060"/>
                    <a:pt x="7906" y="2763"/>
                    <a:pt x="7668" y="2524"/>
                  </a:cubicBezTo>
                  <a:cubicBezTo>
                    <a:pt x="7162" y="2018"/>
                    <a:pt x="6498" y="1765"/>
                    <a:pt x="5834" y="1765"/>
                  </a:cubicBezTo>
                  <a:cubicBezTo>
                    <a:pt x="5171" y="1765"/>
                    <a:pt x="4507" y="2018"/>
                    <a:pt x="4001" y="2524"/>
                  </a:cubicBezTo>
                  <a:lnTo>
                    <a:pt x="1012" y="5513"/>
                  </a:lnTo>
                  <a:cubicBezTo>
                    <a:pt x="0" y="6525"/>
                    <a:pt x="0" y="8168"/>
                    <a:pt x="1012" y="9180"/>
                  </a:cubicBezTo>
                  <a:cubicBezTo>
                    <a:pt x="1524" y="9680"/>
                    <a:pt x="2191" y="9942"/>
                    <a:pt x="2846" y="9942"/>
                  </a:cubicBezTo>
                  <a:cubicBezTo>
                    <a:pt x="3501" y="9942"/>
                    <a:pt x="4168" y="9680"/>
                    <a:pt x="4680" y="9180"/>
                  </a:cubicBezTo>
                  <a:lnTo>
                    <a:pt x="6263" y="7585"/>
                  </a:lnTo>
                  <a:cubicBezTo>
                    <a:pt x="6346" y="7513"/>
                    <a:pt x="6346" y="7406"/>
                    <a:pt x="6263" y="7335"/>
                  </a:cubicBezTo>
                  <a:cubicBezTo>
                    <a:pt x="6239" y="7305"/>
                    <a:pt x="6201" y="7290"/>
                    <a:pt x="6159" y="7290"/>
                  </a:cubicBezTo>
                  <a:cubicBezTo>
                    <a:pt x="6117" y="7290"/>
                    <a:pt x="6073" y="7305"/>
                    <a:pt x="6037" y="7335"/>
                  </a:cubicBezTo>
                  <a:lnTo>
                    <a:pt x="4441" y="8930"/>
                  </a:lnTo>
                  <a:cubicBezTo>
                    <a:pt x="4025" y="9347"/>
                    <a:pt x="3453" y="9573"/>
                    <a:pt x="2858" y="9573"/>
                  </a:cubicBezTo>
                  <a:cubicBezTo>
                    <a:pt x="2263" y="9573"/>
                    <a:pt x="1703" y="9335"/>
                    <a:pt x="1286" y="8930"/>
                  </a:cubicBezTo>
                  <a:cubicBezTo>
                    <a:pt x="405" y="8049"/>
                    <a:pt x="405" y="6632"/>
                    <a:pt x="1286" y="5775"/>
                  </a:cubicBezTo>
                  <a:lnTo>
                    <a:pt x="4275" y="2774"/>
                  </a:lnTo>
                  <a:cubicBezTo>
                    <a:pt x="4691" y="2358"/>
                    <a:pt x="5251" y="2120"/>
                    <a:pt x="5846" y="2120"/>
                  </a:cubicBezTo>
                  <a:cubicBezTo>
                    <a:pt x="6442" y="2120"/>
                    <a:pt x="7013" y="2358"/>
                    <a:pt x="7430" y="2774"/>
                  </a:cubicBezTo>
                  <a:cubicBezTo>
                    <a:pt x="7680" y="3025"/>
                    <a:pt x="7859" y="3322"/>
                    <a:pt x="7966" y="3656"/>
                  </a:cubicBezTo>
                  <a:lnTo>
                    <a:pt x="6549" y="5072"/>
                  </a:lnTo>
                  <a:cubicBezTo>
                    <a:pt x="6358" y="5263"/>
                    <a:pt x="6108" y="5370"/>
                    <a:pt x="5834" y="5370"/>
                  </a:cubicBezTo>
                  <a:cubicBezTo>
                    <a:pt x="5573" y="5370"/>
                    <a:pt x="5311" y="5263"/>
                    <a:pt x="5120" y="5072"/>
                  </a:cubicBezTo>
                  <a:cubicBezTo>
                    <a:pt x="5037" y="4977"/>
                    <a:pt x="4953" y="4858"/>
                    <a:pt x="4894" y="4739"/>
                  </a:cubicBezTo>
                  <a:cubicBezTo>
                    <a:pt x="4874" y="4670"/>
                    <a:pt x="4798" y="4626"/>
                    <a:pt x="4711" y="4626"/>
                  </a:cubicBezTo>
                  <a:cubicBezTo>
                    <a:pt x="4693" y="4626"/>
                    <a:pt x="4674" y="4628"/>
                    <a:pt x="4656" y="4632"/>
                  </a:cubicBezTo>
                  <a:cubicBezTo>
                    <a:pt x="4572" y="4668"/>
                    <a:pt x="4525" y="4775"/>
                    <a:pt x="4560" y="4882"/>
                  </a:cubicBezTo>
                  <a:cubicBezTo>
                    <a:pt x="4632" y="5037"/>
                    <a:pt x="4715" y="5203"/>
                    <a:pt x="4858" y="5322"/>
                  </a:cubicBezTo>
                  <a:cubicBezTo>
                    <a:pt x="5108" y="5572"/>
                    <a:pt x="5453" y="5727"/>
                    <a:pt x="5823" y="5727"/>
                  </a:cubicBezTo>
                  <a:cubicBezTo>
                    <a:pt x="6192" y="5727"/>
                    <a:pt x="6525" y="5572"/>
                    <a:pt x="6787" y="5322"/>
                  </a:cubicBezTo>
                  <a:lnTo>
                    <a:pt x="9775" y="2334"/>
                  </a:lnTo>
                  <a:cubicBezTo>
                    <a:pt x="10037" y="2084"/>
                    <a:pt x="10180" y="1739"/>
                    <a:pt x="10180" y="1358"/>
                  </a:cubicBezTo>
                  <a:cubicBezTo>
                    <a:pt x="10180" y="989"/>
                    <a:pt x="10037" y="667"/>
                    <a:pt x="9775" y="393"/>
                  </a:cubicBezTo>
                  <a:cubicBezTo>
                    <a:pt x="9525" y="131"/>
                    <a:pt x="9180" y="0"/>
                    <a:pt x="8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9" name="Google Shape;12689;p82"/>
            <p:cNvSpPr/>
            <p:nvPr/>
          </p:nvSpPr>
          <p:spPr>
            <a:xfrm>
              <a:off x="5669606" y="1500761"/>
              <a:ext cx="322915" cy="316390"/>
            </a:xfrm>
            <a:custGeom>
              <a:avLst/>
              <a:gdLst/>
              <a:ahLst/>
              <a:cxnLst/>
              <a:rect l="l" t="t" r="r" b="b"/>
              <a:pathLst>
                <a:path w="10145" h="9940" extrusionOk="0">
                  <a:moveTo>
                    <a:pt x="7323" y="1"/>
                  </a:moveTo>
                  <a:cubicBezTo>
                    <a:pt x="6659" y="1"/>
                    <a:pt x="5995" y="254"/>
                    <a:pt x="5489" y="760"/>
                  </a:cubicBezTo>
                  <a:lnTo>
                    <a:pt x="3894" y="2355"/>
                  </a:lnTo>
                  <a:cubicBezTo>
                    <a:pt x="3822" y="2427"/>
                    <a:pt x="3822" y="2534"/>
                    <a:pt x="3894" y="2605"/>
                  </a:cubicBezTo>
                  <a:cubicBezTo>
                    <a:pt x="3935" y="2641"/>
                    <a:pt x="3980" y="2659"/>
                    <a:pt x="4025" y="2659"/>
                  </a:cubicBezTo>
                  <a:cubicBezTo>
                    <a:pt x="4069" y="2659"/>
                    <a:pt x="4114" y="2641"/>
                    <a:pt x="4156" y="2605"/>
                  </a:cubicBezTo>
                  <a:lnTo>
                    <a:pt x="5739" y="1010"/>
                  </a:lnTo>
                  <a:cubicBezTo>
                    <a:pt x="6180" y="569"/>
                    <a:pt x="6754" y="349"/>
                    <a:pt x="7326" y="349"/>
                  </a:cubicBezTo>
                  <a:cubicBezTo>
                    <a:pt x="7897" y="349"/>
                    <a:pt x="8466" y="569"/>
                    <a:pt x="8894" y="1010"/>
                  </a:cubicBezTo>
                  <a:cubicBezTo>
                    <a:pt x="9775" y="1891"/>
                    <a:pt x="9775" y="3308"/>
                    <a:pt x="8894" y="4165"/>
                  </a:cubicBezTo>
                  <a:lnTo>
                    <a:pt x="5906" y="7154"/>
                  </a:lnTo>
                  <a:cubicBezTo>
                    <a:pt x="5489" y="7570"/>
                    <a:pt x="4930" y="7808"/>
                    <a:pt x="4334" y="7808"/>
                  </a:cubicBezTo>
                  <a:cubicBezTo>
                    <a:pt x="3739" y="7808"/>
                    <a:pt x="3167" y="7570"/>
                    <a:pt x="2751" y="7154"/>
                  </a:cubicBezTo>
                  <a:cubicBezTo>
                    <a:pt x="2501" y="6904"/>
                    <a:pt x="2322" y="6606"/>
                    <a:pt x="2215" y="6284"/>
                  </a:cubicBezTo>
                  <a:lnTo>
                    <a:pt x="3632" y="4868"/>
                  </a:lnTo>
                  <a:cubicBezTo>
                    <a:pt x="3822" y="4677"/>
                    <a:pt x="4072" y="4570"/>
                    <a:pt x="4346" y="4570"/>
                  </a:cubicBezTo>
                  <a:cubicBezTo>
                    <a:pt x="4608" y="4570"/>
                    <a:pt x="4870" y="4677"/>
                    <a:pt x="5061" y="4868"/>
                  </a:cubicBezTo>
                  <a:cubicBezTo>
                    <a:pt x="5144" y="4951"/>
                    <a:pt x="5227" y="5070"/>
                    <a:pt x="5287" y="5189"/>
                  </a:cubicBezTo>
                  <a:cubicBezTo>
                    <a:pt x="5305" y="5263"/>
                    <a:pt x="5374" y="5308"/>
                    <a:pt x="5453" y="5308"/>
                  </a:cubicBezTo>
                  <a:cubicBezTo>
                    <a:pt x="5477" y="5308"/>
                    <a:pt x="5501" y="5304"/>
                    <a:pt x="5525" y="5296"/>
                  </a:cubicBezTo>
                  <a:cubicBezTo>
                    <a:pt x="5608" y="5272"/>
                    <a:pt x="5656" y="5165"/>
                    <a:pt x="5620" y="5058"/>
                  </a:cubicBezTo>
                  <a:cubicBezTo>
                    <a:pt x="5549" y="4891"/>
                    <a:pt x="5465" y="4737"/>
                    <a:pt x="5322" y="4618"/>
                  </a:cubicBezTo>
                  <a:cubicBezTo>
                    <a:pt x="5072" y="4356"/>
                    <a:pt x="4727" y="4213"/>
                    <a:pt x="4358" y="4213"/>
                  </a:cubicBezTo>
                  <a:cubicBezTo>
                    <a:pt x="3989" y="4213"/>
                    <a:pt x="3656" y="4356"/>
                    <a:pt x="3394" y="4618"/>
                  </a:cubicBezTo>
                  <a:lnTo>
                    <a:pt x="1929" y="6070"/>
                  </a:lnTo>
                  <a:cubicBezTo>
                    <a:pt x="1905" y="6082"/>
                    <a:pt x="1893" y="6106"/>
                    <a:pt x="1870" y="6130"/>
                  </a:cubicBezTo>
                  <a:lnTo>
                    <a:pt x="405" y="7606"/>
                  </a:lnTo>
                  <a:cubicBezTo>
                    <a:pt x="143" y="7856"/>
                    <a:pt x="0" y="8201"/>
                    <a:pt x="0" y="8570"/>
                  </a:cubicBezTo>
                  <a:cubicBezTo>
                    <a:pt x="0" y="8928"/>
                    <a:pt x="143" y="9273"/>
                    <a:pt x="405" y="9535"/>
                  </a:cubicBezTo>
                  <a:cubicBezTo>
                    <a:pt x="655" y="9785"/>
                    <a:pt x="1001" y="9940"/>
                    <a:pt x="1370" y="9940"/>
                  </a:cubicBezTo>
                  <a:cubicBezTo>
                    <a:pt x="1739" y="9940"/>
                    <a:pt x="2072" y="9785"/>
                    <a:pt x="2334" y="9535"/>
                  </a:cubicBezTo>
                  <a:lnTo>
                    <a:pt x="3275" y="8594"/>
                  </a:lnTo>
                  <a:cubicBezTo>
                    <a:pt x="3346" y="8523"/>
                    <a:pt x="3346" y="8416"/>
                    <a:pt x="3275" y="8344"/>
                  </a:cubicBezTo>
                  <a:cubicBezTo>
                    <a:pt x="3239" y="8309"/>
                    <a:pt x="3194" y="8291"/>
                    <a:pt x="3150" y="8291"/>
                  </a:cubicBezTo>
                  <a:cubicBezTo>
                    <a:pt x="3105" y="8291"/>
                    <a:pt x="3060" y="8309"/>
                    <a:pt x="3025" y="8344"/>
                  </a:cubicBezTo>
                  <a:lnTo>
                    <a:pt x="2084" y="9285"/>
                  </a:lnTo>
                  <a:cubicBezTo>
                    <a:pt x="1893" y="9475"/>
                    <a:pt x="1632" y="9582"/>
                    <a:pt x="1370" y="9582"/>
                  </a:cubicBezTo>
                  <a:cubicBezTo>
                    <a:pt x="1096" y="9582"/>
                    <a:pt x="846" y="9475"/>
                    <a:pt x="655" y="9285"/>
                  </a:cubicBezTo>
                  <a:cubicBezTo>
                    <a:pt x="465" y="9094"/>
                    <a:pt x="358" y="8832"/>
                    <a:pt x="358" y="8570"/>
                  </a:cubicBezTo>
                  <a:cubicBezTo>
                    <a:pt x="358" y="8297"/>
                    <a:pt x="465" y="8047"/>
                    <a:pt x="655" y="7856"/>
                  </a:cubicBezTo>
                  <a:lnTo>
                    <a:pt x="1953" y="6558"/>
                  </a:lnTo>
                  <a:cubicBezTo>
                    <a:pt x="2084" y="6880"/>
                    <a:pt x="2274" y="7177"/>
                    <a:pt x="2513" y="7404"/>
                  </a:cubicBezTo>
                  <a:cubicBezTo>
                    <a:pt x="3001" y="7904"/>
                    <a:pt x="3656" y="8166"/>
                    <a:pt x="4346" y="8166"/>
                  </a:cubicBezTo>
                  <a:cubicBezTo>
                    <a:pt x="5049" y="8166"/>
                    <a:pt x="5680" y="7904"/>
                    <a:pt x="6180" y="7404"/>
                  </a:cubicBezTo>
                  <a:lnTo>
                    <a:pt x="9168" y="4415"/>
                  </a:lnTo>
                  <a:cubicBezTo>
                    <a:pt x="10145" y="3403"/>
                    <a:pt x="10145" y="1772"/>
                    <a:pt x="9156" y="760"/>
                  </a:cubicBezTo>
                  <a:cubicBezTo>
                    <a:pt x="8650" y="254"/>
                    <a:pt x="7987" y="1"/>
                    <a:pt x="7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90" name="Google Shape;12690;p82"/>
          <p:cNvGrpSpPr/>
          <p:nvPr/>
        </p:nvGrpSpPr>
        <p:grpSpPr>
          <a:xfrm>
            <a:off x="6193506" y="2157066"/>
            <a:ext cx="479572" cy="429111"/>
            <a:chOff x="4670239" y="1541599"/>
            <a:chExt cx="359679" cy="321833"/>
          </a:xfrm>
          <a:solidFill>
            <a:schemeClr val="tx1"/>
          </a:solidFill>
        </p:grpSpPr>
        <p:sp>
          <p:nvSpPr>
            <p:cNvPr id="12691" name="Google Shape;12691;p82"/>
            <p:cNvSpPr/>
            <p:nvPr/>
          </p:nvSpPr>
          <p:spPr>
            <a:xfrm>
              <a:off x="4818790" y="1606787"/>
              <a:ext cx="28838" cy="49687"/>
            </a:xfrm>
            <a:custGeom>
              <a:avLst/>
              <a:gdLst/>
              <a:ahLst/>
              <a:cxnLst/>
              <a:rect l="l" t="t" r="r" b="b"/>
              <a:pathLst>
                <a:path w="906" h="1561" extrusionOk="0">
                  <a:moveTo>
                    <a:pt x="429" y="298"/>
                  </a:moveTo>
                  <a:lnTo>
                    <a:pt x="429" y="584"/>
                  </a:lnTo>
                  <a:cubicBezTo>
                    <a:pt x="310" y="537"/>
                    <a:pt x="287" y="489"/>
                    <a:pt x="287" y="429"/>
                  </a:cubicBezTo>
                  <a:cubicBezTo>
                    <a:pt x="287" y="346"/>
                    <a:pt x="358" y="310"/>
                    <a:pt x="429" y="298"/>
                  </a:cubicBezTo>
                  <a:close/>
                  <a:moveTo>
                    <a:pt x="537" y="882"/>
                  </a:moveTo>
                  <a:cubicBezTo>
                    <a:pt x="656" y="929"/>
                    <a:pt x="680" y="989"/>
                    <a:pt x="680" y="1060"/>
                  </a:cubicBezTo>
                  <a:cubicBezTo>
                    <a:pt x="680" y="1132"/>
                    <a:pt x="620" y="1191"/>
                    <a:pt x="537" y="1203"/>
                  </a:cubicBezTo>
                  <a:lnTo>
                    <a:pt x="537" y="882"/>
                  </a:lnTo>
                  <a:close/>
                  <a:moveTo>
                    <a:pt x="477" y="1"/>
                  </a:moveTo>
                  <a:cubicBezTo>
                    <a:pt x="441" y="1"/>
                    <a:pt x="418" y="13"/>
                    <a:pt x="418" y="48"/>
                  </a:cubicBezTo>
                  <a:lnTo>
                    <a:pt x="418" y="108"/>
                  </a:lnTo>
                  <a:cubicBezTo>
                    <a:pt x="191" y="132"/>
                    <a:pt x="48" y="251"/>
                    <a:pt x="48" y="477"/>
                  </a:cubicBezTo>
                  <a:cubicBezTo>
                    <a:pt x="48" y="715"/>
                    <a:pt x="227" y="787"/>
                    <a:pt x="418" y="870"/>
                  </a:cubicBezTo>
                  <a:lnTo>
                    <a:pt x="418" y="1239"/>
                  </a:lnTo>
                  <a:cubicBezTo>
                    <a:pt x="310" y="1215"/>
                    <a:pt x="263" y="1191"/>
                    <a:pt x="179" y="1120"/>
                  </a:cubicBezTo>
                  <a:cubicBezTo>
                    <a:pt x="159" y="1104"/>
                    <a:pt x="138" y="1096"/>
                    <a:pt x="118" y="1096"/>
                  </a:cubicBezTo>
                  <a:cubicBezTo>
                    <a:pt x="93" y="1096"/>
                    <a:pt x="69" y="1110"/>
                    <a:pt x="48" y="1144"/>
                  </a:cubicBezTo>
                  <a:cubicBezTo>
                    <a:pt x="1" y="1203"/>
                    <a:pt x="1" y="1263"/>
                    <a:pt x="48" y="1310"/>
                  </a:cubicBezTo>
                  <a:cubicBezTo>
                    <a:pt x="120" y="1418"/>
                    <a:pt x="287" y="1465"/>
                    <a:pt x="418" y="1465"/>
                  </a:cubicBezTo>
                  <a:lnTo>
                    <a:pt x="418" y="1513"/>
                  </a:lnTo>
                  <a:cubicBezTo>
                    <a:pt x="418" y="1549"/>
                    <a:pt x="441" y="1560"/>
                    <a:pt x="477" y="1560"/>
                  </a:cubicBezTo>
                  <a:cubicBezTo>
                    <a:pt x="501" y="1560"/>
                    <a:pt x="537" y="1549"/>
                    <a:pt x="537" y="1513"/>
                  </a:cubicBezTo>
                  <a:lnTo>
                    <a:pt x="537" y="1429"/>
                  </a:lnTo>
                  <a:cubicBezTo>
                    <a:pt x="727" y="1406"/>
                    <a:pt x="894" y="1263"/>
                    <a:pt x="894" y="1025"/>
                  </a:cubicBezTo>
                  <a:cubicBezTo>
                    <a:pt x="906" y="787"/>
                    <a:pt x="763" y="703"/>
                    <a:pt x="549" y="632"/>
                  </a:cubicBezTo>
                  <a:lnTo>
                    <a:pt x="549" y="286"/>
                  </a:lnTo>
                  <a:cubicBezTo>
                    <a:pt x="596" y="286"/>
                    <a:pt x="644" y="298"/>
                    <a:pt x="680" y="334"/>
                  </a:cubicBezTo>
                  <a:cubicBezTo>
                    <a:pt x="707" y="341"/>
                    <a:pt x="738" y="363"/>
                    <a:pt x="771" y="363"/>
                  </a:cubicBezTo>
                  <a:cubicBezTo>
                    <a:pt x="795" y="363"/>
                    <a:pt x="821" y="351"/>
                    <a:pt x="846" y="310"/>
                  </a:cubicBezTo>
                  <a:cubicBezTo>
                    <a:pt x="882" y="275"/>
                    <a:pt x="894" y="215"/>
                    <a:pt x="834" y="167"/>
                  </a:cubicBezTo>
                  <a:cubicBezTo>
                    <a:pt x="763" y="108"/>
                    <a:pt x="644" y="96"/>
                    <a:pt x="537" y="96"/>
                  </a:cubicBezTo>
                  <a:lnTo>
                    <a:pt x="537" y="48"/>
                  </a:lnTo>
                  <a:cubicBezTo>
                    <a:pt x="537" y="13"/>
                    <a:pt x="501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2" name="Google Shape;12692;p82"/>
            <p:cNvSpPr/>
            <p:nvPr/>
          </p:nvSpPr>
          <p:spPr>
            <a:xfrm>
              <a:off x="4875256" y="1557896"/>
              <a:ext cx="82281" cy="82663"/>
            </a:xfrm>
            <a:custGeom>
              <a:avLst/>
              <a:gdLst/>
              <a:ahLst/>
              <a:cxnLst/>
              <a:rect l="l" t="t" r="r" b="b"/>
              <a:pathLst>
                <a:path w="2585" h="2597" extrusionOk="0">
                  <a:moveTo>
                    <a:pt x="1287" y="310"/>
                  </a:moveTo>
                  <a:cubicBezTo>
                    <a:pt x="1823" y="310"/>
                    <a:pt x="2275" y="751"/>
                    <a:pt x="2275" y="1299"/>
                  </a:cubicBezTo>
                  <a:cubicBezTo>
                    <a:pt x="2263" y="1834"/>
                    <a:pt x="1823" y="2275"/>
                    <a:pt x="1287" y="2275"/>
                  </a:cubicBezTo>
                  <a:cubicBezTo>
                    <a:pt x="751" y="2275"/>
                    <a:pt x="310" y="1846"/>
                    <a:pt x="310" y="1299"/>
                  </a:cubicBezTo>
                  <a:cubicBezTo>
                    <a:pt x="310" y="763"/>
                    <a:pt x="739" y="310"/>
                    <a:pt x="1287" y="310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99"/>
                  </a:cubicBezTo>
                  <a:cubicBezTo>
                    <a:pt x="1" y="2013"/>
                    <a:pt x="572" y="2596"/>
                    <a:pt x="1287" y="2596"/>
                  </a:cubicBezTo>
                  <a:cubicBezTo>
                    <a:pt x="2001" y="2596"/>
                    <a:pt x="2585" y="2013"/>
                    <a:pt x="2585" y="1299"/>
                  </a:cubicBezTo>
                  <a:cubicBezTo>
                    <a:pt x="2585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3" name="Google Shape;12693;p82"/>
            <p:cNvSpPr/>
            <p:nvPr/>
          </p:nvSpPr>
          <p:spPr>
            <a:xfrm>
              <a:off x="4775215" y="1541599"/>
              <a:ext cx="199001" cy="147850"/>
            </a:xfrm>
            <a:custGeom>
              <a:avLst/>
              <a:gdLst/>
              <a:ahLst/>
              <a:cxnLst/>
              <a:rect l="l" t="t" r="r" b="b"/>
              <a:pathLst>
                <a:path w="6252" h="4645" extrusionOk="0">
                  <a:moveTo>
                    <a:pt x="1834" y="1811"/>
                  </a:moveTo>
                  <a:cubicBezTo>
                    <a:pt x="2168" y="1811"/>
                    <a:pt x="2465" y="1989"/>
                    <a:pt x="2644" y="2239"/>
                  </a:cubicBezTo>
                  <a:cubicBezTo>
                    <a:pt x="2680" y="2394"/>
                    <a:pt x="2739" y="2525"/>
                    <a:pt x="2799" y="2656"/>
                  </a:cubicBezTo>
                  <a:cubicBezTo>
                    <a:pt x="2799" y="2704"/>
                    <a:pt x="2811" y="2751"/>
                    <a:pt x="2811" y="2787"/>
                  </a:cubicBezTo>
                  <a:cubicBezTo>
                    <a:pt x="2811" y="3335"/>
                    <a:pt x="2382" y="3775"/>
                    <a:pt x="1834" y="3775"/>
                  </a:cubicBezTo>
                  <a:cubicBezTo>
                    <a:pt x="1298" y="3775"/>
                    <a:pt x="846" y="3347"/>
                    <a:pt x="846" y="2787"/>
                  </a:cubicBezTo>
                  <a:cubicBezTo>
                    <a:pt x="846" y="2251"/>
                    <a:pt x="1275" y="1811"/>
                    <a:pt x="1834" y="1811"/>
                  </a:cubicBezTo>
                  <a:close/>
                  <a:moveTo>
                    <a:pt x="1834" y="1263"/>
                  </a:moveTo>
                  <a:cubicBezTo>
                    <a:pt x="2108" y="1263"/>
                    <a:pt x="2382" y="1334"/>
                    <a:pt x="2620" y="1489"/>
                  </a:cubicBezTo>
                  <a:cubicBezTo>
                    <a:pt x="2608" y="1561"/>
                    <a:pt x="2608" y="1644"/>
                    <a:pt x="2584" y="1727"/>
                  </a:cubicBezTo>
                  <a:cubicBezTo>
                    <a:pt x="2382" y="1572"/>
                    <a:pt x="2108" y="1465"/>
                    <a:pt x="1822" y="1465"/>
                  </a:cubicBezTo>
                  <a:cubicBezTo>
                    <a:pt x="1120" y="1465"/>
                    <a:pt x="536" y="2049"/>
                    <a:pt x="536" y="2763"/>
                  </a:cubicBezTo>
                  <a:cubicBezTo>
                    <a:pt x="536" y="3477"/>
                    <a:pt x="1108" y="4061"/>
                    <a:pt x="1822" y="4061"/>
                  </a:cubicBezTo>
                  <a:cubicBezTo>
                    <a:pt x="2453" y="4061"/>
                    <a:pt x="2953" y="3632"/>
                    <a:pt x="3096" y="3049"/>
                  </a:cubicBezTo>
                  <a:cubicBezTo>
                    <a:pt x="3156" y="3108"/>
                    <a:pt x="3215" y="3156"/>
                    <a:pt x="3275" y="3216"/>
                  </a:cubicBezTo>
                  <a:cubicBezTo>
                    <a:pt x="3084" y="3870"/>
                    <a:pt x="2501" y="4299"/>
                    <a:pt x="1834" y="4299"/>
                  </a:cubicBezTo>
                  <a:cubicBezTo>
                    <a:pt x="1001" y="4299"/>
                    <a:pt x="310" y="3608"/>
                    <a:pt x="310" y="2775"/>
                  </a:cubicBezTo>
                  <a:cubicBezTo>
                    <a:pt x="310" y="1942"/>
                    <a:pt x="1001" y="1263"/>
                    <a:pt x="1834" y="1263"/>
                  </a:cubicBezTo>
                  <a:close/>
                  <a:moveTo>
                    <a:pt x="4430" y="1"/>
                  </a:moveTo>
                  <a:cubicBezTo>
                    <a:pt x="3644" y="1"/>
                    <a:pt x="2977" y="501"/>
                    <a:pt x="2703" y="1203"/>
                  </a:cubicBezTo>
                  <a:cubicBezTo>
                    <a:pt x="2441" y="1049"/>
                    <a:pt x="2144" y="977"/>
                    <a:pt x="1834" y="977"/>
                  </a:cubicBezTo>
                  <a:cubicBezTo>
                    <a:pt x="822" y="977"/>
                    <a:pt x="1" y="1799"/>
                    <a:pt x="1" y="2811"/>
                  </a:cubicBezTo>
                  <a:cubicBezTo>
                    <a:pt x="1" y="3823"/>
                    <a:pt x="822" y="4644"/>
                    <a:pt x="1834" y="4644"/>
                  </a:cubicBezTo>
                  <a:cubicBezTo>
                    <a:pt x="2608" y="4644"/>
                    <a:pt x="3287" y="4168"/>
                    <a:pt x="3561" y="3430"/>
                  </a:cubicBezTo>
                  <a:cubicBezTo>
                    <a:pt x="3811" y="3573"/>
                    <a:pt x="4108" y="3656"/>
                    <a:pt x="4430" y="3656"/>
                  </a:cubicBezTo>
                  <a:cubicBezTo>
                    <a:pt x="4846" y="3656"/>
                    <a:pt x="5251" y="3513"/>
                    <a:pt x="5585" y="3251"/>
                  </a:cubicBezTo>
                  <a:cubicBezTo>
                    <a:pt x="5894" y="3001"/>
                    <a:pt x="6132" y="2632"/>
                    <a:pt x="6216" y="2239"/>
                  </a:cubicBezTo>
                  <a:cubicBezTo>
                    <a:pt x="6228" y="2144"/>
                    <a:pt x="6192" y="2049"/>
                    <a:pt x="6097" y="2037"/>
                  </a:cubicBezTo>
                  <a:cubicBezTo>
                    <a:pt x="6086" y="2035"/>
                    <a:pt x="6076" y="2035"/>
                    <a:pt x="6065" y="2035"/>
                  </a:cubicBezTo>
                  <a:cubicBezTo>
                    <a:pt x="5991" y="2035"/>
                    <a:pt x="5917" y="2072"/>
                    <a:pt x="5906" y="2156"/>
                  </a:cubicBezTo>
                  <a:cubicBezTo>
                    <a:pt x="5739" y="2835"/>
                    <a:pt x="5144" y="3335"/>
                    <a:pt x="4430" y="3335"/>
                  </a:cubicBezTo>
                  <a:cubicBezTo>
                    <a:pt x="3882" y="3335"/>
                    <a:pt x="3394" y="3037"/>
                    <a:pt x="3120" y="2561"/>
                  </a:cubicBezTo>
                  <a:cubicBezTo>
                    <a:pt x="3096" y="2406"/>
                    <a:pt x="3037" y="2263"/>
                    <a:pt x="2965" y="2120"/>
                  </a:cubicBezTo>
                  <a:cubicBezTo>
                    <a:pt x="2763" y="1191"/>
                    <a:pt x="3477" y="310"/>
                    <a:pt x="4430" y="310"/>
                  </a:cubicBezTo>
                  <a:cubicBezTo>
                    <a:pt x="5144" y="310"/>
                    <a:pt x="5739" y="787"/>
                    <a:pt x="5906" y="1489"/>
                  </a:cubicBezTo>
                  <a:cubicBezTo>
                    <a:pt x="5916" y="1560"/>
                    <a:pt x="5986" y="1613"/>
                    <a:pt x="6058" y="1613"/>
                  </a:cubicBezTo>
                  <a:cubicBezTo>
                    <a:pt x="6071" y="1613"/>
                    <a:pt x="6084" y="1612"/>
                    <a:pt x="6097" y="1608"/>
                  </a:cubicBezTo>
                  <a:cubicBezTo>
                    <a:pt x="6192" y="1584"/>
                    <a:pt x="6251" y="1501"/>
                    <a:pt x="6216" y="1406"/>
                  </a:cubicBezTo>
                  <a:cubicBezTo>
                    <a:pt x="6132" y="1013"/>
                    <a:pt x="5906" y="656"/>
                    <a:pt x="5585" y="394"/>
                  </a:cubicBezTo>
                  <a:cubicBezTo>
                    <a:pt x="5251" y="132"/>
                    <a:pt x="4846" y="1"/>
                    <a:pt x="4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4" name="Google Shape;12694;p82"/>
            <p:cNvSpPr/>
            <p:nvPr/>
          </p:nvSpPr>
          <p:spPr>
            <a:xfrm>
              <a:off x="4901803" y="1574957"/>
              <a:ext cx="28838" cy="50069"/>
            </a:xfrm>
            <a:custGeom>
              <a:avLst/>
              <a:gdLst/>
              <a:ahLst/>
              <a:cxnLst/>
              <a:rect l="l" t="t" r="r" b="b"/>
              <a:pathLst>
                <a:path w="906" h="1573" extrusionOk="0">
                  <a:moveTo>
                    <a:pt x="429" y="322"/>
                  </a:moveTo>
                  <a:lnTo>
                    <a:pt x="429" y="596"/>
                  </a:lnTo>
                  <a:cubicBezTo>
                    <a:pt x="310" y="548"/>
                    <a:pt x="274" y="513"/>
                    <a:pt x="274" y="453"/>
                  </a:cubicBezTo>
                  <a:cubicBezTo>
                    <a:pt x="274" y="358"/>
                    <a:pt x="358" y="334"/>
                    <a:pt x="429" y="322"/>
                  </a:cubicBezTo>
                  <a:close/>
                  <a:moveTo>
                    <a:pt x="512" y="894"/>
                  </a:moveTo>
                  <a:cubicBezTo>
                    <a:pt x="631" y="941"/>
                    <a:pt x="667" y="1001"/>
                    <a:pt x="667" y="1072"/>
                  </a:cubicBezTo>
                  <a:cubicBezTo>
                    <a:pt x="667" y="1167"/>
                    <a:pt x="608" y="1215"/>
                    <a:pt x="512" y="1227"/>
                  </a:cubicBezTo>
                  <a:lnTo>
                    <a:pt x="512" y="894"/>
                  </a:lnTo>
                  <a:close/>
                  <a:moveTo>
                    <a:pt x="453" y="1"/>
                  </a:moveTo>
                  <a:cubicBezTo>
                    <a:pt x="429" y="1"/>
                    <a:pt x="393" y="24"/>
                    <a:pt x="393" y="48"/>
                  </a:cubicBezTo>
                  <a:lnTo>
                    <a:pt x="393" y="108"/>
                  </a:lnTo>
                  <a:cubicBezTo>
                    <a:pt x="167" y="132"/>
                    <a:pt x="24" y="251"/>
                    <a:pt x="24" y="477"/>
                  </a:cubicBezTo>
                  <a:cubicBezTo>
                    <a:pt x="24" y="715"/>
                    <a:pt x="203" y="798"/>
                    <a:pt x="393" y="870"/>
                  </a:cubicBezTo>
                  <a:lnTo>
                    <a:pt x="393" y="1239"/>
                  </a:lnTo>
                  <a:cubicBezTo>
                    <a:pt x="286" y="1227"/>
                    <a:pt x="250" y="1179"/>
                    <a:pt x="155" y="1120"/>
                  </a:cubicBezTo>
                  <a:cubicBezTo>
                    <a:pt x="138" y="1108"/>
                    <a:pt x="122" y="1102"/>
                    <a:pt x="106" y="1102"/>
                  </a:cubicBezTo>
                  <a:cubicBezTo>
                    <a:pt x="46" y="1102"/>
                    <a:pt x="0" y="1182"/>
                    <a:pt x="0" y="1239"/>
                  </a:cubicBezTo>
                  <a:cubicBezTo>
                    <a:pt x="0" y="1275"/>
                    <a:pt x="12" y="1298"/>
                    <a:pt x="24" y="1310"/>
                  </a:cubicBezTo>
                  <a:cubicBezTo>
                    <a:pt x="96" y="1417"/>
                    <a:pt x="262" y="1465"/>
                    <a:pt x="393" y="1465"/>
                  </a:cubicBezTo>
                  <a:lnTo>
                    <a:pt x="393" y="1525"/>
                  </a:lnTo>
                  <a:cubicBezTo>
                    <a:pt x="393" y="1548"/>
                    <a:pt x="429" y="1572"/>
                    <a:pt x="453" y="1572"/>
                  </a:cubicBezTo>
                  <a:cubicBezTo>
                    <a:pt x="488" y="1572"/>
                    <a:pt x="512" y="1548"/>
                    <a:pt x="512" y="1525"/>
                  </a:cubicBezTo>
                  <a:lnTo>
                    <a:pt x="512" y="1465"/>
                  </a:lnTo>
                  <a:cubicBezTo>
                    <a:pt x="715" y="1429"/>
                    <a:pt x="869" y="1298"/>
                    <a:pt x="869" y="1060"/>
                  </a:cubicBezTo>
                  <a:cubicBezTo>
                    <a:pt x="905" y="810"/>
                    <a:pt x="739" y="715"/>
                    <a:pt x="536" y="644"/>
                  </a:cubicBezTo>
                  <a:lnTo>
                    <a:pt x="536" y="298"/>
                  </a:lnTo>
                  <a:cubicBezTo>
                    <a:pt x="608" y="298"/>
                    <a:pt x="631" y="322"/>
                    <a:pt x="715" y="358"/>
                  </a:cubicBezTo>
                  <a:cubicBezTo>
                    <a:pt x="728" y="367"/>
                    <a:pt x="742" y="372"/>
                    <a:pt x="758" y="372"/>
                  </a:cubicBezTo>
                  <a:cubicBezTo>
                    <a:pt x="784" y="372"/>
                    <a:pt x="811" y="355"/>
                    <a:pt x="834" y="310"/>
                  </a:cubicBezTo>
                  <a:cubicBezTo>
                    <a:pt x="858" y="274"/>
                    <a:pt x="869" y="215"/>
                    <a:pt x="810" y="167"/>
                  </a:cubicBezTo>
                  <a:cubicBezTo>
                    <a:pt x="739" y="108"/>
                    <a:pt x="619" y="96"/>
                    <a:pt x="512" y="96"/>
                  </a:cubicBezTo>
                  <a:lnTo>
                    <a:pt x="512" y="48"/>
                  </a:lnTo>
                  <a:cubicBezTo>
                    <a:pt x="512" y="24"/>
                    <a:pt x="48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5" name="Google Shape;12695;p82"/>
            <p:cNvSpPr/>
            <p:nvPr/>
          </p:nvSpPr>
          <p:spPr>
            <a:xfrm>
              <a:off x="4670239" y="1657269"/>
              <a:ext cx="359679" cy="206163"/>
            </a:xfrm>
            <a:custGeom>
              <a:avLst/>
              <a:gdLst/>
              <a:ahLst/>
              <a:cxnLst/>
              <a:rect l="l" t="t" r="r" b="b"/>
              <a:pathLst>
                <a:path w="11300" h="6477" extrusionOk="0">
                  <a:moveTo>
                    <a:pt x="3590" y="1935"/>
                  </a:moveTo>
                  <a:cubicBezTo>
                    <a:pt x="3607" y="1935"/>
                    <a:pt x="3623" y="1948"/>
                    <a:pt x="3632" y="1975"/>
                  </a:cubicBezTo>
                  <a:cubicBezTo>
                    <a:pt x="3715" y="2129"/>
                    <a:pt x="4727" y="4832"/>
                    <a:pt x="4751" y="4939"/>
                  </a:cubicBezTo>
                  <a:cubicBezTo>
                    <a:pt x="4775" y="4951"/>
                    <a:pt x="4751" y="4975"/>
                    <a:pt x="4727" y="4987"/>
                  </a:cubicBezTo>
                  <a:lnTo>
                    <a:pt x="4013" y="5261"/>
                  </a:lnTo>
                  <a:cubicBezTo>
                    <a:pt x="3965" y="5130"/>
                    <a:pt x="2941" y="2403"/>
                    <a:pt x="2870" y="2213"/>
                  </a:cubicBezTo>
                  <a:lnTo>
                    <a:pt x="3572" y="1939"/>
                  </a:lnTo>
                  <a:cubicBezTo>
                    <a:pt x="3578" y="1936"/>
                    <a:pt x="3584" y="1935"/>
                    <a:pt x="3590" y="1935"/>
                  </a:cubicBezTo>
                  <a:close/>
                  <a:moveTo>
                    <a:pt x="2584" y="2308"/>
                  </a:moveTo>
                  <a:lnTo>
                    <a:pt x="3727" y="5368"/>
                  </a:lnTo>
                  <a:cubicBezTo>
                    <a:pt x="3180" y="5570"/>
                    <a:pt x="1810" y="6082"/>
                    <a:pt x="1584" y="6166"/>
                  </a:cubicBezTo>
                  <a:cubicBezTo>
                    <a:pt x="1577" y="6172"/>
                    <a:pt x="1569" y="6175"/>
                    <a:pt x="1560" y="6175"/>
                  </a:cubicBezTo>
                  <a:cubicBezTo>
                    <a:pt x="1537" y="6175"/>
                    <a:pt x="1509" y="6156"/>
                    <a:pt x="1501" y="6130"/>
                  </a:cubicBezTo>
                  <a:lnTo>
                    <a:pt x="394" y="3201"/>
                  </a:lnTo>
                  <a:cubicBezTo>
                    <a:pt x="382" y="3177"/>
                    <a:pt x="394" y="3130"/>
                    <a:pt x="441" y="3118"/>
                  </a:cubicBezTo>
                  <a:cubicBezTo>
                    <a:pt x="1144" y="2844"/>
                    <a:pt x="2096" y="2487"/>
                    <a:pt x="2584" y="2308"/>
                  </a:cubicBezTo>
                  <a:close/>
                  <a:moveTo>
                    <a:pt x="10358" y="1"/>
                  </a:moveTo>
                  <a:cubicBezTo>
                    <a:pt x="10108" y="1"/>
                    <a:pt x="9869" y="131"/>
                    <a:pt x="9692" y="308"/>
                  </a:cubicBezTo>
                  <a:lnTo>
                    <a:pt x="7966" y="1737"/>
                  </a:lnTo>
                  <a:cubicBezTo>
                    <a:pt x="7883" y="1522"/>
                    <a:pt x="7668" y="1308"/>
                    <a:pt x="7263" y="1308"/>
                  </a:cubicBezTo>
                  <a:cubicBezTo>
                    <a:pt x="6756" y="1308"/>
                    <a:pt x="6387" y="1304"/>
                    <a:pt x="6108" y="1304"/>
                  </a:cubicBezTo>
                  <a:cubicBezTo>
                    <a:pt x="5503" y="1304"/>
                    <a:pt x="5318" y="1321"/>
                    <a:pt x="5049" y="1427"/>
                  </a:cubicBezTo>
                  <a:lnTo>
                    <a:pt x="3953" y="1868"/>
                  </a:lnTo>
                  <a:lnTo>
                    <a:pt x="3930" y="1820"/>
                  </a:lnTo>
                  <a:cubicBezTo>
                    <a:pt x="3875" y="1675"/>
                    <a:pt x="3745" y="1592"/>
                    <a:pt x="3597" y="1592"/>
                  </a:cubicBezTo>
                  <a:cubicBezTo>
                    <a:pt x="3550" y="1592"/>
                    <a:pt x="3502" y="1600"/>
                    <a:pt x="3453" y="1618"/>
                  </a:cubicBezTo>
                  <a:lnTo>
                    <a:pt x="2620" y="1927"/>
                  </a:lnTo>
                  <a:cubicBezTo>
                    <a:pt x="2251" y="2058"/>
                    <a:pt x="1108" y="2510"/>
                    <a:pt x="298" y="2808"/>
                  </a:cubicBezTo>
                  <a:cubicBezTo>
                    <a:pt x="96" y="2880"/>
                    <a:pt x="1" y="3106"/>
                    <a:pt x="84" y="3308"/>
                  </a:cubicBezTo>
                  <a:lnTo>
                    <a:pt x="1179" y="6225"/>
                  </a:lnTo>
                  <a:cubicBezTo>
                    <a:pt x="1234" y="6389"/>
                    <a:pt x="1379" y="6476"/>
                    <a:pt x="1540" y="6476"/>
                  </a:cubicBezTo>
                  <a:cubicBezTo>
                    <a:pt x="1590" y="6476"/>
                    <a:pt x="1641" y="6468"/>
                    <a:pt x="1691" y="6451"/>
                  </a:cubicBezTo>
                  <a:cubicBezTo>
                    <a:pt x="1941" y="6368"/>
                    <a:pt x="3608" y="5725"/>
                    <a:pt x="3977" y="5594"/>
                  </a:cubicBezTo>
                  <a:lnTo>
                    <a:pt x="4858" y="5261"/>
                  </a:lnTo>
                  <a:cubicBezTo>
                    <a:pt x="5049" y="5189"/>
                    <a:pt x="5144" y="4975"/>
                    <a:pt x="5061" y="4785"/>
                  </a:cubicBezTo>
                  <a:lnTo>
                    <a:pt x="5049" y="4737"/>
                  </a:lnTo>
                  <a:cubicBezTo>
                    <a:pt x="5620" y="4499"/>
                    <a:pt x="5632" y="4475"/>
                    <a:pt x="6228" y="4475"/>
                  </a:cubicBezTo>
                  <a:cubicBezTo>
                    <a:pt x="6311" y="4475"/>
                    <a:pt x="6394" y="4404"/>
                    <a:pt x="6394" y="4308"/>
                  </a:cubicBezTo>
                  <a:cubicBezTo>
                    <a:pt x="6394" y="4225"/>
                    <a:pt x="6311" y="4142"/>
                    <a:pt x="6228" y="4142"/>
                  </a:cubicBezTo>
                  <a:cubicBezTo>
                    <a:pt x="5585" y="4142"/>
                    <a:pt x="5525" y="4189"/>
                    <a:pt x="4930" y="4439"/>
                  </a:cubicBezTo>
                  <a:lnTo>
                    <a:pt x="4073" y="2153"/>
                  </a:lnTo>
                  <a:lnTo>
                    <a:pt x="5168" y="1689"/>
                  </a:lnTo>
                  <a:cubicBezTo>
                    <a:pt x="5361" y="1615"/>
                    <a:pt x="5513" y="1601"/>
                    <a:pt x="5986" y="1601"/>
                  </a:cubicBezTo>
                  <a:cubicBezTo>
                    <a:pt x="6270" y="1601"/>
                    <a:pt x="6670" y="1606"/>
                    <a:pt x="7263" y="1606"/>
                  </a:cubicBezTo>
                  <a:cubicBezTo>
                    <a:pt x="7442" y="1606"/>
                    <a:pt x="7561" y="1665"/>
                    <a:pt x="7644" y="1784"/>
                  </a:cubicBezTo>
                  <a:cubicBezTo>
                    <a:pt x="7704" y="1868"/>
                    <a:pt x="7704" y="1963"/>
                    <a:pt x="7716" y="1987"/>
                  </a:cubicBezTo>
                  <a:cubicBezTo>
                    <a:pt x="7716" y="2046"/>
                    <a:pt x="7668" y="2344"/>
                    <a:pt x="7382" y="2391"/>
                  </a:cubicBezTo>
                  <a:cubicBezTo>
                    <a:pt x="6942" y="2463"/>
                    <a:pt x="5989" y="2594"/>
                    <a:pt x="5978" y="2594"/>
                  </a:cubicBezTo>
                  <a:cubicBezTo>
                    <a:pt x="5882" y="2606"/>
                    <a:pt x="5823" y="2689"/>
                    <a:pt x="5835" y="2772"/>
                  </a:cubicBezTo>
                  <a:cubicBezTo>
                    <a:pt x="5858" y="2844"/>
                    <a:pt x="5918" y="2903"/>
                    <a:pt x="6001" y="2903"/>
                  </a:cubicBezTo>
                  <a:lnTo>
                    <a:pt x="6037" y="2903"/>
                  </a:lnTo>
                  <a:cubicBezTo>
                    <a:pt x="6049" y="2903"/>
                    <a:pt x="7001" y="2772"/>
                    <a:pt x="7442" y="2701"/>
                  </a:cubicBezTo>
                  <a:cubicBezTo>
                    <a:pt x="7859" y="2630"/>
                    <a:pt x="8014" y="2284"/>
                    <a:pt x="8037" y="2046"/>
                  </a:cubicBezTo>
                  <a:lnTo>
                    <a:pt x="9919" y="498"/>
                  </a:lnTo>
                  <a:cubicBezTo>
                    <a:pt x="10039" y="385"/>
                    <a:pt x="10193" y="287"/>
                    <a:pt x="10356" y="287"/>
                  </a:cubicBezTo>
                  <a:cubicBezTo>
                    <a:pt x="10451" y="287"/>
                    <a:pt x="10549" y="320"/>
                    <a:pt x="10645" y="403"/>
                  </a:cubicBezTo>
                  <a:cubicBezTo>
                    <a:pt x="10942" y="701"/>
                    <a:pt x="10681" y="1058"/>
                    <a:pt x="10597" y="1141"/>
                  </a:cubicBezTo>
                  <a:cubicBezTo>
                    <a:pt x="10526" y="1213"/>
                    <a:pt x="8240" y="3677"/>
                    <a:pt x="8240" y="3677"/>
                  </a:cubicBezTo>
                  <a:cubicBezTo>
                    <a:pt x="7906" y="4070"/>
                    <a:pt x="7466" y="4130"/>
                    <a:pt x="7263" y="4130"/>
                  </a:cubicBezTo>
                  <a:lnTo>
                    <a:pt x="6966" y="4130"/>
                  </a:lnTo>
                  <a:cubicBezTo>
                    <a:pt x="6882" y="4130"/>
                    <a:pt x="6811" y="4201"/>
                    <a:pt x="6811" y="4296"/>
                  </a:cubicBezTo>
                  <a:cubicBezTo>
                    <a:pt x="6811" y="4380"/>
                    <a:pt x="6882" y="4463"/>
                    <a:pt x="6966" y="4463"/>
                  </a:cubicBezTo>
                  <a:lnTo>
                    <a:pt x="7287" y="4463"/>
                  </a:lnTo>
                  <a:cubicBezTo>
                    <a:pt x="7502" y="4439"/>
                    <a:pt x="8061" y="4368"/>
                    <a:pt x="8478" y="3892"/>
                  </a:cubicBezTo>
                  <a:lnTo>
                    <a:pt x="10835" y="1344"/>
                  </a:lnTo>
                  <a:cubicBezTo>
                    <a:pt x="11062" y="1153"/>
                    <a:pt x="11300" y="629"/>
                    <a:pt x="10871" y="213"/>
                  </a:cubicBezTo>
                  <a:cubicBezTo>
                    <a:pt x="10706" y="62"/>
                    <a:pt x="10530" y="1"/>
                    <a:pt x="10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96" name="Google Shape;12696;p82"/>
          <p:cNvGrpSpPr/>
          <p:nvPr/>
        </p:nvGrpSpPr>
        <p:grpSpPr>
          <a:xfrm>
            <a:off x="5583093" y="2104780"/>
            <a:ext cx="428049" cy="471763"/>
            <a:chOff x="4212429" y="1502385"/>
            <a:chExt cx="321037" cy="353822"/>
          </a:xfrm>
          <a:solidFill>
            <a:schemeClr val="tx1"/>
          </a:solidFill>
        </p:grpSpPr>
        <p:sp>
          <p:nvSpPr>
            <p:cNvPr id="12697" name="Google Shape;12697;p82"/>
            <p:cNvSpPr/>
            <p:nvPr/>
          </p:nvSpPr>
          <p:spPr>
            <a:xfrm>
              <a:off x="4310592" y="1585938"/>
              <a:ext cx="125092" cy="163001"/>
            </a:xfrm>
            <a:custGeom>
              <a:avLst/>
              <a:gdLst/>
              <a:ahLst/>
              <a:cxnLst/>
              <a:rect l="l" t="t" r="r" b="b"/>
              <a:pathLst>
                <a:path w="3930" h="5121" extrusionOk="0">
                  <a:moveTo>
                    <a:pt x="1941" y="310"/>
                  </a:moveTo>
                  <a:cubicBezTo>
                    <a:pt x="2227" y="310"/>
                    <a:pt x="2477" y="489"/>
                    <a:pt x="2584" y="751"/>
                  </a:cubicBezTo>
                  <a:cubicBezTo>
                    <a:pt x="2620" y="834"/>
                    <a:pt x="2644" y="930"/>
                    <a:pt x="2644" y="1013"/>
                  </a:cubicBezTo>
                  <a:lnTo>
                    <a:pt x="2644" y="1192"/>
                  </a:lnTo>
                  <a:cubicBezTo>
                    <a:pt x="2370" y="1096"/>
                    <a:pt x="2275" y="834"/>
                    <a:pt x="2251" y="822"/>
                  </a:cubicBezTo>
                  <a:cubicBezTo>
                    <a:pt x="2227" y="763"/>
                    <a:pt x="2179" y="715"/>
                    <a:pt x="2108" y="715"/>
                  </a:cubicBezTo>
                  <a:cubicBezTo>
                    <a:pt x="2048" y="715"/>
                    <a:pt x="1989" y="751"/>
                    <a:pt x="1953" y="811"/>
                  </a:cubicBezTo>
                  <a:cubicBezTo>
                    <a:pt x="1953" y="811"/>
                    <a:pt x="1763" y="1168"/>
                    <a:pt x="1239" y="1227"/>
                  </a:cubicBezTo>
                  <a:lnTo>
                    <a:pt x="1239" y="1025"/>
                  </a:lnTo>
                  <a:cubicBezTo>
                    <a:pt x="1263" y="930"/>
                    <a:pt x="1275" y="834"/>
                    <a:pt x="1310" y="751"/>
                  </a:cubicBezTo>
                  <a:cubicBezTo>
                    <a:pt x="1406" y="489"/>
                    <a:pt x="1667" y="310"/>
                    <a:pt x="1941" y="310"/>
                  </a:cubicBezTo>
                  <a:close/>
                  <a:moveTo>
                    <a:pt x="2108" y="1180"/>
                  </a:moveTo>
                  <a:cubicBezTo>
                    <a:pt x="2215" y="1322"/>
                    <a:pt x="2394" y="1489"/>
                    <a:pt x="2656" y="1549"/>
                  </a:cubicBezTo>
                  <a:lnTo>
                    <a:pt x="2656" y="1775"/>
                  </a:lnTo>
                  <a:cubicBezTo>
                    <a:pt x="2656" y="2144"/>
                    <a:pt x="2358" y="2454"/>
                    <a:pt x="1989" y="2477"/>
                  </a:cubicBezTo>
                  <a:lnTo>
                    <a:pt x="1929" y="2477"/>
                  </a:lnTo>
                  <a:cubicBezTo>
                    <a:pt x="1560" y="2442"/>
                    <a:pt x="1263" y="2144"/>
                    <a:pt x="1263" y="1763"/>
                  </a:cubicBezTo>
                  <a:lnTo>
                    <a:pt x="1263" y="1549"/>
                  </a:lnTo>
                  <a:cubicBezTo>
                    <a:pt x="1679" y="1501"/>
                    <a:pt x="1941" y="1322"/>
                    <a:pt x="2108" y="1180"/>
                  </a:cubicBezTo>
                  <a:close/>
                  <a:moveTo>
                    <a:pt x="2132" y="2799"/>
                  </a:moveTo>
                  <a:lnTo>
                    <a:pt x="2048" y="2966"/>
                  </a:lnTo>
                  <a:lnTo>
                    <a:pt x="1846" y="2966"/>
                  </a:lnTo>
                  <a:lnTo>
                    <a:pt x="1751" y="2799"/>
                  </a:lnTo>
                  <a:close/>
                  <a:moveTo>
                    <a:pt x="2025" y="3287"/>
                  </a:moveTo>
                  <a:lnTo>
                    <a:pt x="2215" y="4109"/>
                  </a:lnTo>
                  <a:lnTo>
                    <a:pt x="1941" y="4347"/>
                  </a:lnTo>
                  <a:lnTo>
                    <a:pt x="1679" y="4109"/>
                  </a:lnTo>
                  <a:lnTo>
                    <a:pt x="1870" y="3287"/>
                  </a:lnTo>
                  <a:close/>
                  <a:moveTo>
                    <a:pt x="2453" y="2870"/>
                  </a:moveTo>
                  <a:cubicBezTo>
                    <a:pt x="2668" y="2954"/>
                    <a:pt x="2894" y="3085"/>
                    <a:pt x="3072" y="3263"/>
                  </a:cubicBezTo>
                  <a:cubicBezTo>
                    <a:pt x="3394" y="3561"/>
                    <a:pt x="3561" y="3966"/>
                    <a:pt x="3561" y="4359"/>
                  </a:cubicBezTo>
                  <a:lnTo>
                    <a:pt x="3596" y="4775"/>
                  </a:lnTo>
                  <a:lnTo>
                    <a:pt x="322" y="4775"/>
                  </a:lnTo>
                  <a:lnTo>
                    <a:pt x="322" y="4359"/>
                  </a:lnTo>
                  <a:cubicBezTo>
                    <a:pt x="322" y="3942"/>
                    <a:pt x="501" y="3561"/>
                    <a:pt x="810" y="3263"/>
                  </a:cubicBezTo>
                  <a:cubicBezTo>
                    <a:pt x="989" y="3097"/>
                    <a:pt x="1215" y="2966"/>
                    <a:pt x="1441" y="2870"/>
                  </a:cubicBezTo>
                  <a:lnTo>
                    <a:pt x="1572" y="3144"/>
                  </a:lnTo>
                  <a:lnTo>
                    <a:pt x="1346" y="4120"/>
                  </a:lnTo>
                  <a:cubicBezTo>
                    <a:pt x="1334" y="4180"/>
                    <a:pt x="1346" y="4240"/>
                    <a:pt x="1394" y="4287"/>
                  </a:cubicBezTo>
                  <a:lnTo>
                    <a:pt x="1834" y="4692"/>
                  </a:lnTo>
                  <a:cubicBezTo>
                    <a:pt x="1870" y="4716"/>
                    <a:pt x="1917" y="4740"/>
                    <a:pt x="1941" y="4740"/>
                  </a:cubicBezTo>
                  <a:cubicBezTo>
                    <a:pt x="1989" y="4740"/>
                    <a:pt x="2025" y="4716"/>
                    <a:pt x="2048" y="4692"/>
                  </a:cubicBezTo>
                  <a:lnTo>
                    <a:pt x="2501" y="4287"/>
                  </a:lnTo>
                  <a:cubicBezTo>
                    <a:pt x="2537" y="4240"/>
                    <a:pt x="2560" y="4180"/>
                    <a:pt x="2537" y="4120"/>
                  </a:cubicBezTo>
                  <a:lnTo>
                    <a:pt x="2322" y="3144"/>
                  </a:lnTo>
                  <a:lnTo>
                    <a:pt x="2453" y="2870"/>
                  </a:lnTo>
                  <a:close/>
                  <a:moveTo>
                    <a:pt x="1965" y="1"/>
                  </a:moveTo>
                  <a:cubicBezTo>
                    <a:pt x="1394" y="1"/>
                    <a:pt x="929" y="465"/>
                    <a:pt x="929" y="1025"/>
                  </a:cubicBezTo>
                  <a:lnTo>
                    <a:pt x="929" y="1406"/>
                  </a:lnTo>
                  <a:lnTo>
                    <a:pt x="929" y="1775"/>
                  </a:lnTo>
                  <a:cubicBezTo>
                    <a:pt x="929" y="2096"/>
                    <a:pt x="1084" y="2394"/>
                    <a:pt x="1334" y="2573"/>
                  </a:cubicBezTo>
                  <a:cubicBezTo>
                    <a:pt x="560" y="2846"/>
                    <a:pt x="1" y="3561"/>
                    <a:pt x="1" y="4382"/>
                  </a:cubicBezTo>
                  <a:lnTo>
                    <a:pt x="1" y="4954"/>
                  </a:lnTo>
                  <a:cubicBezTo>
                    <a:pt x="1" y="5049"/>
                    <a:pt x="72" y="5121"/>
                    <a:pt x="155" y="5121"/>
                  </a:cubicBezTo>
                  <a:lnTo>
                    <a:pt x="3763" y="5121"/>
                  </a:lnTo>
                  <a:cubicBezTo>
                    <a:pt x="3846" y="5121"/>
                    <a:pt x="3930" y="5049"/>
                    <a:pt x="3930" y="4954"/>
                  </a:cubicBezTo>
                  <a:lnTo>
                    <a:pt x="3930" y="4382"/>
                  </a:lnTo>
                  <a:cubicBezTo>
                    <a:pt x="3930" y="3561"/>
                    <a:pt x="3346" y="2846"/>
                    <a:pt x="2584" y="2573"/>
                  </a:cubicBezTo>
                  <a:cubicBezTo>
                    <a:pt x="2822" y="2382"/>
                    <a:pt x="2989" y="2096"/>
                    <a:pt x="2989" y="1775"/>
                  </a:cubicBezTo>
                  <a:lnTo>
                    <a:pt x="2989" y="1406"/>
                  </a:lnTo>
                  <a:lnTo>
                    <a:pt x="2989" y="1025"/>
                  </a:lnTo>
                  <a:cubicBezTo>
                    <a:pt x="2989" y="465"/>
                    <a:pt x="2525" y="1"/>
                    <a:pt x="1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8" name="Google Shape;12698;p82"/>
            <p:cNvSpPr/>
            <p:nvPr/>
          </p:nvSpPr>
          <p:spPr>
            <a:xfrm>
              <a:off x="4248428" y="1536124"/>
              <a:ext cx="253972" cy="152179"/>
            </a:xfrm>
            <a:custGeom>
              <a:avLst/>
              <a:gdLst/>
              <a:ahLst/>
              <a:cxnLst/>
              <a:rect l="l" t="t" r="r" b="b"/>
              <a:pathLst>
                <a:path w="7979" h="4781" extrusionOk="0">
                  <a:moveTo>
                    <a:pt x="3906" y="0"/>
                  </a:moveTo>
                  <a:cubicBezTo>
                    <a:pt x="3876" y="0"/>
                    <a:pt x="3847" y="6"/>
                    <a:pt x="3823" y="18"/>
                  </a:cubicBezTo>
                  <a:cubicBezTo>
                    <a:pt x="3811" y="30"/>
                    <a:pt x="1775" y="1244"/>
                    <a:pt x="239" y="1244"/>
                  </a:cubicBezTo>
                  <a:cubicBezTo>
                    <a:pt x="156" y="1244"/>
                    <a:pt x="84" y="1304"/>
                    <a:pt x="72" y="1375"/>
                  </a:cubicBezTo>
                  <a:cubicBezTo>
                    <a:pt x="72" y="1387"/>
                    <a:pt x="1" y="1875"/>
                    <a:pt x="1" y="2614"/>
                  </a:cubicBezTo>
                  <a:cubicBezTo>
                    <a:pt x="1" y="2697"/>
                    <a:pt x="72" y="2768"/>
                    <a:pt x="156" y="2768"/>
                  </a:cubicBezTo>
                  <a:cubicBezTo>
                    <a:pt x="251" y="2768"/>
                    <a:pt x="322" y="2697"/>
                    <a:pt x="322" y="2614"/>
                  </a:cubicBezTo>
                  <a:cubicBezTo>
                    <a:pt x="322" y="2137"/>
                    <a:pt x="358" y="1744"/>
                    <a:pt x="382" y="1566"/>
                  </a:cubicBezTo>
                  <a:cubicBezTo>
                    <a:pt x="1037" y="1542"/>
                    <a:pt x="1835" y="1328"/>
                    <a:pt x="2739" y="923"/>
                  </a:cubicBezTo>
                  <a:cubicBezTo>
                    <a:pt x="3299" y="685"/>
                    <a:pt x="3728" y="435"/>
                    <a:pt x="3906" y="351"/>
                  </a:cubicBezTo>
                  <a:cubicBezTo>
                    <a:pt x="4085" y="447"/>
                    <a:pt x="4525" y="685"/>
                    <a:pt x="5085" y="923"/>
                  </a:cubicBezTo>
                  <a:cubicBezTo>
                    <a:pt x="5990" y="1316"/>
                    <a:pt x="6788" y="1542"/>
                    <a:pt x="7442" y="1566"/>
                  </a:cubicBezTo>
                  <a:cubicBezTo>
                    <a:pt x="7478" y="1971"/>
                    <a:pt x="7585" y="3233"/>
                    <a:pt x="7288" y="4590"/>
                  </a:cubicBezTo>
                  <a:cubicBezTo>
                    <a:pt x="7276" y="4673"/>
                    <a:pt x="7323" y="4769"/>
                    <a:pt x="7407" y="4781"/>
                  </a:cubicBezTo>
                  <a:lnTo>
                    <a:pt x="7442" y="4781"/>
                  </a:lnTo>
                  <a:cubicBezTo>
                    <a:pt x="7514" y="4781"/>
                    <a:pt x="7585" y="4733"/>
                    <a:pt x="7597" y="4650"/>
                  </a:cubicBezTo>
                  <a:cubicBezTo>
                    <a:pt x="7978" y="2947"/>
                    <a:pt x="7752" y="1435"/>
                    <a:pt x="7740" y="1375"/>
                  </a:cubicBezTo>
                  <a:cubicBezTo>
                    <a:pt x="7728" y="1304"/>
                    <a:pt x="7669" y="1244"/>
                    <a:pt x="7573" y="1244"/>
                  </a:cubicBezTo>
                  <a:cubicBezTo>
                    <a:pt x="6037" y="1244"/>
                    <a:pt x="4001" y="30"/>
                    <a:pt x="3990" y="18"/>
                  </a:cubicBezTo>
                  <a:cubicBezTo>
                    <a:pt x="3966" y="6"/>
                    <a:pt x="3936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9" name="Google Shape;12699;p82"/>
            <p:cNvSpPr/>
            <p:nvPr/>
          </p:nvSpPr>
          <p:spPr>
            <a:xfrm>
              <a:off x="4248428" y="1633270"/>
              <a:ext cx="238407" cy="187288"/>
            </a:xfrm>
            <a:custGeom>
              <a:avLst/>
              <a:gdLst/>
              <a:ahLst/>
              <a:cxnLst/>
              <a:rect l="l" t="t" r="r" b="b"/>
              <a:pathLst>
                <a:path w="7490" h="5884" extrusionOk="0">
                  <a:moveTo>
                    <a:pt x="186" y="1"/>
                  </a:moveTo>
                  <a:cubicBezTo>
                    <a:pt x="180" y="1"/>
                    <a:pt x="174" y="1"/>
                    <a:pt x="168" y="2"/>
                  </a:cubicBezTo>
                  <a:cubicBezTo>
                    <a:pt x="72" y="2"/>
                    <a:pt x="1" y="97"/>
                    <a:pt x="13" y="181"/>
                  </a:cubicBezTo>
                  <a:cubicBezTo>
                    <a:pt x="84" y="1383"/>
                    <a:pt x="370" y="2455"/>
                    <a:pt x="846" y="3348"/>
                  </a:cubicBezTo>
                  <a:cubicBezTo>
                    <a:pt x="1501" y="4574"/>
                    <a:pt x="2513" y="5419"/>
                    <a:pt x="3859" y="5860"/>
                  </a:cubicBezTo>
                  <a:cubicBezTo>
                    <a:pt x="3870" y="5860"/>
                    <a:pt x="3882" y="5884"/>
                    <a:pt x="3894" y="5884"/>
                  </a:cubicBezTo>
                  <a:cubicBezTo>
                    <a:pt x="3918" y="5884"/>
                    <a:pt x="3930" y="5884"/>
                    <a:pt x="3942" y="5860"/>
                  </a:cubicBezTo>
                  <a:cubicBezTo>
                    <a:pt x="4811" y="5586"/>
                    <a:pt x="5549" y="5110"/>
                    <a:pt x="6133" y="4503"/>
                  </a:cubicBezTo>
                  <a:cubicBezTo>
                    <a:pt x="6716" y="3872"/>
                    <a:pt x="7157" y="3086"/>
                    <a:pt x="7442" y="2145"/>
                  </a:cubicBezTo>
                  <a:cubicBezTo>
                    <a:pt x="7490" y="2062"/>
                    <a:pt x="7442" y="1967"/>
                    <a:pt x="7347" y="1955"/>
                  </a:cubicBezTo>
                  <a:cubicBezTo>
                    <a:pt x="7330" y="1948"/>
                    <a:pt x="7313" y="1944"/>
                    <a:pt x="7296" y="1944"/>
                  </a:cubicBezTo>
                  <a:cubicBezTo>
                    <a:pt x="7228" y="1944"/>
                    <a:pt x="7164" y="1996"/>
                    <a:pt x="7145" y="2062"/>
                  </a:cubicBezTo>
                  <a:cubicBezTo>
                    <a:pt x="6871" y="2931"/>
                    <a:pt x="6454" y="3693"/>
                    <a:pt x="5906" y="4277"/>
                  </a:cubicBezTo>
                  <a:cubicBezTo>
                    <a:pt x="5371" y="4836"/>
                    <a:pt x="4704" y="5265"/>
                    <a:pt x="3894" y="5539"/>
                  </a:cubicBezTo>
                  <a:cubicBezTo>
                    <a:pt x="2668" y="5122"/>
                    <a:pt x="1727" y="4336"/>
                    <a:pt x="1132" y="3181"/>
                  </a:cubicBezTo>
                  <a:cubicBezTo>
                    <a:pt x="680" y="2336"/>
                    <a:pt x="418" y="1312"/>
                    <a:pt x="346" y="157"/>
                  </a:cubicBezTo>
                  <a:cubicBezTo>
                    <a:pt x="346" y="69"/>
                    <a:pt x="264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0" name="Google Shape;12700;p82"/>
            <p:cNvSpPr/>
            <p:nvPr/>
          </p:nvSpPr>
          <p:spPr>
            <a:xfrm>
              <a:off x="4212429" y="1502385"/>
              <a:ext cx="321037" cy="353822"/>
            </a:xfrm>
            <a:custGeom>
              <a:avLst/>
              <a:gdLst/>
              <a:ahLst/>
              <a:cxnLst/>
              <a:rect l="l" t="t" r="r" b="b"/>
              <a:pathLst>
                <a:path w="10086" h="11116" extrusionOk="0">
                  <a:moveTo>
                    <a:pt x="5061" y="316"/>
                  </a:moveTo>
                  <a:cubicBezTo>
                    <a:pt x="5263" y="435"/>
                    <a:pt x="5811" y="757"/>
                    <a:pt x="6549" y="1066"/>
                  </a:cubicBezTo>
                  <a:cubicBezTo>
                    <a:pt x="7692" y="1554"/>
                    <a:pt x="8692" y="1828"/>
                    <a:pt x="9526" y="1852"/>
                  </a:cubicBezTo>
                  <a:cubicBezTo>
                    <a:pt x="9550" y="2328"/>
                    <a:pt x="9693" y="3876"/>
                    <a:pt x="9335" y="5579"/>
                  </a:cubicBezTo>
                  <a:cubicBezTo>
                    <a:pt x="9073" y="6745"/>
                    <a:pt x="8645" y="7757"/>
                    <a:pt x="8049" y="8591"/>
                  </a:cubicBezTo>
                  <a:cubicBezTo>
                    <a:pt x="7311" y="9603"/>
                    <a:pt x="6299" y="10341"/>
                    <a:pt x="5049" y="10770"/>
                  </a:cubicBezTo>
                  <a:cubicBezTo>
                    <a:pt x="3799" y="10341"/>
                    <a:pt x="2775" y="9603"/>
                    <a:pt x="2037" y="8591"/>
                  </a:cubicBezTo>
                  <a:cubicBezTo>
                    <a:pt x="1430" y="7781"/>
                    <a:pt x="989" y="6745"/>
                    <a:pt x="751" y="5579"/>
                  </a:cubicBezTo>
                  <a:cubicBezTo>
                    <a:pt x="394" y="3876"/>
                    <a:pt x="537" y="2316"/>
                    <a:pt x="596" y="1852"/>
                  </a:cubicBezTo>
                  <a:cubicBezTo>
                    <a:pt x="1406" y="1828"/>
                    <a:pt x="2418" y="1554"/>
                    <a:pt x="3573" y="1066"/>
                  </a:cubicBezTo>
                  <a:cubicBezTo>
                    <a:pt x="4299" y="757"/>
                    <a:pt x="4847" y="435"/>
                    <a:pt x="5061" y="316"/>
                  </a:cubicBezTo>
                  <a:close/>
                  <a:moveTo>
                    <a:pt x="5037" y="1"/>
                  </a:moveTo>
                  <a:cubicBezTo>
                    <a:pt x="5007" y="1"/>
                    <a:pt x="4978" y="7"/>
                    <a:pt x="4954" y="18"/>
                  </a:cubicBezTo>
                  <a:cubicBezTo>
                    <a:pt x="4930" y="30"/>
                    <a:pt x="2370" y="1554"/>
                    <a:pt x="441" y="1554"/>
                  </a:cubicBezTo>
                  <a:cubicBezTo>
                    <a:pt x="370" y="1554"/>
                    <a:pt x="299" y="1614"/>
                    <a:pt x="287" y="1685"/>
                  </a:cubicBezTo>
                  <a:cubicBezTo>
                    <a:pt x="263" y="1769"/>
                    <a:pt x="1" y="3578"/>
                    <a:pt x="429" y="5650"/>
                  </a:cubicBezTo>
                  <a:cubicBezTo>
                    <a:pt x="680" y="6865"/>
                    <a:pt x="1132" y="7924"/>
                    <a:pt x="1775" y="8793"/>
                  </a:cubicBezTo>
                  <a:cubicBezTo>
                    <a:pt x="2561" y="9877"/>
                    <a:pt x="3644" y="10651"/>
                    <a:pt x="5001" y="11091"/>
                  </a:cubicBezTo>
                  <a:cubicBezTo>
                    <a:pt x="5013" y="11091"/>
                    <a:pt x="5025" y="11115"/>
                    <a:pt x="5049" y="11115"/>
                  </a:cubicBezTo>
                  <a:cubicBezTo>
                    <a:pt x="5061" y="11115"/>
                    <a:pt x="5073" y="11115"/>
                    <a:pt x="5085" y="11091"/>
                  </a:cubicBezTo>
                  <a:cubicBezTo>
                    <a:pt x="6430" y="10651"/>
                    <a:pt x="7514" y="9877"/>
                    <a:pt x="8323" y="8793"/>
                  </a:cubicBezTo>
                  <a:cubicBezTo>
                    <a:pt x="8954" y="7924"/>
                    <a:pt x="9407" y="6865"/>
                    <a:pt x="9657" y="5650"/>
                  </a:cubicBezTo>
                  <a:cubicBezTo>
                    <a:pt x="10085" y="3566"/>
                    <a:pt x="9812" y="1769"/>
                    <a:pt x="9788" y="1685"/>
                  </a:cubicBezTo>
                  <a:cubicBezTo>
                    <a:pt x="9776" y="1614"/>
                    <a:pt x="9716" y="1554"/>
                    <a:pt x="9633" y="1554"/>
                  </a:cubicBezTo>
                  <a:cubicBezTo>
                    <a:pt x="7692" y="1554"/>
                    <a:pt x="5132" y="42"/>
                    <a:pt x="5121" y="18"/>
                  </a:cubicBezTo>
                  <a:cubicBezTo>
                    <a:pt x="5097" y="7"/>
                    <a:pt x="5067" y="1"/>
                    <a:pt x="5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01" name="Google Shape;12701;p82"/>
          <p:cNvGrpSpPr/>
          <p:nvPr/>
        </p:nvGrpSpPr>
        <p:grpSpPr>
          <a:xfrm>
            <a:off x="3036904" y="2109576"/>
            <a:ext cx="448251" cy="447233"/>
            <a:chOff x="2302788" y="1505981"/>
            <a:chExt cx="336188" cy="335425"/>
          </a:xfrm>
          <a:solidFill>
            <a:schemeClr val="tx1"/>
          </a:solidFill>
        </p:grpSpPr>
        <p:sp>
          <p:nvSpPr>
            <p:cNvPr id="12702" name="Google Shape;12702;p82"/>
            <p:cNvSpPr/>
            <p:nvPr/>
          </p:nvSpPr>
          <p:spPr>
            <a:xfrm>
              <a:off x="2302788" y="1505981"/>
              <a:ext cx="336188" cy="335425"/>
            </a:xfrm>
            <a:custGeom>
              <a:avLst/>
              <a:gdLst/>
              <a:ahLst/>
              <a:cxnLst/>
              <a:rect l="l" t="t" r="r" b="b"/>
              <a:pathLst>
                <a:path w="10562" h="10538" extrusionOk="0">
                  <a:moveTo>
                    <a:pt x="5275" y="1"/>
                  </a:moveTo>
                  <a:cubicBezTo>
                    <a:pt x="3858" y="1"/>
                    <a:pt x="2536" y="548"/>
                    <a:pt x="1548" y="1548"/>
                  </a:cubicBezTo>
                  <a:cubicBezTo>
                    <a:pt x="548" y="2549"/>
                    <a:pt x="0" y="3870"/>
                    <a:pt x="0" y="5263"/>
                  </a:cubicBezTo>
                  <a:cubicBezTo>
                    <a:pt x="0" y="6668"/>
                    <a:pt x="548" y="8002"/>
                    <a:pt x="1548" y="8990"/>
                  </a:cubicBezTo>
                  <a:cubicBezTo>
                    <a:pt x="2548" y="9990"/>
                    <a:pt x="3870" y="10538"/>
                    <a:pt x="5275" y="10538"/>
                  </a:cubicBezTo>
                  <a:cubicBezTo>
                    <a:pt x="6680" y="10538"/>
                    <a:pt x="8013" y="9990"/>
                    <a:pt x="8989" y="8990"/>
                  </a:cubicBezTo>
                  <a:cubicBezTo>
                    <a:pt x="9990" y="7990"/>
                    <a:pt x="10537" y="6668"/>
                    <a:pt x="10537" y="5263"/>
                  </a:cubicBezTo>
                  <a:cubicBezTo>
                    <a:pt x="10561" y="5192"/>
                    <a:pt x="10549" y="5085"/>
                    <a:pt x="10549" y="5001"/>
                  </a:cubicBezTo>
                  <a:cubicBezTo>
                    <a:pt x="10549" y="4906"/>
                    <a:pt x="10478" y="4847"/>
                    <a:pt x="10394" y="4847"/>
                  </a:cubicBezTo>
                  <a:cubicBezTo>
                    <a:pt x="10299" y="4847"/>
                    <a:pt x="10240" y="4930"/>
                    <a:pt x="10240" y="5013"/>
                  </a:cubicBezTo>
                  <a:lnTo>
                    <a:pt x="10240" y="5287"/>
                  </a:lnTo>
                  <a:cubicBezTo>
                    <a:pt x="10240" y="6609"/>
                    <a:pt x="9716" y="7859"/>
                    <a:pt x="8787" y="8799"/>
                  </a:cubicBezTo>
                  <a:cubicBezTo>
                    <a:pt x="7846" y="9728"/>
                    <a:pt x="6596" y="10252"/>
                    <a:pt x="5275" y="10252"/>
                  </a:cubicBezTo>
                  <a:cubicBezTo>
                    <a:pt x="3941" y="10252"/>
                    <a:pt x="2691" y="9728"/>
                    <a:pt x="1762" y="8799"/>
                  </a:cubicBezTo>
                  <a:cubicBezTo>
                    <a:pt x="822" y="7859"/>
                    <a:pt x="298" y="6609"/>
                    <a:pt x="298" y="5287"/>
                  </a:cubicBezTo>
                  <a:cubicBezTo>
                    <a:pt x="298" y="3954"/>
                    <a:pt x="822" y="2703"/>
                    <a:pt x="1762" y="1775"/>
                  </a:cubicBezTo>
                  <a:cubicBezTo>
                    <a:pt x="2691" y="834"/>
                    <a:pt x="3941" y="310"/>
                    <a:pt x="5275" y="310"/>
                  </a:cubicBezTo>
                  <a:cubicBezTo>
                    <a:pt x="6442" y="310"/>
                    <a:pt x="7573" y="727"/>
                    <a:pt x="8466" y="1477"/>
                  </a:cubicBezTo>
                  <a:cubicBezTo>
                    <a:pt x="9347" y="2215"/>
                    <a:pt x="9942" y="3239"/>
                    <a:pt x="10156" y="4370"/>
                  </a:cubicBezTo>
                  <a:cubicBezTo>
                    <a:pt x="10167" y="4454"/>
                    <a:pt x="10223" y="4492"/>
                    <a:pt x="10301" y="4492"/>
                  </a:cubicBezTo>
                  <a:cubicBezTo>
                    <a:pt x="10312" y="4492"/>
                    <a:pt x="10323" y="4491"/>
                    <a:pt x="10335" y="4489"/>
                  </a:cubicBezTo>
                  <a:cubicBezTo>
                    <a:pt x="10418" y="4477"/>
                    <a:pt x="10466" y="4406"/>
                    <a:pt x="10454" y="4311"/>
                  </a:cubicBezTo>
                  <a:cubicBezTo>
                    <a:pt x="10228" y="3108"/>
                    <a:pt x="9597" y="2025"/>
                    <a:pt x="8668" y="1239"/>
                  </a:cubicBezTo>
                  <a:cubicBezTo>
                    <a:pt x="7716" y="429"/>
                    <a:pt x="6501" y="1"/>
                    <a:pt x="5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3" name="Google Shape;12703;p82"/>
            <p:cNvSpPr/>
            <p:nvPr/>
          </p:nvSpPr>
          <p:spPr>
            <a:xfrm>
              <a:off x="2327806" y="1530618"/>
              <a:ext cx="287266" cy="286916"/>
            </a:xfrm>
            <a:custGeom>
              <a:avLst/>
              <a:gdLst/>
              <a:ahLst/>
              <a:cxnLst/>
              <a:rect l="l" t="t" r="r" b="b"/>
              <a:pathLst>
                <a:path w="9025" h="9014" extrusionOk="0">
                  <a:moveTo>
                    <a:pt x="4513" y="1"/>
                  </a:moveTo>
                  <a:cubicBezTo>
                    <a:pt x="3870" y="1"/>
                    <a:pt x="3262" y="132"/>
                    <a:pt x="2679" y="382"/>
                  </a:cubicBezTo>
                  <a:cubicBezTo>
                    <a:pt x="2119" y="644"/>
                    <a:pt x="1619" y="1001"/>
                    <a:pt x="1215" y="1441"/>
                  </a:cubicBezTo>
                  <a:cubicBezTo>
                    <a:pt x="1155" y="1501"/>
                    <a:pt x="1155" y="1608"/>
                    <a:pt x="1226" y="1667"/>
                  </a:cubicBezTo>
                  <a:cubicBezTo>
                    <a:pt x="1255" y="1696"/>
                    <a:pt x="1294" y="1711"/>
                    <a:pt x="1334" y="1711"/>
                  </a:cubicBezTo>
                  <a:cubicBezTo>
                    <a:pt x="1377" y="1711"/>
                    <a:pt x="1422" y="1693"/>
                    <a:pt x="1453" y="1656"/>
                  </a:cubicBezTo>
                  <a:cubicBezTo>
                    <a:pt x="1834" y="1239"/>
                    <a:pt x="2298" y="894"/>
                    <a:pt x="2822" y="667"/>
                  </a:cubicBezTo>
                  <a:cubicBezTo>
                    <a:pt x="3358" y="429"/>
                    <a:pt x="3929" y="310"/>
                    <a:pt x="4524" y="310"/>
                  </a:cubicBezTo>
                  <a:cubicBezTo>
                    <a:pt x="6834" y="310"/>
                    <a:pt x="8727" y="2191"/>
                    <a:pt x="8727" y="4513"/>
                  </a:cubicBezTo>
                  <a:cubicBezTo>
                    <a:pt x="8727" y="6811"/>
                    <a:pt x="6846" y="8704"/>
                    <a:pt x="4524" y="8704"/>
                  </a:cubicBezTo>
                  <a:cubicBezTo>
                    <a:pt x="2227" y="8704"/>
                    <a:pt x="333" y="6835"/>
                    <a:pt x="333" y="4513"/>
                  </a:cubicBezTo>
                  <a:cubicBezTo>
                    <a:pt x="333" y="3692"/>
                    <a:pt x="572" y="2882"/>
                    <a:pt x="1036" y="2203"/>
                  </a:cubicBezTo>
                  <a:cubicBezTo>
                    <a:pt x="1048" y="2132"/>
                    <a:pt x="1036" y="2037"/>
                    <a:pt x="953" y="1977"/>
                  </a:cubicBezTo>
                  <a:cubicBezTo>
                    <a:pt x="927" y="1960"/>
                    <a:pt x="900" y="1952"/>
                    <a:pt x="874" y="1952"/>
                  </a:cubicBezTo>
                  <a:cubicBezTo>
                    <a:pt x="827" y="1952"/>
                    <a:pt x="781" y="1979"/>
                    <a:pt x="750" y="2025"/>
                  </a:cubicBezTo>
                  <a:cubicBezTo>
                    <a:pt x="262" y="2751"/>
                    <a:pt x="0" y="3620"/>
                    <a:pt x="0" y="4513"/>
                  </a:cubicBezTo>
                  <a:cubicBezTo>
                    <a:pt x="0" y="5716"/>
                    <a:pt x="464" y="6847"/>
                    <a:pt x="1334" y="7692"/>
                  </a:cubicBezTo>
                  <a:cubicBezTo>
                    <a:pt x="2191" y="8537"/>
                    <a:pt x="3310" y="9014"/>
                    <a:pt x="4513" y="9014"/>
                  </a:cubicBezTo>
                  <a:cubicBezTo>
                    <a:pt x="5715" y="9014"/>
                    <a:pt x="6846" y="8549"/>
                    <a:pt x="7692" y="7692"/>
                  </a:cubicBezTo>
                  <a:cubicBezTo>
                    <a:pt x="8549" y="6835"/>
                    <a:pt x="9025" y="5716"/>
                    <a:pt x="9025" y="4513"/>
                  </a:cubicBezTo>
                  <a:cubicBezTo>
                    <a:pt x="9025" y="3299"/>
                    <a:pt x="8561" y="2168"/>
                    <a:pt x="7692" y="1322"/>
                  </a:cubicBezTo>
                  <a:cubicBezTo>
                    <a:pt x="6846" y="477"/>
                    <a:pt x="5715" y="1"/>
                    <a:pt x="4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4" name="Google Shape;12704;p82"/>
            <p:cNvSpPr/>
            <p:nvPr/>
          </p:nvSpPr>
          <p:spPr>
            <a:xfrm>
              <a:off x="2352061" y="1669333"/>
              <a:ext cx="16679" cy="9485"/>
            </a:xfrm>
            <a:custGeom>
              <a:avLst/>
              <a:gdLst/>
              <a:ahLst/>
              <a:cxnLst/>
              <a:rect l="l" t="t" r="r" b="b"/>
              <a:pathLst>
                <a:path w="524" h="298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369" y="298"/>
                  </a:lnTo>
                  <a:cubicBezTo>
                    <a:pt x="464" y="298"/>
                    <a:pt x="524" y="226"/>
                    <a:pt x="524" y="155"/>
                  </a:cubicBezTo>
                  <a:cubicBezTo>
                    <a:pt x="524" y="60"/>
                    <a:pt x="453" y="0"/>
                    <a:pt x="3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5" name="Google Shape;12705;p82"/>
            <p:cNvSpPr/>
            <p:nvPr/>
          </p:nvSpPr>
          <p:spPr>
            <a:xfrm>
              <a:off x="2466871" y="1554490"/>
              <a:ext cx="123946" cy="124328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44" y="1"/>
                  </a:moveTo>
                  <a:cubicBezTo>
                    <a:pt x="48" y="1"/>
                    <a:pt x="1" y="84"/>
                    <a:pt x="1" y="155"/>
                  </a:cubicBezTo>
                  <a:lnTo>
                    <a:pt x="1" y="3751"/>
                  </a:lnTo>
                  <a:cubicBezTo>
                    <a:pt x="1" y="3846"/>
                    <a:pt x="72" y="3906"/>
                    <a:pt x="144" y="3906"/>
                  </a:cubicBezTo>
                  <a:lnTo>
                    <a:pt x="3751" y="3906"/>
                  </a:lnTo>
                  <a:cubicBezTo>
                    <a:pt x="3834" y="3906"/>
                    <a:pt x="3894" y="3834"/>
                    <a:pt x="3894" y="3751"/>
                  </a:cubicBezTo>
                  <a:cubicBezTo>
                    <a:pt x="3894" y="3668"/>
                    <a:pt x="3823" y="3608"/>
                    <a:pt x="3751" y="3608"/>
                  </a:cubicBezTo>
                  <a:lnTo>
                    <a:pt x="310" y="3608"/>
                  </a:lnTo>
                  <a:lnTo>
                    <a:pt x="310" y="155"/>
                  </a:lnTo>
                  <a:lnTo>
                    <a:pt x="298" y="155"/>
                  </a:lnTo>
                  <a:cubicBezTo>
                    <a:pt x="298" y="72"/>
                    <a:pt x="215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6" name="Google Shape;12706;p82"/>
            <p:cNvSpPr/>
            <p:nvPr/>
          </p:nvSpPr>
          <p:spPr>
            <a:xfrm>
              <a:off x="2466107" y="1776950"/>
              <a:ext cx="9517" cy="16711"/>
            </a:xfrm>
            <a:custGeom>
              <a:avLst/>
              <a:gdLst/>
              <a:ahLst/>
              <a:cxnLst/>
              <a:rect l="l" t="t" r="r" b="b"/>
              <a:pathLst>
                <a:path w="299" h="52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370"/>
                  </a:lnTo>
                  <a:cubicBezTo>
                    <a:pt x="1" y="465"/>
                    <a:pt x="84" y="525"/>
                    <a:pt x="156" y="525"/>
                  </a:cubicBezTo>
                  <a:cubicBezTo>
                    <a:pt x="239" y="525"/>
                    <a:pt x="299" y="441"/>
                    <a:pt x="299" y="370"/>
                  </a:cubicBezTo>
                  <a:lnTo>
                    <a:pt x="299" y="144"/>
                  </a:lnTo>
                  <a:cubicBezTo>
                    <a:pt x="299" y="60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7" name="Google Shape;12707;p82"/>
            <p:cNvSpPr/>
            <p:nvPr/>
          </p:nvSpPr>
          <p:spPr>
            <a:xfrm>
              <a:off x="2384272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38" y="426"/>
                  </a:lnTo>
                  <a:cubicBezTo>
                    <a:pt x="274" y="462"/>
                    <a:pt x="310" y="474"/>
                    <a:pt x="345" y="474"/>
                  </a:cubicBezTo>
                  <a:cubicBezTo>
                    <a:pt x="393" y="474"/>
                    <a:pt x="417" y="462"/>
                    <a:pt x="453" y="426"/>
                  </a:cubicBezTo>
                  <a:cubicBezTo>
                    <a:pt x="512" y="367"/>
                    <a:pt x="512" y="271"/>
                    <a:pt x="453" y="212"/>
                  </a:cubicBezTo>
                  <a:lnTo>
                    <a:pt x="286" y="45"/>
                  </a:ln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8" name="Google Shape;12708;p82"/>
            <p:cNvSpPr/>
            <p:nvPr/>
          </p:nvSpPr>
          <p:spPr>
            <a:xfrm>
              <a:off x="2541544" y="1745216"/>
              <a:ext cx="15565" cy="15087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171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59"/>
                  </a:cubicBezTo>
                  <a:lnTo>
                    <a:pt x="226" y="426"/>
                  </a:lnTo>
                  <a:cubicBezTo>
                    <a:pt x="250" y="462"/>
                    <a:pt x="298" y="474"/>
                    <a:pt x="334" y="474"/>
                  </a:cubicBezTo>
                  <a:cubicBezTo>
                    <a:pt x="369" y="474"/>
                    <a:pt x="405" y="462"/>
                    <a:pt x="429" y="426"/>
                  </a:cubicBezTo>
                  <a:cubicBezTo>
                    <a:pt x="488" y="367"/>
                    <a:pt x="488" y="259"/>
                    <a:pt x="429" y="212"/>
                  </a:cubicBezTo>
                  <a:lnTo>
                    <a:pt x="274" y="45"/>
                  </a:lnTo>
                  <a:cubicBezTo>
                    <a:pt x="250" y="15"/>
                    <a:pt x="212" y="0"/>
                    <a:pt x="1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9" name="Google Shape;12709;p82"/>
            <p:cNvSpPr/>
            <p:nvPr/>
          </p:nvSpPr>
          <p:spPr>
            <a:xfrm>
              <a:off x="2541544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6" y="15"/>
                    <a:pt x="226" y="45"/>
                  </a:cubicBezTo>
                  <a:lnTo>
                    <a:pt x="60" y="212"/>
                  </a:lnTo>
                  <a:cubicBezTo>
                    <a:pt x="0" y="271"/>
                    <a:pt x="0" y="367"/>
                    <a:pt x="60" y="426"/>
                  </a:cubicBezTo>
                  <a:cubicBezTo>
                    <a:pt x="95" y="462"/>
                    <a:pt x="131" y="474"/>
                    <a:pt x="167" y="474"/>
                  </a:cubicBezTo>
                  <a:cubicBezTo>
                    <a:pt x="215" y="474"/>
                    <a:pt x="250" y="462"/>
                    <a:pt x="286" y="426"/>
                  </a:cubicBezTo>
                  <a:lnTo>
                    <a:pt x="453" y="271"/>
                  </a:lnTo>
                  <a:cubicBezTo>
                    <a:pt x="512" y="212"/>
                    <a:pt x="512" y="105"/>
                    <a:pt x="453" y="45"/>
                  </a:cubicBezTo>
                  <a:cubicBezTo>
                    <a:pt x="423" y="15"/>
                    <a:pt x="381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0" name="Google Shape;12710;p82"/>
            <p:cNvSpPr/>
            <p:nvPr/>
          </p:nvSpPr>
          <p:spPr>
            <a:xfrm>
              <a:off x="2384654" y="1744452"/>
              <a:ext cx="15947" cy="15469"/>
            </a:xfrm>
            <a:custGeom>
              <a:avLst/>
              <a:gdLst/>
              <a:ahLst/>
              <a:cxnLst/>
              <a:rect l="l" t="t" r="r" b="b"/>
              <a:pathLst>
                <a:path w="501" h="486" extrusionOk="0">
                  <a:moveTo>
                    <a:pt x="327" y="1"/>
                  </a:moveTo>
                  <a:cubicBezTo>
                    <a:pt x="286" y="1"/>
                    <a:pt x="244" y="16"/>
                    <a:pt x="214" y="45"/>
                  </a:cubicBezTo>
                  <a:lnTo>
                    <a:pt x="48" y="212"/>
                  </a:lnTo>
                  <a:cubicBezTo>
                    <a:pt x="0" y="272"/>
                    <a:pt x="0" y="379"/>
                    <a:pt x="60" y="438"/>
                  </a:cubicBezTo>
                  <a:cubicBezTo>
                    <a:pt x="95" y="462"/>
                    <a:pt x="143" y="486"/>
                    <a:pt x="167" y="486"/>
                  </a:cubicBezTo>
                  <a:cubicBezTo>
                    <a:pt x="202" y="486"/>
                    <a:pt x="238" y="462"/>
                    <a:pt x="274" y="438"/>
                  </a:cubicBezTo>
                  <a:lnTo>
                    <a:pt x="441" y="272"/>
                  </a:lnTo>
                  <a:cubicBezTo>
                    <a:pt x="500" y="212"/>
                    <a:pt x="500" y="105"/>
                    <a:pt x="441" y="45"/>
                  </a:cubicBezTo>
                  <a:cubicBezTo>
                    <a:pt x="411" y="16"/>
                    <a:pt x="369" y="1"/>
                    <a:pt x="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1" name="Google Shape;12711;p82"/>
            <p:cNvSpPr/>
            <p:nvPr/>
          </p:nvSpPr>
          <p:spPr>
            <a:xfrm>
              <a:off x="2360018" y="1624548"/>
              <a:ext cx="18207" cy="12605"/>
            </a:xfrm>
            <a:custGeom>
              <a:avLst/>
              <a:gdLst/>
              <a:ahLst/>
              <a:cxnLst/>
              <a:rect l="l" t="t" r="r" b="b"/>
              <a:pathLst>
                <a:path w="572" h="396" extrusionOk="0">
                  <a:moveTo>
                    <a:pt x="179" y="0"/>
                  </a:moveTo>
                  <a:cubicBezTo>
                    <a:pt x="125" y="0"/>
                    <a:pt x="71" y="33"/>
                    <a:pt x="36" y="86"/>
                  </a:cubicBezTo>
                  <a:cubicBezTo>
                    <a:pt x="0" y="157"/>
                    <a:pt x="36" y="252"/>
                    <a:pt x="107" y="288"/>
                  </a:cubicBezTo>
                  <a:lnTo>
                    <a:pt x="322" y="383"/>
                  </a:lnTo>
                  <a:cubicBezTo>
                    <a:pt x="333" y="395"/>
                    <a:pt x="357" y="395"/>
                    <a:pt x="381" y="395"/>
                  </a:cubicBezTo>
                  <a:cubicBezTo>
                    <a:pt x="429" y="395"/>
                    <a:pt x="500" y="371"/>
                    <a:pt x="524" y="312"/>
                  </a:cubicBezTo>
                  <a:cubicBezTo>
                    <a:pt x="572" y="217"/>
                    <a:pt x="524" y="133"/>
                    <a:pt x="453" y="98"/>
                  </a:cubicBezTo>
                  <a:lnTo>
                    <a:pt x="238" y="14"/>
                  </a:lnTo>
                  <a:cubicBezTo>
                    <a:pt x="219" y="5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2" name="Google Shape;12712;p82"/>
            <p:cNvSpPr/>
            <p:nvPr/>
          </p:nvSpPr>
          <p:spPr>
            <a:xfrm>
              <a:off x="2564271" y="1711126"/>
              <a:ext cx="17475" cy="12796"/>
            </a:xfrm>
            <a:custGeom>
              <a:avLst/>
              <a:gdLst/>
              <a:ahLst/>
              <a:cxnLst/>
              <a:rect l="l" t="t" r="r" b="b"/>
              <a:pathLst>
                <a:path w="549" h="402" extrusionOk="0">
                  <a:moveTo>
                    <a:pt x="184" y="0"/>
                  </a:moveTo>
                  <a:cubicBezTo>
                    <a:pt x="125" y="0"/>
                    <a:pt x="63" y="29"/>
                    <a:pt x="36" y="92"/>
                  </a:cubicBezTo>
                  <a:cubicBezTo>
                    <a:pt x="1" y="164"/>
                    <a:pt x="36" y="247"/>
                    <a:pt x="108" y="295"/>
                  </a:cubicBezTo>
                  <a:lnTo>
                    <a:pt x="310" y="390"/>
                  </a:lnTo>
                  <a:cubicBezTo>
                    <a:pt x="334" y="402"/>
                    <a:pt x="358" y="402"/>
                    <a:pt x="370" y="402"/>
                  </a:cubicBezTo>
                  <a:cubicBezTo>
                    <a:pt x="429" y="402"/>
                    <a:pt x="489" y="366"/>
                    <a:pt x="524" y="307"/>
                  </a:cubicBezTo>
                  <a:cubicBezTo>
                    <a:pt x="548" y="235"/>
                    <a:pt x="524" y="140"/>
                    <a:pt x="453" y="104"/>
                  </a:cubicBezTo>
                  <a:lnTo>
                    <a:pt x="239" y="9"/>
                  </a:lnTo>
                  <a:cubicBezTo>
                    <a:pt x="221" y="3"/>
                    <a:pt x="203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3" name="Google Shape;12713;p82"/>
            <p:cNvSpPr/>
            <p:nvPr/>
          </p:nvSpPr>
          <p:spPr>
            <a:xfrm>
              <a:off x="2507805" y="1563912"/>
              <a:ext cx="14069" cy="16392"/>
            </a:xfrm>
            <a:custGeom>
              <a:avLst/>
              <a:gdLst/>
              <a:ahLst/>
              <a:cxnLst/>
              <a:rect l="l" t="t" r="r" b="b"/>
              <a:pathLst>
                <a:path w="442" h="515" extrusionOk="0">
                  <a:moveTo>
                    <a:pt x="273" y="0"/>
                  </a:moveTo>
                  <a:cubicBezTo>
                    <a:pt x="215" y="0"/>
                    <a:pt x="154" y="33"/>
                    <a:pt x="120" y="86"/>
                  </a:cubicBezTo>
                  <a:lnTo>
                    <a:pt x="36" y="288"/>
                  </a:lnTo>
                  <a:cubicBezTo>
                    <a:pt x="1" y="371"/>
                    <a:pt x="36" y="455"/>
                    <a:pt x="108" y="502"/>
                  </a:cubicBezTo>
                  <a:cubicBezTo>
                    <a:pt x="120" y="514"/>
                    <a:pt x="155" y="514"/>
                    <a:pt x="167" y="514"/>
                  </a:cubicBezTo>
                  <a:cubicBezTo>
                    <a:pt x="227" y="514"/>
                    <a:pt x="286" y="490"/>
                    <a:pt x="322" y="431"/>
                  </a:cubicBezTo>
                  <a:lnTo>
                    <a:pt x="405" y="217"/>
                  </a:lnTo>
                  <a:cubicBezTo>
                    <a:pt x="441" y="145"/>
                    <a:pt x="405" y="50"/>
                    <a:pt x="334" y="14"/>
                  </a:cubicBezTo>
                  <a:cubicBezTo>
                    <a:pt x="315" y="5"/>
                    <a:pt x="294" y="0"/>
                    <a:pt x="2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4" name="Google Shape;12714;p82"/>
            <p:cNvSpPr/>
            <p:nvPr/>
          </p:nvSpPr>
          <p:spPr>
            <a:xfrm>
              <a:off x="2420654" y="1767974"/>
              <a:ext cx="14419" cy="16583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290" y="0"/>
                  </a:moveTo>
                  <a:cubicBezTo>
                    <a:pt x="231" y="0"/>
                    <a:pt x="170" y="29"/>
                    <a:pt x="143" y="92"/>
                  </a:cubicBezTo>
                  <a:lnTo>
                    <a:pt x="48" y="295"/>
                  </a:lnTo>
                  <a:cubicBezTo>
                    <a:pt x="0" y="366"/>
                    <a:pt x="48" y="473"/>
                    <a:pt x="119" y="509"/>
                  </a:cubicBezTo>
                  <a:cubicBezTo>
                    <a:pt x="143" y="521"/>
                    <a:pt x="167" y="521"/>
                    <a:pt x="179" y="521"/>
                  </a:cubicBezTo>
                  <a:cubicBezTo>
                    <a:pt x="238" y="521"/>
                    <a:pt x="298" y="485"/>
                    <a:pt x="333" y="426"/>
                  </a:cubicBezTo>
                  <a:lnTo>
                    <a:pt x="417" y="223"/>
                  </a:lnTo>
                  <a:cubicBezTo>
                    <a:pt x="453" y="152"/>
                    <a:pt x="417" y="56"/>
                    <a:pt x="345" y="9"/>
                  </a:cubicBezTo>
                  <a:cubicBezTo>
                    <a:pt x="328" y="3"/>
                    <a:pt x="309" y="0"/>
                    <a:pt x="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5" name="Google Shape;12715;p82"/>
            <p:cNvSpPr/>
            <p:nvPr/>
          </p:nvSpPr>
          <p:spPr>
            <a:xfrm>
              <a:off x="2422532" y="1562448"/>
              <a:ext cx="14451" cy="17093"/>
            </a:xfrm>
            <a:custGeom>
              <a:avLst/>
              <a:gdLst/>
              <a:ahLst/>
              <a:cxnLst/>
              <a:rect l="l" t="t" r="r" b="b"/>
              <a:pathLst>
                <a:path w="454" h="537" extrusionOk="0">
                  <a:moveTo>
                    <a:pt x="184" y="0"/>
                  </a:moveTo>
                  <a:cubicBezTo>
                    <a:pt x="164" y="0"/>
                    <a:pt x="142" y="4"/>
                    <a:pt x="120" y="13"/>
                  </a:cubicBezTo>
                  <a:cubicBezTo>
                    <a:pt x="48" y="36"/>
                    <a:pt x="1" y="132"/>
                    <a:pt x="36" y="215"/>
                  </a:cubicBezTo>
                  <a:lnTo>
                    <a:pt x="120" y="429"/>
                  </a:lnTo>
                  <a:cubicBezTo>
                    <a:pt x="155" y="501"/>
                    <a:pt x="215" y="536"/>
                    <a:pt x="274" y="536"/>
                  </a:cubicBezTo>
                  <a:cubicBezTo>
                    <a:pt x="286" y="536"/>
                    <a:pt x="322" y="536"/>
                    <a:pt x="334" y="513"/>
                  </a:cubicBezTo>
                  <a:cubicBezTo>
                    <a:pt x="405" y="489"/>
                    <a:pt x="453" y="394"/>
                    <a:pt x="417" y="310"/>
                  </a:cubicBezTo>
                  <a:lnTo>
                    <a:pt x="334" y="96"/>
                  </a:lnTo>
                  <a:cubicBezTo>
                    <a:pt x="307" y="41"/>
                    <a:pt x="251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6" name="Google Shape;12716;p82"/>
            <p:cNvSpPr/>
            <p:nvPr/>
          </p:nvSpPr>
          <p:spPr>
            <a:xfrm>
              <a:off x="2505545" y="1768770"/>
              <a:ext cx="14037" cy="16552"/>
            </a:xfrm>
            <a:custGeom>
              <a:avLst/>
              <a:gdLst/>
              <a:ahLst/>
              <a:cxnLst/>
              <a:rect l="l" t="t" r="r" b="b"/>
              <a:pathLst>
                <a:path w="441" h="520" extrusionOk="0">
                  <a:moveTo>
                    <a:pt x="195" y="0"/>
                  </a:moveTo>
                  <a:cubicBezTo>
                    <a:pt x="171" y="0"/>
                    <a:pt x="146" y="6"/>
                    <a:pt x="119" y="20"/>
                  </a:cubicBezTo>
                  <a:cubicBezTo>
                    <a:pt x="48" y="43"/>
                    <a:pt x="0" y="139"/>
                    <a:pt x="24" y="222"/>
                  </a:cubicBezTo>
                  <a:lnTo>
                    <a:pt x="119" y="436"/>
                  </a:lnTo>
                  <a:cubicBezTo>
                    <a:pt x="155" y="496"/>
                    <a:pt x="214" y="520"/>
                    <a:pt x="274" y="520"/>
                  </a:cubicBezTo>
                  <a:cubicBezTo>
                    <a:pt x="286" y="520"/>
                    <a:pt x="310" y="520"/>
                    <a:pt x="322" y="508"/>
                  </a:cubicBezTo>
                  <a:cubicBezTo>
                    <a:pt x="405" y="472"/>
                    <a:pt x="441" y="389"/>
                    <a:pt x="417" y="293"/>
                  </a:cubicBezTo>
                  <a:lnTo>
                    <a:pt x="322" y="91"/>
                  </a:lnTo>
                  <a:cubicBezTo>
                    <a:pt x="304" y="39"/>
                    <a:pt x="256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7" name="Google Shape;12717;p82"/>
            <p:cNvSpPr/>
            <p:nvPr/>
          </p:nvSpPr>
          <p:spPr>
            <a:xfrm>
              <a:off x="2565417" y="1625885"/>
              <a:ext cx="17825" cy="13146"/>
            </a:xfrm>
            <a:custGeom>
              <a:avLst/>
              <a:gdLst/>
              <a:ahLst/>
              <a:cxnLst/>
              <a:rect l="l" t="t" r="r" b="b"/>
              <a:pathLst>
                <a:path w="560" h="413" extrusionOk="0">
                  <a:moveTo>
                    <a:pt x="378" y="1"/>
                  </a:moveTo>
                  <a:cubicBezTo>
                    <a:pt x="360" y="1"/>
                    <a:pt x="341" y="3"/>
                    <a:pt x="322" y="8"/>
                  </a:cubicBezTo>
                  <a:lnTo>
                    <a:pt x="119" y="103"/>
                  </a:lnTo>
                  <a:cubicBezTo>
                    <a:pt x="36" y="127"/>
                    <a:pt x="0" y="222"/>
                    <a:pt x="24" y="306"/>
                  </a:cubicBezTo>
                  <a:cubicBezTo>
                    <a:pt x="60" y="365"/>
                    <a:pt x="96" y="413"/>
                    <a:pt x="179" y="413"/>
                  </a:cubicBezTo>
                  <a:cubicBezTo>
                    <a:pt x="191" y="413"/>
                    <a:pt x="215" y="413"/>
                    <a:pt x="227" y="401"/>
                  </a:cubicBezTo>
                  <a:lnTo>
                    <a:pt x="441" y="306"/>
                  </a:lnTo>
                  <a:cubicBezTo>
                    <a:pt x="512" y="282"/>
                    <a:pt x="560" y="187"/>
                    <a:pt x="524" y="103"/>
                  </a:cubicBezTo>
                  <a:cubicBezTo>
                    <a:pt x="505" y="37"/>
                    <a:pt x="449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8" name="Google Shape;12718;p82"/>
            <p:cNvSpPr/>
            <p:nvPr/>
          </p:nvSpPr>
          <p:spPr>
            <a:xfrm>
              <a:off x="2359254" y="1709312"/>
              <a:ext cx="17825" cy="12732"/>
            </a:xfrm>
            <a:custGeom>
              <a:avLst/>
              <a:gdLst/>
              <a:ahLst/>
              <a:cxnLst/>
              <a:rect l="l" t="t" r="r" b="b"/>
              <a:pathLst>
                <a:path w="560" h="400" extrusionOk="0">
                  <a:moveTo>
                    <a:pt x="372" y="0"/>
                  </a:moveTo>
                  <a:cubicBezTo>
                    <a:pt x="356" y="0"/>
                    <a:pt x="339" y="2"/>
                    <a:pt x="322" y="6"/>
                  </a:cubicBezTo>
                  <a:lnTo>
                    <a:pt x="119" y="102"/>
                  </a:lnTo>
                  <a:cubicBezTo>
                    <a:pt x="48" y="125"/>
                    <a:pt x="0" y="221"/>
                    <a:pt x="24" y="304"/>
                  </a:cubicBezTo>
                  <a:cubicBezTo>
                    <a:pt x="60" y="364"/>
                    <a:pt x="119" y="399"/>
                    <a:pt x="179" y="399"/>
                  </a:cubicBezTo>
                  <a:cubicBezTo>
                    <a:pt x="191" y="399"/>
                    <a:pt x="227" y="399"/>
                    <a:pt x="238" y="387"/>
                  </a:cubicBezTo>
                  <a:lnTo>
                    <a:pt x="441" y="292"/>
                  </a:lnTo>
                  <a:cubicBezTo>
                    <a:pt x="512" y="268"/>
                    <a:pt x="560" y="173"/>
                    <a:pt x="536" y="90"/>
                  </a:cubicBezTo>
                  <a:cubicBezTo>
                    <a:pt x="507" y="41"/>
                    <a:pt x="445" y="0"/>
                    <a:pt x="3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19" name="Google Shape;12719;p82"/>
          <p:cNvGrpSpPr/>
          <p:nvPr/>
        </p:nvGrpSpPr>
        <p:grpSpPr>
          <a:xfrm>
            <a:off x="3673589" y="2130796"/>
            <a:ext cx="444177" cy="428049"/>
            <a:chOff x="2780301" y="1521896"/>
            <a:chExt cx="333133" cy="321037"/>
          </a:xfrm>
          <a:solidFill>
            <a:schemeClr val="tx1"/>
          </a:solidFill>
        </p:grpSpPr>
        <p:sp>
          <p:nvSpPr>
            <p:cNvPr id="12720" name="Google Shape;12720;p82"/>
            <p:cNvSpPr/>
            <p:nvPr/>
          </p:nvSpPr>
          <p:spPr>
            <a:xfrm>
              <a:off x="3009573" y="1542745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2120" y="298"/>
                  </a:lnTo>
                  <a:cubicBezTo>
                    <a:pt x="2203" y="298"/>
                    <a:pt x="2263" y="227"/>
                    <a:pt x="2263" y="155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1" name="Google Shape;12721;p82"/>
            <p:cNvSpPr/>
            <p:nvPr/>
          </p:nvSpPr>
          <p:spPr>
            <a:xfrm>
              <a:off x="2967876" y="154274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56" y="298"/>
                  </a:cubicBezTo>
                  <a:lnTo>
                    <a:pt x="810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2" name="Google Shape;12722;p82"/>
            <p:cNvSpPr/>
            <p:nvPr/>
          </p:nvSpPr>
          <p:spPr>
            <a:xfrm>
              <a:off x="3061870" y="1563594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60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3" name="Google Shape;12723;p82"/>
            <p:cNvSpPr/>
            <p:nvPr/>
          </p:nvSpPr>
          <p:spPr>
            <a:xfrm>
              <a:off x="2967876" y="1563594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9"/>
                    <a:pt x="72" y="298"/>
                    <a:pt x="156" y="298"/>
                  </a:cubicBezTo>
                  <a:lnTo>
                    <a:pt x="2442" y="298"/>
                  </a:lnTo>
                  <a:cubicBezTo>
                    <a:pt x="2537" y="298"/>
                    <a:pt x="2596" y="227"/>
                    <a:pt x="2596" y="155"/>
                  </a:cubicBezTo>
                  <a:cubicBezTo>
                    <a:pt x="2596" y="60"/>
                    <a:pt x="2537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4" name="Google Shape;12724;p82"/>
            <p:cNvSpPr/>
            <p:nvPr/>
          </p:nvSpPr>
          <p:spPr>
            <a:xfrm>
              <a:off x="2936809" y="1521896"/>
              <a:ext cx="176625" cy="96286"/>
            </a:xfrm>
            <a:custGeom>
              <a:avLst/>
              <a:gdLst/>
              <a:ahLst/>
              <a:cxnLst/>
              <a:rect l="l" t="t" r="r" b="b"/>
              <a:pathLst>
                <a:path w="5549" h="3025" extrusionOk="0">
                  <a:moveTo>
                    <a:pt x="4894" y="298"/>
                  </a:moveTo>
                  <a:cubicBezTo>
                    <a:pt x="5084" y="298"/>
                    <a:pt x="5227" y="453"/>
                    <a:pt x="5227" y="644"/>
                  </a:cubicBezTo>
                  <a:lnTo>
                    <a:pt x="5227" y="1620"/>
                  </a:lnTo>
                  <a:cubicBezTo>
                    <a:pt x="5227" y="1822"/>
                    <a:pt x="5084" y="1965"/>
                    <a:pt x="4894" y="1965"/>
                  </a:cubicBezTo>
                  <a:lnTo>
                    <a:pt x="4406" y="1965"/>
                  </a:lnTo>
                  <a:cubicBezTo>
                    <a:pt x="4358" y="1965"/>
                    <a:pt x="4310" y="1989"/>
                    <a:pt x="4287" y="2025"/>
                  </a:cubicBezTo>
                  <a:cubicBezTo>
                    <a:pt x="4251" y="2061"/>
                    <a:pt x="4239" y="2096"/>
                    <a:pt x="4251" y="2144"/>
                  </a:cubicBezTo>
                  <a:lnTo>
                    <a:pt x="4346" y="2727"/>
                  </a:lnTo>
                  <a:lnTo>
                    <a:pt x="4346" y="2739"/>
                  </a:lnTo>
                  <a:lnTo>
                    <a:pt x="4322" y="2739"/>
                  </a:lnTo>
                  <a:lnTo>
                    <a:pt x="3346" y="2001"/>
                  </a:lnTo>
                  <a:cubicBezTo>
                    <a:pt x="3310" y="1977"/>
                    <a:pt x="3287" y="1965"/>
                    <a:pt x="3251" y="1965"/>
                  </a:cubicBezTo>
                  <a:lnTo>
                    <a:pt x="631" y="1965"/>
                  </a:lnTo>
                  <a:cubicBezTo>
                    <a:pt x="441" y="1965"/>
                    <a:pt x="298" y="1822"/>
                    <a:pt x="298" y="1620"/>
                  </a:cubicBezTo>
                  <a:lnTo>
                    <a:pt x="298" y="644"/>
                  </a:lnTo>
                  <a:cubicBezTo>
                    <a:pt x="298" y="453"/>
                    <a:pt x="441" y="298"/>
                    <a:pt x="631" y="298"/>
                  </a:cubicBezTo>
                  <a:close/>
                  <a:moveTo>
                    <a:pt x="631" y="1"/>
                  </a:moveTo>
                  <a:cubicBezTo>
                    <a:pt x="274" y="1"/>
                    <a:pt x="0" y="286"/>
                    <a:pt x="0" y="644"/>
                  </a:cubicBezTo>
                  <a:lnTo>
                    <a:pt x="0" y="1632"/>
                  </a:lnTo>
                  <a:cubicBezTo>
                    <a:pt x="0" y="1989"/>
                    <a:pt x="274" y="2263"/>
                    <a:pt x="631" y="2263"/>
                  </a:cubicBezTo>
                  <a:lnTo>
                    <a:pt x="3203" y="2263"/>
                  </a:lnTo>
                  <a:lnTo>
                    <a:pt x="4144" y="2965"/>
                  </a:lnTo>
                  <a:cubicBezTo>
                    <a:pt x="4203" y="3013"/>
                    <a:pt x="4263" y="3025"/>
                    <a:pt x="4334" y="3025"/>
                  </a:cubicBezTo>
                  <a:cubicBezTo>
                    <a:pt x="4394" y="3025"/>
                    <a:pt x="4453" y="3013"/>
                    <a:pt x="4501" y="2977"/>
                  </a:cubicBezTo>
                  <a:cubicBezTo>
                    <a:pt x="4608" y="2906"/>
                    <a:pt x="4668" y="2787"/>
                    <a:pt x="4656" y="2656"/>
                  </a:cubicBezTo>
                  <a:lnTo>
                    <a:pt x="4596" y="2251"/>
                  </a:lnTo>
                  <a:lnTo>
                    <a:pt x="4906" y="2251"/>
                  </a:lnTo>
                  <a:cubicBezTo>
                    <a:pt x="5263" y="2251"/>
                    <a:pt x="5549" y="1965"/>
                    <a:pt x="5549" y="1608"/>
                  </a:cubicBezTo>
                  <a:lnTo>
                    <a:pt x="5549" y="632"/>
                  </a:lnTo>
                  <a:cubicBezTo>
                    <a:pt x="5525" y="286"/>
                    <a:pt x="5251" y="1"/>
                    <a:pt x="4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5" name="Google Shape;12725;p82"/>
            <p:cNvSpPr/>
            <p:nvPr/>
          </p:nvSpPr>
          <p:spPr>
            <a:xfrm>
              <a:off x="2811367" y="1767115"/>
              <a:ext cx="72413" cy="9485"/>
            </a:xfrm>
            <a:custGeom>
              <a:avLst/>
              <a:gdLst/>
              <a:ahLst/>
              <a:cxnLst/>
              <a:rect l="l" t="t" r="r" b="b"/>
              <a:pathLst>
                <a:path w="227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14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14"/>
                    <a:pt x="2275" y="143"/>
                  </a:cubicBezTo>
                  <a:cubicBezTo>
                    <a:pt x="2275" y="72"/>
                    <a:pt x="2215" y="0"/>
                    <a:pt x="2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6" name="Google Shape;12726;p82"/>
            <p:cNvSpPr/>
            <p:nvPr/>
          </p:nvSpPr>
          <p:spPr>
            <a:xfrm>
              <a:off x="2894730" y="1767115"/>
              <a:ext cx="20117" cy="9485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14"/>
                    <a:pt x="84" y="298"/>
                    <a:pt x="156" y="298"/>
                  </a:cubicBezTo>
                  <a:lnTo>
                    <a:pt x="489" y="298"/>
                  </a:lnTo>
                  <a:cubicBezTo>
                    <a:pt x="572" y="298"/>
                    <a:pt x="632" y="214"/>
                    <a:pt x="632" y="143"/>
                  </a:cubicBezTo>
                  <a:cubicBezTo>
                    <a:pt x="632" y="72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7" name="Google Shape;12727;p82"/>
            <p:cNvSpPr/>
            <p:nvPr/>
          </p:nvSpPr>
          <p:spPr>
            <a:xfrm>
              <a:off x="2811367" y="1787932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39"/>
                    <a:pt x="84" y="299"/>
                    <a:pt x="155" y="299"/>
                  </a:cubicBezTo>
                  <a:lnTo>
                    <a:pt x="489" y="299"/>
                  </a:lnTo>
                  <a:cubicBezTo>
                    <a:pt x="572" y="299"/>
                    <a:pt x="631" y="215"/>
                    <a:pt x="631" y="144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8" name="Google Shape;12728;p82"/>
            <p:cNvSpPr/>
            <p:nvPr/>
          </p:nvSpPr>
          <p:spPr>
            <a:xfrm>
              <a:off x="2842815" y="1787932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9"/>
                    <a:pt x="144" y="299"/>
                  </a:cubicBezTo>
                  <a:lnTo>
                    <a:pt x="2120" y="299"/>
                  </a:lnTo>
                  <a:cubicBezTo>
                    <a:pt x="2203" y="299"/>
                    <a:pt x="2263" y="215"/>
                    <a:pt x="2263" y="144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9" name="Google Shape;12729;p82"/>
            <p:cNvSpPr/>
            <p:nvPr/>
          </p:nvSpPr>
          <p:spPr>
            <a:xfrm>
              <a:off x="2780301" y="1746266"/>
              <a:ext cx="166375" cy="96668"/>
            </a:xfrm>
            <a:custGeom>
              <a:avLst/>
              <a:gdLst/>
              <a:ahLst/>
              <a:cxnLst/>
              <a:rect l="l" t="t" r="r" b="b"/>
              <a:pathLst>
                <a:path w="5227" h="3037" extrusionOk="0">
                  <a:moveTo>
                    <a:pt x="4572" y="286"/>
                  </a:moveTo>
                  <a:cubicBezTo>
                    <a:pt x="4763" y="286"/>
                    <a:pt x="4917" y="441"/>
                    <a:pt x="4917" y="631"/>
                  </a:cubicBezTo>
                  <a:lnTo>
                    <a:pt x="4917" y="1619"/>
                  </a:lnTo>
                  <a:cubicBezTo>
                    <a:pt x="4917" y="1810"/>
                    <a:pt x="4763" y="1965"/>
                    <a:pt x="4572" y="1965"/>
                  </a:cubicBezTo>
                  <a:lnTo>
                    <a:pt x="2274" y="1965"/>
                  </a:lnTo>
                  <a:cubicBezTo>
                    <a:pt x="2250" y="1965"/>
                    <a:pt x="2215" y="1977"/>
                    <a:pt x="2191" y="1989"/>
                  </a:cubicBezTo>
                  <a:lnTo>
                    <a:pt x="1203" y="2739"/>
                  </a:lnTo>
                  <a:lnTo>
                    <a:pt x="1191" y="2739"/>
                  </a:lnTo>
                  <a:lnTo>
                    <a:pt x="1191" y="2715"/>
                  </a:lnTo>
                  <a:lnTo>
                    <a:pt x="1286" y="2143"/>
                  </a:lnTo>
                  <a:cubicBezTo>
                    <a:pt x="1286" y="2096"/>
                    <a:pt x="1286" y="2048"/>
                    <a:pt x="1250" y="2012"/>
                  </a:cubicBezTo>
                  <a:cubicBezTo>
                    <a:pt x="1215" y="1989"/>
                    <a:pt x="1179" y="1965"/>
                    <a:pt x="1131" y="1965"/>
                  </a:cubicBezTo>
                  <a:lnTo>
                    <a:pt x="643" y="1965"/>
                  </a:lnTo>
                  <a:cubicBezTo>
                    <a:pt x="453" y="1965"/>
                    <a:pt x="298" y="1810"/>
                    <a:pt x="298" y="1619"/>
                  </a:cubicBezTo>
                  <a:lnTo>
                    <a:pt x="298" y="631"/>
                  </a:lnTo>
                  <a:cubicBezTo>
                    <a:pt x="298" y="441"/>
                    <a:pt x="453" y="286"/>
                    <a:pt x="643" y="286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lnTo>
                    <a:pt x="0" y="1619"/>
                  </a:lnTo>
                  <a:cubicBezTo>
                    <a:pt x="0" y="1977"/>
                    <a:pt x="286" y="2262"/>
                    <a:pt x="643" y="2262"/>
                  </a:cubicBezTo>
                  <a:lnTo>
                    <a:pt x="953" y="2262"/>
                  </a:lnTo>
                  <a:lnTo>
                    <a:pt x="893" y="2655"/>
                  </a:lnTo>
                  <a:cubicBezTo>
                    <a:pt x="881" y="2798"/>
                    <a:pt x="929" y="2917"/>
                    <a:pt x="1048" y="2989"/>
                  </a:cubicBezTo>
                  <a:cubicBezTo>
                    <a:pt x="1084" y="3012"/>
                    <a:pt x="1143" y="3036"/>
                    <a:pt x="1203" y="3036"/>
                  </a:cubicBezTo>
                  <a:cubicBezTo>
                    <a:pt x="1262" y="3036"/>
                    <a:pt x="1346" y="3012"/>
                    <a:pt x="1405" y="2977"/>
                  </a:cubicBezTo>
                  <a:lnTo>
                    <a:pt x="2334" y="2274"/>
                  </a:lnTo>
                  <a:lnTo>
                    <a:pt x="4584" y="2274"/>
                  </a:lnTo>
                  <a:cubicBezTo>
                    <a:pt x="4941" y="2274"/>
                    <a:pt x="5227" y="1989"/>
                    <a:pt x="5227" y="1631"/>
                  </a:cubicBezTo>
                  <a:lnTo>
                    <a:pt x="5227" y="655"/>
                  </a:lnTo>
                  <a:cubicBezTo>
                    <a:pt x="5215" y="274"/>
                    <a:pt x="4929" y="0"/>
                    <a:pt x="4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0" name="Google Shape;12730;p82"/>
            <p:cNvSpPr/>
            <p:nvPr/>
          </p:nvSpPr>
          <p:spPr>
            <a:xfrm>
              <a:off x="3020172" y="1720102"/>
              <a:ext cx="61432" cy="9517"/>
            </a:xfrm>
            <a:custGeom>
              <a:avLst/>
              <a:gdLst/>
              <a:ahLst/>
              <a:cxnLst/>
              <a:rect l="l" t="t" r="r" b="b"/>
              <a:pathLst>
                <a:path w="193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4" y="298"/>
                  </a:cubicBezTo>
                  <a:lnTo>
                    <a:pt x="1787" y="298"/>
                  </a:lnTo>
                  <a:cubicBezTo>
                    <a:pt x="1870" y="298"/>
                    <a:pt x="1930" y="227"/>
                    <a:pt x="1930" y="144"/>
                  </a:cubicBezTo>
                  <a:cubicBezTo>
                    <a:pt x="1930" y="60"/>
                    <a:pt x="1870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1" name="Google Shape;12731;p82"/>
            <p:cNvSpPr/>
            <p:nvPr/>
          </p:nvSpPr>
          <p:spPr>
            <a:xfrm>
              <a:off x="2988724" y="1720102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72" y="298"/>
                    <a:pt x="620" y="227"/>
                    <a:pt x="620" y="144"/>
                  </a:cubicBezTo>
                  <a:cubicBezTo>
                    <a:pt x="620" y="60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2" name="Google Shape;12732;p82"/>
            <p:cNvSpPr/>
            <p:nvPr/>
          </p:nvSpPr>
          <p:spPr>
            <a:xfrm>
              <a:off x="2957658" y="1699253"/>
              <a:ext cx="155776" cy="75087"/>
            </a:xfrm>
            <a:custGeom>
              <a:avLst/>
              <a:gdLst/>
              <a:ahLst/>
              <a:cxnLst/>
              <a:rect l="l" t="t" r="r" b="b"/>
              <a:pathLst>
                <a:path w="4894" h="2359" extrusionOk="0">
                  <a:moveTo>
                    <a:pt x="4239" y="299"/>
                  </a:moveTo>
                  <a:cubicBezTo>
                    <a:pt x="4429" y="299"/>
                    <a:pt x="4572" y="441"/>
                    <a:pt x="4572" y="644"/>
                  </a:cubicBezTo>
                  <a:lnTo>
                    <a:pt x="4572" y="965"/>
                  </a:lnTo>
                  <a:cubicBezTo>
                    <a:pt x="4572" y="1156"/>
                    <a:pt x="4429" y="1311"/>
                    <a:pt x="4239" y="1311"/>
                  </a:cubicBezTo>
                  <a:lnTo>
                    <a:pt x="3751" y="1311"/>
                  </a:lnTo>
                  <a:cubicBezTo>
                    <a:pt x="3703" y="1311"/>
                    <a:pt x="3655" y="1322"/>
                    <a:pt x="3632" y="1370"/>
                  </a:cubicBezTo>
                  <a:cubicBezTo>
                    <a:pt x="3596" y="1394"/>
                    <a:pt x="3584" y="1442"/>
                    <a:pt x="3596" y="1489"/>
                  </a:cubicBezTo>
                  <a:lnTo>
                    <a:pt x="3691" y="2061"/>
                  </a:lnTo>
                  <a:lnTo>
                    <a:pt x="3691" y="2084"/>
                  </a:lnTo>
                  <a:cubicBezTo>
                    <a:pt x="3691" y="2088"/>
                    <a:pt x="3689" y="2090"/>
                    <a:pt x="3685" y="2090"/>
                  </a:cubicBezTo>
                  <a:cubicBezTo>
                    <a:pt x="3678" y="2090"/>
                    <a:pt x="3667" y="2084"/>
                    <a:pt x="3667" y="2084"/>
                  </a:cubicBezTo>
                  <a:lnTo>
                    <a:pt x="2691" y="1334"/>
                  </a:lnTo>
                  <a:cubicBezTo>
                    <a:pt x="2655" y="1322"/>
                    <a:pt x="2632" y="1311"/>
                    <a:pt x="2596" y="1311"/>
                  </a:cubicBezTo>
                  <a:lnTo>
                    <a:pt x="631" y="1311"/>
                  </a:lnTo>
                  <a:cubicBezTo>
                    <a:pt x="441" y="1311"/>
                    <a:pt x="298" y="1156"/>
                    <a:pt x="298" y="965"/>
                  </a:cubicBezTo>
                  <a:lnTo>
                    <a:pt x="298" y="644"/>
                  </a:lnTo>
                  <a:cubicBezTo>
                    <a:pt x="298" y="441"/>
                    <a:pt x="441" y="299"/>
                    <a:pt x="631" y="299"/>
                  </a:cubicBezTo>
                  <a:close/>
                  <a:moveTo>
                    <a:pt x="631" y="1"/>
                  </a:moveTo>
                  <a:cubicBezTo>
                    <a:pt x="274" y="1"/>
                    <a:pt x="0" y="275"/>
                    <a:pt x="0" y="644"/>
                  </a:cubicBezTo>
                  <a:lnTo>
                    <a:pt x="0" y="965"/>
                  </a:lnTo>
                  <a:cubicBezTo>
                    <a:pt x="0" y="1322"/>
                    <a:pt x="274" y="1608"/>
                    <a:pt x="631" y="1608"/>
                  </a:cubicBezTo>
                  <a:lnTo>
                    <a:pt x="2548" y="1608"/>
                  </a:lnTo>
                  <a:lnTo>
                    <a:pt x="3489" y="2299"/>
                  </a:lnTo>
                  <a:cubicBezTo>
                    <a:pt x="3548" y="2346"/>
                    <a:pt x="3608" y="2358"/>
                    <a:pt x="3679" y="2358"/>
                  </a:cubicBezTo>
                  <a:cubicBezTo>
                    <a:pt x="3739" y="2358"/>
                    <a:pt x="3798" y="2346"/>
                    <a:pt x="3846" y="2323"/>
                  </a:cubicBezTo>
                  <a:cubicBezTo>
                    <a:pt x="3953" y="2239"/>
                    <a:pt x="4013" y="2120"/>
                    <a:pt x="4001" y="1989"/>
                  </a:cubicBezTo>
                  <a:lnTo>
                    <a:pt x="3941" y="1584"/>
                  </a:lnTo>
                  <a:lnTo>
                    <a:pt x="4251" y="1584"/>
                  </a:lnTo>
                  <a:cubicBezTo>
                    <a:pt x="4608" y="1584"/>
                    <a:pt x="4894" y="1311"/>
                    <a:pt x="4894" y="953"/>
                  </a:cubicBezTo>
                  <a:lnTo>
                    <a:pt x="4894" y="620"/>
                  </a:lnTo>
                  <a:cubicBezTo>
                    <a:pt x="4870" y="287"/>
                    <a:pt x="4596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3" name="Google Shape;12733;p82"/>
            <p:cNvSpPr/>
            <p:nvPr/>
          </p:nvSpPr>
          <p:spPr>
            <a:xfrm>
              <a:off x="2811367" y="1626108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6"/>
                  </a:cubicBezTo>
                  <a:cubicBezTo>
                    <a:pt x="0" y="227"/>
                    <a:pt x="84" y="299"/>
                    <a:pt x="155" y="299"/>
                  </a:cubicBezTo>
                  <a:lnTo>
                    <a:pt x="2120" y="299"/>
                  </a:lnTo>
                  <a:cubicBezTo>
                    <a:pt x="2215" y="299"/>
                    <a:pt x="2275" y="227"/>
                    <a:pt x="2275" y="156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4" name="Google Shape;12734;p82"/>
            <p:cNvSpPr/>
            <p:nvPr/>
          </p:nvSpPr>
          <p:spPr>
            <a:xfrm>
              <a:off x="2895112" y="1626108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6"/>
                  </a:cubicBezTo>
                  <a:cubicBezTo>
                    <a:pt x="1" y="227"/>
                    <a:pt x="72" y="299"/>
                    <a:pt x="144" y="299"/>
                  </a:cubicBezTo>
                  <a:lnTo>
                    <a:pt x="798" y="299"/>
                  </a:lnTo>
                  <a:cubicBezTo>
                    <a:pt x="894" y="299"/>
                    <a:pt x="953" y="227"/>
                    <a:pt x="953" y="156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5" name="Google Shape;12735;p82"/>
            <p:cNvSpPr/>
            <p:nvPr/>
          </p:nvSpPr>
          <p:spPr>
            <a:xfrm>
              <a:off x="2811367" y="1667805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27"/>
                    <a:pt x="2275" y="155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6" name="Google Shape;12736;p82"/>
            <p:cNvSpPr/>
            <p:nvPr/>
          </p:nvSpPr>
          <p:spPr>
            <a:xfrm>
              <a:off x="2895112" y="166780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798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7" name="Google Shape;12737;p82"/>
            <p:cNvSpPr/>
            <p:nvPr/>
          </p:nvSpPr>
          <p:spPr>
            <a:xfrm>
              <a:off x="2811367" y="1646957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cubicBezTo>
                    <a:pt x="0" y="239"/>
                    <a:pt x="84" y="298"/>
                    <a:pt x="155" y="298"/>
                  </a:cubicBezTo>
                  <a:lnTo>
                    <a:pt x="489" y="298"/>
                  </a:lnTo>
                  <a:cubicBezTo>
                    <a:pt x="572" y="298"/>
                    <a:pt x="631" y="227"/>
                    <a:pt x="631" y="156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8" name="Google Shape;12738;p82"/>
            <p:cNvSpPr/>
            <p:nvPr/>
          </p:nvSpPr>
          <p:spPr>
            <a:xfrm>
              <a:off x="2842815" y="1646957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5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8"/>
                    <a:pt x="155" y="298"/>
                  </a:cubicBezTo>
                  <a:lnTo>
                    <a:pt x="2441" y="298"/>
                  </a:lnTo>
                  <a:cubicBezTo>
                    <a:pt x="2537" y="298"/>
                    <a:pt x="2596" y="227"/>
                    <a:pt x="2596" y="156"/>
                  </a:cubicBezTo>
                  <a:cubicBezTo>
                    <a:pt x="2596" y="60"/>
                    <a:pt x="2525" y="1"/>
                    <a:pt x="2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9" name="Google Shape;12739;p82"/>
            <p:cNvSpPr/>
            <p:nvPr/>
          </p:nvSpPr>
          <p:spPr>
            <a:xfrm>
              <a:off x="2780301" y="1605291"/>
              <a:ext cx="176625" cy="117516"/>
            </a:xfrm>
            <a:custGeom>
              <a:avLst/>
              <a:gdLst/>
              <a:ahLst/>
              <a:cxnLst/>
              <a:rect l="l" t="t" r="r" b="b"/>
              <a:pathLst>
                <a:path w="5549" h="3692" extrusionOk="0">
                  <a:moveTo>
                    <a:pt x="4894" y="298"/>
                  </a:moveTo>
                  <a:cubicBezTo>
                    <a:pt x="5084" y="298"/>
                    <a:pt x="5239" y="453"/>
                    <a:pt x="5239" y="643"/>
                  </a:cubicBezTo>
                  <a:lnTo>
                    <a:pt x="5239" y="2274"/>
                  </a:lnTo>
                  <a:cubicBezTo>
                    <a:pt x="5239" y="2477"/>
                    <a:pt x="5084" y="2619"/>
                    <a:pt x="4894" y="2619"/>
                  </a:cubicBezTo>
                  <a:lnTo>
                    <a:pt x="2274" y="2619"/>
                  </a:lnTo>
                  <a:cubicBezTo>
                    <a:pt x="2250" y="2619"/>
                    <a:pt x="2215" y="2643"/>
                    <a:pt x="2191" y="2655"/>
                  </a:cubicBezTo>
                  <a:lnTo>
                    <a:pt x="1203" y="3393"/>
                  </a:lnTo>
                  <a:lnTo>
                    <a:pt x="1191" y="3393"/>
                  </a:lnTo>
                  <a:lnTo>
                    <a:pt x="1191" y="3381"/>
                  </a:lnTo>
                  <a:lnTo>
                    <a:pt x="1274" y="2798"/>
                  </a:lnTo>
                  <a:cubicBezTo>
                    <a:pt x="1274" y="2750"/>
                    <a:pt x="1274" y="2715"/>
                    <a:pt x="1250" y="2679"/>
                  </a:cubicBezTo>
                  <a:cubicBezTo>
                    <a:pt x="1215" y="2655"/>
                    <a:pt x="1179" y="2619"/>
                    <a:pt x="1131" y="2619"/>
                  </a:cubicBezTo>
                  <a:lnTo>
                    <a:pt x="643" y="2619"/>
                  </a:lnTo>
                  <a:cubicBezTo>
                    <a:pt x="453" y="2619"/>
                    <a:pt x="298" y="2477"/>
                    <a:pt x="298" y="2274"/>
                  </a:cubicBezTo>
                  <a:lnTo>
                    <a:pt x="298" y="643"/>
                  </a:lnTo>
                  <a:cubicBezTo>
                    <a:pt x="298" y="453"/>
                    <a:pt x="453" y="298"/>
                    <a:pt x="643" y="298"/>
                  </a:cubicBezTo>
                  <a:close/>
                  <a:moveTo>
                    <a:pt x="643" y="0"/>
                  </a:moveTo>
                  <a:cubicBezTo>
                    <a:pt x="286" y="0"/>
                    <a:pt x="0" y="286"/>
                    <a:pt x="0" y="643"/>
                  </a:cubicBezTo>
                  <a:lnTo>
                    <a:pt x="0" y="2286"/>
                  </a:lnTo>
                  <a:cubicBezTo>
                    <a:pt x="0" y="2643"/>
                    <a:pt x="286" y="2917"/>
                    <a:pt x="643" y="2917"/>
                  </a:cubicBezTo>
                  <a:lnTo>
                    <a:pt x="953" y="2917"/>
                  </a:lnTo>
                  <a:lnTo>
                    <a:pt x="893" y="3322"/>
                  </a:lnTo>
                  <a:cubicBezTo>
                    <a:pt x="881" y="3453"/>
                    <a:pt x="929" y="3572"/>
                    <a:pt x="1048" y="3655"/>
                  </a:cubicBezTo>
                  <a:cubicBezTo>
                    <a:pt x="1084" y="3679"/>
                    <a:pt x="1143" y="3691"/>
                    <a:pt x="1203" y="3691"/>
                  </a:cubicBezTo>
                  <a:cubicBezTo>
                    <a:pt x="1262" y="3691"/>
                    <a:pt x="1346" y="3679"/>
                    <a:pt x="1405" y="3632"/>
                  </a:cubicBezTo>
                  <a:lnTo>
                    <a:pt x="2334" y="2941"/>
                  </a:lnTo>
                  <a:lnTo>
                    <a:pt x="4906" y="2941"/>
                  </a:lnTo>
                  <a:cubicBezTo>
                    <a:pt x="5263" y="2941"/>
                    <a:pt x="5548" y="2655"/>
                    <a:pt x="5548" y="2298"/>
                  </a:cubicBezTo>
                  <a:lnTo>
                    <a:pt x="5548" y="655"/>
                  </a:lnTo>
                  <a:cubicBezTo>
                    <a:pt x="5537" y="286"/>
                    <a:pt x="5251" y="0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40" name="Google Shape;12740;p82"/>
          <p:cNvGrpSpPr/>
          <p:nvPr/>
        </p:nvGrpSpPr>
        <p:grpSpPr>
          <a:xfrm>
            <a:off x="4388065" y="2121713"/>
            <a:ext cx="282523" cy="452792"/>
            <a:chOff x="3316159" y="1515085"/>
            <a:chExt cx="211892" cy="339594"/>
          </a:xfrm>
          <a:solidFill>
            <a:schemeClr val="tx1"/>
          </a:solidFill>
        </p:grpSpPr>
        <p:sp>
          <p:nvSpPr>
            <p:cNvPr id="12741" name="Google Shape;12741;p82"/>
            <p:cNvSpPr/>
            <p:nvPr/>
          </p:nvSpPr>
          <p:spPr>
            <a:xfrm>
              <a:off x="3358621" y="1823199"/>
              <a:ext cx="15183" cy="9485"/>
            </a:xfrm>
            <a:custGeom>
              <a:avLst/>
              <a:gdLst/>
              <a:ahLst/>
              <a:cxnLst/>
              <a:rect l="l" t="t" r="r" b="b"/>
              <a:pathLst>
                <a:path w="477" h="298" extrusionOk="0">
                  <a:moveTo>
                    <a:pt x="155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8"/>
                    <a:pt x="83" y="298"/>
                    <a:pt x="155" y="298"/>
                  </a:cubicBezTo>
                  <a:lnTo>
                    <a:pt x="322" y="298"/>
                  </a:lnTo>
                  <a:cubicBezTo>
                    <a:pt x="405" y="298"/>
                    <a:pt x="464" y="226"/>
                    <a:pt x="464" y="155"/>
                  </a:cubicBezTo>
                  <a:cubicBezTo>
                    <a:pt x="476" y="84"/>
                    <a:pt x="405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42" name="Google Shape;12742;p82"/>
            <p:cNvSpPr/>
            <p:nvPr/>
          </p:nvSpPr>
          <p:spPr>
            <a:xfrm>
              <a:off x="3427946" y="1823199"/>
              <a:ext cx="15215" cy="9485"/>
            </a:xfrm>
            <a:custGeom>
              <a:avLst/>
              <a:gdLst/>
              <a:ahLst/>
              <a:cxnLst/>
              <a:rect l="l" t="t" r="r" b="b"/>
              <a:pathLst>
                <a:path w="478" h="298" extrusionOk="0">
                  <a:moveTo>
                    <a:pt x="144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310" y="298"/>
                  </a:lnTo>
                  <a:cubicBezTo>
                    <a:pt x="406" y="298"/>
                    <a:pt x="465" y="226"/>
                    <a:pt x="465" y="155"/>
                  </a:cubicBezTo>
                  <a:cubicBezTo>
                    <a:pt x="477" y="84"/>
                    <a:pt x="406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43" name="Google Shape;12743;p82"/>
            <p:cNvSpPr/>
            <p:nvPr/>
          </p:nvSpPr>
          <p:spPr>
            <a:xfrm>
              <a:off x="3385135" y="1823199"/>
              <a:ext cx="31480" cy="9485"/>
            </a:xfrm>
            <a:custGeom>
              <a:avLst/>
              <a:gdLst/>
              <a:ahLst/>
              <a:cxnLst/>
              <a:rect l="l" t="t" r="r" b="b"/>
              <a:pathLst>
                <a:path w="989" h="298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84" y="298"/>
                    <a:pt x="155" y="298"/>
                  </a:cubicBezTo>
                  <a:lnTo>
                    <a:pt x="822" y="298"/>
                  </a:lnTo>
                  <a:cubicBezTo>
                    <a:pt x="917" y="298"/>
                    <a:pt x="977" y="226"/>
                    <a:pt x="977" y="155"/>
                  </a:cubicBezTo>
                  <a:cubicBezTo>
                    <a:pt x="989" y="84"/>
                    <a:pt x="917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12744" name="Google Shape;12744;p82"/>
            <p:cNvGrpSpPr/>
            <p:nvPr/>
          </p:nvGrpSpPr>
          <p:grpSpPr>
            <a:xfrm>
              <a:off x="3316159" y="1515085"/>
              <a:ext cx="211892" cy="339594"/>
              <a:chOff x="3316159" y="1515085"/>
              <a:chExt cx="211892" cy="339594"/>
            </a:xfrm>
            <a:grpFill/>
          </p:grpSpPr>
          <p:sp>
            <p:nvSpPr>
              <p:cNvPr id="12745" name="Google Shape;12745;p82"/>
              <p:cNvSpPr/>
              <p:nvPr/>
            </p:nvSpPr>
            <p:spPr>
              <a:xfrm>
                <a:off x="3316159" y="1557514"/>
                <a:ext cx="169049" cy="297165"/>
              </a:xfrm>
              <a:custGeom>
                <a:avLst/>
                <a:gdLst/>
                <a:ahLst/>
                <a:cxnLst/>
                <a:rect l="l" t="t" r="r" b="b"/>
                <a:pathLst>
                  <a:path w="5311" h="9336" extrusionOk="0">
                    <a:moveTo>
                      <a:pt x="4656" y="310"/>
                    </a:moveTo>
                    <a:cubicBezTo>
                      <a:pt x="4846" y="310"/>
                      <a:pt x="5001" y="477"/>
                      <a:pt x="5001" y="668"/>
                    </a:cubicBezTo>
                    <a:lnTo>
                      <a:pt x="298" y="668"/>
                    </a:lnTo>
                    <a:lnTo>
                      <a:pt x="298" y="656"/>
                    </a:lnTo>
                    <a:cubicBezTo>
                      <a:pt x="298" y="465"/>
                      <a:pt x="441" y="310"/>
                      <a:pt x="632" y="310"/>
                    </a:cubicBezTo>
                    <a:close/>
                    <a:moveTo>
                      <a:pt x="5001" y="989"/>
                    </a:moveTo>
                    <a:lnTo>
                      <a:pt x="5001" y="7680"/>
                    </a:lnTo>
                    <a:lnTo>
                      <a:pt x="298" y="7680"/>
                    </a:lnTo>
                    <a:lnTo>
                      <a:pt x="298" y="989"/>
                    </a:lnTo>
                    <a:close/>
                    <a:moveTo>
                      <a:pt x="5013" y="7990"/>
                    </a:moveTo>
                    <a:lnTo>
                      <a:pt x="5013" y="8681"/>
                    </a:lnTo>
                    <a:lnTo>
                      <a:pt x="5001" y="8681"/>
                    </a:lnTo>
                    <a:cubicBezTo>
                      <a:pt x="5001" y="8871"/>
                      <a:pt x="4846" y="9026"/>
                      <a:pt x="4656" y="9026"/>
                    </a:cubicBezTo>
                    <a:lnTo>
                      <a:pt x="655" y="9026"/>
                    </a:lnTo>
                    <a:cubicBezTo>
                      <a:pt x="465" y="9026"/>
                      <a:pt x="310" y="8871"/>
                      <a:pt x="310" y="8681"/>
                    </a:cubicBezTo>
                    <a:lnTo>
                      <a:pt x="310" y="7990"/>
                    </a:lnTo>
                    <a:close/>
                    <a:moveTo>
                      <a:pt x="655" y="1"/>
                    </a:moveTo>
                    <a:cubicBezTo>
                      <a:pt x="298" y="1"/>
                      <a:pt x="1" y="299"/>
                      <a:pt x="1" y="656"/>
                    </a:cubicBezTo>
                    <a:lnTo>
                      <a:pt x="1" y="8681"/>
                    </a:lnTo>
                    <a:cubicBezTo>
                      <a:pt x="1" y="9038"/>
                      <a:pt x="298" y="9335"/>
                      <a:pt x="655" y="9335"/>
                    </a:cubicBezTo>
                    <a:lnTo>
                      <a:pt x="4656" y="9335"/>
                    </a:lnTo>
                    <a:cubicBezTo>
                      <a:pt x="5013" y="9335"/>
                      <a:pt x="5311" y="9038"/>
                      <a:pt x="5311" y="8681"/>
                    </a:cubicBezTo>
                    <a:lnTo>
                      <a:pt x="5311" y="656"/>
                    </a:lnTo>
                    <a:cubicBezTo>
                      <a:pt x="5311" y="299"/>
                      <a:pt x="5025" y="1"/>
                      <a:pt x="46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46" name="Google Shape;12746;p82"/>
              <p:cNvSpPr/>
              <p:nvPr/>
            </p:nvSpPr>
            <p:spPr>
              <a:xfrm>
                <a:off x="3337772" y="1610161"/>
                <a:ext cx="132667" cy="127415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4003" extrusionOk="0">
                    <a:moveTo>
                      <a:pt x="2131" y="1014"/>
                    </a:moveTo>
                    <a:cubicBezTo>
                      <a:pt x="2322" y="1014"/>
                      <a:pt x="2477" y="1157"/>
                      <a:pt x="2477" y="1359"/>
                    </a:cubicBezTo>
                    <a:lnTo>
                      <a:pt x="2477" y="1681"/>
                    </a:lnTo>
                    <a:cubicBezTo>
                      <a:pt x="2477" y="1966"/>
                      <a:pt x="2251" y="2181"/>
                      <a:pt x="1965" y="2181"/>
                    </a:cubicBezTo>
                    <a:cubicBezTo>
                      <a:pt x="1958" y="2181"/>
                      <a:pt x="1952" y="2181"/>
                      <a:pt x="1945" y="2181"/>
                    </a:cubicBezTo>
                    <a:cubicBezTo>
                      <a:pt x="1691" y="2181"/>
                      <a:pt x="1465" y="1959"/>
                      <a:pt x="1465" y="1681"/>
                    </a:cubicBezTo>
                    <a:lnTo>
                      <a:pt x="1465" y="1359"/>
                    </a:lnTo>
                    <a:cubicBezTo>
                      <a:pt x="1465" y="1157"/>
                      <a:pt x="1608" y="1014"/>
                      <a:pt x="1810" y="1014"/>
                    </a:cubicBezTo>
                    <a:close/>
                    <a:moveTo>
                      <a:pt x="2143" y="2478"/>
                    </a:moveTo>
                    <a:lnTo>
                      <a:pt x="2143" y="2574"/>
                    </a:lnTo>
                    <a:cubicBezTo>
                      <a:pt x="2167" y="2633"/>
                      <a:pt x="2179" y="2693"/>
                      <a:pt x="2191" y="2740"/>
                    </a:cubicBezTo>
                    <a:lnTo>
                      <a:pt x="1989" y="2943"/>
                    </a:lnTo>
                    <a:lnTo>
                      <a:pt x="1953" y="2943"/>
                    </a:lnTo>
                    <a:lnTo>
                      <a:pt x="1750" y="2740"/>
                    </a:lnTo>
                    <a:cubicBezTo>
                      <a:pt x="1774" y="2693"/>
                      <a:pt x="1786" y="2633"/>
                      <a:pt x="1786" y="2574"/>
                    </a:cubicBezTo>
                    <a:lnTo>
                      <a:pt x="1786" y="2478"/>
                    </a:lnTo>
                    <a:cubicBezTo>
                      <a:pt x="1846" y="2502"/>
                      <a:pt x="1905" y="2502"/>
                      <a:pt x="1965" y="2502"/>
                    </a:cubicBezTo>
                    <a:cubicBezTo>
                      <a:pt x="2024" y="2502"/>
                      <a:pt x="2084" y="2502"/>
                      <a:pt x="2143" y="2478"/>
                    </a:cubicBezTo>
                    <a:close/>
                    <a:moveTo>
                      <a:pt x="2441" y="2931"/>
                    </a:moveTo>
                    <a:lnTo>
                      <a:pt x="2715" y="3062"/>
                    </a:lnTo>
                    <a:cubicBezTo>
                      <a:pt x="2774" y="3098"/>
                      <a:pt x="2822" y="3157"/>
                      <a:pt x="2822" y="3228"/>
                    </a:cubicBezTo>
                    <a:lnTo>
                      <a:pt x="2822" y="3467"/>
                    </a:lnTo>
                    <a:cubicBezTo>
                      <a:pt x="2560" y="3609"/>
                      <a:pt x="2262" y="3693"/>
                      <a:pt x="1965" y="3693"/>
                    </a:cubicBezTo>
                    <a:cubicBezTo>
                      <a:pt x="1667" y="3693"/>
                      <a:pt x="1369" y="3609"/>
                      <a:pt x="1119" y="3467"/>
                    </a:cubicBezTo>
                    <a:lnTo>
                      <a:pt x="1119" y="3228"/>
                    </a:lnTo>
                    <a:cubicBezTo>
                      <a:pt x="1119" y="3157"/>
                      <a:pt x="1167" y="3098"/>
                      <a:pt x="1227" y="3062"/>
                    </a:cubicBezTo>
                    <a:lnTo>
                      <a:pt x="1489" y="2931"/>
                    </a:lnTo>
                    <a:lnTo>
                      <a:pt x="1750" y="3181"/>
                    </a:lnTo>
                    <a:cubicBezTo>
                      <a:pt x="1810" y="3240"/>
                      <a:pt x="1893" y="3276"/>
                      <a:pt x="1965" y="3276"/>
                    </a:cubicBezTo>
                    <a:cubicBezTo>
                      <a:pt x="2048" y="3276"/>
                      <a:pt x="2131" y="3240"/>
                      <a:pt x="2191" y="3181"/>
                    </a:cubicBezTo>
                    <a:lnTo>
                      <a:pt x="2441" y="2931"/>
                    </a:lnTo>
                    <a:close/>
                    <a:moveTo>
                      <a:pt x="2009" y="0"/>
                    </a:moveTo>
                    <a:cubicBezTo>
                      <a:pt x="1492" y="0"/>
                      <a:pt x="976" y="204"/>
                      <a:pt x="584" y="597"/>
                    </a:cubicBezTo>
                    <a:cubicBezTo>
                      <a:pt x="215" y="966"/>
                      <a:pt x="0" y="1466"/>
                      <a:pt x="0" y="2002"/>
                    </a:cubicBezTo>
                    <a:cubicBezTo>
                      <a:pt x="0" y="2550"/>
                      <a:pt x="215" y="3038"/>
                      <a:pt x="584" y="3419"/>
                    </a:cubicBezTo>
                    <a:cubicBezTo>
                      <a:pt x="977" y="3812"/>
                      <a:pt x="1477" y="4002"/>
                      <a:pt x="2000" y="4002"/>
                    </a:cubicBezTo>
                    <a:cubicBezTo>
                      <a:pt x="2501" y="4002"/>
                      <a:pt x="3024" y="3812"/>
                      <a:pt x="3417" y="3419"/>
                    </a:cubicBezTo>
                    <a:cubicBezTo>
                      <a:pt x="4072" y="2740"/>
                      <a:pt x="4167" y="1681"/>
                      <a:pt x="3620" y="883"/>
                    </a:cubicBezTo>
                    <a:cubicBezTo>
                      <a:pt x="3590" y="832"/>
                      <a:pt x="3543" y="807"/>
                      <a:pt x="3492" y="807"/>
                    </a:cubicBezTo>
                    <a:cubicBezTo>
                      <a:pt x="3459" y="807"/>
                      <a:pt x="3426" y="817"/>
                      <a:pt x="3394" y="835"/>
                    </a:cubicBezTo>
                    <a:cubicBezTo>
                      <a:pt x="3322" y="883"/>
                      <a:pt x="3310" y="978"/>
                      <a:pt x="3358" y="1062"/>
                    </a:cubicBezTo>
                    <a:cubicBezTo>
                      <a:pt x="3810" y="1728"/>
                      <a:pt x="3727" y="2621"/>
                      <a:pt x="3155" y="3193"/>
                    </a:cubicBezTo>
                    <a:lnTo>
                      <a:pt x="3132" y="3228"/>
                    </a:lnTo>
                    <a:lnTo>
                      <a:pt x="3132" y="3217"/>
                    </a:lnTo>
                    <a:cubicBezTo>
                      <a:pt x="3132" y="3014"/>
                      <a:pt x="3024" y="2859"/>
                      <a:pt x="2858" y="2776"/>
                    </a:cubicBezTo>
                    <a:lnTo>
                      <a:pt x="2477" y="2586"/>
                    </a:lnTo>
                    <a:lnTo>
                      <a:pt x="2477" y="2574"/>
                    </a:lnTo>
                    <a:lnTo>
                      <a:pt x="2477" y="2336"/>
                    </a:lnTo>
                    <a:cubicBezTo>
                      <a:pt x="2679" y="2181"/>
                      <a:pt x="2798" y="1943"/>
                      <a:pt x="2798" y="1681"/>
                    </a:cubicBezTo>
                    <a:lnTo>
                      <a:pt x="2798" y="1347"/>
                    </a:lnTo>
                    <a:cubicBezTo>
                      <a:pt x="2798" y="990"/>
                      <a:pt x="2501" y="692"/>
                      <a:pt x="2143" y="692"/>
                    </a:cubicBezTo>
                    <a:lnTo>
                      <a:pt x="1822" y="692"/>
                    </a:lnTo>
                    <a:cubicBezTo>
                      <a:pt x="1465" y="692"/>
                      <a:pt x="1167" y="990"/>
                      <a:pt x="1167" y="1347"/>
                    </a:cubicBezTo>
                    <a:lnTo>
                      <a:pt x="1167" y="1681"/>
                    </a:lnTo>
                    <a:cubicBezTo>
                      <a:pt x="1167" y="1943"/>
                      <a:pt x="1298" y="2181"/>
                      <a:pt x="1489" y="2336"/>
                    </a:cubicBezTo>
                    <a:lnTo>
                      <a:pt x="1489" y="2574"/>
                    </a:lnTo>
                    <a:lnTo>
                      <a:pt x="1489" y="2586"/>
                    </a:lnTo>
                    <a:lnTo>
                      <a:pt x="1108" y="2776"/>
                    </a:lnTo>
                    <a:cubicBezTo>
                      <a:pt x="941" y="2871"/>
                      <a:pt x="834" y="3038"/>
                      <a:pt x="834" y="3217"/>
                    </a:cubicBezTo>
                    <a:lnTo>
                      <a:pt x="834" y="3228"/>
                    </a:lnTo>
                    <a:lnTo>
                      <a:pt x="810" y="3193"/>
                    </a:lnTo>
                    <a:cubicBezTo>
                      <a:pt x="500" y="2883"/>
                      <a:pt x="322" y="2455"/>
                      <a:pt x="322" y="2002"/>
                    </a:cubicBezTo>
                    <a:cubicBezTo>
                      <a:pt x="322" y="1562"/>
                      <a:pt x="500" y="1133"/>
                      <a:pt x="810" y="812"/>
                    </a:cubicBezTo>
                    <a:cubicBezTo>
                      <a:pt x="1139" y="489"/>
                      <a:pt x="1566" y="326"/>
                      <a:pt x="1996" y="326"/>
                    </a:cubicBezTo>
                    <a:cubicBezTo>
                      <a:pt x="2328" y="326"/>
                      <a:pt x="2662" y="424"/>
                      <a:pt x="2953" y="621"/>
                    </a:cubicBezTo>
                    <a:cubicBezTo>
                      <a:pt x="2980" y="639"/>
                      <a:pt x="3012" y="649"/>
                      <a:pt x="3043" y="649"/>
                    </a:cubicBezTo>
                    <a:cubicBezTo>
                      <a:pt x="3092" y="649"/>
                      <a:pt x="3143" y="625"/>
                      <a:pt x="3179" y="573"/>
                    </a:cubicBezTo>
                    <a:cubicBezTo>
                      <a:pt x="3215" y="502"/>
                      <a:pt x="3203" y="419"/>
                      <a:pt x="3132" y="359"/>
                    </a:cubicBezTo>
                    <a:cubicBezTo>
                      <a:pt x="2793" y="118"/>
                      <a:pt x="2401" y="0"/>
                      <a:pt x="200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47" name="Google Shape;12747;p82"/>
              <p:cNvSpPr/>
              <p:nvPr/>
            </p:nvSpPr>
            <p:spPr>
              <a:xfrm>
                <a:off x="3343056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6" y="0"/>
                    </a:moveTo>
                    <a:cubicBezTo>
                      <a:pt x="299" y="0"/>
                      <a:pt x="1" y="298"/>
                      <a:pt x="1" y="655"/>
                    </a:cubicBezTo>
                    <a:cubicBezTo>
                      <a:pt x="1" y="1013"/>
                      <a:pt x="299" y="1310"/>
                      <a:pt x="656" y="1310"/>
                    </a:cubicBezTo>
                    <a:cubicBezTo>
                      <a:pt x="1013" y="1310"/>
                      <a:pt x="1311" y="1013"/>
                      <a:pt x="1311" y="655"/>
                    </a:cubicBezTo>
                    <a:cubicBezTo>
                      <a:pt x="1299" y="560"/>
                      <a:pt x="1227" y="501"/>
                      <a:pt x="1144" y="501"/>
                    </a:cubicBezTo>
                    <a:cubicBezTo>
                      <a:pt x="1061" y="501"/>
                      <a:pt x="1001" y="572"/>
                      <a:pt x="1001" y="643"/>
                    </a:cubicBezTo>
                    <a:cubicBezTo>
                      <a:pt x="1001" y="834"/>
                      <a:pt x="846" y="989"/>
                      <a:pt x="656" y="989"/>
                    </a:cubicBezTo>
                    <a:cubicBezTo>
                      <a:pt x="465" y="989"/>
                      <a:pt x="310" y="834"/>
                      <a:pt x="310" y="643"/>
                    </a:cubicBezTo>
                    <a:cubicBezTo>
                      <a:pt x="310" y="453"/>
                      <a:pt x="465" y="298"/>
                      <a:pt x="656" y="298"/>
                    </a:cubicBezTo>
                    <a:cubicBezTo>
                      <a:pt x="751" y="298"/>
                      <a:pt x="811" y="227"/>
                      <a:pt x="811" y="155"/>
                    </a:cubicBezTo>
                    <a:cubicBezTo>
                      <a:pt x="811" y="84"/>
                      <a:pt x="727" y="0"/>
                      <a:pt x="6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48" name="Google Shape;12748;p82"/>
              <p:cNvSpPr/>
              <p:nvPr/>
            </p:nvSpPr>
            <p:spPr>
              <a:xfrm>
                <a:off x="3417347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5" y="0"/>
                    </a:moveTo>
                    <a:cubicBezTo>
                      <a:pt x="298" y="0"/>
                      <a:pt x="1" y="298"/>
                      <a:pt x="1" y="655"/>
                    </a:cubicBezTo>
                    <a:cubicBezTo>
                      <a:pt x="1" y="1013"/>
                      <a:pt x="298" y="1310"/>
                      <a:pt x="655" y="1310"/>
                    </a:cubicBezTo>
                    <a:cubicBezTo>
                      <a:pt x="1013" y="1310"/>
                      <a:pt x="1310" y="1013"/>
                      <a:pt x="1310" y="655"/>
                    </a:cubicBezTo>
                    <a:cubicBezTo>
                      <a:pt x="1298" y="560"/>
                      <a:pt x="1239" y="501"/>
                      <a:pt x="1155" y="501"/>
                    </a:cubicBezTo>
                    <a:cubicBezTo>
                      <a:pt x="1060" y="501"/>
                      <a:pt x="1001" y="572"/>
                      <a:pt x="1001" y="643"/>
                    </a:cubicBezTo>
                    <a:cubicBezTo>
                      <a:pt x="1001" y="834"/>
                      <a:pt x="858" y="989"/>
                      <a:pt x="655" y="989"/>
                    </a:cubicBezTo>
                    <a:cubicBezTo>
                      <a:pt x="465" y="989"/>
                      <a:pt x="322" y="834"/>
                      <a:pt x="322" y="643"/>
                    </a:cubicBezTo>
                    <a:cubicBezTo>
                      <a:pt x="322" y="453"/>
                      <a:pt x="465" y="298"/>
                      <a:pt x="655" y="298"/>
                    </a:cubicBezTo>
                    <a:cubicBezTo>
                      <a:pt x="751" y="298"/>
                      <a:pt x="810" y="227"/>
                      <a:pt x="810" y="155"/>
                    </a:cubicBezTo>
                    <a:cubicBezTo>
                      <a:pt x="810" y="84"/>
                      <a:pt x="739" y="0"/>
                      <a:pt x="6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49" name="Google Shape;12749;p82"/>
              <p:cNvSpPr/>
              <p:nvPr/>
            </p:nvSpPr>
            <p:spPr>
              <a:xfrm>
                <a:off x="3464710" y="1536315"/>
                <a:ext cx="41729" cy="4131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8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8"/>
                      <a:pt x="84" y="298"/>
                      <a:pt x="156" y="298"/>
                    </a:cubicBezTo>
                    <a:cubicBezTo>
                      <a:pt x="620" y="298"/>
                      <a:pt x="1001" y="667"/>
                      <a:pt x="1001" y="1143"/>
                    </a:cubicBezTo>
                    <a:cubicBezTo>
                      <a:pt x="1001" y="1238"/>
                      <a:pt x="1072" y="1298"/>
                      <a:pt x="1156" y="1298"/>
                    </a:cubicBezTo>
                    <a:cubicBezTo>
                      <a:pt x="1239" y="1298"/>
                      <a:pt x="1299" y="1215"/>
                      <a:pt x="1299" y="1143"/>
                    </a:cubicBezTo>
                    <a:cubicBezTo>
                      <a:pt x="1311" y="524"/>
                      <a:pt x="799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50" name="Google Shape;12750;p82"/>
              <p:cNvSpPr/>
              <p:nvPr/>
            </p:nvSpPr>
            <p:spPr>
              <a:xfrm>
                <a:off x="3464710" y="1515085"/>
                <a:ext cx="63342" cy="62546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965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9"/>
                      <a:pt x="84" y="298"/>
                      <a:pt x="156" y="298"/>
                    </a:cubicBezTo>
                    <a:cubicBezTo>
                      <a:pt x="989" y="298"/>
                      <a:pt x="1668" y="977"/>
                      <a:pt x="1668" y="1810"/>
                    </a:cubicBezTo>
                    <a:cubicBezTo>
                      <a:pt x="1668" y="1905"/>
                      <a:pt x="1751" y="1965"/>
                      <a:pt x="1822" y="1965"/>
                    </a:cubicBezTo>
                    <a:cubicBezTo>
                      <a:pt x="1894" y="1965"/>
                      <a:pt x="1965" y="1882"/>
                      <a:pt x="1965" y="1810"/>
                    </a:cubicBezTo>
                    <a:cubicBezTo>
                      <a:pt x="1989" y="810"/>
                      <a:pt x="1168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51" name="Google Shape;12751;p82"/>
          <p:cNvGrpSpPr/>
          <p:nvPr/>
        </p:nvGrpSpPr>
        <p:grpSpPr>
          <a:xfrm>
            <a:off x="4921665" y="2161140"/>
            <a:ext cx="482628" cy="419944"/>
            <a:chOff x="3716358" y="1544655"/>
            <a:chExt cx="361971" cy="314958"/>
          </a:xfrm>
          <a:solidFill>
            <a:schemeClr val="tx1"/>
          </a:solidFill>
        </p:grpSpPr>
        <p:sp>
          <p:nvSpPr>
            <p:cNvPr id="12752" name="Google Shape;12752;p82"/>
            <p:cNvSpPr/>
            <p:nvPr/>
          </p:nvSpPr>
          <p:spPr>
            <a:xfrm>
              <a:off x="3767509" y="1646957"/>
              <a:ext cx="231213" cy="10663"/>
            </a:xfrm>
            <a:custGeom>
              <a:avLst/>
              <a:gdLst/>
              <a:ahLst/>
              <a:cxnLst/>
              <a:rect l="l" t="t" r="r" b="b"/>
              <a:pathLst>
                <a:path w="7264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7097" y="334"/>
                  </a:lnTo>
                  <a:cubicBezTo>
                    <a:pt x="7192" y="334"/>
                    <a:pt x="7264" y="263"/>
                    <a:pt x="7264" y="167"/>
                  </a:cubicBezTo>
                  <a:cubicBezTo>
                    <a:pt x="7264" y="72"/>
                    <a:pt x="7192" y="1"/>
                    <a:pt x="7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3" name="Google Shape;12753;p82"/>
            <p:cNvSpPr/>
            <p:nvPr/>
          </p:nvSpPr>
          <p:spPr>
            <a:xfrm>
              <a:off x="3767509" y="1618532"/>
              <a:ext cx="152020" cy="10663"/>
            </a:xfrm>
            <a:custGeom>
              <a:avLst/>
              <a:gdLst/>
              <a:ahLst/>
              <a:cxnLst/>
              <a:rect l="l" t="t" r="r" b="b"/>
              <a:pathLst>
                <a:path w="477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4621" y="334"/>
                  </a:lnTo>
                  <a:cubicBezTo>
                    <a:pt x="4704" y="334"/>
                    <a:pt x="4775" y="263"/>
                    <a:pt x="4775" y="168"/>
                  </a:cubicBezTo>
                  <a:cubicBezTo>
                    <a:pt x="4775" y="72"/>
                    <a:pt x="4704" y="1"/>
                    <a:pt x="4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4" name="Google Shape;12754;p82"/>
            <p:cNvSpPr/>
            <p:nvPr/>
          </p:nvSpPr>
          <p:spPr>
            <a:xfrm>
              <a:off x="3931624" y="1618532"/>
              <a:ext cx="67098" cy="10663"/>
            </a:xfrm>
            <a:custGeom>
              <a:avLst/>
              <a:gdLst/>
              <a:ahLst/>
              <a:cxnLst/>
              <a:rect l="l" t="t" r="r" b="b"/>
              <a:pathLst>
                <a:path w="2108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941" y="334"/>
                  </a:lnTo>
                  <a:cubicBezTo>
                    <a:pt x="2036" y="334"/>
                    <a:pt x="2108" y="263"/>
                    <a:pt x="2108" y="168"/>
                  </a:cubicBezTo>
                  <a:cubicBezTo>
                    <a:pt x="2108" y="72"/>
                    <a:pt x="2036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5" name="Google Shape;12755;p82"/>
            <p:cNvSpPr/>
            <p:nvPr/>
          </p:nvSpPr>
          <p:spPr>
            <a:xfrm>
              <a:off x="3767509" y="1590108"/>
              <a:ext cx="39087" cy="10663"/>
            </a:xfrm>
            <a:custGeom>
              <a:avLst/>
              <a:gdLst/>
              <a:ahLst/>
              <a:cxnLst/>
              <a:rect l="l" t="t" r="r" b="b"/>
              <a:pathLst>
                <a:path w="122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1061" y="334"/>
                  </a:lnTo>
                  <a:cubicBezTo>
                    <a:pt x="1144" y="334"/>
                    <a:pt x="1227" y="263"/>
                    <a:pt x="1227" y="168"/>
                  </a:cubicBezTo>
                  <a:cubicBezTo>
                    <a:pt x="1227" y="72"/>
                    <a:pt x="1144" y="1"/>
                    <a:pt x="1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6" name="Google Shape;12756;p82"/>
            <p:cNvSpPr/>
            <p:nvPr/>
          </p:nvSpPr>
          <p:spPr>
            <a:xfrm>
              <a:off x="3818309" y="1590108"/>
              <a:ext cx="180412" cy="10663"/>
            </a:xfrm>
            <a:custGeom>
              <a:avLst/>
              <a:gdLst/>
              <a:ahLst/>
              <a:cxnLst/>
              <a:rect l="l" t="t" r="r" b="b"/>
              <a:pathLst>
                <a:path w="5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501" y="334"/>
                  </a:lnTo>
                  <a:cubicBezTo>
                    <a:pt x="5596" y="334"/>
                    <a:pt x="5668" y="263"/>
                    <a:pt x="5668" y="168"/>
                  </a:cubicBezTo>
                  <a:cubicBezTo>
                    <a:pt x="5668" y="72"/>
                    <a:pt x="5596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12757" name="Google Shape;12757;p82"/>
            <p:cNvGrpSpPr/>
            <p:nvPr/>
          </p:nvGrpSpPr>
          <p:grpSpPr>
            <a:xfrm>
              <a:off x="3716358" y="1544655"/>
              <a:ext cx="361971" cy="314958"/>
              <a:chOff x="3716358" y="1544655"/>
              <a:chExt cx="361971" cy="314958"/>
            </a:xfrm>
            <a:grpFill/>
          </p:grpSpPr>
          <p:sp>
            <p:nvSpPr>
              <p:cNvPr id="12758" name="Google Shape;12758;p82"/>
              <p:cNvSpPr/>
              <p:nvPr/>
            </p:nvSpPr>
            <p:spPr>
              <a:xfrm>
                <a:off x="3767509" y="1675381"/>
                <a:ext cx="84540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63"/>
                      <a:pt x="72" y="334"/>
                      <a:pt x="168" y="334"/>
                    </a:cubicBezTo>
                    <a:lnTo>
                      <a:pt x="2477" y="334"/>
                    </a:lnTo>
                    <a:cubicBezTo>
                      <a:pt x="2561" y="334"/>
                      <a:pt x="2632" y="263"/>
                      <a:pt x="2632" y="167"/>
                    </a:cubicBezTo>
                    <a:cubicBezTo>
                      <a:pt x="2656" y="72"/>
                      <a:pt x="2573" y="1"/>
                      <a:pt x="24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59" name="Google Shape;12759;p82"/>
              <p:cNvSpPr/>
              <p:nvPr/>
            </p:nvSpPr>
            <p:spPr>
              <a:xfrm>
                <a:off x="3875158" y="1675381"/>
                <a:ext cx="123564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35" extrusionOk="0">
                    <a:moveTo>
                      <a:pt x="167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715" y="334"/>
                    </a:lnTo>
                    <a:cubicBezTo>
                      <a:pt x="3810" y="334"/>
                      <a:pt x="3882" y="263"/>
                      <a:pt x="3882" y="167"/>
                    </a:cubicBezTo>
                    <a:cubicBezTo>
                      <a:pt x="3882" y="72"/>
                      <a:pt x="3810" y="1"/>
                      <a:pt x="371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60" name="Google Shape;12760;p82"/>
              <p:cNvSpPr/>
              <p:nvPr/>
            </p:nvSpPr>
            <p:spPr>
              <a:xfrm>
                <a:off x="3767509" y="1703423"/>
                <a:ext cx="174747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5335" y="334"/>
                    </a:lnTo>
                    <a:cubicBezTo>
                      <a:pt x="5418" y="334"/>
                      <a:pt x="5490" y="251"/>
                      <a:pt x="5490" y="168"/>
                    </a:cubicBezTo>
                    <a:cubicBezTo>
                      <a:pt x="5490" y="72"/>
                      <a:pt x="5418" y="1"/>
                      <a:pt x="533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61" name="Google Shape;12761;p82"/>
              <p:cNvSpPr/>
              <p:nvPr/>
            </p:nvSpPr>
            <p:spPr>
              <a:xfrm>
                <a:off x="3954351" y="1703423"/>
                <a:ext cx="44371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335" extrusionOk="0">
                    <a:moveTo>
                      <a:pt x="155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55" y="334"/>
                    </a:cubicBezTo>
                    <a:lnTo>
                      <a:pt x="1227" y="334"/>
                    </a:lnTo>
                    <a:cubicBezTo>
                      <a:pt x="1322" y="334"/>
                      <a:pt x="1394" y="251"/>
                      <a:pt x="1394" y="168"/>
                    </a:cubicBezTo>
                    <a:cubicBezTo>
                      <a:pt x="1394" y="72"/>
                      <a:pt x="1322" y="1"/>
                      <a:pt x="122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62" name="Google Shape;12762;p82"/>
              <p:cNvSpPr/>
              <p:nvPr/>
            </p:nvSpPr>
            <p:spPr>
              <a:xfrm>
                <a:off x="3716358" y="1544655"/>
                <a:ext cx="361971" cy="314958"/>
              </a:xfrm>
              <a:custGeom>
                <a:avLst/>
                <a:gdLst/>
                <a:ahLst/>
                <a:cxnLst/>
                <a:rect l="l" t="t" r="r" b="b"/>
                <a:pathLst>
                  <a:path w="11372" h="9895" extrusionOk="0">
                    <a:moveTo>
                      <a:pt x="3513" y="6751"/>
                    </a:moveTo>
                    <a:lnTo>
                      <a:pt x="3346" y="7477"/>
                    </a:lnTo>
                    <a:lnTo>
                      <a:pt x="1953" y="7477"/>
                    </a:lnTo>
                    <a:lnTo>
                      <a:pt x="1953" y="7489"/>
                    </a:lnTo>
                    <a:cubicBezTo>
                      <a:pt x="1656" y="7489"/>
                      <a:pt x="1394" y="7251"/>
                      <a:pt x="1394" y="6941"/>
                    </a:cubicBezTo>
                    <a:lnTo>
                      <a:pt x="1394" y="6751"/>
                    </a:lnTo>
                    <a:close/>
                    <a:moveTo>
                      <a:pt x="9430" y="333"/>
                    </a:moveTo>
                    <a:cubicBezTo>
                      <a:pt x="9728" y="333"/>
                      <a:pt x="9990" y="572"/>
                      <a:pt x="9990" y="881"/>
                    </a:cubicBezTo>
                    <a:lnTo>
                      <a:pt x="9990" y="5870"/>
                    </a:lnTo>
                    <a:cubicBezTo>
                      <a:pt x="9990" y="6168"/>
                      <a:pt x="9752" y="6418"/>
                      <a:pt x="9430" y="6418"/>
                    </a:cubicBezTo>
                    <a:lnTo>
                      <a:pt x="6597" y="6418"/>
                    </a:lnTo>
                    <a:cubicBezTo>
                      <a:pt x="6561" y="6418"/>
                      <a:pt x="6537" y="6429"/>
                      <a:pt x="6501" y="6441"/>
                    </a:cubicBezTo>
                    <a:lnTo>
                      <a:pt x="3489" y="8501"/>
                    </a:lnTo>
                    <a:cubicBezTo>
                      <a:pt x="3465" y="8501"/>
                      <a:pt x="3465" y="8489"/>
                      <a:pt x="3465" y="8489"/>
                    </a:cubicBezTo>
                    <a:lnTo>
                      <a:pt x="3906" y="6608"/>
                    </a:lnTo>
                    <a:cubicBezTo>
                      <a:pt x="3918" y="6560"/>
                      <a:pt x="3906" y="6501"/>
                      <a:pt x="3870" y="6477"/>
                    </a:cubicBezTo>
                    <a:cubicBezTo>
                      <a:pt x="3834" y="6429"/>
                      <a:pt x="3799" y="6418"/>
                      <a:pt x="3739" y="6418"/>
                    </a:cubicBezTo>
                    <a:lnTo>
                      <a:pt x="894" y="6418"/>
                    </a:lnTo>
                    <a:cubicBezTo>
                      <a:pt x="596" y="6418"/>
                      <a:pt x="346" y="6179"/>
                      <a:pt x="346" y="5870"/>
                    </a:cubicBezTo>
                    <a:lnTo>
                      <a:pt x="346" y="881"/>
                    </a:lnTo>
                    <a:cubicBezTo>
                      <a:pt x="346" y="584"/>
                      <a:pt x="584" y="333"/>
                      <a:pt x="894" y="333"/>
                    </a:cubicBezTo>
                    <a:close/>
                    <a:moveTo>
                      <a:pt x="10502" y="1405"/>
                    </a:moveTo>
                    <a:cubicBezTo>
                      <a:pt x="10800" y="1405"/>
                      <a:pt x="11061" y="1643"/>
                      <a:pt x="11061" y="1953"/>
                    </a:cubicBezTo>
                    <a:lnTo>
                      <a:pt x="11061" y="6941"/>
                    </a:lnTo>
                    <a:cubicBezTo>
                      <a:pt x="11050" y="7239"/>
                      <a:pt x="10788" y="7489"/>
                      <a:pt x="10490" y="7489"/>
                    </a:cubicBezTo>
                    <a:lnTo>
                      <a:pt x="7656" y="7489"/>
                    </a:lnTo>
                    <a:cubicBezTo>
                      <a:pt x="7609" y="7489"/>
                      <a:pt x="7549" y="7525"/>
                      <a:pt x="7513" y="7549"/>
                    </a:cubicBezTo>
                    <a:cubicBezTo>
                      <a:pt x="7490" y="7596"/>
                      <a:pt x="7478" y="7644"/>
                      <a:pt x="7490" y="7680"/>
                    </a:cubicBezTo>
                    <a:lnTo>
                      <a:pt x="7918" y="9561"/>
                    </a:lnTo>
                    <a:lnTo>
                      <a:pt x="7918" y="9573"/>
                    </a:lnTo>
                    <a:lnTo>
                      <a:pt x="7906" y="9573"/>
                    </a:lnTo>
                    <a:lnTo>
                      <a:pt x="5216" y="7727"/>
                    </a:lnTo>
                    <a:lnTo>
                      <a:pt x="6644" y="6751"/>
                    </a:lnTo>
                    <a:lnTo>
                      <a:pt x="9430" y="6751"/>
                    </a:lnTo>
                    <a:cubicBezTo>
                      <a:pt x="9930" y="6751"/>
                      <a:pt x="10311" y="6358"/>
                      <a:pt x="10311" y="5870"/>
                    </a:cubicBezTo>
                    <a:lnTo>
                      <a:pt x="10311" y="1405"/>
                    </a:lnTo>
                    <a:close/>
                    <a:moveTo>
                      <a:pt x="882" y="0"/>
                    </a:moveTo>
                    <a:cubicBezTo>
                      <a:pt x="393" y="0"/>
                      <a:pt x="1" y="393"/>
                      <a:pt x="1" y="881"/>
                    </a:cubicBezTo>
                    <a:lnTo>
                      <a:pt x="1" y="5870"/>
                    </a:lnTo>
                    <a:cubicBezTo>
                      <a:pt x="1" y="6358"/>
                      <a:pt x="393" y="6739"/>
                      <a:pt x="882" y="6739"/>
                    </a:cubicBezTo>
                    <a:lnTo>
                      <a:pt x="1072" y="6739"/>
                    </a:lnTo>
                    <a:lnTo>
                      <a:pt x="1072" y="6941"/>
                    </a:lnTo>
                    <a:cubicBezTo>
                      <a:pt x="1072" y="7430"/>
                      <a:pt x="1465" y="7811"/>
                      <a:pt x="1953" y="7811"/>
                    </a:cubicBezTo>
                    <a:lnTo>
                      <a:pt x="3275" y="7811"/>
                    </a:lnTo>
                    <a:lnTo>
                      <a:pt x="3144" y="8406"/>
                    </a:lnTo>
                    <a:cubicBezTo>
                      <a:pt x="3108" y="8549"/>
                      <a:pt x="3168" y="8692"/>
                      <a:pt x="3287" y="8763"/>
                    </a:cubicBezTo>
                    <a:cubicBezTo>
                      <a:pt x="3346" y="8811"/>
                      <a:pt x="3430" y="8823"/>
                      <a:pt x="3489" y="8823"/>
                    </a:cubicBezTo>
                    <a:cubicBezTo>
                      <a:pt x="3561" y="8823"/>
                      <a:pt x="3620" y="8811"/>
                      <a:pt x="3680" y="8763"/>
                    </a:cubicBezTo>
                    <a:lnTo>
                      <a:pt x="4918" y="7918"/>
                    </a:lnTo>
                    <a:lnTo>
                      <a:pt x="7704" y="9835"/>
                    </a:lnTo>
                    <a:cubicBezTo>
                      <a:pt x="7763" y="9882"/>
                      <a:pt x="7847" y="9894"/>
                      <a:pt x="7906" y="9894"/>
                    </a:cubicBezTo>
                    <a:cubicBezTo>
                      <a:pt x="7978" y="9894"/>
                      <a:pt x="8037" y="9882"/>
                      <a:pt x="8097" y="9835"/>
                    </a:cubicBezTo>
                    <a:cubicBezTo>
                      <a:pt x="8216" y="9763"/>
                      <a:pt x="8275" y="9620"/>
                      <a:pt x="8240" y="9477"/>
                    </a:cubicBezTo>
                    <a:lnTo>
                      <a:pt x="7859" y="7811"/>
                    </a:lnTo>
                    <a:lnTo>
                      <a:pt x="10490" y="7811"/>
                    </a:lnTo>
                    <a:cubicBezTo>
                      <a:pt x="10978" y="7811"/>
                      <a:pt x="11371" y="7430"/>
                      <a:pt x="11371" y="6941"/>
                    </a:cubicBezTo>
                    <a:lnTo>
                      <a:pt x="11371" y="1953"/>
                    </a:lnTo>
                    <a:cubicBezTo>
                      <a:pt x="11371" y="1476"/>
                      <a:pt x="10966" y="1072"/>
                      <a:pt x="10490" y="1072"/>
                    </a:cubicBezTo>
                    <a:lnTo>
                      <a:pt x="10299" y="1072"/>
                    </a:lnTo>
                    <a:lnTo>
                      <a:pt x="10299" y="881"/>
                    </a:lnTo>
                    <a:cubicBezTo>
                      <a:pt x="10299" y="393"/>
                      <a:pt x="9918" y="0"/>
                      <a:pt x="941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63" name="Google Shape;12763;p82"/>
          <p:cNvGrpSpPr/>
          <p:nvPr/>
        </p:nvGrpSpPr>
        <p:grpSpPr>
          <a:xfrm>
            <a:off x="9315753" y="2178336"/>
            <a:ext cx="666044" cy="406848"/>
            <a:chOff x="7009649" y="1541981"/>
            <a:chExt cx="524940" cy="320655"/>
          </a:xfrm>
          <a:solidFill>
            <a:schemeClr val="tx1"/>
          </a:solidFill>
        </p:grpSpPr>
        <p:sp>
          <p:nvSpPr>
            <p:cNvPr id="12764" name="Google Shape;12764;p82"/>
            <p:cNvSpPr/>
            <p:nvPr/>
          </p:nvSpPr>
          <p:spPr>
            <a:xfrm>
              <a:off x="7009649" y="1541981"/>
              <a:ext cx="524940" cy="320655"/>
            </a:xfrm>
            <a:custGeom>
              <a:avLst/>
              <a:gdLst/>
              <a:ahLst/>
              <a:cxnLst/>
              <a:rect l="l" t="t" r="r" b="b"/>
              <a:pathLst>
                <a:path w="16492" h="10074" extrusionOk="0">
                  <a:moveTo>
                    <a:pt x="13979" y="1227"/>
                  </a:moveTo>
                  <a:lnTo>
                    <a:pt x="13979" y="6764"/>
                  </a:lnTo>
                  <a:lnTo>
                    <a:pt x="11348" y="6764"/>
                  </a:lnTo>
                  <a:cubicBezTo>
                    <a:pt x="11205" y="6764"/>
                    <a:pt x="11109" y="6871"/>
                    <a:pt x="11109" y="7002"/>
                  </a:cubicBezTo>
                  <a:cubicBezTo>
                    <a:pt x="11109" y="7145"/>
                    <a:pt x="11205" y="7240"/>
                    <a:pt x="11348" y="7240"/>
                  </a:cubicBezTo>
                  <a:lnTo>
                    <a:pt x="13979" y="7240"/>
                  </a:lnTo>
                  <a:lnTo>
                    <a:pt x="13979" y="7514"/>
                  </a:lnTo>
                  <a:lnTo>
                    <a:pt x="2537" y="7514"/>
                  </a:lnTo>
                  <a:lnTo>
                    <a:pt x="2537" y="7240"/>
                  </a:lnTo>
                  <a:lnTo>
                    <a:pt x="10336" y="7240"/>
                  </a:lnTo>
                  <a:cubicBezTo>
                    <a:pt x="10466" y="7240"/>
                    <a:pt x="10574" y="7145"/>
                    <a:pt x="10574" y="7002"/>
                  </a:cubicBezTo>
                  <a:cubicBezTo>
                    <a:pt x="10574" y="6871"/>
                    <a:pt x="10466" y="6764"/>
                    <a:pt x="10336" y="6764"/>
                  </a:cubicBezTo>
                  <a:lnTo>
                    <a:pt x="7014" y="6764"/>
                  </a:lnTo>
                  <a:lnTo>
                    <a:pt x="7014" y="1227"/>
                  </a:lnTo>
                  <a:close/>
                  <a:moveTo>
                    <a:pt x="14169" y="7990"/>
                  </a:moveTo>
                  <a:lnTo>
                    <a:pt x="14943" y="8287"/>
                  </a:lnTo>
                  <a:lnTo>
                    <a:pt x="1537" y="8287"/>
                  </a:lnTo>
                  <a:lnTo>
                    <a:pt x="2323" y="7990"/>
                  </a:lnTo>
                  <a:close/>
                  <a:moveTo>
                    <a:pt x="10240" y="8776"/>
                  </a:moveTo>
                  <a:lnTo>
                    <a:pt x="10014" y="9002"/>
                  </a:lnTo>
                  <a:lnTo>
                    <a:pt x="6526" y="9002"/>
                  </a:lnTo>
                  <a:lnTo>
                    <a:pt x="6299" y="8776"/>
                  </a:lnTo>
                  <a:close/>
                  <a:moveTo>
                    <a:pt x="16003" y="8776"/>
                  </a:moveTo>
                  <a:lnTo>
                    <a:pt x="16003" y="8823"/>
                  </a:lnTo>
                  <a:lnTo>
                    <a:pt x="16015" y="8823"/>
                  </a:lnTo>
                  <a:cubicBezTo>
                    <a:pt x="16015" y="9252"/>
                    <a:pt x="15658" y="9609"/>
                    <a:pt x="15229" y="9609"/>
                  </a:cubicBezTo>
                  <a:lnTo>
                    <a:pt x="1287" y="9609"/>
                  </a:lnTo>
                  <a:cubicBezTo>
                    <a:pt x="846" y="9609"/>
                    <a:pt x="489" y="9252"/>
                    <a:pt x="489" y="8823"/>
                  </a:cubicBezTo>
                  <a:lnTo>
                    <a:pt x="489" y="8776"/>
                  </a:lnTo>
                  <a:lnTo>
                    <a:pt x="5633" y="8776"/>
                  </a:lnTo>
                  <a:lnTo>
                    <a:pt x="6252" y="9407"/>
                  </a:lnTo>
                  <a:cubicBezTo>
                    <a:pt x="6299" y="9454"/>
                    <a:pt x="6359" y="9478"/>
                    <a:pt x="6418" y="9478"/>
                  </a:cubicBezTo>
                  <a:lnTo>
                    <a:pt x="10121" y="9478"/>
                  </a:lnTo>
                  <a:cubicBezTo>
                    <a:pt x="10181" y="9478"/>
                    <a:pt x="10240" y="9454"/>
                    <a:pt x="10288" y="9407"/>
                  </a:cubicBezTo>
                  <a:lnTo>
                    <a:pt x="10907" y="8776"/>
                  </a:lnTo>
                  <a:close/>
                  <a:moveTo>
                    <a:pt x="2811" y="1"/>
                  </a:moveTo>
                  <a:cubicBezTo>
                    <a:pt x="2382" y="1"/>
                    <a:pt x="2037" y="346"/>
                    <a:pt x="2037" y="775"/>
                  </a:cubicBezTo>
                  <a:lnTo>
                    <a:pt x="2037" y="3799"/>
                  </a:lnTo>
                  <a:cubicBezTo>
                    <a:pt x="2037" y="3930"/>
                    <a:pt x="2144" y="4037"/>
                    <a:pt x="2275" y="4037"/>
                  </a:cubicBezTo>
                  <a:cubicBezTo>
                    <a:pt x="2418" y="4037"/>
                    <a:pt x="2513" y="3930"/>
                    <a:pt x="2513" y="3799"/>
                  </a:cubicBezTo>
                  <a:lnTo>
                    <a:pt x="2513" y="1215"/>
                  </a:lnTo>
                  <a:lnTo>
                    <a:pt x="6526" y="1215"/>
                  </a:lnTo>
                  <a:lnTo>
                    <a:pt x="6526" y="6752"/>
                  </a:lnTo>
                  <a:lnTo>
                    <a:pt x="2513" y="6752"/>
                  </a:lnTo>
                  <a:lnTo>
                    <a:pt x="2513" y="4763"/>
                  </a:lnTo>
                  <a:cubicBezTo>
                    <a:pt x="2513" y="4632"/>
                    <a:pt x="2418" y="4525"/>
                    <a:pt x="2275" y="4525"/>
                  </a:cubicBezTo>
                  <a:cubicBezTo>
                    <a:pt x="2144" y="4525"/>
                    <a:pt x="2037" y="4632"/>
                    <a:pt x="2037" y="4763"/>
                  </a:cubicBezTo>
                  <a:lnTo>
                    <a:pt x="2037" y="7573"/>
                  </a:lnTo>
                  <a:lnTo>
                    <a:pt x="156" y="8299"/>
                  </a:lnTo>
                  <a:cubicBezTo>
                    <a:pt x="60" y="8335"/>
                    <a:pt x="1" y="8430"/>
                    <a:pt x="1" y="8526"/>
                  </a:cubicBezTo>
                  <a:lnTo>
                    <a:pt x="1" y="8811"/>
                  </a:lnTo>
                  <a:cubicBezTo>
                    <a:pt x="1" y="9502"/>
                    <a:pt x="572" y="10073"/>
                    <a:pt x="1263" y="10073"/>
                  </a:cubicBezTo>
                  <a:lnTo>
                    <a:pt x="15217" y="10073"/>
                  </a:lnTo>
                  <a:cubicBezTo>
                    <a:pt x="15908" y="10073"/>
                    <a:pt x="16479" y="9502"/>
                    <a:pt x="16479" y="8811"/>
                  </a:cubicBezTo>
                  <a:lnTo>
                    <a:pt x="16479" y="8526"/>
                  </a:lnTo>
                  <a:cubicBezTo>
                    <a:pt x="16491" y="8430"/>
                    <a:pt x="16432" y="8347"/>
                    <a:pt x="16348" y="8323"/>
                  </a:cubicBezTo>
                  <a:lnTo>
                    <a:pt x="14467" y="7585"/>
                  </a:lnTo>
                  <a:lnTo>
                    <a:pt x="14467" y="775"/>
                  </a:lnTo>
                  <a:cubicBezTo>
                    <a:pt x="14467" y="346"/>
                    <a:pt x="14122" y="1"/>
                    <a:pt x="13693" y="1"/>
                  </a:cubicBezTo>
                  <a:lnTo>
                    <a:pt x="11550" y="1"/>
                  </a:lnTo>
                  <a:cubicBezTo>
                    <a:pt x="11419" y="1"/>
                    <a:pt x="11312" y="108"/>
                    <a:pt x="11312" y="239"/>
                  </a:cubicBezTo>
                  <a:cubicBezTo>
                    <a:pt x="11312" y="370"/>
                    <a:pt x="11419" y="477"/>
                    <a:pt x="11550" y="477"/>
                  </a:cubicBezTo>
                  <a:lnTo>
                    <a:pt x="13693" y="477"/>
                  </a:lnTo>
                  <a:cubicBezTo>
                    <a:pt x="13848" y="477"/>
                    <a:pt x="13967" y="596"/>
                    <a:pt x="13979" y="739"/>
                  </a:cubicBezTo>
                  <a:lnTo>
                    <a:pt x="2537" y="739"/>
                  </a:lnTo>
                  <a:cubicBezTo>
                    <a:pt x="2549" y="596"/>
                    <a:pt x="2668" y="477"/>
                    <a:pt x="2811" y="477"/>
                  </a:cubicBezTo>
                  <a:lnTo>
                    <a:pt x="10586" y="477"/>
                  </a:lnTo>
                  <a:cubicBezTo>
                    <a:pt x="10717" y="477"/>
                    <a:pt x="10824" y="370"/>
                    <a:pt x="10824" y="239"/>
                  </a:cubicBezTo>
                  <a:cubicBezTo>
                    <a:pt x="10824" y="108"/>
                    <a:pt x="10717" y="1"/>
                    <a:pt x="105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5" name="Google Shape;12765;p82"/>
            <p:cNvSpPr/>
            <p:nvPr/>
          </p:nvSpPr>
          <p:spPr>
            <a:xfrm>
              <a:off x="7110104" y="1604909"/>
              <a:ext cx="61782" cy="41697"/>
            </a:xfrm>
            <a:custGeom>
              <a:avLst/>
              <a:gdLst/>
              <a:ahLst/>
              <a:cxnLst/>
              <a:rect l="l" t="t" r="r" b="b"/>
              <a:pathLst>
                <a:path w="1941" h="1310" extrusionOk="0">
                  <a:moveTo>
                    <a:pt x="1441" y="488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8"/>
                  </a:lnTo>
                  <a:close/>
                  <a:moveTo>
                    <a:pt x="238" y="0"/>
                  </a:moveTo>
                  <a:cubicBezTo>
                    <a:pt x="107" y="0"/>
                    <a:pt x="0" y="107"/>
                    <a:pt x="0" y="238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8"/>
                  </a:lnTo>
                  <a:cubicBezTo>
                    <a:pt x="1941" y="119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6" name="Google Shape;12766;p82"/>
            <p:cNvSpPr/>
            <p:nvPr/>
          </p:nvSpPr>
          <p:spPr>
            <a:xfrm>
              <a:off x="7110455" y="1655296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lnTo>
                    <a:pt x="2799" y="477"/>
                  </a:lnTo>
                  <a:cubicBezTo>
                    <a:pt x="2942" y="477"/>
                    <a:pt x="3037" y="370"/>
                    <a:pt x="3037" y="239"/>
                  </a:cubicBezTo>
                  <a:cubicBezTo>
                    <a:pt x="3037" y="96"/>
                    <a:pt x="294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7" name="Google Shape;12767;p82"/>
            <p:cNvSpPr/>
            <p:nvPr/>
          </p:nvSpPr>
          <p:spPr>
            <a:xfrm>
              <a:off x="7146104" y="1676909"/>
              <a:ext cx="61050" cy="41729"/>
            </a:xfrm>
            <a:custGeom>
              <a:avLst/>
              <a:gdLst/>
              <a:ahLst/>
              <a:cxnLst/>
              <a:rect l="l" t="t" r="r" b="b"/>
              <a:pathLst>
                <a:path w="1918" h="1311" extrusionOk="0">
                  <a:moveTo>
                    <a:pt x="1441" y="489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9"/>
                  </a:lnTo>
                  <a:close/>
                  <a:moveTo>
                    <a:pt x="238" y="0"/>
                  </a:moveTo>
                  <a:cubicBezTo>
                    <a:pt x="107" y="0"/>
                    <a:pt x="0" y="108"/>
                    <a:pt x="0" y="239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9"/>
                  </a:lnTo>
                  <a:cubicBezTo>
                    <a:pt x="1917" y="108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8" name="Google Shape;12768;p82"/>
            <p:cNvSpPr/>
            <p:nvPr/>
          </p:nvSpPr>
          <p:spPr>
            <a:xfrm>
              <a:off x="7110455" y="1726563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lnTo>
                    <a:pt x="2799" y="476"/>
                  </a:lnTo>
                  <a:cubicBezTo>
                    <a:pt x="2942" y="476"/>
                    <a:pt x="3037" y="381"/>
                    <a:pt x="3037" y="238"/>
                  </a:cubicBezTo>
                  <a:cubicBezTo>
                    <a:pt x="3037" y="107"/>
                    <a:pt x="294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9" name="Google Shape;12769;p82"/>
            <p:cNvSpPr/>
            <p:nvPr/>
          </p:nvSpPr>
          <p:spPr>
            <a:xfrm>
              <a:off x="7262825" y="1636739"/>
              <a:ext cx="48541" cy="80371"/>
            </a:xfrm>
            <a:custGeom>
              <a:avLst/>
              <a:gdLst/>
              <a:ahLst/>
              <a:cxnLst/>
              <a:rect l="l" t="t" r="r" b="b"/>
              <a:pathLst>
                <a:path w="1525" h="2525" extrusionOk="0">
                  <a:moveTo>
                    <a:pt x="1268" y="0"/>
                  </a:moveTo>
                  <a:cubicBezTo>
                    <a:pt x="1206" y="0"/>
                    <a:pt x="1143" y="24"/>
                    <a:pt x="1096" y="72"/>
                  </a:cubicBezTo>
                  <a:lnTo>
                    <a:pt x="72" y="1096"/>
                  </a:lnTo>
                  <a:cubicBezTo>
                    <a:pt x="24" y="1143"/>
                    <a:pt x="0" y="1203"/>
                    <a:pt x="0" y="1262"/>
                  </a:cubicBezTo>
                  <a:cubicBezTo>
                    <a:pt x="0" y="1322"/>
                    <a:pt x="24" y="1381"/>
                    <a:pt x="72" y="1429"/>
                  </a:cubicBezTo>
                  <a:lnTo>
                    <a:pt x="1096" y="2453"/>
                  </a:lnTo>
                  <a:cubicBezTo>
                    <a:pt x="1143" y="2501"/>
                    <a:pt x="1203" y="2524"/>
                    <a:pt x="1262" y="2524"/>
                  </a:cubicBezTo>
                  <a:cubicBezTo>
                    <a:pt x="1322" y="2524"/>
                    <a:pt x="1381" y="2501"/>
                    <a:pt x="1429" y="2453"/>
                  </a:cubicBezTo>
                  <a:cubicBezTo>
                    <a:pt x="1524" y="2370"/>
                    <a:pt x="1524" y="2215"/>
                    <a:pt x="1441" y="2108"/>
                  </a:cubicBezTo>
                  <a:lnTo>
                    <a:pt x="596" y="1262"/>
                  </a:lnTo>
                  <a:lnTo>
                    <a:pt x="1441" y="417"/>
                  </a:lnTo>
                  <a:cubicBezTo>
                    <a:pt x="1524" y="322"/>
                    <a:pt x="1524" y="167"/>
                    <a:pt x="1441" y="72"/>
                  </a:cubicBezTo>
                  <a:cubicBezTo>
                    <a:pt x="1393" y="24"/>
                    <a:pt x="1331" y="0"/>
                    <a:pt x="1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0" name="Google Shape;12770;p82"/>
            <p:cNvSpPr/>
            <p:nvPr/>
          </p:nvSpPr>
          <p:spPr>
            <a:xfrm>
              <a:off x="7380691" y="1636357"/>
              <a:ext cx="48891" cy="80371"/>
            </a:xfrm>
            <a:custGeom>
              <a:avLst/>
              <a:gdLst/>
              <a:ahLst/>
              <a:cxnLst/>
              <a:rect l="l" t="t" r="r" b="b"/>
              <a:pathLst>
                <a:path w="1536" h="2525" extrusionOk="0">
                  <a:moveTo>
                    <a:pt x="261" y="0"/>
                  </a:moveTo>
                  <a:cubicBezTo>
                    <a:pt x="197" y="0"/>
                    <a:pt x="131" y="24"/>
                    <a:pt x="83" y="72"/>
                  </a:cubicBezTo>
                  <a:cubicBezTo>
                    <a:pt x="0" y="155"/>
                    <a:pt x="0" y="322"/>
                    <a:pt x="83" y="417"/>
                  </a:cubicBezTo>
                  <a:lnTo>
                    <a:pt x="941" y="1262"/>
                  </a:lnTo>
                  <a:lnTo>
                    <a:pt x="83" y="2108"/>
                  </a:lnTo>
                  <a:cubicBezTo>
                    <a:pt x="0" y="2203"/>
                    <a:pt x="0" y="2358"/>
                    <a:pt x="83" y="2453"/>
                  </a:cubicBezTo>
                  <a:cubicBezTo>
                    <a:pt x="131" y="2501"/>
                    <a:pt x="191" y="2525"/>
                    <a:pt x="250" y="2525"/>
                  </a:cubicBezTo>
                  <a:cubicBezTo>
                    <a:pt x="310" y="2525"/>
                    <a:pt x="369" y="2501"/>
                    <a:pt x="417" y="2453"/>
                  </a:cubicBezTo>
                  <a:lnTo>
                    <a:pt x="1441" y="1429"/>
                  </a:lnTo>
                  <a:cubicBezTo>
                    <a:pt x="1488" y="1382"/>
                    <a:pt x="1512" y="1322"/>
                    <a:pt x="1512" y="1262"/>
                  </a:cubicBezTo>
                  <a:cubicBezTo>
                    <a:pt x="1536" y="1203"/>
                    <a:pt x="1500" y="1143"/>
                    <a:pt x="1453" y="1096"/>
                  </a:cubicBezTo>
                  <a:lnTo>
                    <a:pt x="429" y="72"/>
                  </a:lnTo>
                  <a:cubicBezTo>
                    <a:pt x="387" y="24"/>
                    <a:pt x="325" y="0"/>
                    <a:pt x="2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1" name="Google Shape;12771;p82"/>
            <p:cNvSpPr/>
            <p:nvPr/>
          </p:nvSpPr>
          <p:spPr>
            <a:xfrm>
              <a:off x="7321933" y="1626744"/>
              <a:ext cx="48923" cy="99851"/>
            </a:xfrm>
            <a:custGeom>
              <a:avLst/>
              <a:gdLst/>
              <a:ahLst/>
              <a:cxnLst/>
              <a:rect l="l" t="t" r="r" b="b"/>
              <a:pathLst>
                <a:path w="1537" h="3137" extrusionOk="0">
                  <a:moveTo>
                    <a:pt x="1249" y="0"/>
                  </a:moveTo>
                  <a:cubicBezTo>
                    <a:pt x="1154" y="0"/>
                    <a:pt x="1061" y="59"/>
                    <a:pt x="1025" y="160"/>
                  </a:cubicBezTo>
                  <a:lnTo>
                    <a:pt x="48" y="2815"/>
                  </a:lnTo>
                  <a:cubicBezTo>
                    <a:pt x="1" y="2934"/>
                    <a:pt x="60" y="3077"/>
                    <a:pt x="191" y="3124"/>
                  </a:cubicBezTo>
                  <a:cubicBezTo>
                    <a:pt x="227" y="3136"/>
                    <a:pt x="251" y="3136"/>
                    <a:pt x="286" y="3136"/>
                  </a:cubicBezTo>
                  <a:cubicBezTo>
                    <a:pt x="382" y="3136"/>
                    <a:pt x="477" y="3077"/>
                    <a:pt x="501" y="2981"/>
                  </a:cubicBezTo>
                  <a:lnTo>
                    <a:pt x="1489" y="326"/>
                  </a:lnTo>
                  <a:cubicBezTo>
                    <a:pt x="1537" y="207"/>
                    <a:pt x="1477" y="64"/>
                    <a:pt x="1334" y="17"/>
                  </a:cubicBezTo>
                  <a:cubicBezTo>
                    <a:pt x="1307" y="6"/>
                    <a:pt x="1278" y="0"/>
                    <a:pt x="12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72" name="Google Shape;12772;p82"/>
          <p:cNvGrpSpPr/>
          <p:nvPr/>
        </p:nvGrpSpPr>
        <p:grpSpPr>
          <a:xfrm>
            <a:off x="10678565" y="2125745"/>
            <a:ext cx="376995" cy="453811"/>
            <a:chOff x="8034034" y="1518109"/>
            <a:chExt cx="282746" cy="340358"/>
          </a:xfrm>
          <a:solidFill>
            <a:schemeClr val="tx1"/>
          </a:solidFill>
        </p:grpSpPr>
        <p:sp>
          <p:nvSpPr>
            <p:cNvPr id="12773" name="Google Shape;12773;p82"/>
            <p:cNvSpPr/>
            <p:nvPr/>
          </p:nvSpPr>
          <p:spPr>
            <a:xfrm>
              <a:off x="8034034" y="1518109"/>
              <a:ext cx="282746" cy="340358"/>
            </a:xfrm>
            <a:custGeom>
              <a:avLst/>
              <a:gdLst/>
              <a:ahLst/>
              <a:cxnLst/>
              <a:rect l="l" t="t" r="r" b="b"/>
              <a:pathLst>
                <a:path w="8883" h="10693" extrusionOk="0">
                  <a:moveTo>
                    <a:pt x="4525" y="322"/>
                  </a:moveTo>
                  <a:cubicBezTo>
                    <a:pt x="4858" y="322"/>
                    <a:pt x="5144" y="560"/>
                    <a:pt x="5204" y="882"/>
                  </a:cubicBezTo>
                  <a:lnTo>
                    <a:pt x="3715" y="882"/>
                  </a:lnTo>
                  <a:cubicBezTo>
                    <a:pt x="3775" y="560"/>
                    <a:pt x="4061" y="322"/>
                    <a:pt x="4406" y="322"/>
                  </a:cubicBezTo>
                  <a:close/>
                  <a:moveTo>
                    <a:pt x="6347" y="1191"/>
                  </a:moveTo>
                  <a:cubicBezTo>
                    <a:pt x="6728" y="1191"/>
                    <a:pt x="7085" y="1370"/>
                    <a:pt x="7287" y="1668"/>
                  </a:cubicBezTo>
                  <a:lnTo>
                    <a:pt x="1608" y="1668"/>
                  </a:lnTo>
                  <a:cubicBezTo>
                    <a:pt x="1810" y="1370"/>
                    <a:pt x="2167" y="1191"/>
                    <a:pt x="2537" y="1191"/>
                  </a:cubicBezTo>
                  <a:close/>
                  <a:moveTo>
                    <a:pt x="4382" y="1"/>
                  </a:moveTo>
                  <a:cubicBezTo>
                    <a:pt x="3882" y="1"/>
                    <a:pt x="3453" y="394"/>
                    <a:pt x="3370" y="882"/>
                  </a:cubicBezTo>
                  <a:lnTo>
                    <a:pt x="2525" y="882"/>
                  </a:lnTo>
                  <a:cubicBezTo>
                    <a:pt x="1977" y="882"/>
                    <a:pt x="1465" y="1191"/>
                    <a:pt x="1215" y="1668"/>
                  </a:cubicBezTo>
                  <a:lnTo>
                    <a:pt x="632" y="1668"/>
                  </a:lnTo>
                  <a:cubicBezTo>
                    <a:pt x="274" y="1668"/>
                    <a:pt x="0" y="1953"/>
                    <a:pt x="0" y="2310"/>
                  </a:cubicBezTo>
                  <a:cubicBezTo>
                    <a:pt x="0" y="2668"/>
                    <a:pt x="274" y="2953"/>
                    <a:pt x="632" y="2953"/>
                  </a:cubicBezTo>
                  <a:lnTo>
                    <a:pt x="1072" y="2953"/>
                  </a:lnTo>
                  <a:lnTo>
                    <a:pt x="1453" y="10002"/>
                  </a:lnTo>
                  <a:cubicBezTo>
                    <a:pt x="1465" y="10395"/>
                    <a:pt x="1798" y="10692"/>
                    <a:pt x="2167" y="10692"/>
                  </a:cubicBezTo>
                  <a:lnTo>
                    <a:pt x="4763" y="10692"/>
                  </a:lnTo>
                  <a:cubicBezTo>
                    <a:pt x="4846" y="10692"/>
                    <a:pt x="4906" y="10621"/>
                    <a:pt x="4906" y="10538"/>
                  </a:cubicBezTo>
                  <a:cubicBezTo>
                    <a:pt x="4906" y="10454"/>
                    <a:pt x="4834" y="10395"/>
                    <a:pt x="4763" y="10395"/>
                  </a:cubicBezTo>
                  <a:lnTo>
                    <a:pt x="2167" y="10395"/>
                  </a:lnTo>
                  <a:cubicBezTo>
                    <a:pt x="1941" y="10395"/>
                    <a:pt x="1763" y="10228"/>
                    <a:pt x="1763" y="10002"/>
                  </a:cubicBezTo>
                  <a:lnTo>
                    <a:pt x="1382" y="2965"/>
                  </a:lnTo>
                  <a:lnTo>
                    <a:pt x="2215" y="2965"/>
                  </a:lnTo>
                  <a:cubicBezTo>
                    <a:pt x="2298" y="2965"/>
                    <a:pt x="2358" y="2894"/>
                    <a:pt x="2358" y="2811"/>
                  </a:cubicBezTo>
                  <a:cubicBezTo>
                    <a:pt x="2358" y="2727"/>
                    <a:pt x="2286" y="2668"/>
                    <a:pt x="2215" y="2668"/>
                  </a:cubicBezTo>
                  <a:lnTo>
                    <a:pt x="620" y="2668"/>
                  </a:lnTo>
                  <a:cubicBezTo>
                    <a:pt x="441" y="2668"/>
                    <a:pt x="298" y="2513"/>
                    <a:pt x="298" y="2334"/>
                  </a:cubicBezTo>
                  <a:cubicBezTo>
                    <a:pt x="298" y="2168"/>
                    <a:pt x="441" y="2013"/>
                    <a:pt x="620" y="2013"/>
                  </a:cubicBezTo>
                  <a:lnTo>
                    <a:pt x="8216" y="2013"/>
                  </a:lnTo>
                  <a:cubicBezTo>
                    <a:pt x="8394" y="2013"/>
                    <a:pt x="8537" y="2168"/>
                    <a:pt x="8537" y="2334"/>
                  </a:cubicBezTo>
                  <a:cubicBezTo>
                    <a:pt x="8537" y="2513"/>
                    <a:pt x="8394" y="2668"/>
                    <a:pt x="8216" y="2668"/>
                  </a:cubicBezTo>
                  <a:lnTo>
                    <a:pt x="2941" y="2668"/>
                  </a:lnTo>
                  <a:cubicBezTo>
                    <a:pt x="2858" y="2668"/>
                    <a:pt x="2798" y="2739"/>
                    <a:pt x="2798" y="2811"/>
                  </a:cubicBezTo>
                  <a:cubicBezTo>
                    <a:pt x="2798" y="2906"/>
                    <a:pt x="2870" y="2965"/>
                    <a:pt x="2941" y="2965"/>
                  </a:cubicBezTo>
                  <a:lnTo>
                    <a:pt x="7466" y="2965"/>
                  </a:lnTo>
                  <a:lnTo>
                    <a:pt x="7061" y="10002"/>
                  </a:lnTo>
                  <a:cubicBezTo>
                    <a:pt x="7049" y="10228"/>
                    <a:pt x="6870" y="10395"/>
                    <a:pt x="6668" y="10395"/>
                  </a:cubicBezTo>
                  <a:lnTo>
                    <a:pt x="5501" y="10395"/>
                  </a:lnTo>
                  <a:cubicBezTo>
                    <a:pt x="5418" y="10395"/>
                    <a:pt x="5358" y="10466"/>
                    <a:pt x="5358" y="10538"/>
                  </a:cubicBezTo>
                  <a:cubicBezTo>
                    <a:pt x="5358" y="10633"/>
                    <a:pt x="5430" y="10692"/>
                    <a:pt x="5501" y="10692"/>
                  </a:cubicBezTo>
                  <a:lnTo>
                    <a:pt x="6668" y="10692"/>
                  </a:lnTo>
                  <a:cubicBezTo>
                    <a:pt x="7049" y="10692"/>
                    <a:pt x="7359" y="10395"/>
                    <a:pt x="7370" y="10002"/>
                  </a:cubicBezTo>
                  <a:lnTo>
                    <a:pt x="7775" y="2930"/>
                  </a:lnTo>
                  <a:lnTo>
                    <a:pt x="8216" y="2930"/>
                  </a:lnTo>
                  <a:cubicBezTo>
                    <a:pt x="8573" y="2930"/>
                    <a:pt x="8847" y="2656"/>
                    <a:pt x="8847" y="2299"/>
                  </a:cubicBezTo>
                  <a:cubicBezTo>
                    <a:pt x="8883" y="1953"/>
                    <a:pt x="8597" y="1668"/>
                    <a:pt x="8252" y="1668"/>
                  </a:cubicBezTo>
                  <a:lnTo>
                    <a:pt x="7656" y="1668"/>
                  </a:lnTo>
                  <a:cubicBezTo>
                    <a:pt x="7406" y="1179"/>
                    <a:pt x="6918" y="882"/>
                    <a:pt x="6347" y="882"/>
                  </a:cubicBezTo>
                  <a:lnTo>
                    <a:pt x="5513" y="882"/>
                  </a:lnTo>
                  <a:cubicBezTo>
                    <a:pt x="5442" y="394"/>
                    <a:pt x="5025" y="1"/>
                    <a:pt x="4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4" name="Google Shape;12774;p82"/>
            <p:cNvSpPr/>
            <p:nvPr/>
          </p:nvSpPr>
          <p:spPr>
            <a:xfrm>
              <a:off x="8161736" y="1632569"/>
              <a:ext cx="28456" cy="173601"/>
            </a:xfrm>
            <a:custGeom>
              <a:avLst/>
              <a:gdLst/>
              <a:ahLst/>
              <a:cxnLst/>
              <a:rect l="l" t="t" r="r" b="b"/>
              <a:pathLst>
                <a:path w="894" h="5454" extrusionOk="0">
                  <a:moveTo>
                    <a:pt x="469" y="321"/>
                  </a:moveTo>
                  <a:cubicBezTo>
                    <a:pt x="533" y="321"/>
                    <a:pt x="584" y="387"/>
                    <a:pt x="584" y="453"/>
                  </a:cubicBezTo>
                  <a:lnTo>
                    <a:pt x="584" y="5025"/>
                  </a:lnTo>
                  <a:cubicBezTo>
                    <a:pt x="584" y="5096"/>
                    <a:pt x="525" y="5156"/>
                    <a:pt x="453" y="5156"/>
                  </a:cubicBezTo>
                  <a:cubicBezTo>
                    <a:pt x="370" y="5156"/>
                    <a:pt x="310" y="5096"/>
                    <a:pt x="310" y="5025"/>
                  </a:cubicBezTo>
                  <a:lnTo>
                    <a:pt x="310" y="453"/>
                  </a:lnTo>
                  <a:cubicBezTo>
                    <a:pt x="310" y="381"/>
                    <a:pt x="370" y="322"/>
                    <a:pt x="453" y="322"/>
                  </a:cubicBezTo>
                  <a:cubicBezTo>
                    <a:pt x="459" y="321"/>
                    <a:pt x="464" y="321"/>
                    <a:pt x="469" y="321"/>
                  </a:cubicBezTo>
                  <a:close/>
                  <a:moveTo>
                    <a:pt x="453" y="0"/>
                  </a:moveTo>
                  <a:cubicBezTo>
                    <a:pt x="191" y="0"/>
                    <a:pt x="1" y="203"/>
                    <a:pt x="1" y="441"/>
                  </a:cubicBezTo>
                  <a:lnTo>
                    <a:pt x="1" y="5013"/>
                  </a:lnTo>
                  <a:cubicBezTo>
                    <a:pt x="1" y="5263"/>
                    <a:pt x="215" y="5453"/>
                    <a:pt x="453" y="5453"/>
                  </a:cubicBezTo>
                  <a:cubicBezTo>
                    <a:pt x="703" y="5453"/>
                    <a:pt x="894" y="5251"/>
                    <a:pt x="894" y="5013"/>
                  </a:cubicBezTo>
                  <a:lnTo>
                    <a:pt x="894" y="441"/>
                  </a:lnTo>
                  <a:cubicBezTo>
                    <a:pt x="894" y="203"/>
                    <a:pt x="691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5" name="Google Shape;12775;p82"/>
            <p:cNvSpPr/>
            <p:nvPr/>
          </p:nvSpPr>
          <p:spPr>
            <a:xfrm>
              <a:off x="8214796" y="1632951"/>
              <a:ext cx="33008" cy="173601"/>
            </a:xfrm>
            <a:custGeom>
              <a:avLst/>
              <a:gdLst/>
              <a:ahLst/>
              <a:cxnLst/>
              <a:rect l="l" t="t" r="r" b="b"/>
              <a:pathLst>
                <a:path w="1037" h="5454" extrusionOk="0">
                  <a:moveTo>
                    <a:pt x="584" y="0"/>
                  </a:moveTo>
                  <a:cubicBezTo>
                    <a:pt x="322" y="0"/>
                    <a:pt x="132" y="191"/>
                    <a:pt x="132" y="429"/>
                  </a:cubicBezTo>
                  <a:lnTo>
                    <a:pt x="1" y="5001"/>
                  </a:lnTo>
                  <a:cubicBezTo>
                    <a:pt x="1" y="5120"/>
                    <a:pt x="48" y="5239"/>
                    <a:pt x="132" y="5322"/>
                  </a:cubicBezTo>
                  <a:cubicBezTo>
                    <a:pt x="227" y="5418"/>
                    <a:pt x="322" y="5453"/>
                    <a:pt x="465" y="5453"/>
                  </a:cubicBezTo>
                  <a:cubicBezTo>
                    <a:pt x="715" y="5453"/>
                    <a:pt x="906" y="5263"/>
                    <a:pt x="906" y="5025"/>
                  </a:cubicBezTo>
                  <a:lnTo>
                    <a:pt x="918" y="4298"/>
                  </a:lnTo>
                  <a:cubicBezTo>
                    <a:pt x="918" y="4215"/>
                    <a:pt x="858" y="4132"/>
                    <a:pt x="775" y="4132"/>
                  </a:cubicBezTo>
                  <a:cubicBezTo>
                    <a:pt x="679" y="4132"/>
                    <a:pt x="608" y="4191"/>
                    <a:pt x="608" y="4287"/>
                  </a:cubicBezTo>
                  <a:lnTo>
                    <a:pt x="596" y="5013"/>
                  </a:lnTo>
                  <a:cubicBezTo>
                    <a:pt x="596" y="5084"/>
                    <a:pt x="537" y="5144"/>
                    <a:pt x="465" y="5144"/>
                  </a:cubicBezTo>
                  <a:cubicBezTo>
                    <a:pt x="417" y="5144"/>
                    <a:pt x="382" y="5132"/>
                    <a:pt x="358" y="5096"/>
                  </a:cubicBezTo>
                  <a:cubicBezTo>
                    <a:pt x="322" y="5072"/>
                    <a:pt x="310" y="5037"/>
                    <a:pt x="310" y="5001"/>
                  </a:cubicBezTo>
                  <a:lnTo>
                    <a:pt x="441" y="429"/>
                  </a:lnTo>
                  <a:cubicBezTo>
                    <a:pt x="441" y="357"/>
                    <a:pt x="501" y="298"/>
                    <a:pt x="584" y="298"/>
                  </a:cubicBezTo>
                  <a:cubicBezTo>
                    <a:pt x="620" y="298"/>
                    <a:pt x="656" y="310"/>
                    <a:pt x="691" y="346"/>
                  </a:cubicBezTo>
                  <a:cubicBezTo>
                    <a:pt x="715" y="369"/>
                    <a:pt x="727" y="393"/>
                    <a:pt x="727" y="441"/>
                  </a:cubicBezTo>
                  <a:lnTo>
                    <a:pt x="644" y="3548"/>
                  </a:lnTo>
                  <a:cubicBezTo>
                    <a:pt x="632" y="3644"/>
                    <a:pt x="703" y="3715"/>
                    <a:pt x="787" y="3715"/>
                  </a:cubicBezTo>
                  <a:cubicBezTo>
                    <a:pt x="882" y="3715"/>
                    <a:pt x="953" y="3655"/>
                    <a:pt x="953" y="3572"/>
                  </a:cubicBezTo>
                  <a:lnTo>
                    <a:pt x="1037" y="465"/>
                  </a:lnTo>
                  <a:cubicBezTo>
                    <a:pt x="1037" y="346"/>
                    <a:pt x="1001" y="215"/>
                    <a:pt x="906" y="131"/>
                  </a:cubicBezTo>
                  <a:cubicBezTo>
                    <a:pt x="822" y="48"/>
                    <a:pt x="71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6" name="Google Shape;12776;p82"/>
            <p:cNvSpPr/>
            <p:nvPr/>
          </p:nvSpPr>
          <p:spPr>
            <a:xfrm>
              <a:off x="8103391" y="1632569"/>
              <a:ext cx="33390" cy="173601"/>
            </a:xfrm>
            <a:custGeom>
              <a:avLst/>
              <a:gdLst/>
              <a:ahLst/>
              <a:cxnLst/>
              <a:rect l="l" t="t" r="r" b="b"/>
              <a:pathLst>
                <a:path w="1049" h="5454" extrusionOk="0">
                  <a:moveTo>
                    <a:pt x="465" y="310"/>
                  </a:moveTo>
                  <a:cubicBezTo>
                    <a:pt x="536" y="310"/>
                    <a:pt x="596" y="369"/>
                    <a:pt x="596" y="441"/>
                  </a:cubicBezTo>
                  <a:lnTo>
                    <a:pt x="739" y="5013"/>
                  </a:lnTo>
                  <a:cubicBezTo>
                    <a:pt x="739" y="5061"/>
                    <a:pt x="715" y="5084"/>
                    <a:pt x="691" y="5120"/>
                  </a:cubicBezTo>
                  <a:cubicBezTo>
                    <a:pt x="655" y="5144"/>
                    <a:pt x="631" y="5156"/>
                    <a:pt x="584" y="5156"/>
                  </a:cubicBezTo>
                  <a:cubicBezTo>
                    <a:pt x="512" y="5156"/>
                    <a:pt x="453" y="5096"/>
                    <a:pt x="453" y="5025"/>
                  </a:cubicBezTo>
                  <a:lnTo>
                    <a:pt x="322" y="453"/>
                  </a:lnTo>
                  <a:cubicBezTo>
                    <a:pt x="322" y="417"/>
                    <a:pt x="334" y="381"/>
                    <a:pt x="358" y="358"/>
                  </a:cubicBezTo>
                  <a:cubicBezTo>
                    <a:pt x="393" y="322"/>
                    <a:pt x="417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346" y="0"/>
                    <a:pt x="227" y="36"/>
                    <a:pt x="143" y="131"/>
                  </a:cubicBezTo>
                  <a:cubicBezTo>
                    <a:pt x="48" y="215"/>
                    <a:pt x="0" y="334"/>
                    <a:pt x="0" y="453"/>
                  </a:cubicBezTo>
                  <a:lnTo>
                    <a:pt x="143" y="5025"/>
                  </a:lnTo>
                  <a:cubicBezTo>
                    <a:pt x="143" y="5275"/>
                    <a:pt x="346" y="5453"/>
                    <a:pt x="584" y="5453"/>
                  </a:cubicBezTo>
                  <a:cubicBezTo>
                    <a:pt x="703" y="5453"/>
                    <a:pt x="822" y="5406"/>
                    <a:pt x="917" y="5322"/>
                  </a:cubicBezTo>
                  <a:cubicBezTo>
                    <a:pt x="1000" y="5227"/>
                    <a:pt x="1048" y="5120"/>
                    <a:pt x="1048" y="4989"/>
                  </a:cubicBezTo>
                  <a:lnTo>
                    <a:pt x="917" y="429"/>
                  </a:lnTo>
                  <a:cubicBezTo>
                    <a:pt x="917" y="191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77" name="Google Shape;12777;p82"/>
          <p:cNvGrpSpPr/>
          <p:nvPr/>
        </p:nvGrpSpPr>
        <p:grpSpPr>
          <a:xfrm>
            <a:off x="10076257" y="2101513"/>
            <a:ext cx="492177" cy="480548"/>
            <a:chOff x="7582302" y="1499934"/>
            <a:chExt cx="369133" cy="360411"/>
          </a:xfrm>
          <a:solidFill>
            <a:schemeClr val="tx1"/>
          </a:solidFill>
        </p:grpSpPr>
        <p:sp>
          <p:nvSpPr>
            <p:cNvPr id="12778" name="Google Shape;12778;p82"/>
            <p:cNvSpPr/>
            <p:nvPr/>
          </p:nvSpPr>
          <p:spPr>
            <a:xfrm>
              <a:off x="7582302" y="1499934"/>
              <a:ext cx="369133" cy="360411"/>
            </a:xfrm>
            <a:custGeom>
              <a:avLst/>
              <a:gdLst/>
              <a:ahLst/>
              <a:cxnLst/>
              <a:rect l="l" t="t" r="r" b="b"/>
              <a:pathLst>
                <a:path w="11597" h="11323" extrusionOk="0">
                  <a:moveTo>
                    <a:pt x="7204" y="595"/>
                  </a:moveTo>
                  <a:cubicBezTo>
                    <a:pt x="7418" y="595"/>
                    <a:pt x="7573" y="738"/>
                    <a:pt x="7608" y="917"/>
                  </a:cubicBezTo>
                  <a:cubicBezTo>
                    <a:pt x="7608" y="941"/>
                    <a:pt x="7620" y="976"/>
                    <a:pt x="7620" y="1000"/>
                  </a:cubicBezTo>
                  <a:lnTo>
                    <a:pt x="7620" y="1750"/>
                  </a:lnTo>
                  <a:lnTo>
                    <a:pt x="3322" y="1750"/>
                  </a:lnTo>
                  <a:lnTo>
                    <a:pt x="3322" y="1631"/>
                  </a:lnTo>
                  <a:cubicBezTo>
                    <a:pt x="3322" y="1227"/>
                    <a:pt x="3191" y="869"/>
                    <a:pt x="2953" y="595"/>
                  </a:cubicBezTo>
                  <a:close/>
                  <a:moveTo>
                    <a:pt x="1667" y="310"/>
                  </a:moveTo>
                  <a:cubicBezTo>
                    <a:pt x="2405" y="310"/>
                    <a:pt x="3001" y="905"/>
                    <a:pt x="3001" y="1631"/>
                  </a:cubicBezTo>
                  <a:cubicBezTo>
                    <a:pt x="3001" y="2358"/>
                    <a:pt x="2405" y="2953"/>
                    <a:pt x="1667" y="2953"/>
                  </a:cubicBezTo>
                  <a:cubicBezTo>
                    <a:pt x="941" y="2953"/>
                    <a:pt x="346" y="2358"/>
                    <a:pt x="346" y="1631"/>
                  </a:cubicBezTo>
                  <a:cubicBezTo>
                    <a:pt x="346" y="905"/>
                    <a:pt x="941" y="310"/>
                    <a:pt x="1667" y="310"/>
                  </a:cubicBezTo>
                  <a:close/>
                  <a:moveTo>
                    <a:pt x="7644" y="9775"/>
                  </a:moveTo>
                  <a:lnTo>
                    <a:pt x="7644" y="10513"/>
                  </a:lnTo>
                  <a:cubicBezTo>
                    <a:pt x="7644" y="10549"/>
                    <a:pt x="7644" y="10573"/>
                    <a:pt x="7620" y="10609"/>
                  </a:cubicBezTo>
                  <a:cubicBezTo>
                    <a:pt x="7585" y="10799"/>
                    <a:pt x="7418" y="10930"/>
                    <a:pt x="7227" y="10930"/>
                  </a:cubicBezTo>
                  <a:lnTo>
                    <a:pt x="2358" y="10930"/>
                  </a:lnTo>
                  <a:cubicBezTo>
                    <a:pt x="2131" y="10930"/>
                    <a:pt x="1941" y="10740"/>
                    <a:pt x="1941" y="10513"/>
                  </a:cubicBezTo>
                  <a:lnTo>
                    <a:pt x="1941" y="9775"/>
                  </a:lnTo>
                  <a:close/>
                  <a:moveTo>
                    <a:pt x="1667" y="0"/>
                  </a:moveTo>
                  <a:cubicBezTo>
                    <a:pt x="750" y="0"/>
                    <a:pt x="0" y="738"/>
                    <a:pt x="0" y="1667"/>
                  </a:cubicBezTo>
                  <a:cubicBezTo>
                    <a:pt x="0" y="2560"/>
                    <a:pt x="715" y="3298"/>
                    <a:pt x="1608" y="3334"/>
                  </a:cubicBezTo>
                  <a:lnTo>
                    <a:pt x="1608" y="4917"/>
                  </a:lnTo>
                  <a:cubicBezTo>
                    <a:pt x="1608" y="5013"/>
                    <a:pt x="1691" y="5084"/>
                    <a:pt x="1774" y="5084"/>
                  </a:cubicBezTo>
                  <a:cubicBezTo>
                    <a:pt x="1858" y="5084"/>
                    <a:pt x="1941" y="5013"/>
                    <a:pt x="1941" y="4917"/>
                  </a:cubicBezTo>
                  <a:lnTo>
                    <a:pt x="1941" y="3310"/>
                  </a:lnTo>
                  <a:cubicBezTo>
                    <a:pt x="2572" y="3203"/>
                    <a:pt x="3096" y="2739"/>
                    <a:pt x="3263" y="2119"/>
                  </a:cubicBezTo>
                  <a:lnTo>
                    <a:pt x="7644" y="2119"/>
                  </a:lnTo>
                  <a:lnTo>
                    <a:pt x="7644" y="3489"/>
                  </a:lnTo>
                  <a:lnTo>
                    <a:pt x="4929" y="3489"/>
                  </a:lnTo>
                  <a:lnTo>
                    <a:pt x="4929" y="2905"/>
                  </a:lnTo>
                  <a:cubicBezTo>
                    <a:pt x="4929" y="2822"/>
                    <a:pt x="4858" y="2751"/>
                    <a:pt x="4763" y="2751"/>
                  </a:cubicBezTo>
                  <a:cubicBezTo>
                    <a:pt x="4679" y="2751"/>
                    <a:pt x="4608" y="2822"/>
                    <a:pt x="4608" y="2905"/>
                  </a:cubicBezTo>
                  <a:lnTo>
                    <a:pt x="4608" y="3882"/>
                  </a:lnTo>
                  <a:lnTo>
                    <a:pt x="4608" y="7715"/>
                  </a:lnTo>
                  <a:lnTo>
                    <a:pt x="4608" y="8692"/>
                  </a:lnTo>
                  <a:cubicBezTo>
                    <a:pt x="4608" y="8775"/>
                    <a:pt x="4679" y="8847"/>
                    <a:pt x="4763" y="8847"/>
                  </a:cubicBezTo>
                  <a:cubicBezTo>
                    <a:pt x="4858" y="8847"/>
                    <a:pt x="4929" y="8775"/>
                    <a:pt x="4929" y="8692"/>
                  </a:cubicBezTo>
                  <a:lnTo>
                    <a:pt x="4929" y="8096"/>
                  </a:lnTo>
                  <a:lnTo>
                    <a:pt x="7644" y="8096"/>
                  </a:lnTo>
                  <a:lnTo>
                    <a:pt x="7644" y="9478"/>
                  </a:lnTo>
                  <a:lnTo>
                    <a:pt x="1941" y="9478"/>
                  </a:lnTo>
                  <a:lnTo>
                    <a:pt x="1941" y="5668"/>
                  </a:lnTo>
                  <a:cubicBezTo>
                    <a:pt x="1941" y="5572"/>
                    <a:pt x="1870" y="5501"/>
                    <a:pt x="1774" y="5501"/>
                  </a:cubicBezTo>
                  <a:cubicBezTo>
                    <a:pt x="1691" y="5501"/>
                    <a:pt x="1608" y="5572"/>
                    <a:pt x="1608" y="5668"/>
                  </a:cubicBezTo>
                  <a:lnTo>
                    <a:pt x="1608" y="9656"/>
                  </a:lnTo>
                  <a:lnTo>
                    <a:pt x="1608" y="10561"/>
                  </a:lnTo>
                  <a:cubicBezTo>
                    <a:pt x="1608" y="10978"/>
                    <a:pt x="1953" y="11323"/>
                    <a:pt x="2370" y="11323"/>
                  </a:cubicBezTo>
                  <a:lnTo>
                    <a:pt x="7239" y="11323"/>
                  </a:lnTo>
                  <a:cubicBezTo>
                    <a:pt x="7620" y="11323"/>
                    <a:pt x="7954" y="11025"/>
                    <a:pt x="8001" y="10632"/>
                  </a:cubicBezTo>
                  <a:lnTo>
                    <a:pt x="8001" y="10561"/>
                  </a:lnTo>
                  <a:lnTo>
                    <a:pt x="8001" y="9656"/>
                  </a:lnTo>
                  <a:lnTo>
                    <a:pt x="8001" y="8096"/>
                  </a:lnTo>
                  <a:lnTo>
                    <a:pt x="9025" y="8096"/>
                  </a:lnTo>
                  <a:cubicBezTo>
                    <a:pt x="9109" y="8096"/>
                    <a:pt x="9192" y="8013"/>
                    <a:pt x="9192" y="7930"/>
                  </a:cubicBezTo>
                  <a:cubicBezTo>
                    <a:pt x="9192" y="7834"/>
                    <a:pt x="9109" y="7763"/>
                    <a:pt x="9025" y="7763"/>
                  </a:cubicBezTo>
                  <a:lnTo>
                    <a:pt x="4977" y="7763"/>
                  </a:lnTo>
                  <a:cubicBezTo>
                    <a:pt x="4965" y="7763"/>
                    <a:pt x="4941" y="7751"/>
                    <a:pt x="4941" y="7727"/>
                  </a:cubicBezTo>
                  <a:lnTo>
                    <a:pt x="4941" y="3894"/>
                  </a:lnTo>
                  <a:cubicBezTo>
                    <a:pt x="4941" y="3882"/>
                    <a:pt x="4965" y="3858"/>
                    <a:pt x="4977" y="3858"/>
                  </a:cubicBezTo>
                  <a:lnTo>
                    <a:pt x="11228" y="3858"/>
                  </a:lnTo>
                  <a:cubicBezTo>
                    <a:pt x="11240" y="3858"/>
                    <a:pt x="11252" y="3882"/>
                    <a:pt x="11252" y="3894"/>
                  </a:cubicBezTo>
                  <a:lnTo>
                    <a:pt x="11252" y="7727"/>
                  </a:lnTo>
                  <a:cubicBezTo>
                    <a:pt x="11252" y="7751"/>
                    <a:pt x="11240" y="7763"/>
                    <a:pt x="11228" y="7763"/>
                  </a:cubicBezTo>
                  <a:lnTo>
                    <a:pt x="9763" y="7763"/>
                  </a:lnTo>
                  <a:cubicBezTo>
                    <a:pt x="9680" y="7763"/>
                    <a:pt x="9609" y="7834"/>
                    <a:pt x="9609" y="7930"/>
                  </a:cubicBezTo>
                  <a:cubicBezTo>
                    <a:pt x="9609" y="8013"/>
                    <a:pt x="9680" y="8096"/>
                    <a:pt x="9763" y="8096"/>
                  </a:cubicBezTo>
                  <a:lnTo>
                    <a:pt x="11228" y="8096"/>
                  </a:lnTo>
                  <a:cubicBezTo>
                    <a:pt x="11430" y="8096"/>
                    <a:pt x="11597" y="7930"/>
                    <a:pt x="11597" y="7715"/>
                  </a:cubicBezTo>
                  <a:lnTo>
                    <a:pt x="11597" y="3882"/>
                  </a:lnTo>
                  <a:cubicBezTo>
                    <a:pt x="11585" y="3632"/>
                    <a:pt x="11418" y="3465"/>
                    <a:pt x="11216" y="3465"/>
                  </a:cubicBezTo>
                  <a:lnTo>
                    <a:pt x="7977" y="3465"/>
                  </a:lnTo>
                  <a:lnTo>
                    <a:pt x="7977" y="1929"/>
                  </a:lnTo>
                  <a:lnTo>
                    <a:pt x="7977" y="1024"/>
                  </a:lnTo>
                  <a:lnTo>
                    <a:pt x="7977" y="953"/>
                  </a:lnTo>
                  <a:cubicBezTo>
                    <a:pt x="7942" y="560"/>
                    <a:pt x="7620" y="262"/>
                    <a:pt x="7227" y="262"/>
                  </a:cubicBezTo>
                  <a:lnTo>
                    <a:pt x="2655" y="262"/>
                  </a:lnTo>
                  <a:cubicBezTo>
                    <a:pt x="2643" y="262"/>
                    <a:pt x="2620" y="262"/>
                    <a:pt x="2608" y="274"/>
                  </a:cubicBezTo>
                  <a:cubicBezTo>
                    <a:pt x="2346" y="95"/>
                    <a:pt x="2012" y="0"/>
                    <a:pt x="1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9" name="Google Shape;12779;p82"/>
            <p:cNvSpPr/>
            <p:nvPr/>
          </p:nvSpPr>
          <p:spPr>
            <a:xfrm>
              <a:off x="7850598" y="1634829"/>
              <a:ext cx="77729" cy="51214"/>
            </a:xfrm>
            <a:custGeom>
              <a:avLst/>
              <a:gdLst/>
              <a:ahLst/>
              <a:cxnLst/>
              <a:rect l="l" t="t" r="r" b="b"/>
              <a:pathLst>
                <a:path w="2442" h="1609" extrusionOk="0">
                  <a:moveTo>
                    <a:pt x="1656" y="322"/>
                  </a:moveTo>
                  <a:cubicBezTo>
                    <a:pt x="1906" y="322"/>
                    <a:pt x="2108" y="537"/>
                    <a:pt x="2108" y="787"/>
                  </a:cubicBezTo>
                  <a:cubicBezTo>
                    <a:pt x="2108" y="1037"/>
                    <a:pt x="1906" y="1251"/>
                    <a:pt x="1656" y="1251"/>
                  </a:cubicBezTo>
                  <a:cubicBezTo>
                    <a:pt x="1394" y="1251"/>
                    <a:pt x="1191" y="1037"/>
                    <a:pt x="1191" y="787"/>
                  </a:cubicBezTo>
                  <a:cubicBezTo>
                    <a:pt x="1191" y="537"/>
                    <a:pt x="1394" y="322"/>
                    <a:pt x="1656" y="322"/>
                  </a:cubicBezTo>
                  <a:close/>
                  <a:moveTo>
                    <a:pt x="799" y="322"/>
                  </a:moveTo>
                  <a:cubicBezTo>
                    <a:pt x="858" y="322"/>
                    <a:pt x="906" y="346"/>
                    <a:pt x="965" y="358"/>
                  </a:cubicBezTo>
                  <a:cubicBezTo>
                    <a:pt x="894" y="477"/>
                    <a:pt x="834" y="632"/>
                    <a:pt x="834" y="787"/>
                  </a:cubicBezTo>
                  <a:cubicBezTo>
                    <a:pt x="834" y="929"/>
                    <a:pt x="870" y="1096"/>
                    <a:pt x="965" y="1215"/>
                  </a:cubicBezTo>
                  <a:cubicBezTo>
                    <a:pt x="918" y="1227"/>
                    <a:pt x="858" y="1251"/>
                    <a:pt x="799" y="1251"/>
                  </a:cubicBezTo>
                  <a:cubicBezTo>
                    <a:pt x="792" y="1251"/>
                    <a:pt x="785" y="1251"/>
                    <a:pt x="779" y="1251"/>
                  </a:cubicBezTo>
                  <a:cubicBezTo>
                    <a:pt x="538" y="1251"/>
                    <a:pt x="346" y="1042"/>
                    <a:pt x="346" y="787"/>
                  </a:cubicBezTo>
                  <a:cubicBezTo>
                    <a:pt x="346" y="537"/>
                    <a:pt x="549" y="322"/>
                    <a:pt x="799" y="322"/>
                  </a:cubicBezTo>
                  <a:close/>
                  <a:moveTo>
                    <a:pt x="799" y="1"/>
                  </a:moveTo>
                  <a:cubicBezTo>
                    <a:pt x="358" y="1"/>
                    <a:pt x="1" y="358"/>
                    <a:pt x="1" y="799"/>
                  </a:cubicBezTo>
                  <a:cubicBezTo>
                    <a:pt x="1" y="1251"/>
                    <a:pt x="358" y="1608"/>
                    <a:pt x="799" y="1608"/>
                  </a:cubicBezTo>
                  <a:cubicBezTo>
                    <a:pt x="953" y="1596"/>
                    <a:pt x="1096" y="1561"/>
                    <a:pt x="1215" y="1489"/>
                  </a:cubicBezTo>
                  <a:cubicBezTo>
                    <a:pt x="1334" y="1561"/>
                    <a:pt x="1489" y="1608"/>
                    <a:pt x="1632" y="1608"/>
                  </a:cubicBezTo>
                  <a:cubicBezTo>
                    <a:pt x="2084" y="1608"/>
                    <a:pt x="2442" y="1251"/>
                    <a:pt x="2442" y="799"/>
                  </a:cubicBezTo>
                  <a:cubicBezTo>
                    <a:pt x="2442" y="358"/>
                    <a:pt x="2084" y="1"/>
                    <a:pt x="1632" y="1"/>
                  </a:cubicBezTo>
                  <a:cubicBezTo>
                    <a:pt x="1489" y="1"/>
                    <a:pt x="1334" y="48"/>
                    <a:pt x="1215" y="120"/>
                  </a:cubicBezTo>
                  <a:cubicBezTo>
                    <a:pt x="1096" y="48"/>
                    <a:pt x="953" y="1"/>
                    <a:pt x="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80" name="Google Shape;12780;p82"/>
            <p:cNvSpPr/>
            <p:nvPr/>
          </p:nvSpPr>
          <p:spPr>
            <a:xfrm>
              <a:off x="7753962" y="1635593"/>
              <a:ext cx="70917" cy="48541"/>
            </a:xfrm>
            <a:custGeom>
              <a:avLst/>
              <a:gdLst/>
              <a:ahLst/>
              <a:cxnLst/>
              <a:rect l="l" t="t" r="r" b="b"/>
              <a:pathLst>
                <a:path w="2228" h="1525" extrusionOk="0">
                  <a:moveTo>
                    <a:pt x="1858" y="346"/>
                  </a:moveTo>
                  <a:cubicBezTo>
                    <a:pt x="1870" y="346"/>
                    <a:pt x="1894" y="358"/>
                    <a:pt x="1894" y="382"/>
                  </a:cubicBezTo>
                  <a:lnTo>
                    <a:pt x="1894" y="1156"/>
                  </a:lnTo>
                  <a:cubicBezTo>
                    <a:pt x="1894" y="1167"/>
                    <a:pt x="1870" y="1179"/>
                    <a:pt x="1858" y="1179"/>
                  </a:cubicBezTo>
                  <a:lnTo>
                    <a:pt x="370" y="1179"/>
                  </a:lnTo>
                  <a:cubicBezTo>
                    <a:pt x="358" y="1179"/>
                    <a:pt x="346" y="1167"/>
                    <a:pt x="346" y="1156"/>
                  </a:cubicBezTo>
                  <a:lnTo>
                    <a:pt x="346" y="382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70" y="1"/>
                  </a:moveTo>
                  <a:cubicBezTo>
                    <a:pt x="167" y="1"/>
                    <a:pt x="1" y="167"/>
                    <a:pt x="1" y="382"/>
                  </a:cubicBezTo>
                  <a:lnTo>
                    <a:pt x="1" y="1156"/>
                  </a:lnTo>
                  <a:cubicBezTo>
                    <a:pt x="1" y="1358"/>
                    <a:pt x="167" y="1525"/>
                    <a:pt x="370" y="1525"/>
                  </a:cubicBezTo>
                  <a:lnTo>
                    <a:pt x="1858" y="1525"/>
                  </a:lnTo>
                  <a:cubicBezTo>
                    <a:pt x="2072" y="1525"/>
                    <a:pt x="2227" y="1358"/>
                    <a:pt x="2227" y="1156"/>
                  </a:cubicBezTo>
                  <a:lnTo>
                    <a:pt x="2227" y="382"/>
                  </a:lnTo>
                  <a:cubicBezTo>
                    <a:pt x="2227" y="167"/>
                    <a:pt x="2072" y="1"/>
                    <a:pt x="1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81" name="Google Shape;12781;p82"/>
            <p:cNvSpPr/>
            <p:nvPr/>
          </p:nvSpPr>
          <p:spPr>
            <a:xfrm>
              <a:off x="7750174" y="1695465"/>
              <a:ext cx="180794" cy="31862"/>
            </a:xfrm>
            <a:custGeom>
              <a:avLst/>
              <a:gdLst/>
              <a:ahLst/>
              <a:cxnLst/>
              <a:rect l="l" t="t" r="r" b="b"/>
              <a:pathLst>
                <a:path w="5680" h="1001" extrusionOk="0">
                  <a:moveTo>
                    <a:pt x="5311" y="346"/>
                  </a:moveTo>
                  <a:cubicBezTo>
                    <a:pt x="5323" y="346"/>
                    <a:pt x="5347" y="358"/>
                    <a:pt x="5347" y="370"/>
                  </a:cubicBezTo>
                  <a:lnTo>
                    <a:pt x="5347" y="620"/>
                  </a:lnTo>
                  <a:cubicBezTo>
                    <a:pt x="5347" y="644"/>
                    <a:pt x="5323" y="656"/>
                    <a:pt x="5311" y="656"/>
                  </a:cubicBezTo>
                  <a:lnTo>
                    <a:pt x="370" y="656"/>
                  </a:lnTo>
                  <a:cubicBezTo>
                    <a:pt x="358" y="656"/>
                    <a:pt x="346" y="632"/>
                    <a:pt x="346" y="620"/>
                  </a:cubicBezTo>
                  <a:lnTo>
                    <a:pt x="346" y="370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52" y="0"/>
                  </a:moveTo>
                  <a:cubicBezTo>
                    <a:pt x="168" y="0"/>
                    <a:pt x="1" y="174"/>
                    <a:pt x="1" y="370"/>
                  </a:cubicBezTo>
                  <a:lnTo>
                    <a:pt x="1" y="620"/>
                  </a:lnTo>
                  <a:cubicBezTo>
                    <a:pt x="1" y="834"/>
                    <a:pt x="167" y="1001"/>
                    <a:pt x="370" y="1001"/>
                  </a:cubicBezTo>
                  <a:lnTo>
                    <a:pt x="5311" y="1001"/>
                  </a:lnTo>
                  <a:cubicBezTo>
                    <a:pt x="5525" y="1001"/>
                    <a:pt x="5680" y="834"/>
                    <a:pt x="5680" y="620"/>
                  </a:cubicBezTo>
                  <a:lnTo>
                    <a:pt x="5680" y="370"/>
                  </a:lnTo>
                  <a:cubicBezTo>
                    <a:pt x="5680" y="167"/>
                    <a:pt x="5525" y="1"/>
                    <a:pt x="5311" y="1"/>
                  </a:cubicBezTo>
                  <a:lnTo>
                    <a:pt x="370" y="1"/>
                  </a:lnTo>
                  <a:cubicBezTo>
                    <a:pt x="364" y="0"/>
                    <a:pt x="35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82" name="Google Shape;12782;p82"/>
            <p:cNvSpPr/>
            <p:nvPr/>
          </p:nvSpPr>
          <p:spPr>
            <a:xfrm>
              <a:off x="7613750" y="1535424"/>
              <a:ext cx="43225" cy="32371"/>
            </a:xfrm>
            <a:custGeom>
              <a:avLst/>
              <a:gdLst/>
              <a:ahLst/>
              <a:cxnLst/>
              <a:rect l="l" t="t" r="r" b="b"/>
              <a:pathLst>
                <a:path w="1358" h="1017" extrusionOk="0">
                  <a:moveTo>
                    <a:pt x="1179" y="1"/>
                  </a:moveTo>
                  <a:cubicBezTo>
                    <a:pt x="1136" y="1"/>
                    <a:pt x="1093" y="19"/>
                    <a:pt x="1060" y="52"/>
                  </a:cubicBezTo>
                  <a:lnTo>
                    <a:pt x="548" y="600"/>
                  </a:lnTo>
                  <a:lnTo>
                    <a:pt x="322" y="326"/>
                  </a:lnTo>
                  <a:cubicBezTo>
                    <a:pt x="287" y="277"/>
                    <a:pt x="240" y="253"/>
                    <a:pt x="191" y="253"/>
                  </a:cubicBezTo>
                  <a:cubicBezTo>
                    <a:pt x="155" y="253"/>
                    <a:pt x="119" y="265"/>
                    <a:pt x="84" y="290"/>
                  </a:cubicBezTo>
                  <a:cubicBezTo>
                    <a:pt x="12" y="350"/>
                    <a:pt x="0" y="457"/>
                    <a:pt x="60" y="528"/>
                  </a:cubicBezTo>
                  <a:lnTo>
                    <a:pt x="405" y="957"/>
                  </a:lnTo>
                  <a:cubicBezTo>
                    <a:pt x="429" y="1004"/>
                    <a:pt x="477" y="1016"/>
                    <a:pt x="536" y="1016"/>
                  </a:cubicBezTo>
                  <a:cubicBezTo>
                    <a:pt x="584" y="1016"/>
                    <a:pt x="620" y="1004"/>
                    <a:pt x="655" y="957"/>
                  </a:cubicBezTo>
                  <a:lnTo>
                    <a:pt x="1298" y="278"/>
                  </a:lnTo>
                  <a:cubicBezTo>
                    <a:pt x="1358" y="207"/>
                    <a:pt x="1358" y="100"/>
                    <a:pt x="1274" y="40"/>
                  </a:cubicBezTo>
                  <a:cubicBezTo>
                    <a:pt x="1248" y="13"/>
                    <a:pt x="121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83" name="Google Shape;12783;p82"/>
          <p:cNvGrpSpPr/>
          <p:nvPr/>
        </p:nvGrpSpPr>
        <p:grpSpPr>
          <a:xfrm>
            <a:off x="8227972" y="5191136"/>
            <a:ext cx="461408" cy="460899"/>
            <a:chOff x="2238181" y="4120624"/>
            <a:chExt cx="346056" cy="345674"/>
          </a:xfrm>
          <a:solidFill>
            <a:schemeClr val="tx1"/>
          </a:solidFill>
        </p:grpSpPr>
        <p:grpSp>
          <p:nvGrpSpPr>
            <p:cNvPr id="12784" name="Google Shape;12784;p82"/>
            <p:cNvGrpSpPr/>
            <p:nvPr/>
          </p:nvGrpSpPr>
          <p:grpSpPr>
            <a:xfrm>
              <a:off x="2309155" y="4177413"/>
              <a:ext cx="203862" cy="231903"/>
              <a:chOff x="1512725" y="258500"/>
              <a:chExt cx="4570900" cy="5199625"/>
            </a:xfrm>
            <a:grpFill/>
          </p:grpSpPr>
          <p:sp>
            <p:nvSpPr>
              <p:cNvPr id="12785" name="Google Shape;12785;p82"/>
              <p:cNvSpPr/>
              <p:nvPr/>
            </p:nvSpPr>
            <p:spPr>
              <a:xfrm>
                <a:off x="1512725" y="2700900"/>
                <a:ext cx="2654475" cy="2757225"/>
              </a:xfrm>
              <a:custGeom>
                <a:avLst/>
                <a:gdLst/>
                <a:ahLst/>
                <a:cxnLst/>
                <a:rect l="l" t="t" r="r" b="b"/>
                <a:pathLst>
                  <a:path w="106179" h="110289" extrusionOk="0">
                    <a:moveTo>
                      <a:pt x="19199" y="1"/>
                    </a:moveTo>
                    <a:cubicBezTo>
                      <a:pt x="18076" y="1"/>
                      <a:pt x="16954" y="466"/>
                      <a:pt x="16148" y="1404"/>
                    </a:cubicBezTo>
                    <a:cubicBezTo>
                      <a:pt x="5840" y="13310"/>
                      <a:pt x="1" y="28739"/>
                      <a:pt x="33" y="44494"/>
                    </a:cubicBezTo>
                    <a:cubicBezTo>
                      <a:pt x="33" y="62077"/>
                      <a:pt x="6916" y="78582"/>
                      <a:pt x="19442" y="91010"/>
                    </a:cubicBezTo>
                    <a:cubicBezTo>
                      <a:pt x="31968" y="103439"/>
                      <a:pt x="48572" y="110289"/>
                      <a:pt x="66252" y="110289"/>
                    </a:cubicBezTo>
                    <a:cubicBezTo>
                      <a:pt x="69546" y="110289"/>
                      <a:pt x="72939" y="110060"/>
                      <a:pt x="76201" y="109571"/>
                    </a:cubicBezTo>
                    <a:cubicBezTo>
                      <a:pt x="86248" y="108071"/>
                      <a:pt x="95675" y="104352"/>
                      <a:pt x="103895" y="98643"/>
                    </a:cubicBezTo>
                    <a:cubicBezTo>
                      <a:pt x="105983" y="97208"/>
                      <a:pt x="106179" y="94272"/>
                      <a:pt x="104417" y="92478"/>
                    </a:cubicBezTo>
                    <a:cubicBezTo>
                      <a:pt x="104384" y="92348"/>
                      <a:pt x="104384" y="92315"/>
                      <a:pt x="104352" y="92315"/>
                    </a:cubicBezTo>
                    <a:cubicBezTo>
                      <a:pt x="103555" y="91537"/>
                      <a:pt x="102517" y="91128"/>
                      <a:pt x="101470" y="91128"/>
                    </a:cubicBezTo>
                    <a:cubicBezTo>
                      <a:pt x="100673" y="91128"/>
                      <a:pt x="99870" y="91365"/>
                      <a:pt x="99165" y="91859"/>
                    </a:cubicBezTo>
                    <a:cubicBezTo>
                      <a:pt x="91956" y="96849"/>
                      <a:pt x="83769" y="100111"/>
                      <a:pt x="74994" y="101416"/>
                    </a:cubicBezTo>
                    <a:cubicBezTo>
                      <a:pt x="72091" y="101808"/>
                      <a:pt x="69155" y="102069"/>
                      <a:pt x="66252" y="102069"/>
                    </a:cubicBezTo>
                    <a:cubicBezTo>
                      <a:pt x="50757" y="102069"/>
                      <a:pt x="36176" y="96066"/>
                      <a:pt x="25216" y="85171"/>
                    </a:cubicBezTo>
                    <a:cubicBezTo>
                      <a:pt x="14256" y="74309"/>
                      <a:pt x="8221" y="59826"/>
                      <a:pt x="8188" y="44462"/>
                    </a:cubicBezTo>
                    <a:cubicBezTo>
                      <a:pt x="8188" y="30664"/>
                      <a:pt x="13277" y="17126"/>
                      <a:pt x="22313" y="6721"/>
                    </a:cubicBezTo>
                    <a:cubicBezTo>
                      <a:pt x="23650" y="5188"/>
                      <a:pt x="23650" y="2904"/>
                      <a:pt x="22248" y="1404"/>
                    </a:cubicBezTo>
                    <a:lnTo>
                      <a:pt x="22215" y="1338"/>
                    </a:lnTo>
                    <a:cubicBezTo>
                      <a:pt x="21407" y="449"/>
                      <a:pt x="20302" y="1"/>
                      <a:pt x="1919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86" name="Google Shape;12786;p82"/>
              <p:cNvSpPr/>
              <p:nvPr/>
            </p:nvSpPr>
            <p:spPr>
              <a:xfrm>
                <a:off x="2323325" y="258500"/>
                <a:ext cx="3760300" cy="4390225"/>
              </a:xfrm>
              <a:custGeom>
                <a:avLst/>
                <a:gdLst/>
                <a:ahLst/>
                <a:cxnLst/>
                <a:rect l="l" t="t" r="r" b="b"/>
                <a:pathLst>
                  <a:path w="150412" h="175609" extrusionOk="0">
                    <a:moveTo>
                      <a:pt x="63610" y="0"/>
                    </a:moveTo>
                    <a:cubicBezTo>
                      <a:pt x="61359" y="0"/>
                      <a:pt x="59532" y="1827"/>
                      <a:pt x="59532" y="4078"/>
                    </a:cubicBezTo>
                    <a:lnTo>
                      <a:pt x="59532" y="93228"/>
                    </a:lnTo>
                    <a:lnTo>
                      <a:pt x="59467" y="142060"/>
                    </a:lnTo>
                    <a:cubicBezTo>
                      <a:pt x="59467" y="153020"/>
                      <a:pt x="52421" y="162741"/>
                      <a:pt x="41950" y="166199"/>
                    </a:cubicBezTo>
                    <a:cubicBezTo>
                      <a:pt x="39320" y="167047"/>
                      <a:pt x="36616" y="167503"/>
                      <a:pt x="33881" y="167503"/>
                    </a:cubicBezTo>
                    <a:cubicBezTo>
                      <a:pt x="33462" y="167503"/>
                      <a:pt x="33042" y="167493"/>
                      <a:pt x="32621" y="167471"/>
                    </a:cubicBezTo>
                    <a:cubicBezTo>
                      <a:pt x="19181" y="166818"/>
                      <a:pt x="8515" y="155793"/>
                      <a:pt x="8319" y="142419"/>
                    </a:cubicBezTo>
                    <a:cubicBezTo>
                      <a:pt x="8221" y="135569"/>
                      <a:pt x="10798" y="129143"/>
                      <a:pt x="15593" y="124250"/>
                    </a:cubicBezTo>
                    <a:cubicBezTo>
                      <a:pt x="20454" y="119291"/>
                      <a:pt x="26978" y="116584"/>
                      <a:pt x="33926" y="116584"/>
                    </a:cubicBezTo>
                    <a:cubicBezTo>
                      <a:pt x="36633" y="116584"/>
                      <a:pt x="39373" y="117041"/>
                      <a:pt x="41983" y="117889"/>
                    </a:cubicBezTo>
                    <a:cubicBezTo>
                      <a:pt x="42399" y="118019"/>
                      <a:pt x="42825" y="118082"/>
                      <a:pt x="43246" y="118082"/>
                    </a:cubicBezTo>
                    <a:cubicBezTo>
                      <a:pt x="44409" y="118082"/>
                      <a:pt x="45540" y="117600"/>
                      <a:pt x="46354" y="116714"/>
                    </a:cubicBezTo>
                    <a:cubicBezTo>
                      <a:pt x="47006" y="115931"/>
                      <a:pt x="47332" y="114920"/>
                      <a:pt x="47332" y="113909"/>
                    </a:cubicBezTo>
                    <a:lnTo>
                      <a:pt x="47332" y="81028"/>
                    </a:lnTo>
                    <a:cubicBezTo>
                      <a:pt x="47332" y="79038"/>
                      <a:pt x="45865" y="77277"/>
                      <a:pt x="43875" y="76983"/>
                    </a:cubicBezTo>
                    <a:cubicBezTo>
                      <a:pt x="40547" y="76494"/>
                      <a:pt x="37220" y="76233"/>
                      <a:pt x="33926" y="76233"/>
                    </a:cubicBezTo>
                    <a:cubicBezTo>
                      <a:pt x="26651" y="76233"/>
                      <a:pt x="19638" y="77407"/>
                      <a:pt x="12984" y="79593"/>
                    </a:cubicBezTo>
                    <a:cubicBezTo>
                      <a:pt x="10831" y="80311"/>
                      <a:pt x="9820" y="82724"/>
                      <a:pt x="10831" y="84780"/>
                    </a:cubicBezTo>
                    <a:lnTo>
                      <a:pt x="10831" y="84812"/>
                    </a:lnTo>
                    <a:cubicBezTo>
                      <a:pt x="10961" y="85008"/>
                      <a:pt x="11092" y="85269"/>
                      <a:pt x="11157" y="85465"/>
                    </a:cubicBezTo>
                    <a:cubicBezTo>
                      <a:pt x="11790" y="86730"/>
                      <a:pt x="13091" y="87485"/>
                      <a:pt x="14435" y="87485"/>
                    </a:cubicBezTo>
                    <a:cubicBezTo>
                      <a:pt x="14823" y="87485"/>
                      <a:pt x="15214" y="87423"/>
                      <a:pt x="15593" y="87291"/>
                    </a:cubicBezTo>
                    <a:cubicBezTo>
                      <a:pt x="21400" y="85367"/>
                      <a:pt x="27565" y="84388"/>
                      <a:pt x="33860" y="84388"/>
                    </a:cubicBezTo>
                    <a:cubicBezTo>
                      <a:pt x="35622" y="84388"/>
                      <a:pt x="37383" y="84486"/>
                      <a:pt x="39145" y="84649"/>
                    </a:cubicBezTo>
                    <a:lnTo>
                      <a:pt x="39145" y="108853"/>
                    </a:lnTo>
                    <a:cubicBezTo>
                      <a:pt x="37383" y="108592"/>
                      <a:pt x="35622" y="108462"/>
                      <a:pt x="33860" y="108462"/>
                    </a:cubicBezTo>
                    <a:cubicBezTo>
                      <a:pt x="24727" y="108462"/>
                      <a:pt x="16180" y="112050"/>
                      <a:pt x="9787" y="118541"/>
                    </a:cubicBezTo>
                    <a:cubicBezTo>
                      <a:pt x="3426" y="124967"/>
                      <a:pt x="1" y="133481"/>
                      <a:pt x="99" y="142549"/>
                    </a:cubicBezTo>
                    <a:cubicBezTo>
                      <a:pt x="360" y="160197"/>
                      <a:pt x="14452" y="174712"/>
                      <a:pt x="32164" y="175561"/>
                    </a:cubicBezTo>
                    <a:cubicBezTo>
                      <a:pt x="32758" y="175593"/>
                      <a:pt x="33351" y="175609"/>
                      <a:pt x="33941" y="175609"/>
                    </a:cubicBezTo>
                    <a:cubicBezTo>
                      <a:pt x="37530" y="175609"/>
                      <a:pt x="41044" y="175018"/>
                      <a:pt x="44462" y="173897"/>
                    </a:cubicBezTo>
                    <a:cubicBezTo>
                      <a:pt x="58325" y="169330"/>
                      <a:pt x="67622" y="156543"/>
                      <a:pt x="67622" y="142027"/>
                    </a:cubicBezTo>
                    <a:lnTo>
                      <a:pt x="67687" y="93163"/>
                    </a:lnTo>
                    <a:lnTo>
                      <a:pt x="67687" y="8155"/>
                    </a:lnTo>
                    <a:lnTo>
                      <a:pt x="78321" y="8155"/>
                    </a:lnTo>
                    <a:cubicBezTo>
                      <a:pt x="81697" y="8133"/>
                      <a:pt x="85305" y="8095"/>
                      <a:pt x="88344" y="8095"/>
                    </a:cubicBezTo>
                    <a:cubicBezTo>
                      <a:pt x="89709" y="8095"/>
                      <a:pt x="90960" y="8103"/>
                      <a:pt x="92022" y="8123"/>
                    </a:cubicBezTo>
                    <a:cubicBezTo>
                      <a:pt x="93098" y="21073"/>
                      <a:pt x="98643" y="33110"/>
                      <a:pt x="107973" y="42374"/>
                    </a:cubicBezTo>
                    <a:cubicBezTo>
                      <a:pt x="117269" y="51573"/>
                      <a:pt x="129339" y="57053"/>
                      <a:pt x="142256" y="58031"/>
                    </a:cubicBezTo>
                    <a:cubicBezTo>
                      <a:pt x="142256" y="64131"/>
                      <a:pt x="142289" y="76005"/>
                      <a:pt x="142354" y="82333"/>
                    </a:cubicBezTo>
                    <a:cubicBezTo>
                      <a:pt x="133155" y="81876"/>
                      <a:pt x="124250" y="79821"/>
                      <a:pt x="115769" y="76233"/>
                    </a:cubicBezTo>
                    <a:cubicBezTo>
                      <a:pt x="109506" y="73624"/>
                      <a:pt x="103700" y="70198"/>
                      <a:pt x="98350" y="66088"/>
                    </a:cubicBezTo>
                    <a:cubicBezTo>
                      <a:pt x="97610" y="65524"/>
                      <a:pt x="96719" y="65238"/>
                      <a:pt x="95830" y="65238"/>
                    </a:cubicBezTo>
                    <a:cubicBezTo>
                      <a:pt x="95229" y="65238"/>
                      <a:pt x="94629" y="65369"/>
                      <a:pt x="94077" y="65632"/>
                    </a:cubicBezTo>
                    <a:cubicBezTo>
                      <a:pt x="92674" y="66284"/>
                      <a:pt x="91793" y="67752"/>
                      <a:pt x="91793" y="69318"/>
                    </a:cubicBezTo>
                    <a:lnTo>
                      <a:pt x="91956" y="142354"/>
                    </a:lnTo>
                    <a:cubicBezTo>
                      <a:pt x="91891" y="150443"/>
                      <a:pt x="90195" y="158272"/>
                      <a:pt x="86966" y="165514"/>
                    </a:cubicBezTo>
                    <a:cubicBezTo>
                      <a:pt x="86150" y="167308"/>
                      <a:pt x="86802" y="169428"/>
                      <a:pt x="88433" y="170472"/>
                    </a:cubicBezTo>
                    <a:cubicBezTo>
                      <a:pt x="88466" y="170472"/>
                      <a:pt x="88466" y="170505"/>
                      <a:pt x="88531" y="170505"/>
                    </a:cubicBezTo>
                    <a:cubicBezTo>
                      <a:pt x="89214" y="170960"/>
                      <a:pt x="89984" y="171174"/>
                      <a:pt x="90744" y="171174"/>
                    </a:cubicBezTo>
                    <a:cubicBezTo>
                      <a:pt x="92271" y="171174"/>
                      <a:pt x="93760" y="170311"/>
                      <a:pt x="94436" y="168808"/>
                    </a:cubicBezTo>
                    <a:cubicBezTo>
                      <a:pt x="98089" y="160555"/>
                      <a:pt x="100046" y="151650"/>
                      <a:pt x="100111" y="142354"/>
                    </a:cubicBezTo>
                    <a:lnTo>
                      <a:pt x="99850" y="77049"/>
                    </a:lnTo>
                    <a:lnTo>
                      <a:pt x="99850" y="77049"/>
                    </a:lnTo>
                    <a:cubicBezTo>
                      <a:pt x="103895" y="79593"/>
                      <a:pt x="108071" y="81844"/>
                      <a:pt x="112474" y="83670"/>
                    </a:cubicBezTo>
                    <a:cubicBezTo>
                      <a:pt x="123206" y="88205"/>
                      <a:pt x="134591" y="90521"/>
                      <a:pt x="146301" y="90521"/>
                    </a:cubicBezTo>
                    <a:cubicBezTo>
                      <a:pt x="147410" y="90521"/>
                      <a:pt x="148454" y="90097"/>
                      <a:pt x="149237" y="89346"/>
                    </a:cubicBezTo>
                    <a:cubicBezTo>
                      <a:pt x="149987" y="88563"/>
                      <a:pt x="150411" y="87552"/>
                      <a:pt x="150411" y="86443"/>
                    </a:cubicBezTo>
                    <a:lnTo>
                      <a:pt x="150379" y="70231"/>
                    </a:lnTo>
                    <a:lnTo>
                      <a:pt x="150313" y="54345"/>
                    </a:lnTo>
                    <a:cubicBezTo>
                      <a:pt x="150281" y="49974"/>
                      <a:pt x="146301" y="49942"/>
                      <a:pt x="146236" y="49942"/>
                    </a:cubicBezTo>
                    <a:cubicBezTo>
                      <a:pt x="120955" y="49942"/>
                      <a:pt x="100177" y="29358"/>
                      <a:pt x="99981" y="4045"/>
                    </a:cubicBezTo>
                    <a:cubicBezTo>
                      <a:pt x="99981" y="2121"/>
                      <a:pt x="98546" y="131"/>
                      <a:pt x="9590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2787" name="Google Shape;12787;p82"/>
            <p:cNvSpPr/>
            <p:nvPr/>
          </p:nvSpPr>
          <p:spPr>
            <a:xfrm>
              <a:off x="2238181" y="4120624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788" name="Google Shape;12788;p82"/>
          <p:cNvSpPr txBox="1">
            <a:spLocks noGrp="1"/>
          </p:cNvSpPr>
          <p:nvPr>
            <p:ph type="title" idx="4294967295"/>
          </p:nvPr>
        </p:nvSpPr>
        <p:spPr>
          <a:xfrm>
            <a:off x="0" y="681038"/>
            <a:ext cx="10280650" cy="642937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buClr>
                <a:schemeClr val="dk1"/>
              </a:buClr>
              <a:buSzPts val="1100"/>
            </a:pPr>
            <a:r>
              <a:rPr lang="fa-IR" dirty="0">
                <a:cs typeface="B Nazanin" panose="00000700000000000000" pitchFamily="2" charset="-78"/>
              </a:rPr>
              <a:t>نمادهای سئو و بازاریابی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7" name="그룹 6">
            <a:extLst>
              <a:ext uri="{FF2B5EF4-FFF2-40B4-BE49-F238E27FC236}">
                <a16:creationId xmlns:a16="http://schemas.microsoft.com/office/drawing/2014/main" id="{0F8CB677-161F-42D7-80C9-510095A22870}"/>
              </a:ext>
            </a:extLst>
          </p:cNvPr>
          <p:cNvGrpSpPr/>
          <p:nvPr/>
        </p:nvGrpSpPr>
        <p:grpSpPr>
          <a:xfrm>
            <a:off x="946528" y="1612154"/>
            <a:ext cx="10308374" cy="4243818"/>
            <a:chOff x="946528" y="1545254"/>
            <a:chExt cx="10308374" cy="4743396"/>
          </a:xfrm>
        </p:grpSpPr>
        <p:sp>
          <p:nvSpPr>
            <p:cNvPr id="8" name="사각형: 둥근 모서리 7">
              <a:extLst>
                <a:ext uri="{FF2B5EF4-FFF2-40B4-BE49-F238E27FC236}">
                  <a16:creationId xmlns:a16="http://schemas.microsoft.com/office/drawing/2014/main" id="{86CF5AC8-ACF2-44D2-829B-681DF0818B10}"/>
                </a:ext>
              </a:extLst>
            </p:cNvPr>
            <p:cNvSpPr/>
            <p:nvPr/>
          </p:nvSpPr>
          <p:spPr>
            <a:xfrm>
              <a:off x="946528" y="1545254"/>
              <a:ext cx="5091726" cy="2320927"/>
            </a:xfrm>
            <a:prstGeom prst="roundRect">
              <a:avLst>
                <a:gd name="adj" fmla="val 12588"/>
              </a:avLst>
            </a:prstGeom>
            <a:solidFill>
              <a:schemeClr val="bg1"/>
            </a:solidFill>
            <a:ln w="38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13" name="사각형: 둥근 모서리 12">
              <a:extLst>
                <a:ext uri="{FF2B5EF4-FFF2-40B4-BE49-F238E27FC236}">
                  <a16:creationId xmlns:a16="http://schemas.microsoft.com/office/drawing/2014/main" id="{D8EA0FD4-BAA4-49BE-9A65-9CBA0108EEC1}"/>
                </a:ext>
              </a:extLst>
            </p:cNvPr>
            <p:cNvSpPr/>
            <p:nvPr/>
          </p:nvSpPr>
          <p:spPr>
            <a:xfrm>
              <a:off x="6146916" y="1545254"/>
              <a:ext cx="5107986" cy="2320927"/>
            </a:xfrm>
            <a:prstGeom prst="roundRect">
              <a:avLst>
                <a:gd name="adj" fmla="val 12588"/>
              </a:avLst>
            </a:prstGeom>
            <a:solidFill>
              <a:schemeClr val="bg1"/>
            </a:solidFill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4" name="사각형: 둥근 모서리 13">
              <a:extLst>
                <a:ext uri="{FF2B5EF4-FFF2-40B4-BE49-F238E27FC236}">
                  <a16:creationId xmlns:a16="http://schemas.microsoft.com/office/drawing/2014/main" id="{C7EB55AE-C2FB-47DF-9CAD-C93E6071CB7B}"/>
                </a:ext>
              </a:extLst>
            </p:cNvPr>
            <p:cNvSpPr/>
            <p:nvPr/>
          </p:nvSpPr>
          <p:spPr>
            <a:xfrm>
              <a:off x="946528" y="3967723"/>
              <a:ext cx="5091726" cy="2320927"/>
            </a:xfrm>
            <a:prstGeom prst="roundRect">
              <a:avLst>
                <a:gd name="adj" fmla="val 12588"/>
              </a:avLst>
            </a:prstGeom>
            <a:solidFill>
              <a:schemeClr val="bg1"/>
            </a:solidFill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5" name="사각형: 둥근 모서리 14">
              <a:extLst>
                <a:ext uri="{FF2B5EF4-FFF2-40B4-BE49-F238E27FC236}">
                  <a16:creationId xmlns:a16="http://schemas.microsoft.com/office/drawing/2014/main" id="{D5A7ED57-0163-4DD1-BC1A-2FB52FA6F5FB}"/>
                </a:ext>
              </a:extLst>
            </p:cNvPr>
            <p:cNvSpPr/>
            <p:nvPr/>
          </p:nvSpPr>
          <p:spPr>
            <a:xfrm>
              <a:off x="6146916" y="3967723"/>
              <a:ext cx="5107986" cy="2320927"/>
            </a:xfrm>
            <a:prstGeom prst="roundRect">
              <a:avLst>
                <a:gd name="adj" fmla="val 12588"/>
              </a:avLst>
            </a:prstGeom>
            <a:solidFill>
              <a:schemeClr val="bg1"/>
            </a:solidFill>
            <a:ln w="381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16" name="Block Arc 33">
            <a:extLst>
              <a:ext uri="{FF2B5EF4-FFF2-40B4-BE49-F238E27FC236}">
                <a16:creationId xmlns:a16="http://schemas.microsoft.com/office/drawing/2014/main" id="{3AA3CB6D-40C6-4A39-A351-F9B65DB14BFB}"/>
              </a:ext>
            </a:extLst>
          </p:cNvPr>
          <p:cNvSpPr/>
          <p:nvPr/>
        </p:nvSpPr>
        <p:spPr>
          <a:xfrm rot="5400000">
            <a:off x="4239238" y="1895545"/>
            <a:ext cx="3709895" cy="3709895"/>
          </a:xfrm>
          <a:prstGeom prst="blockArc">
            <a:avLst>
              <a:gd name="adj1" fmla="val 16229915"/>
              <a:gd name="adj2" fmla="val 21506646"/>
              <a:gd name="adj3" fmla="val 15477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7" name="Block Arc 34">
            <a:extLst>
              <a:ext uri="{FF2B5EF4-FFF2-40B4-BE49-F238E27FC236}">
                <a16:creationId xmlns:a16="http://schemas.microsoft.com/office/drawing/2014/main" id="{6D4451B9-2ECE-4505-B3BA-56B5EED117F1}"/>
              </a:ext>
            </a:extLst>
          </p:cNvPr>
          <p:cNvSpPr/>
          <p:nvPr/>
        </p:nvSpPr>
        <p:spPr>
          <a:xfrm>
            <a:off x="4239238" y="1877960"/>
            <a:ext cx="3709895" cy="3709895"/>
          </a:xfrm>
          <a:prstGeom prst="blockArc">
            <a:avLst>
              <a:gd name="adj1" fmla="val 16267252"/>
              <a:gd name="adj2" fmla="val 21557561"/>
              <a:gd name="adj3" fmla="val 15233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8" name="Block Arc 35">
            <a:extLst>
              <a:ext uri="{FF2B5EF4-FFF2-40B4-BE49-F238E27FC236}">
                <a16:creationId xmlns:a16="http://schemas.microsoft.com/office/drawing/2014/main" id="{A939E0EC-4728-4879-90C7-4C9504BFB564}"/>
              </a:ext>
            </a:extLst>
          </p:cNvPr>
          <p:cNvSpPr/>
          <p:nvPr/>
        </p:nvSpPr>
        <p:spPr>
          <a:xfrm rot="10800000">
            <a:off x="4239238" y="1895544"/>
            <a:ext cx="3709895" cy="3709895"/>
          </a:xfrm>
          <a:prstGeom prst="blockArc">
            <a:avLst>
              <a:gd name="adj1" fmla="val 16302188"/>
              <a:gd name="adj2" fmla="val 21556929"/>
              <a:gd name="adj3" fmla="val 15741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9" name="Block Arc 36">
            <a:extLst>
              <a:ext uri="{FF2B5EF4-FFF2-40B4-BE49-F238E27FC236}">
                <a16:creationId xmlns:a16="http://schemas.microsoft.com/office/drawing/2014/main" id="{1360EABA-A1CD-40DD-AD41-CB1F138EEFB5}"/>
              </a:ext>
            </a:extLst>
          </p:cNvPr>
          <p:cNvSpPr/>
          <p:nvPr/>
        </p:nvSpPr>
        <p:spPr>
          <a:xfrm rot="16200000">
            <a:off x="4239238" y="1877961"/>
            <a:ext cx="3709895" cy="3709895"/>
          </a:xfrm>
          <a:prstGeom prst="blockArc">
            <a:avLst>
              <a:gd name="adj1" fmla="val 16302188"/>
              <a:gd name="adj2" fmla="val 21530925"/>
              <a:gd name="adj3" fmla="val 15991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20" name="Group 37">
            <a:extLst>
              <a:ext uri="{FF2B5EF4-FFF2-40B4-BE49-F238E27FC236}">
                <a16:creationId xmlns:a16="http://schemas.microsoft.com/office/drawing/2014/main" id="{A292D6AF-589E-4067-861B-DFA90FBB3ECE}"/>
              </a:ext>
            </a:extLst>
          </p:cNvPr>
          <p:cNvGrpSpPr/>
          <p:nvPr/>
        </p:nvGrpSpPr>
        <p:grpSpPr>
          <a:xfrm>
            <a:off x="4491710" y="2126970"/>
            <a:ext cx="3218009" cy="3200946"/>
            <a:chOff x="2958282" y="2168932"/>
            <a:chExt cx="3218009" cy="3200946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5A77CF6F-B08C-48EC-AA1E-F5E218CDEE4C}"/>
                </a:ext>
              </a:extLst>
            </p:cNvPr>
            <p:cNvSpPr txBox="1"/>
            <p:nvPr/>
          </p:nvSpPr>
          <p:spPr>
            <a:xfrm rot="2979303">
              <a:off x="3821466" y="2401399"/>
              <a:ext cx="2300361" cy="1835428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2348932"/>
                </a:avLst>
              </a:prstTxWarp>
              <a:spAutoFit/>
            </a:bodyPr>
            <a:lstStyle/>
            <a:p>
              <a:pPr algn="ctr" rtl="1"/>
              <a:r>
                <a:rPr lang="fa-IR" altLang="ko-KR" sz="16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ضعف</a:t>
              </a:r>
              <a:endParaRPr lang="ko-KR" altLang="en-US" sz="16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DAFF3659-1BC7-4CEA-8296-FDD8670D10A2}"/>
                </a:ext>
              </a:extLst>
            </p:cNvPr>
            <p:cNvSpPr txBox="1"/>
            <p:nvPr/>
          </p:nvSpPr>
          <p:spPr>
            <a:xfrm rot="18900000">
              <a:off x="2958282" y="2437888"/>
              <a:ext cx="2300361" cy="1835428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2348932"/>
                </a:avLst>
              </a:prstTxWarp>
              <a:spAutoFit/>
            </a:bodyPr>
            <a:lstStyle/>
            <a:p>
              <a:pPr algn="ctr" rtl="1"/>
              <a:r>
                <a:rPr lang="fa-IR" altLang="ko-KR" sz="16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نقاط قوت</a:t>
              </a:r>
              <a:endParaRPr lang="ko-KR" altLang="en-US" sz="16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5145673C-C240-42D1-BB1F-57214D58C1CA}"/>
                </a:ext>
              </a:extLst>
            </p:cNvPr>
            <p:cNvSpPr txBox="1"/>
            <p:nvPr/>
          </p:nvSpPr>
          <p:spPr>
            <a:xfrm rot="13500000">
              <a:off x="2958282" y="3301984"/>
              <a:ext cx="2300361" cy="1835428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2348932"/>
                </a:avLst>
              </a:prstTxWarp>
              <a:spAutoFit/>
            </a:bodyPr>
            <a:lstStyle/>
            <a:p>
              <a:pPr algn="ctr" rtl="1"/>
              <a:r>
                <a:rPr lang="fa-IR" altLang="ko-KR" sz="16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فرصت ها</a:t>
              </a:r>
              <a:endParaRPr lang="ko-KR" altLang="en-US" sz="16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1132FE2A-7002-4CB8-9367-23D607EAEF4C}"/>
                </a:ext>
              </a:extLst>
            </p:cNvPr>
            <p:cNvSpPr txBox="1"/>
            <p:nvPr/>
          </p:nvSpPr>
          <p:spPr>
            <a:xfrm rot="8100000">
              <a:off x="3875930" y="3274102"/>
              <a:ext cx="2300361" cy="1835428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2348932"/>
                </a:avLst>
              </a:prstTxWarp>
              <a:spAutoFit/>
            </a:bodyPr>
            <a:lstStyle/>
            <a:p>
              <a:pPr algn="ctr" rtl="1"/>
              <a:r>
                <a:rPr lang="fa-IR" altLang="ko-KR" sz="16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تهدیدها</a:t>
              </a:r>
              <a:endParaRPr lang="ko-KR" altLang="en-US" sz="16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5" name="타원 24">
            <a:extLst>
              <a:ext uri="{FF2B5EF4-FFF2-40B4-BE49-F238E27FC236}">
                <a16:creationId xmlns:a16="http://schemas.microsoft.com/office/drawing/2014/main" id="{7073C47B-B7C3-430F-A486-C028F945F463}"/>
              </a:ext>
            </a:extLst>
          </p:cNvPr>
          <p:cNvSpPr/>
          <p:nvPr/>
        </p:nvSpPr>
        <p:spPr>
          <a:xfrm>
            <a:off x="4812546" y="2434237"/>
            <a:ext cx="2596900" cy="25969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26" name="Group 51">
            <a:extLst>
              <a:ext uri="{FF2B5EF4-FFF2-40B4-BE49-F238E27FC236}">
                <a16:creationId xmlns:a16="http://schemas.microsoft.com/office/drawing/2014/main" id="{C398589F-23E7-48D5-90E1-6E535E2099F1}"/>
              </a:ext>
            </a:extLst>
          </p:cNvPr>
          <p:cNvGrpSpPr/>
          <p:nvPr/>
        </p:nvGrpSpPr>
        <p:grpSpPr>
          <a:xfrm>
            <a:off x="1386250" y="1958883"/>
            <a:ext cx="2936722" cy="1286111"/>
            <a:chOff x="270023" y="1638319"/>
            <a:chExt cx="2605242" cy="1298972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23A18F8F-147D-41BC-B693-36487FF21492}"/>
                </a:ext>
              </a:extLst>
            </p:cNvPr>
            <p:cNvSpPr txBox="1"/>
            <p:nvPr/>
          </p:nvSpPr>
          <p:spPr>
            <a:xfrm>
              <a:off x="270024" y="1911471"/>
              <a:ext cx="2605241" cy="10258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E42B3FF5-7F10-448B-914A-43FE8BF434F8}"/>
                </a:ext>
              </a:extLst>
            </p:cNvPr>
            <p:cNvSpPr txBox="1"/>
            <p:nvPr/>
          </p:nvSpPr>
          <p:spPr>
            <a:xfrm>
              <a:off x="270023" y="1638319"/>
              <a:ext cx="2605241" cy="3108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اضافه کن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roup 59">
            <a:extLst>
              <a:ext uri="{FF2B5EF4-FFF2-40B4-BE49-F238E27FC236}">
                <a16:creationId xmlns:a16="http://schemas.microsoft.com/office/drawing/2014/main" id="{61CB308F-B525-451E-85ED-3DD0D12ADCB7}"/>
              </a:ext>
            </a:extLst>
          </p:cNvPr>
          <p:cNvGrpSpPr/>
          <p:nvPr/>
        </p:nvGrpSpPr>
        <p:grpSpPr>
          <a:xfrm>
            <a:off x="1386250" y="4067011"/>
            <a:ext cx="2936722" cy="1286111"/>
            <a:chOff x="270023" y="1638319"/>
            <a:chExt cx="2605242" cy="1298972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CFF5DA04-0288-45A8-B6E9-B1C0B5887986}"/>
                </a:ext>
              </a:extLst>
            </p:cNvPr>
            <p:cNvSpPr txBox="1"/>
            <p:nvPr/>
          </p:nvSpPr>
          <p:spPr>
            <a:xfrm>
              <a:off x="270024" y="1911471"/>
              <a:ext cx="2605241" cy="10258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11B61EF8-CD94-44B5-8AD4-15E0D8AD154E}"/>
                </a:ext>
              </a:extLst>
            </p:cNvPr>
            <p:cNvSpPr txBox="1"/>
            <p:nvPr/>
          </p:nvSpPr>
          <p:spPr>
            <a:xfrm>
              <a:off x="270023" y="1638319"/>
              <a:ext cx="2605241" cy="3108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اضافه کن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2" name="Group 62">
            <a:extLst>
              <a:ext uri="{FF2B5EF4-FFF2-40B4-BE49-F238E27FC236}">
                <a16:creationId xmlns:a16="http://schemas.microsoft.com/office/drawing/2014/main" id="{320F098C-0A71-4AC7-AFDC-CC7210E98721}"/>
              </a:ext>
            </a:extLst>
          </p:cNvPr>
          <p:cNvGrpSpPr/>
          <p:nvPr/>
        </p:nvGrpSpPr>
        <p:grpSpPr>
          <a:xfrm>
            <a:off x="7854123" y="1958883"/>
            <a:ext cx="2936722" cy="1286111"/>
            <a:chOff x="270023" y="1638319"/>
            <a:chExt cx="2605242" cy="1298972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66E300BF-DF6D-488E-B4E4-B1D692C42DAC}"/>
                </a:ext>
              </a:extLst>
            </p:cNvPr>
            <p:cNvSpPr txBox="1"/>
            <p:nvPr/>
          </p:nvSpPr>
          <p:spPr>
            <a:xfrm>
              <a:off x="270024" y="1911471"/>
              <a:ext cx="2605241" cy="10258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C651E28F-754E-4793-AC1C-E2476D2101D1}"/>
                </a:ext>
              </a:extLst>
            </p:cNvPr>
            <p:cNvSpPr txBox="1"/>
            <p:nvPr/>
          </p:nvSpPr>
          <p:spPr>
            <a:xfrm>
              <a:off x="270023" y="1638319"/>
              <a:ext cx="2605241" cy="3108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اضافه کن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5" name="Group 74">
            <a:extLst>
              <a:ext uri="{FF2B5EF4-FFF2-40B4-BE49-F238E27FC236}">
                <a16:creationId xmlns:a16="http://schemas.microsoft.com/office/drawing/2014/main" id="{1C90BEF3-24A4-414B-B9AF-60A0A509C801}"/>
              </a:ext>
            </a:extLst>
          </p:cNvPr>
          <p:cNvGrpSpPr/>
          <p:nvPr/>
        </p:nvGrpSpPr>
        <p:grpSpPr>
          <a:xfrm>
            <a:off x="7858316" y="4067011"/>
            <a:ext cx="2936722" cy="1286111"/>
            <a:chOff x="270023" y="1638319"/>
            <a:chExt cx="2605242" cy="1298972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478B244F-7B13-4AC5-86E0-AE5083377362}"/>
                </a:ext>
              </a:extLst>
            </p:cNvPr>
            <p:cNvSpPr txBox="1"/>
            <p:nvPr/>
          </p:nvSpPr>
          <p:spPr>
            <a:xfrm>
              <a:off x="270024" y="1911471"/>
              <a:ext cx="2605241" cy="10258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53F5BE75-75C2-45D4-AE55-C7BAB99E9726}"/>
                </a:ext>
              </a:extLst>
            </p:cNvPr>
            <p:cNvSpPr txBox="1"/>
            <p:nvPr/>
          </p:nvSpPr>
          <p:spPr>
            <a:xfrm>
              <a:off x="270023" y="1638319"/>
              <a:ext cx="2605241" cy="3108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اضافه کن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8" name="Block Arc 41">
            <a:extLst>
              <a:ext uri="{FF2B5EF4-FFF2-40B4-BE49-F238E27FC236}">
                <a16:creationId xmlns:a16="http://schemas.microsoft.com/office/drawing/2014/main" id="{6B093FD3-0DCA-4BE6-A25B-784F368D4D2B}"/>
              </a:ext>
            </a:extLst>
          </p:cNvPr>
          <p:cNvSpPr/>
          <p:nvPr/>
        </p:nvSpPr>
        <p:spPr>
          <a:xfrm>
            <a:off x="5344144" y="2604959"/>
            <a:ext cx="1566617" cy="2185893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AAC3CE7C-8A36-4C90-B8F6-3A57A4A88770}"/>
              </a:ext>
            </a:extLst>
          </p:cNvPr>
          <p:cNvSpPr txBox="1"/>
          <p:nvPr/>
        </p:nvSpPr>
        <p:spPr>
          <a:xfrm>
            <a:off x="5167680" y="3139230"/>
            <a:ext cx="17815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3600" b="1" dirty="0">
                <a:solidFill>
                  <a:schemeClr val="accent1"/>
                </a:solidFill>
                <a:cs typeface="B Nazanin" panose="00000700000000000000" pitchFamily="2" charset="-78"/>
              </a:rPr>
              <a:t>SWOT</a:t>
            </a:r>
            <a:endParaRPr lang="ko-KR" altLang="en-US" sz="36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32379893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6">
            <a:extLst>
              <a:ext uri="{FF2B5EF4-FFF2-40B4-BE49-F238E27FC236}">
                <a16:creationId xmlns:a16="http://schemas.microsoft.com/office/drawing/2014/main" id="{97BD5721-B40A-45BE-B46C-EE21ACD852A4}"/>
              </a:ext>
            </a:extLst>
          </p:cNvPr>
          <p:cNvSpPr/>
          <p:nvPr/>
        </p:nvSpPr>
        <p:spPr>
          <a:xfrm>
            <a:off x="4070838" y="-1"/>
            <a:ext cx="4050324" cy="4554415"/>
          </a:xfrm>
          <a:prstGeom prst="rect">
            <a:avLst/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 b="1" dirty="0">
              <a:cs typeface="B Nazanin" panose="00000700000000000000" pitchFamily="2" charset="-78"/>
            </a:endParaRPr>
          </a:p>
        </p:txBody>
      </p:sp>
      <p:sp>
        <p:nvSpPr>
          <p:cNvPr id="12" name="Text Placeholder 10">
            <a:extLst>
              <a:ext uri="{FF2B5EF4-FFF2-40B4-BE49-F238E27FC236}">
                <a16:creationId xmlns:a16="http://schemas.microsoft.com/office/drawing/2014/main" id="{268F0B81-671B-4311-B2CD-052CA4AD2886}"/>
              </a:ext>
            </a:extLst>
          </p:cNvPr>
          <p:cNvSpPr txBox="1">
            <a:spLocks/>
          </p:cNvSpPr>
          <p:nvPr/>
        </p:nvSpPr>
        <p:spPr>
          <a:xfrm>
            <a:off x="4599966" y="179115"/>
            <a:ext cx="2952328" cy="1474068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10000"/>
              </a:lnSpc>
              <a:buNone/>
            </a:pPr>
            <a:r>
              <a:rPr lang="fa-IR" altLang="ko-KR" sz="24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ارائه نمونه کارها ساده طراحی شده است</a:t>
            </a:r>
            <a:endParaRPr lang="en-US" altLang="ko-KR" sz="2400" b="1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B35F2C3-0F68-423C-A9C6-D6F8E4C78D78}"/>
              </a:ext>
            </a:extLst>
          </p:cNvPr>
          <p:cNvSpPr txBox="1"/>
          <p:nvPr/>
        </p:nvSpPr>
        <p:spPr>
          <a:xfrm>
            <a:off x="4487442" y="2024223"/>
            <a:ext cx="317737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9C42C20-1429-4B26-BE68-19BC086EE3A6}"/>
              </a:ext>
            </a:extLst>
          </p:cNvPr>
          <p:cNvSpPr txBox="1"/>
          <p:nvPr/>
        </p:nvSpPr>
        <p:spPr>
          <a:xfrm>
            <a:off x="4635970" y="2586715"/>
            <a:ext cx="288032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شما به سادگی می توانید مخاطبان خود را تحت تاثیر قرار دهید و یک </a:t>
            </a:r>
            <a:r>
              <a: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zing </a:t>
            </a:r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منحصر به فرد اضافه کنید.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5" name="Group 17">
            <a:extLst>
              <a:ext uri="{FF2B5EF4-FFF2-40B4-BE49-F238E27FC236}">
                <a16:creationId xmlns:a16="http://schemas.microsoft.com/office/drawing/2014/main" id="{DC116F4E-6B2A-4CA1-B2F0-B964BB885316}"/>
              </a:ext>
            </a:extLst>
          </p:cNvPr>
          <p:cNvGrpSpPr/>
          <p:nvPr/>
        </p:nvGrpSpPr>
        <p:grpSpPr>
          <a:xfrm>
            <a:off x="5536070" y="1754011"/>
            <a:ext cx="1080120" cy="116632"/>
            <a:chOff x="4031940" y="0"/>
            <a:chExt cx="1080120" cy="116632"/>
          </a:xfrm>
          <a:solidFill>
            <a:schemeClr val="bg1"/>
          </a:solidFill>
        </p:grpSpPr>
        <p:sp>
          <p:nvSpPr>
            <p:cNvPr id="16" name="Rectangle 18">
              <a:extLst>
                <a:ext uri="{FF2B5EF4-FFF2-40B4-BE49-F238E27FC236}">
                  <a16:creationId xmlns:a16="http://schemas.microsoft.com/office/drawing/2014/main" id="{F3171B3D-1F74-499C-8679-8A1D4D754292}"/>
                </a:ext>
              </a:extLst>
            </p:cNvPr>
            <p:cNvSpPr/>
            <p:nvPr userDrawn="1"/>
          </p:nvSpPr>
          <p:spPr>
            <a:xfrm>
              <a:off x="4031940" y="0"/>
              <a:ext cx="1080120" cy="116632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1" name="Rectangle 19">
              <a:extLst>
                <a:ext uri="{FF2B5EF4-FFF2-40B4-BE49-F238E27FC236}">
                  <a16:creationId xmlns:a16="http://schemas.microsoft.com/office/drawing/2014/main" id="{A75B0640-EB35-4A5E-865F-CBE84F74705C}"/>
                </a:ext>
              </a:extLst>
            </p:cNvPr>
            <p:cNvSpPr/>
            <p:nvPr userDrawn="1"/>
          </p:nvSpPr>
          <p:spPr>
            <a:xfrm>
              <a:off x="4572000" y="0"/>
              <a:ext cx="540000" cy="116632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3498696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Cover and End Slide Master">
  <a:themeElements>
    <a:clrScheme name="allppt-newyork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006AB8"/>
      </a:accent1>
      <a:accent2>
        <a:srgbClr val="58CCFE"/>
      </a:accent2>
      <a:accent3>
        <a:srgbClr val="68D6D8"/>
      </a:accent3>
      <a:accent4>
        <a:srgbClr val="006AB8"/>
      </a:accent4>
      <a:accent5>
        <a:srgbClr val="58CCFE"/>
      </a:accent5>
      <a:accent6>
        <a:srgbClr val="68D6D8"/>
      </a:accent6>
      <a:hlink>
        <a:srgbClr val="FFFFFF"/>
      </a:hlink>
      <a:folHlink>
        <a:srgbClr val="FFFFF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ALLPPT-NEWYORK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006AB8"/>
      </a:accent1>
      <a:accent2>
        <a:srgbClr val="58CCFE"/>
      </a:accent2>
      <a:accent3>
        <a:srgbClr val="68D6D8"/>
      </a:accent3>
      <a:accent4>
        <a:srgbClr val="006AB8"/>
      </a:accent4>
      <a:accent5>
        <a:srgbClr val="58CCFE"/>
      </a:accent5>
      <a:accent6>
        <a:srgbClr val="68D6D8"/>
      </a:accent6>
      <a:hlink>
        <a:srgbClr val="FFFFFF"/>
      </a:hlink>
      <a:folHlink>
        <a:srgbClr val="FFFFF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allppt-newyork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006AB8"/>
      </a:accent1>
      <a:accent2>
        <a:srgbClr val="58CCFE"/>
      </a:accent2>
      <a:accent3>
        <a:srgbClr val="68D6D8"/>
      </a:accent3>
      <a:accent4>
        <a:srgbClr val="006AB8"/>
      </a:accent4>
      <a:accent5>
        <a:srgbClr val="58CCFE"/>
      </a:accent5>
      <a:accent6>
        <a:srgbClr val="68D6D8"/>
      </a:accent6>
      <a:hlink>
        <a:srgbClr val="FFFFFF"/>
      </a:hlink>
      <a:folHlink>
        <a:srgbClr val="FFFFF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맑은 고딕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7985</Words>
  <Application>Microsoft Office PowerPoint</Application>
  <PresentationFormat>Widescreen</PresentationFormat>
  <Paragraphs>690</Paragraphs>
  <Slides>72</Slides>
  <Notes>14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72</vt:i4>
      </vt:variant>
    </vt:vector>
  </HeadingPairs>
  <TitlesOfParts>
    <vt:vector size="82" baseType="lpstr">
      <vt:lpstr>맑은 고딕</vt:lpstr>
      <vt:lpstr>Amatic SC</vt:lpstr>
      <vt:lpstr>Arial</vt:lpstr>
      <vt:lpstr>B Nazanin</vt:lpstr>
      <vt:lpstr>Brush Script MT</vt:lpstr>
      <vt:lpstr>Calibri</vt:lpstr>
      <vt:lpstr>Roboto Medium</vt:lpstr>
      <vt:lpstr>Cover and End Slide Master</vt:lpstr>
      <vt:lpstr>Contents Slide Master</vt:lpstr>
      <vt:lpstr>Section Break Slide Master</vt:lpstr>
      <vt:lpstr>پاورپوینت معماری تاریخی مشهد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PowerPoint Presentation</vt:lpstr>
      <vt:lpstr>PowerPoint Presentation</vt:lpstr>
      <vt:lpstr>PowerPoint Presentation</vt:lpstr>
      <vt:lpstr>نمادهای طبیعت</vt:lpstr>
      <vt:lpstr>نمادهای سئو و بازاریابی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2023-05-24T15:27:34Z</dcterms:created>
  <dcterms:modified xsi:type="dcterms:W3CDTF">2023-06-20T07:28:49Z</dcterms:modified>
</cp:coreProperties>
</file>